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56" r:id="rId4"/>
    <p:sldMasterId id="2147484033" r:id="rId5"/>
    <p:sldMasterId id="2147484046" r:id="rId6"/>
    <p:sldMasterId id="2147484066" r:id="rId7"/>
    <p:sldMasterId id="2147484298" r:id="rId8"/>
    <p:sldMasterId id="2147484315" r:id="rId9"/>
  </p:sldMasterIdLst>
  <p:notesMasterIdLst>
    <p:notesMasterId r:id="rId25"/>
  </p:notesMasterIdLst>
  <p:handoutMasterIdLst>
    <p:handoutMasterId r:id="rId26"/>
  </p:handoutMasterIdLst>
  <p:sldIdLst>
    <p:sldId id="2831" r:id="rId10"/>
    <p:sldId id="267" r:id="rId11"/>
    <p:sldId id="956" r:id="rId12"/>
    <p:sldId id="955" r:id="rId13"/>
    <p:sldId id="2702" r:id="rId14"/>
    <p:sldId id="2832" r:id="rId15"/>
    <p:sldId id="307" r:id="rId16"/>
    <p:sldId id="2663" r:id="rId17"/>
    <p:sldId id="2664" r:id="rId18"/>
    <p:sldId id="2665" r:id="rId19"/>
    <p:sldId id="2666" r:id="rId20"/>
    <p:sldId id="2667" r:id="rId21"/>
    <p:sldId id="284" r:id="rId22"/>
    <p:sldId id="418" r:id="rId23"/>
    <p:sldId id="419" r:id="rId24"/>
  </p:sldIdLst>
  <p:sldSz cx="12188825" cy="6858000"/>
  <p:notesSz cx="7053263" cy="9309100"/>
  <p:embeddedFontLst>
    <p:embeddedFont>
      <p:font typeface="Agency FB" panose="020B0503020202020204" pitchFamily="34" charset="0"/>
      <p:regular r:id="rId27"/>
      <p:bold r:id="rId28"/>
    </p:embeddedFont>
    <p:embeddedFont>
      <p:font typeface="Arial Narrow" panose="020B0606020202030204" pitchFamily="34" charset="0"/>
      <p:regular r:id="rId29"/>
      <p:bold r:id="rId30"/>
      <p:italic r:id="rId31"/>
      <p:boldItalic r:id="rId32"/>
    </p:embeddedFont>
    <p:embeddedFont>
      <p:font typeface="Arial Rounded MT Bold" panose="020F0704030504030204" pitchFamily="34" charset="0"/>
      <p:regular r:id="rId33"/>
    </p:embeddedFont>
    <p:embeddedFont>
      <p:font typeface="Berlin Sans FB" panose="020E0602020502020306" pitchFamily="34" charset="0"/>
      <p:regular r:id="rId34"/>
      <p:bold r:id="rId35"/>
    </p:embeddedFont>
    <p:embeddedFont>
      <p:font typeface="Berlin Sans FB Demi" panose="020E0802020502020306" pitchFamily="34" charset="0"/>
      <p:bold r:id="rId36"/>
    </p:embeddedFont>
    <p:embeddedFont>
      <p:font typeface="Book Antiqua" panose="02040602050305030304" pitchFamily="18" charset="0"/>
      <p:regular r:id="rId37"/>
      <p:bold r:id="rId38"/>
      <p:italic r:id="rId39"/>
      <p:boldItalic r:id="rId40"/>
    </p:embeddedFont>
    <p:embeddedFont>
      <p:font typeface="Brush Script MT" panose="03060802040406070304" pitchFamily="66" charset="0"/>
      <p:italic r:id="rId41"/>
    </p:embeddedFont>
    <p:embeddedFont>
      <p:font typeface="Comic Sans MS" panose="030F0702030302020204" pitchFamily="66" charset="0"/>
      <p:regular r:id="rId42"/>
      <p:bold r:id="rId43"/>
      <p:italic r:id="rId44"/>
      <p:boldItalic r:id="rId45"/>
    </p:embeddedFont>
    <p:embeddedFont>
      <p:font typeface="Constantia" panose="02030602050306030303" pitchFamily="18" charset="0"/>
      <p:regular r:id="rId46"/>
      <p:bold r:id="rId47"/>
      <p:italic r:id="rId48"/>
      <p:boldItalic r:id="rId49"/>
    </p:embeddedFont>
    <p:embeddedFont>
      <p:font typeface="Eras Bold ITC" panose="020B0907030504020204" pitchFamily="34" charset="0"/>
      <p:regular r:id="rId50"/>
    </p:embeddedFont>
    <p:embeddedFont>
      <p:font typeface="Eras Demi ITC" panose="020B0805030504020804" pitchFamily="34" charset="0"/>
      <p:regular r:id="rId51"/>
    </p:embeddedFont>
    <p:embeddedFont>
      <p:font typeface="Franklin Gothic Medium" panose="020B0603020102020204" pitchFamily="34" charset="0"/>
      <p:regular r:id="rId52"/>
      <p:italic r:id="rId53"/>
    </p:embeddedFont>
    <p:embeddedFont>
      <p:font typeface="Garamond" panose="02020404030301010803" pitchFamily="18" charset="0"/>
      <p:regular r:id="rId54"/>
      <p:bold r:id="rId55"/>
      <p:italic r:id="rId56"/>
    </p:embeddedFont>
    <p:embeddedFont>
      <p:font typeface="Georgia" panose="02040502050405020303" pitchFamily="18" charset="0"/>
      <p:regular r:id="rId57"/>
      <p:bold r:id="rId58"/>
      <p:italic r:id="rId59"/>
      <p:boldItalic r:id="rId60"/>
    </p:embeddedFont>
    <p:embeddedFont>
      <p:font typeface="Gill Sans MT" panose="020B0502020104020203" pitchFamily="34" charset="0"/>
      <p:regular r:id="rId61"/>
      <p:bold r:id="rId62"/>
      <p:italic r:id="rId63"/>
      <p:boldItalic r:id="rId64"/>
    </p:embeddedFont>
    <p:embeddedFont>
      <p:font typeface="Greekth" panose="02020803070505020304" pitchFamily="18" charset="0"/>
      <p:bold r:id="rId65"/>
    </p:embeddedFont>
    <p:embeddedFont>
      <p:font typeface="Impact" panose="020B0806030902050204" pitchFamily="34" charset="0"/>
      <p:regular r:id="rId66"/>
    </p:embeddedFont>
    <p:embeddedFont>
      <p:font typeface="Matura MT Script Capitals" panose="03020802060602070202" pitchFamily="66" charset="0"/>
      <p:regular r:id="rId67"/>
    </p:embeddedFont>
    <p:embeddedFont>
      <p:font typeface="Rockwell Extra Bold" panose="02060903040505020403" pitchFamily="18" charset="0"/>
      <p:bold r:id="rId68"/>
    </p:embeddedFont>
    <p:embeddedFont>
      <p:font typeface="Showcard Gothic" panose="04020904020102020604" pitchFamily="82" charset="0"/>
      <p:regular r:id="rId69"/>
    </p:embeddedFont>
    <p:embeddedFont>
      <p:font typeface="Tahoma" panose="020B0604030504040204" pitchFamily="34" charset="0"/>
      <p:regular r:id="rId70"/>
      <p:bold r:id="rId71"/>
    </p:embeddedFont>
    <p:embeddedFont>
      <p:font typeface="Wingdings 2" panose="05020102010507070707" pitchFamily="18" charset="2"/>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0000"/>
    <a:srgbClr val="FFFFCC"/>
    <a:srgbClr val="663300"/>
    <a:srgbClr val="9A0000"/>
    <a:srgbClr val="E1E2C8"/>
    <a:srgbClr val="B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0" autoAdjust="0"/>
    <p:restoredTop sz="96368" autoAdjust="0"/>
  </p:normalViewPr>
  <p:slideViewPr>
    <p:cSldViewPr>
      <p:cViewPr varScale="1">
        <p:scale>
          <a:sx n="109" d="100"/>
          <a:sy n="109" d="100"/>
        </p:scale>
        <p:origin x="684" y="108"/>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2128"/>
    </p:cViewPr>
  </p:sorterViewPr>
  <p:notesViewPr>
    <p:cSldViewPr showGuides="1">
      <p:cViewPr varScale="1">
        <p:scale>
          <a:sx n="63" d="100"/>
          <a:sy n="63" d="100"/>
        </p:scale>
        <p:origin x="2838" y="108"/>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handoutMaster" Target="handoutMasters/handoutMaster1.xml"/><Relationship Id="rId21" Type="http://schemas.openxmlformats.org/officeDocument/2006/relationships/slide" Target="slides/slide12.xml"/><Relationship Id="rId42" Type="http://schemas.openxmlformats.org/officeDocument/2006/relationships/font" Target="fonts/font16.fntdata"/><Relationship Id="rId47" Type="http://schemas.openxmlformats.org/officeDocument/2006/relationships/font" Target="fonts/font21.fntdata"/><Relationship Id="rId63" Type="http://schemas.openxmlformats.org/officeDocument/2006/relationships/font" Target="fonts/font37.fntdata"/><Relationship Id="rId68" Type="http://schemas.openxmlformats.org/officeDocument/2006/relationships/font" Target="fonts/font42.fntdata"/><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font" Target="fonts/font3.fntdata"/><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font" Target="fonts/font32.fntdata"/><Relationship Id="rId66" Type="http://schemas.openxmlformats.org/officeDocument/2006/relationships/font" Target="fonts/font40.fntdata"/><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35.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font" Target="fonts/font30.fntdata"/><Relationship Id="rId64" Type="http://schemas.openxmlformats.org/officeDocument/2006/relationships/font" Target="fonts/font38.fntdata"/><Relationship Id="rId69" Type="http://schemas.openxmlformats.org/officeDocument/2006/relationships/font" Target="fonts/font43.fntdata"/><Relationship Id="rId8" Type="http://schemas.openxmlformats.org/officeDocument/2006/relationships/slideMaster" Target="slideMasters/slideMaster5.xml"/><Relationship Id="rId51" Type="http://schemas.openxmlformats.org/officeDocument/2006/relationships/font" Target="fonts/font25.fntdata"/><Relationship Id="rId72" Type="http://schemas.openxmlformats.org/officeDocument/2006/relationships/font" Target="fonts/font46.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font" Target="fonts/font33.fntdata"/><Relationship Id="rId67" Type="http://schemas.openxmlformats.org/officeDocument/2006/relationships/font" Target="fonts/font41.fntdata"/><Relationship Id="rId20" Type="http://schemas.openxmlformats.org/officeDocument/2006/relationships/slide" Target="slides/slide11.xml"/><Relationship Id="rId41" Type="http://schemas.openxmlformats.org/officeDocument/2006/relationships/font" Target="fonts/font15.fntdata"/><Relationship Id="rId54" Type="http://schemas.openxmlformats.org/officeDocument/2006/relationships/font" Target="fonts/font28.fntdata"/><Relationship Id="rId62" Type="http://schemas.openxmlformats.org/officeDocument/2006/relationships/font" Target="fonts/font36.fntdata"/><Relationship Id="rId70" Type="http://schemas.openxmlformats.org/officeDocument/2006/relationships/font" Target="fonts/font44.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font" Target="fonts/font31.fntdata"/><Relationship Id="rId10" Type="http://schemas.openxmlformats.org/officeDocument/2006/relationships/slide" Target="slides/slide1.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font" Target="fonts/font34.fntdata"/><Relationship Id="rId65" Type="http://schemas.openxmlformats.org/officeDocument/2006/relationships/font" Target="fonts/font39.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font" Target="fonts/font13.fntdata"/><Relationship Id="rId34" Type="http://schemas.openxmlformats.org/officeDocument/2006/relationships/font" Target="fonts/font8.fntdata"/><Relationship Id="rId50" Type="http://schemas.openxmlformats.org/officeDocument/2006/relationships/font" Target="fonts/font24.fntdata"/><Relationship Id="rId55" Type="http://schemas.openxmlformats.org/officeDocument/2006/relationships/font" Target="fonts/font29.fntdata"/><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font" Target="fonts/font4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dirty="0"/>
          </a:p>
        </p:txBody>
      </p:sp>
      <p:sp>
        <p:nvSpPr>
          <p:cNvPr id="3" name="Date Placeholder 2"/>
          <p:cNvSpPr>
            <a:spLocks noGrp="1"/>
          </p:cNvSpPr>
          <p:nvPr>
            <p:ph type="dt" sz="quarter" idx="1"/>
          </p:nvPr>
        </p:nvSpPr>
        <p:spPr>
          <a:xfrm>
            <a:off x="3995217" y="0"/>
            <a:ext cx="3056414" cy="465455"/>
          </a:xfrm>
          <a:prstGeom prst="rect">
            <a:avLst/>
          </a:prstGeom>
        </p:spPr>
        <p:txBody>
          <a:bodyPr vert="horz" lIns="93497" tIns="46749" rIns="93497" bIns="46749" rtlCol="0"/>
          <a:lstStyle>
            <a:lvl1pPr algn="r">
              <a:defRPr sz="1200"/>
            </a:lvl1pPr>
          </a:lstStyle>
          <a:p>
            <a:fld id="{30E6E22E-288A-414B-A8DE-E4DBD03D5FC0}" type="datetimeFigureOut">
              <a:rPr lang="en-US"/>
              <a:t>4/1/2026</a:t>
            </a:fld>
            <a:endParaRPr dirty="0"/>
          </a:p>
        </p:txBody>
      </p:sp>
      <p:sp>
        <p:nvSpPr>
          <p:cNvPr id="4" name="Footer Placeholder 3"/>
          <p:cNvSpPr>
            <a:spLocks noGrp="1"/>
          </p:cNvSpPr>
          <p:nvPr>
            <p:ph type="ftr" sz="quarter" idx="2"/>
          </p:nvPr>
        </p:nvSpPr>
        <p:spPr>
          <a:xfrm>
            <a:off x="0" y="8842029"/>
            <a:ext cx="3056414" cy="465455"/>
          </a:xfrm>
          <a:prstGeom prst="rect">
            <a:avLst/>
          </a:prstGeom>
        </p:spPr>
        <p:txBody>
          <a:bodyPr vert="horz" lIns="93497" tIns="46749" rIns="93497" bIns="46749" rtlCol="0" anchor="b"/>
          <a:lstStyle>
            <a:lvl1pPr algn="l">
              <a:defRPr sz="1200"/>
            </a:lvl1pPr>
          </a:lstStyle>
          <a:p>
            <a:endParaRPr dirty="0"/>
          </a:p>
        </p:txBody>
      </p:sp>
      <p:sp>
        <p:nvSpPr>
          <p:cNvPr id="5" name="Slide Number Placeholder 4"/>
          <p:cNvSpPr>
            <a:spLocks noGrp="1"/>
          </p:cNvSpPr>
          <p:nvPr>
            <p:ph type="sldNum" sz="quarter" idx="3"/>
          </p:nvPr>
        </p:nvSpPr>
        <p:spPr>
          <a:xfrm>
            <a:off x="3995217" y="8842029"/>
            <a:ext cx="3056414" cy="465455"/>
          </a:xfrm>
          <a:prstGeom prst="rect">
            <a:avLst/>
          </a:prstGeom>
        </p:spPr>
        <p:txBody>
          <a:bodyPr vert="horz" lIns="93497" tIns="46749" rIns="93497" bIns="46749" rtlCol="0" anchor="b"/>
          <a:lstStyle>
            <a:lvl1pPr algn="r">
              <a:defRPr sz="1200"/>
            </a:lvl1pPr>
          </a:lstStyle>
          <a:p>
            <a:fld id="{01114579-D02A-4B51-B5DF-8EC449F77AC7}" type="slidenum">
              <a:rPr/>
              <a:t>‹#›</a:t>
            </a:fld>
            <a:endParaRPr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dirty="0"/>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39A9AE7E-E0F9-4C51-AD9A-F4C3A6E23BBF}" type="datetimeFigureOut">
              <a:rPr lang="en-US"/>
              <a:t>4/1/2026</a:t>
            </a:fld>
            <a:endParaRPr dirty="0"/>
          </a:p>
        </p:txBody>
      </p:sp>
      <p:sp>
        <p:nvSpPr>
          <p:cNvPr id="4" name="Slide Image Placeholder 3"/>
          <p:cNvSpPr>
            <a:spLocks noGrp="1" noRot="1" noChangeAspect="1"/>
          </p:cNvSpPr>
          <p:nvPr>
            <p:ph type="sldImg" idx="2"/>
          </p:nvPr>
        </p:nvSpPr>
        <p:spPr>
          <a:xfrm>
            <a:off x="423863" y="698500"/>
            <a:ext cx="6205537" cy="3490913"/>
          </a:xfrm>
          <a:prstGeom prst="rect">
            <a:avLst/>
          </a:prstGeom>
          <a:noFill/>
          <a:ln w="12700">
            <a:solidFill>
              <a:prstClr val="black"/>
            </a:solidFill>
          </a:ln>
        </p:spPr>
        <p:txBody>
          <a:bodyPr vert="horz" lIns="93497" tIns="46749" rIns="93497" bIns="46749" rtlCol="0" anchor="ctr"/>
          <a:lstStyle/>
          <a:p>
            <a:endParaRPr dirty="0"/>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dirty="0"/>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C6074690-7256-4BB9-AC0F-97AEAE8CDEC2}" type="slidenum">
              <a:rPr/>
              <a:t>‹#›</a:t>
            </a:fld>
            <a:endParaRPr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88825"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2743200"/>
            <a:ext cx="11356848" cy="1627632"/>
          </a:xfrm>
        </p:spPr>
        <p:txBody>
          <a:bodyPr anchor="b">
            <a:noAutofit/>
          </a:bodyPr>
          <a:lstStyle>
            <a:lvl1pPr algn="ctr">
              <a:lnSpc>
                <a:spcPct val="90000"/>
              </a:lnSpc>
              <a:defRPr sz="6600"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0680" y="49011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5088" y="1435608"/>
            <a:ext cx="28986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3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717409" y="0"/>
            <a:ext cx="4471416" cy="6858000"/>
          </a:xfrm>
          <a:solidFill>
            <a:schemeClr val="accent1"/>
          </a:solidFill>
        </p:spPr>
        <p:txBody>
          <a:bodyPr anchor="t">
            <a:noAutofit/>
          </a:bodyPr>
          <a:lstStyle>
            <a:lvl1pPr marL="0" indent="0" algn="ctr">
              <a:buNone/>
              <a:defRPr>
                <a:solidFill>
                  <a:schemeClr val="accent2">
                    <a:lumMod val="20000"/>
                    <a:lumOff val="80000"/>
                  </a:schemeClr>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noAutofit/>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noAutofit/>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3172968"/>
            <a:ext cx="5102352" cy="2029968"/>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noAutofit/>
          </a:bodyPr>
          <a:lstStyle/>
          <a:p>
            <a:r>
              <a:rPr lang="en-US"/>
              <a:t>Click to edit Master title style</a:t>
            </a:r>
          </a:p>
        </p:txBody>
      </p:sp>
      <p:cxnSp>
        <p:nvCxnSpPr>
          <p:cNvPr id="2" name="Straight Connector 1">
            <a:extLst>
              <a:ext uri="{FF2B5EF4-FFF2-40B4-BE49-F238E27FC236}">
                <a16:creationId xmlns:a16="http://schemas.microsoft.com/office/drawing/2014/main" id="{20058072-A976-BB1B-E73B-039CA4102FD7}"/>
              </a:ext>
            </a:extLst>
          </p:cNvPr>
          <p:cNvCxnSpPr>
            <a:cxnSpLocks/>
          </p:cNvCxnSpPr>
          <p:nvPr userDrawn="1"/>
        </p:nvCxnSpPr>
        <p:spPr>
          <a:xfrm flipH="1">
            <a:off x="0" y="2667000"/>
            <a:ext cx="7722689"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8">
            <a:extLst>
              <a:ext uri="{FF2B5EF4-FFF2-40B4-BE49-F238E27FC236}">
                <a16:creationId xmlns:a16="http://schemas.microsoft.com/office/drawing/2014/main" id="{A65D0A25-C9DB-7306-466C-DFD2401F85D4}"/>
              </a:ext>
            </a:extLst>
          </p:cNvPr>
          <p:cNvSpPr>
            <a:spLocks noGrp="1"/>
          </p:cNvSpPr>
          <p:nvPr>
            <p:ph sz="quarter" idx="15"/>
          </p:nvPr>
        </p:nvSpPr>
        <p:spPr>
          <a:xfrm>
            <a:off x="8202168" y="3172968"/>
            <a:ext cx="3255264" cy="2688336"/>
          </a:xfrm>
        </p:spPr>
        <p:txBody>
          <a:bodyPr lIns="91440" tIns="0">
            <a:noAutofit/>
          </a:bodyPr>
          <a:lstStyle>
            <a:lvl1pPr marL="0" indent="0">
              <a:buNone/>
              <a:defRPr sz="2400" cap="all" baseline="0">
                <a:solidFill>
                  <a:schemeClr val="accent2">
                    <a:lumMod val="20000"/>
                    <a:lumOff val="80000"/>
                  </a:schemeClr>
                </a:solidFill>
              </a:defRPr>
            </a:lvl1pPr>
            <a:lvl2pPr marL="0" indent="0">
              <a:spcBef>
                <a:spcPts val="1800"/>
              </a:spcBef>
              <a:buNone/>
              <a:defRPr sz="1600">
                <a:solidFill>
                  <a:schemeClr val="accent2">
                    <a:lumMod val="20000"/>
                    <a:lumOff val="80000"/>
                  </a:schemeClr>
                </a:solidFill>
              </a:defRPr>
            </a:lvl2pPr>
            <a:lvl3pPr>
              <a:defRPr sz="1600"/>
            </a:lvl3pPr>
            <a:lvl4pPr>
              <a:defRPr sz="1600"/>
            </a:lvl4pPr>
            <a:lvl5pPr>
              <a:defRPr sz="16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2394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E998D3-1DC1-ED0C-84CE-D3710A6AE4A8}"/>
              </a:ext>
            </a:extLst>
          </p:cNvPr>
          <p:cNvSpPr>
            <a:spLocks noGrp="1"/>
          </p:cNvSpPr>
          <p:nvPr>
            <p:ph type="pic" sz="quarter" idx="13"/>
          </p:nvPr>
        </p:nvSpPr>
        <p:spPr>
          <a:xfrm>
            <a:off x="0" y="0"/>
            <a:ext cx="12188825" cy="6858000"/>
          </a:xfrm>
          <a:custGeom>
            <a:avLst/>
            <a:gdLst>
              <a:gd name="connsiteX0" fmla="*/ 0 w 12188825"/>
              <a:gd name="connsiteY0" fmla="*/ 0 h 6858000"/>
              <a:gd name="connsiteX1" fmla="*/ 4341813 w 12188825"/>
              <a:gd name="connsiteY1" fmla="*/ 0 h 6858000"/>
              <a:gd name="connsiteX2" fmla="*/ 4341813 w 12188825"/>
              <a:gd name="connsiteY2" fmla="*/ 4745736 h 6858000"/>
              <a:gd name="connsiteX3" fmla="*/ 4369245 w 12188825"/>
              <a:gd name="connsiteY3" fmla="*/ 4745736 h 6858000"/>
              <a:gd name="connsiteX4" fmla="*/ 4369245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4341813" y="0"/>
                </a:lnTo>
                <a:lnTo>
                  <a:pt x="4341813" y="4745736"/>
                </a:lnTo>
                <a:lnTo>
                  <a:pt x="4369245" y="4745736"/>
                </a:lnTo>
                <a:lnTo>
                  <a:pt x="4369245"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p:nvPr>
        </p:nvSpPr>
        <p:spPr>
          <a:xfrm>
            <a:off x="640081" y="640080"/>
            <a:ext cx="3200400" cy="2084832"/>
          </a:xfrm>
        </p:spPr>
        <p:txBody>
          <a:bodyPr anchor="t">
            <a:noAutofit/>
          </a:bodyPr>
          <a:lstStyle>
            <a:lvl1pPr algn="l">
              <a:lnSpc>
                <a:spcPct val="90000"/>
              </a:lnSpc>
              <a:defRPr sz="4800" b="0" cap="none" baseline="0">
                <a:solidFill>
                  <a:schemeClr val="accent2">
                    <a:lumMod val="20000"/>
                    <a:lumOff val="80000"/>
                  </a:schemeClr>
                </a:solidFill>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15CAA1D0-9CC9-4F01-19B8-029FF0FF1254}"/>
              </a:ext>
            </a:extLst>
          </p:cNvPr>
          <p:cNvSpPr/>
          <p:nvPr userDrawn="1"/>
        </p:nvSpPr>
        <p:spPr>
          <a:xfrm rot="5400000">
            <a:off x="1982661" y="2359152"/>
            <a:ext cx="4745736"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Text Placeholder 2">
            <a:extLst>
              <a:ext uri="{FF2B5EF4-FFF2-40B4-BE49-F238E27FC236}">
                <a16:creationId xmlns:a16="http://schemas.microsoft.com/office/drawing/2014/main" id="{35D20188-2858-4017-16C7-8D8B2EB783AC}"/>
              </a:ext>
            </a:extLst>
          </p:cNvPr>
          <p:cNvSpPr>
            <a:spLocks noGrp="1"/>
          </p:cNvSpPr>
          <p:nvPr>
            <p:ph type="body" idx="14"/>
          </p:nvPr>
        </p:nvSpPr>
        <p:spPr>
          <a:xfrm>
            <a:off x="4873753" y="850260"/>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3351FF95-77DF-46F6-7673-71454E42DC18}"/>
              </a:ext>
            </a:extLst>
          </p:cNvPr>
          <p:cNvSpPr>
            <a:spLocks noGrp="1"/>
          </p:cNvSpPr>
          <p:nvPr>
            <p:ph sz="half" idx="2"/>
          </p:nvPr>
        </p:nvSpPr>
        <p:spPr>
          <a:xfrm>
            <a:off x="4873753" y="1380612"/>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1" name="Text Placeholder 4">
            <a:extLst>
              <a:ext uri="{FF2B5EF4-FFF2-40B4-BE49-F238E27FC236}">
                <a16:creationId xmlns:a16="http://schemas.microsoft.com/office/drawing/2014/main" id="{D585749F-5840-3B72-40A1-A68404430863}"/>
              </a:ext>
            </a:extLst>
          </p:cNvPr>
          <p:cNvSpPr>
            <a:spLocks noGrp="1"/>
          </p:cNvSpPr>
          <p:nvPr>
            <p:ph type="body" sz="quarter" idx="3"/>
          </p:nvPr>
        </p:nvSpPr>
        <p:spPr>
          <a:xfrm>
            <a:off x="4873753" y="2807076"/>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A075B67-81C5-7714-2DF6-B942F80605C7}"/>
              </a:ext>
            </a:extLst>
          </p:cNvPr>
          <p:cNvSpPr>
            <a:spLocks noGrp="1"/>
          </p:cNvSpPr>
          <p:nvPr>
            <p:ph sz="quarter" idx="4"/>
          </p:nvPr>
        </p:nvSpPr>
        <p:spPr>
          <a:xfrm>
            <a:off x="4873753" y="3291708"/>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34811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CLASSICAL LITERATURE</a:t>
            </a:r>
            <a:endParaRPr dirty="0"/>
          </a:p>
        </p:txBody>
      </p:sp>
      <p:sp>
        <p:nvSpPr>
          <p:cNvPr id="3" name="Date Placeholder 2"/>
          <p:cNvSpPr>
            <a:spLocks noGrp="1"/>
          </p:cNvSpPr>
          <p:nvPr>
            <p:ph type="dt" sz="half" idx="10"/>
          </p:nvPr>
        </p:nvSpPr>
        <p:spPr>
          <a:xfrm>
            <a:off x="8836898" y="6172200"/>
            <a:ext cx="1218883" cy="304800"/>
          </a:xfrm>
          <a:prstGeom prst="rect">
            <a:avLst/>
          </a:prstGeom>
        </p:spPr>
        <p:txBody>
          <a:bodyPr/>
          <a:lstStyle/>
          <a:p>
            <a:endParaRPr dirty="0"/>
          </a:p>
        </p:txBody>
      </p:sp>
      <p:sp>
        <p:nvSpPr>
          <p:cNvPr id="5" name="Slide Number Placeholder 4"/>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CLASSICAL LITERATURE</a:t>
            </a:r>
            <a:endParaRPr dirty="0"/>
          </a:p>
        </p:txBody>
      </p:sp>
      <p:sp>
        <p:nvSpPr>
          <p:cNvPr id="2" name="Date Placeholder 1"/>
          <p:cNvSpPr>
            <a:spLocks noGrp="1"/>
          </p:cNvSpPr>
          <p:nvPr>
            <p:ph type="dt" sz="half" idx="10"/>
          </p:nvPr>
        </p:nvSpPr>
        <p:spPr>
          <a:xfrm>
            <a:off x="8836898" y="6172200"/>
            <a:ext cx="1218883" cy="304800"/>
          </a:xfrm>
          <a:prstGeom prst="rect">
            <a:avLst/>
          </a:prstGeom>
        </p:spPr>
        <p:txBody>
          <a:bodyPr/>
          <a:lstStyle/>
          <a:p>
            <a:endParaRPr dirty="0"/>
          </a:p>
        </p:txBody>
      </p:sp>
      <p:sp>
        <p:nvSpPr>
          <p:cNvPr id="4" name="Slide Number Placeholder 3"/>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vl1pPr>
          </a:lstStyle>
          <a:p>
            <a:r>
              <a:rPr lang="en-US" dirty="0"/>
              <a:t>CLICK TO EDIT MASTER TITLE STYLE</a:t>
            </a:r>
          </a:p>
        </p:txBody>
      </p:sp>
      <p:sp>
        <p:nvSpPr>
          <p:cNvPr id="3" name="Content Placeholder 2"/>
          <p:cNvSpPr>
            <a:spLocks noGrp="1"/>
          </p:cNvSpPr>
          <p:nvPr>
            <p:ph idx="1"/>
          </p:nvPr>
        </p:nvSpPr>
        <p:spPr>
          <a:xfrm>
            <a:off x="1218883" y="1803400"/>
            <a:ext cx="660228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5883" y="1803400"/>
            <a:ext cx="2844060"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atin typeface="Book Antiqua" panose="02040602050305030304" pitchFamily="18" charset="0"/>
              </a:defRPr>
            </a:lvl1pPr>
          </a:lstStyle>
          <a:p>
            <a:r>
              <a:rPr lang="en-US" dirty="0"/>
              <a:t>CLICK TO EDIT MASTER TITLE STYLE</a:t>
            </a: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8125883" y="1803401"/>
            <a:ext cx="2844060" cy="4165600"/>
          </a:xfrm>
        </p:spPr>
        <p:txBody>
          <a:bodyPr>
            <a:normAutofit/>
          </a:bodyPr>
          <a:lstStyle>
            <a:lvl1pPr marL="0" indent="0">
              <a:spcBef>
                <a:spcPts val="1600"/>
              </a:spcBef>
              <a:buNone/>
              <a:defRPr sz="2400">
                <a:solidFill>
                  <a:schemeClr val="tx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4A6A70F-46F6-5ADA-873F-1DC711EBC78E}"/>
              </a:ext>
            </a:extLst>
          </p:cNvPr>
          <p:cNvGrpSpPr>
            <a:grpSpLocks/>
          </p:cNvGrpSpPr>
          <p:nvPr/>
        </p:nvGrpSpPr>
        <p:grpSpPr bwMode="auto">
          <a:xfrm>
            <a:off x="0" y="2438400"/>
            <a:ext cx="12188825" cy="4046538"/>
            <a:chOff x="0" y="1536"/>
            <a:chExt cx="5760" cy="2549"/>
          </a:xfrm>
        </p:grpSpPr>
        <p:sp>
          <p:nvSpPr>
            <p:cNvPr id="3" name="Rectangle 3">
              <a:extLst>
                <a:ext uri="{FF2B5EF4-FFF2-40B4-BE49-F238E27FC236}">
                  <a16:creationId xmlns:a16="http://schemas.microsoft.com/office/drawing/2014/main" id="{ED1B06AC-979F-DC9E-F5C9-F6152F85126B}"/>
                </a:ext>
              </a:extLst>
            </p:cNvPr>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p>
          </p:txBody>
        </p:sp>
        <p:sp>
          <p:nvSpPr>
            <p:cNvPr id="4" name="Freeform 4">
              <a:extLst>
                <a:ext uri="{FF2B5EF4-FFF2-40B4-BE49-F238E27FC236}">
                  <a16:creationId xmlns:a16="http://schemas.microsoft.com/office/drawing/2014/main" id="{50E6ACC3-2466-EEE2-D990-FDAC263906AB}"/>
                </a:ext>
              </a:extLst>
            </p:cNvPr>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5" name="Freeform 5">
              <a:extLst>
                <a:ext uri="{FF2B5EF4-FFF2-40B4-BE49-F238E27FC236}">
                  <a16:creationId xmlns:a16="http://schemas.microsoft.com/office/drawing/2014/main" id="{7939020F-AB7D-3917-8D82-EFA142E13F8A}"/>
                </a:ext>
              </a:extLst>
            </p:cNvPr>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Freeform 6">
              <a:extLst>
                <a:ext uri="{FF2B5EF4-FFF2-40B4-BE49-F238E27FC236}">
                  <a16:creationId xmlns:a16="http://schemas.microsoft.com/office/drawing/2014/main" id="{05D5D249-671C-9951-0756-6F66B752CD22}"/>
                </a:ext>
              </a:extLst>
            </p:cNvPr>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7">
              <a:extLst>
                <a:ext uri="{FF2B5EF4-FFF2-40B4-BE49-F238E27FC236}">
                  <a16:creationId xmlns:a16="http://schemas.microsoft.com/office/drawing/2014/main" id="{D12A6565-CE68-2830-AAC8-4BDF328A265A}"/>
                </a:ext>
              </a:extLst>
            </p:cNvPr>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8">
              <a:extLst>
                <a:ext uri="{FF2B5EF4-FFF2-40B4-BE49-F238E27FC236}">
                  <a16:creationId xmlns:a16="http://schemas.microsoft.com/office/drawing/2014/main" id="{B6D73AA3-97A7-CF46-3F52-1AF10E5AB688}"/>
                </a:ext>
              </a:extLst>
            </p:cNvPr>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9">
              <a:extLst>
                <a:ext uri="{FF2B5EF4-FFF2-40B4-BE49-F238E27FC236}">
                  <a16:creationId xmlns:a16="http://schemas.microsoft.com/office/drawing/2014/main" id="{51200018-1EAD-62B0-CF2A-56072021AA54}"/>
                </a:ext>
              </a:extLst>
            </p:cNvPr>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10">
              <a:extLst>
                <a:ext uri="{FF2B5EF4-FFF2-40B4-BE49-F238E27FC236}">
                  <a16:creationId xmlns:a16="http://schemas.microsoft.com/office/drawing/2014/main" id="{F2E0ECBF-FB8A-D0FC-67C2-2DE7AF1DA915}"/>
                </a:ext>
              </a:extLst>
            </p:cNvPr>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 name="Freeform 11">
              <a:extLst>
                <a:ext uri="{FF2B5EF4-FFF2-40B4-BE49-F238E27FC236}">
                  <a16:creationId xmlns:a16="http://schemas.microsoft.com/office/drawing/2014/main" id="{64E66CF2-A4EA-11A2-CC2C-498D890DE2E8}"/>
                </a:ext>
              </a:extLst>
            </p:cNvPr>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2">
              <a:extLst>
                <a:ext uri="{FF2B5EF4-FFF2-40B4-BE49-F238E27FC236}">
                  <a16:creationId xmlns:a16="http://schemas.microsoft.com/office/drawing/2014/main" id="{8813234B-1AFC-9238-D809-E75FB10964A1}"/>
                </a:ext>
              </a:extLst>
            </p:cNvPr>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3" name="Freeform 13">
              <a:extLst>
                <a:ext uri="{FF2B5EF4-FFF2-40B4-BE49-F238E27FC236}">
                  <a16:creationId xmlns:a16="http://schemas.microsoft.com/office/drawing/2014/main" id="{B91EFD48-C9C8-B340-90A6-0F0D2497302D}"/>
                </a:ext>
              </a:extLst>
            </p:cNvPr>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4">
              <a:extLst>
                <a:ext uri="{FF2B5EF4-FFF2-40B4-BE49-F238E27FC236}">
                  <a16:creationId xmlns:a16="http://schemas.microsoft.com/office/drawing/2014/main" id="{5370E5F3-D481-D04A-87C9-6FC7C87A0EF4}"/>
                </a:ext>
              </a:extLst>
            </p:cNvPr>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5">
              <a:extLst>
                <a:ext uri="{FF2B5EF4-FFF2-40B4-BE49-F238E27FC236}">
                  <a16:creationId xmlns:a16="http://schemas.microsoft.com/office/drawing/2014/main" id="{5F5C739B-28F0-7550-87D5-39A9EF3A5C6C}"/>
                </a:ext>
              </a:extLst>
            </p:cNvPr>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6" name="Freeform 16">
              <a:extLst>
                <a:ext uri="{FF2B5EF4-FFF2-40B4-BE49-F238E27FC236}">
                  <a16:creationId xmlns:a16="http://schemas.microsoft.com/office/drawing/2014/main" id="{8CFC1DF3-3A2A-A366-57A8-DAB3B42A5D56}"/>
                </a:ext>
              </a:extLst>
            </p:cNvPr>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7">
              <a:extLst>
                <a:ext uri="{FF2B5EF4-FFF2-40B4-BE49-F238E27FC236}">
                  <a16:creationId xmlns:a16="http://schemas.microsoft.com/office/drawing/2014/main" id="{E2B680CB-16B9-D6CF-CF1E-DA64BF3DE609}"/>
                </a:ext>
              </a:extLst>
            </p:cNvPr>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5138" name="Rectangle 18"/>
          <p:cNvSpPr>
            <a:spLocks noGrp="1" noChangeArrowheads="1"/>
          </p:cNvSpPr>
          <p:nvPr>
            <p:ph type="ctrTitle" sz="quarter"/>
          </p:nvPr>
        </p:nvSpPr>
        <p:spPr>
          <a:xfrm>
            <a:off x="914162" y="1768476"/>
            <a:ext cx="10360501" cy="1736725"/>
          </a:xfrm>
        </p:spPr>
        <p:txBody>
          <a:bodyPr anchor="b"/>
          <a:lstStyle>
            <a:lvl1pPr>
              <a:defRPr sz="5400"/>
            </a:lvl1pPr>
          </a:lstStyle>
          <a:p>
            <a:pPr lvl="0"/>
            <a:r>
              <a:rPr lang="en-US" altLang="en-US" noProof="0"/>
              <a:t>Click to edit Master title style</a:t>
            </a:r>
          </a:p>
        </p:txBody>
      </p:sp>
      <p:sp>
        <p:nvSpPr>
          <p:cNvPr id="5139" name="Rectangle 19"/>
          <p:cNvSpPr>
            <a:spLocks noGrp="1" noChangeArrowheads="1"/>
          </p:cNvSpPr>
          <p:nvPr>
            <p:ph type="subTitle" sz="quarter" idx="1"/>
          </p:nvPr>
        </p:nvSpPr>
        <p:spPr>
          <a:xfrm>
            <a:off x="1828324" y="3886200"/>
            <a:ext cx="8532178" cy="1752600"/>
          </a:xfrm>
        </p:spPr>
        <p:txBody>
          <a:bodyPr/>
          <a:lstStyle>
            <a:lvl1pPr marL="0" indent="0" algn="ctr">
              <a:buFontTx/>
              <a:buNone/>
              <a:defRPr/>
            </a:lvl1pPr>
          </a:lstStyle>
          <a:p>
            <a:pPr lvl="0"/>
            <a:r>
              <a:rPr lang="en-US" altLang="en-US" noProof="0"/>
              <a:t>Click to edit Master subtitle style</a:t>
            </a:r>
          </a:p>
        </p:txBody>
      </p:sp>
      <p:sp>
        <p:nvSpPr>
          <p:cNvPr id="18" name="Rectangle 20">
            <a:extLst>
              <a:ext uri="{FF2B5EF4-FFF2-40B4-BE49-F238E27FC236}">
                <a16:creationId xmlns:a16="http://schemas.microsoft.com/office/drawing/2014/main" id="{2806E759-E6FF-EDD4-EE02-DF21DBC37985}"/>
              </a:ext>
            </a:extLst>
          </p:cNvPr>
          <p:cNvSpPr>
            <a:spLocks noGrp="1" noChangeArrowheads="1"/>
          </p:cNvSpPr>
          <p:nvPr>
            <p:ph type="dt" sz="quarter" idx="10"/>
          </p:nvPr>
        </p:nvSpPr>
        <p:spPr/>
        <p:txBody>
          <a:bodyPr/>
          <a:lstStyle>
            <a:lvl1pPr>
              <a:defRPr smtClean="0"/>
            </a:lvl1pPr>
          </a:lstStyle>
          <a:p>
            <a:pPr>
              <a:defRPr/>
            </a:pPr>
            <a:endParaRPr lang="en-US" altLang="en-US"/>
          </a:p>
        </p:txBody>
      </p:sp>
      <p:sp>
        <p:nvSpPr>
          <p:cNvPr id="19" name="Rectangle 21">
            <a:extLst>
              <a:ext uri="{FF2B5EF4-FFF2-40B4-BE49-F238E27FC236}">
                <a16:creationId xmlns:a16="http://schemas.microsoft.com/office/drawing/2014/main" id="{36BD78FE-FF0E-6469-E7A7-5FF33FFA66C0}"/>
              </a:ext>
            </a:extLst>
          </p:cNvPr>
          <p:cNvSpPr>
            <a:spLocks noGrp="1" noChangeArrowheads="1"/>
          </p:cNvSpPr>
          <p:nvPr>
            <p:ph type="ftr" sz="quarter" idx="11"/>
          </p:nvPr>
        </p:nvSpPr>
        <p:spPr/>
        <p:txBody>
          <a:bodyPr/>
          <a:lstStyle>
            <a:lvl1pPr>
              <a:defRPr smtClean="0"/>
            </a:lvl1pPr>
          </a:lstStyle>
          <a:p>
            <a:pPr>
              <a:defRPr/>
            </a:pPr>
            <a:endParaRPr lang="en-US" altLang="en-US"/>
          </a:p>
        </p:txBody>
      </p:sp>
      <p:sp>
        <p:nvSpPr>
          <p:cNvPr id="20" name="Rectangle 22">
            <a:extLst>
              <a:ext uri="{FF2B5EF4-FFF2-40B4-BE49-F238E27FC236}">
                <a16:creationId xmlns:a16="http://schemas.microsoft.com/office/drawing/2014/main" id="{0B14CF31-52F4-FAE3-52AA-1546DDD32C15}"/>
              </a:ext>
            </a:extLst>
          </p:cNvPr>
          <p:cNvSpPr>
            <a:spLocks noGrp="1" noChangeArrowheads="1"/>
          </p:cNvSpPr>
          <p:nvPr>
            <p:ph type="sldNum" sz="quarter" idx="12"/>
          </p:nvPr>
        </p:nvSpPr>
        <p:spPr/>
        <p:txBody>
          <a:bodyPr/>
          <a:lstStyle>
            <a:lvl1pPr>
              <a:defRPr/>
            </a:lvl1pPr>
          </a:lstStyle>
          <a:p>
            <a:fld id="{2231008A-AD10-4D98-81A2-0077699A16BA}" type="slidenum">
              <a:rPr lang="en-US" altLang="en-US"/>
              <a:pPr/>
              <a:t>‹#›</a:t>
            </a:fld>
            <a:endParaRPr lang="en-US" altLang="en-US"/>
          </a:p>
        </p:txBody>
      </p:sp>
    </p:spTree>
    <p:extLst>
      <p:ext uri="{BB962C8B-B14F-4D97-AF65-F5344CB8AC3E}">
        <p14:creationId xmlns:p14="http://schemas.microsoft.com/office/powerpoint/2010/main" val="1247303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83DA4B1D-5963-F9EE-512A-93D796B60BC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F48541A5-C013-0C16-E7FE-26381CF98C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25F385B3-1AB5-F0EA-4C09-1D3752BF2AB4}"/>
              </a:ext>
            </a:extLst>
          </p:cNvPr>
          <p:cNvSpPr>
            <a:spLocks noGrp="1" noChangeArrowheads="1"/>
          </p:cNvSpPr>
          <p:nvPr>
            <p:ph type="sldNum" sz="quarter" idx="12"/>
          </p:nvPr>
        </p:nvSpPr>
        <p:spPr>
          <a:ln/>
        </p:spPr>
        <p:txBody>
          <a:bodyPr/>
          <a:lstStyle>
            <a:lvl1pPr>
              <a:defRPr/>
            </a:lvl1pPr>
          </a:lstStyle>
          <a:p>
            <a:fld id="{0FD08222-7D52-45C7-B76C-5FD0DF97F8E0}" type="slidenum">
              <a:rPr lang="en-US" altLang="en-US"/>
              <a:pPr/>
              <a:t>‹#›</a:t>
            </a:fld>
            <a:endParaRPr lang="en-US" altLang="en-US"/>
          </a:p>
        </p:txBody>
      </p:sp>
    </p:spTree>
    <p:extLst>
      <p:ext uri="{BB962C8B-B14F-4D97-AF65-F5344CB8AC3E}">
        <p14:creationId xmlns:p14="http://schemas.microsoft.com/office/powerpoint/2010/main" val="1382479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9">
            <a:extLst>
              <a:ext uri="{FF2B5EF4-FFF2-40B4-BE49-F238E27FC236}">
                <a16:creationId xmlns:a16="http://schemas.microsoft.com/office/drawing/2014/main" id="{82FB2461-7940-C91F-C96D-609A49C06B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23974257-15E5-6105-2435-98AF8CBCF2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039C5FAF-38CE-0A99-063E-97BC6F643DF0}"/>
              </a:ext>
            </a:extLst>
          </p:cNvPr>
          <p:cNvSpPr>
            <a:spLocks noGrp="1" noChangeArrowheads="1"/>
          </p:cNvSpPr>
          <p:nvPr>
            <p:ph type="sldNum" sz="quarter" idx="12"/>
          </p:nvPr>
        </p:nvSpPr>
        <p:spPr>
          <a:ln/>
        </p:spPr>
        <p:txBody>
          <a:bodyPr/>
          <a:lstStyle>
            <a:lvl1pPr>
              <a:defRPr/>
            </a:lvl1pPr>
          </a:lstStyle>
          <a:p>
            <a:fld id="{DC6540BD-28E3-42E9-9284-0000C4782DC4}" type="slidenum">
              <a:rPr lang="en-US" altLang="en-US"/>
              <a:pPr/>
              <a:t>‹#›</a:t>
            </a:fld>
            <a:endParaRPr lang="en-US" altLang="en-US"/>
          </a:p>
        </p:txBody>
      </p:sp>
    </p:spTree>
    <p:extLst>
      <p:ext uri="{BB962C8B-B14F-4D97-AF65-F5344CB8AC3E}">
        <p14:creationId xmlns:p14="http://schemas.microsoft.com/office/powerpoint/2010/main" val="2316995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0"/>
            <a:ext cx="5383398"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0"/>
            <a:ext cx="5383398"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7158BECA-16B3-70F9-DC11-3C55FAA330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516F1C8D-69F7-7BA2-099D-D4C695A378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D49FE1ED-CA80-858C-2606-D290A1E4445F}"/>
              </a:ext>
            </a:extLst>
          </p:cNvPr>
          <p:cNvSpPr>
            <a:spLocks noGrp="1" noChangeArrowheads="1"/>
          </p:cNvSpPr>
          <p:nvPr>
            <p:ph type="sldNum" sz="quarter" idx="12"/>
          </p:nvPr>
        </p:nvSpPr>
        <p:spPr>
          <a:ln/>
        </p:spPr>
        <p:txBody>
          <a:bodyPr/>
          <a:lstStyle>
            <a:lvl1pPr>
              <a:defRPr/>
            </a:lvl1pPr>
          </a:lstStyle>
          <a:p>
            <a:fld id="{779058F0-4E9A-4E4D-BDDD-5ADA429F31F4}" type="slidenum">
              <a:rPr lang="en-US" altLang="en-US"/>
              <a:pPr/>
              <a:t>‹#›</a:t>
            </a:fld>
            <a:endParaRPr lang="en-US" altLang="en-US"/>
          </a:p>
        </p:txBody>
      </p:sp>
    </p:spTree>
    <p:extLst>
      <p:ext uri="{BB962C8B-B14F-4D97-AF65-F5344CB8AC3E}">
        <p14:creationId xmlns:p14="http://schemas.microsoft.com/office/powerpoint/2010/main" val="3400509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918577" y="0"/>
            <a:ext cx="42702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6" name="Straight Connector 5">
            <a:extLst>
              <a:ext uri="{FF2B5EF4-FFF2-40B4-BE49-F238E27FC236}">
                <a16:creationId xmlns:a16="http://schemas.microsoft.com/office/drawing/2014/main" id="{22AF402F-F8C6-E5B1-65C7-DFC0D8ED0878}"/>
              </a:ext>
            </a:extLst>
          </p:cNvPr>
          <p:cNvCxnSpPr>
            <a:cxnSpLocks/>
          </p:cNvCxnSpPr>
          <p:nvPr userDrawn="1"/>
        </p:nvCxnSpPr>
        <p:spPr>
          <a:xfrm>
            <a:off x="1522413" y="2743200"/>
            <a:ext cx="0" cy="41148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828800" y="2743200"/>
            <a:ext cx="5102352" cy="215798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p>
            <a:r>
              <a:rPr lang="en-US"/>
              <a:t>Click to edit Master title style</a:t>
            </a:r>
          </a:p>
        </p:txBody>
      </p:sp>
    </p:spTree>
    <p:extLst>
      <p:ext uri="{BB962C8B-B14F-4D97-AF65-F5344CB8AC3E}">
        <p14:creationId xmlns:p14="http://schemas.microsoft.com/office/powerpoint/2010/main" val="305391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61264BDB-1F24-A814-E96E-E54DB34521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0">
            <a:extLst>
              <a:ext uri="{FF2B5EF4-FFF2-40B4-BE49-F238E27FC236}">
                <a16:creationId xmlns:a16="http://schemas.microsoft.com/office/drawing/2014/main" id="{7095C06A-F36B-52BE-3302-906C21DCC8A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1">
            <a:extLst>
              <a:ext uri="{FF2B5EF4-FFF2-40B4-BE49-F238E27FC236}">
                <a16:creationId xmlns:a16="http://schemas.microsoft.com/office/drawing/2014/main" id="{0FBDC33D-71DC-1869-38C4-A77E5E5ED698}"/>
              </a:ext>
            </a:extLst>
          </p:cNvPr>
          <p:cNvSpPr>
            <a:spLocks noGrp="1" noChangeArrowheads="1"/>
          </p:cNvSpPr>
          <p:nvPr>
            <p:ph type="sldNum" sz="quarter" idx="12"/>
          </p:nvPr>
        </p:nvSpPr>
        <p:spPr>
          <a:ln/>
        </p:spPr>
        <p:txBody>
          <a:bodyPr/>
          <a:lstStyle>
            <a:lvl1pPr>
              <a:defRPr/>
            </a:lvl1pPr>
          </a:lstStyle>
          <a:p>
            <a:fld id="{5807B1F2-0750-44AA-B89E-1C5B8A2CEF5D}" type="slidenum">
              <a:rPr lang="en-US" altLang="en-US"/>
              <a:pPr/>
              <a:t>‹#›</a:t>
            </a:fld>
            <a:endParaRPr lang="en-US" altLang="en-US"/>
          </a:p>
        </p:txBody>
      </p:sp>
    </p:spTree>
    <p:extLst>
      <p:ext uri="{BB962C8B-B14F-4D97-AF65-F5344CB8AC3E}">
        <p14:creationId xmlns:p14="http://schemas.microsoft.com/office/powerpoint/2010/main" val="2623813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3571ABB9-E77B-D00F-60DF-3EA1C22068F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229816B6-9C34-F758-C995-1035ABD14F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F5AF328B-0BC5-2081-E1A5-178A9C08704D}"/>
              </a:ext>
            </a:extLst>
          </p:cNvPr>
          <p:cNvSpPr>
            <a:spLocks noGrp="1" noChangeArrowheads="1"/>
          </p:cNvSpPr>
          <p:nvPr>
            <p:ph type="sldNum" sz="quarter" idx="12"/>
          </p:nvPr>
        </p:nvSpPr>
        <p:spPr>
          <a:ln/>
        </p:spPr>
        <p:txBody>
          <a:bodyPr/>
          <a:lstStyle>
            <a:lvl1pPr>
              <a:defRPr/>
            </a:lvl1pPr>
          </a:lstStyle>
          <a:p>
            <a:fld id="{4F540B6D-A7AD-4A8C-B7B2-129B7E4907E8}" type="slidenum">
              <a:rPr lang="en-US" altLang="en-US"/>
              <a:pPr/>
              <a:t>‹#›</a:t>
            </a:fld>
            <a:endParaRPr lang="en-US" altLang="en-US"/>
          </a:p>
        </p:txBody>
      </p:sp>
    </p:spTree>
    <p:extLst>
      <p:ext uri="{BB962C8B-B14F-4D97-AF65-F5344CB8AC3E}">
        <p14:creationId xmlns:p14="http://schemas.microsoft.com/office/powerpoint/2010/main" val="595802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68F7D862-0AD6-25F3-F219-A237ACF3E1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0">
            <a:extLst>
              <a:ext uri="{FF2B5EF4-FFF2-40B4-BE49-F238E27FC236}">
                <a16:creationId xmlns:a16="http://schemas.microsoft.com/office/drawing/2014/main" id="{FEE397B7-7A38-227D-BF75-5D6A9BAA67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1">
            <a:extLst>
              <a:ext uri="{FF2B5EF4-FFF2-40B4-BE49-F238E27FC236}">
                <a16:creationId xmlns:a16="http://schemas.microsoft.com/office/drawing/2014/main" id="{CE245692-3678-5DEA-5B0E-41AB58B06D15}"/>
              </a:ext>
            </a:extLst>
          </p:cNvPr>
          <p:cNvSpPr>
            <a:spLocks noGrp="1" noChangeArrowheads="1"/>
          </p:cNvSpPr>
          <p:nvPr>
            <p:ph type="sldNum" sz="quarter" idx="12"/>
          </p:nvPr>
        </p:nvSpPr>
        <p:spPr>
          <a:ln/>
        </p:spPr>
        <p:txBody>
          <a:bodyPr/>
          <a:lstStyle>
            <a:lvl1pPr>
              <a:defRPr/>
            </a:lvl1pPr>
          </a:lstStyle>
          <a:p>
            <a:fld id="{08B1820A-F293-4F74-830A-D16872F9B5F9}" type="slidenum">
              <a:rPr lang="en-US" altLang="en-US"/>
              <a:pPr/>
              <a:t>‹#›</a:t>
            </a:fld>
            <a:endParaRPr lang="en-US" altLang="en-US"/>
          </a:p>
        </p:txBody>
      </p:sp>
    </p:spTree>
    <p:extLst>
      <p:ext uri="{BB962C8B-B14F-4D97-AF65-F5344CB8AC3E}">
        <p14:creationId xmlns:p14="http://schemas.microsoft.com/office/powerpoint/2010/main" val="199623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644D7A83-FF4E-1154-DF86-BEBFC45B94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07C8BB82-0928-7F70-874C-66E02477DC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C4CD1A36-6BB0-18C2-73EB-54FCDF1E8A6C}"/>
              </a:ext>
            </a:extLst>
          </p:cNvPr>
          <p:cNvSpPr>
            <a:spLocks noGrp="1" noChangeArrowheads="1"/>
          </p:cNvSpPr>
          <p:nvPr>
            <p:ph type="sldNum" sz="quarter" idx="12"/>
          </p:nvPr>
        </p:nvSpPr>
        <p:spPr>
          <a:ln/>
        </p:spPr>
        <p:txBody>
          <a:bodyPr/>
          <a:lstStyle>
            <a:lvl1pPr>
              <a:defRPr/>
            </a:lvl1pPr>
          </a:lstStyle>
          <a:p>
            <a:fld id="{83E53533-4814-472E-ABD2-C7124B634C6A}" type="slidenum">
              <a:rPr lang="en-US" altLang="en-US"/>
              <a:pPr/>
              <a:t>‹#›</a:t>
            </a:fld>
            <a:endParaRPr lang="en-US" altLang="en-US"/>
          </a:p>
        </p:txBody>
      </p:sp>
    </p:spTree>
    <p:extLst>
      <p:ext uri="{BB962C8B-B14F-4D97-AF65-F5344CB8AC3E}">
        <p14:creationId xmlns:p14="http://schemas.microsoft.com/office/powerpoint/2010/main" val="568045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61859670-DAE1-9F39-668C-CD82E60B47A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7DBDA056-ABC2-3EFD-A7A4-BDF4BDF74FC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18F53B1C-A2B3-C2A1-88EC-C374C47600A6}"/>
              </a:ext>
            </a:extLst>
          </p:cNvPr>
          <p:cNvSpPr>
            <a:spLocks noGrp="1" noChangeArrowheads="1"/>
          </p:cNvSpPr>
          <p:nvPr>
            <p:ph type="sldNum" sz="quarter" idx="12"/>
          </p:nvPr>
        </p:nvSpPr>
        <p:spPr>
          <a:ln/>
        </p:spPr>
        <p:txBody>
          <a:bodyPr/>
          <a:lstStyle>
            <a:lvl1pPr>
              <a:defRPr/>
            </a:lvl1pPr>
          </a:lstStyle>
          <a:p>
            <a:fld id="{035DD159-D1A8-4D94-8A9C-E65EA010909B}" type="slidenum">
              <a:rPr lang="en-US" altLang="en-US"/>
              <a:pPr/>
              <a:t>‹#›</a:t>
            </a:fld>
            <a:endParaRPr lang="en-US" altLang="en-US"/>
          </a:p>
        </p:txBody>
      </p:sp>
    </p:spTree>
    <p:extLst>
      <p:ext uri="{BB962C8B-B14F-4D97-AF65-F5344CB8AC3E}">
        <p14:creationId xmlns:p14="http://schemas.microsoft.com/office/powerpoint/2010/main" val="1376989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7226E06C-3544-EB9B-5BC0-142D95A674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FD9BE2B0-DDF3-8B46-31A4-46A379FF39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AABF23FC-F89A-CD8E-EBFB-4173993A2A96}"/>
              </a:ext>
            </a:extLst>
          </p:cNvPr>
          <p:cNvSpPr>
            <a:spLocks noGrp="1" noChangeArrowheads="1"/>
          </p:cNvSpPr>
          <p:nvPr>
            <p:ph type="sldNum" sz="quarter" idx="12"/>
          </p:nvPr>
        </p:nvSpPr>
        <p:spPr>
          <a:ln/>
        </p:spPr>
        <p:txBody>
          <a:bodyPr/>
          <a:lstStyle>
            <a:lvl1pPr>
              <a:defRPr/>
            </a:lvl1pPr>
          </a:lstStyle>
          <a:p>
            <a:fld id="{F6A12051-9063-46C3-B6F7-D67E99E0F1BB}" type="slidenum">
              <a:rPr lang="en-US" altLang="en-US"/>
              <a:pPr/>
              <a:t>‹#›</a:t>
            </a:fld>
            <a:endParaRPr lang="en-US" altLang="en-US"/>
          </a:p>
        </p:txBody>
      </p:sp>
    </p:spTree>
    <p:extLst>
      <p:ext uri="{BB962C8B-B14F-4D97-AF65-F5344CB8AC3E}">
        <p14:creationId xmlns:p14="http://schemas.microsoft.com/office/powerpoint/2010/main" val="2316954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8"/>
            <a:ext cx="2742486"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8"/>
            <a:ext cx="802431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C846CD5-0FA9-3AD5-B9AA-C38A231588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AC6C74D8-4A44-E8C1-92C8-DB3E58F1B9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4C820DCE-05D8-AAD9-8971-FC39A5CFED1F}"/>
              </a:ext>
            </a:extLst>
          </p:cNvPr>
          <p:cNvSpPr>
            <a:spLocks noGrp="1" noChangeArrowheads="1"/>
          </p:cNvSpPr>
          <p:nvPr>
            <p:ph type="sldNum" sz="quarter" idx="12"/>
          </p:nvPr>
        </p:nvSpPr>
        <p:spPr>
          <a:ln/>
        </p:spPr>
        <p:txBody>
          <a:bodyPr/>
          <a:lstStyle>
            <a:lvl1pPr>
              <a:defRPr/>
            </a:lvl1pPr>
          </a:lstStyle>
          <a:p>
            <a:fld id="{ECE3C0FA-0C1F-467D-8D83-020B5E28C6BC}" type="slidenum">
              <a:rPr lang="en-US" altLang="en-US"/>
              <a:pPr/>
              <a:t>‹#›</a:t>
            </a:fld>
            <a:endParaRPr lang="en-US" altLang="en-US"/>
          </a:p>
        </p:txBody>
      </p:sp>
    </p:spTree>
    <p:extLst>
      <p:ext uri="{BB962C8B-B14F-4D97-AF65-F5344CB8AC3E}">
        <p14:creationId xmlns:p14="http://schemas.microsoft.com/office/powerpoint/2010/main" val="2756588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0"/>
            <a:ext cx="5383398"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0"/>
            <a:ext cx="5383398"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8741350E-BA7B-624A-6CBC-4785E937786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240A10A3-FFE0-5282-BB29-91EB7CC5D5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53C359AA-70E7-E85E-7BB3-9CB570F9E5AB}"/>
              </a:ext>
            </a:extLst>
          </p:cNvPr>
          <p:cNvSpPr>
            <a:spLocks noGrp="1" noChangeArrowheads="1"/>
          </p:cNvSpPr>
          <p:nvPr>
            <p:ph type="sldNum" sz="quarter" idx="12"/>
          </p:nvPr>
        </p:nvSpPr>
        <p:spPr>
          <a:ln/>
        </p:spPr>
        <p:txBody>
          <a:bodyPr/>
          <a:lstStyle>
            <a:lvl1pPr>
              <a:defRPr/>
            </a:lvl1pPr>
          </a:lstStyle>
          <a:p>
            <a:fld id="{0D3818DA-D24C-42BB-A559-D7653FE72F9F}" type="slidenum">
              <a:rPr lang="en-US" altLang="en-US"/>
              <a:pPr/>
              <a:t>‹#›</a:t>
            </a:fld>
            <a:endParaRPr lang="en-US" altLang="en-US"/>
          </a:p>
        </p:txBody>
      </p:sp>
    </p:spTree>
    <p:extLst>
      <p:ext uri="{BB962C8B-B14F-4D97-AF65-F5344CB8AC3E}">
        <p14:creationId xmlns:p14="http://schemas.microsoft.com/office/powerpoint/2010/main" val="81708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441" y="1524000"/>
            <a:ext cx="10969943"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2" name="Date Placeholder 23">
            <a:extLst>
              <a:ext uri="{FF2B5EF4-FFF2-40B4-BE49-F238E27FC236}">
                <a16:creationId xmlns:a16="http://schemas.microsoft.com/office/drawing/2014/main" id="{9382527C-CB27-4A81-19EA-14FC8D89DC62}"/>
              </a:ext>
            </a:extLst>
          </p:cNvPr>
          <p:cNvSpPr>
            <a:spLocks noGrp="1"/>
          </p:cNvSpPr>
          <p:nvPr>
            <p:ph type="dt" sz="half" idx="10"/>
          </p:nvPr>
        </p:nvSpPr>
        <p:spPr/>
        <p:txBody>
          <a:bodyPr/>
          <a:lstStyle>
            <a:lvl1pPr>
              <a:defRPr/>
            </a:lvl1pPr>
          </a:lstStyle>
          <a:p>
            <a:pPr>
              <a:defRPr/>
            </a:pPr>
            <a:endParaRPr lang="en-US"/>
          </a:p>
        </p:txBody>
      </p:sp>
      <p:sp>
        <p:nvSpPr>
          <p:cNvPr id="3" name="Footer Placeholder 9">
            <a:extLst>
              <a:ext uri="{FF2B5EF4-FFF2-40B4-BE49-F238E27FC236}">
                <a16:creationId xmlns:a16="http://schemas.microsoft.com/office/drawing/2014/main" id="{D4740E23-1CD8-E676-BBAA-46B22D9E6BA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1">
            <a:extLst>
              <a:ext uri="{FF2B5EF4-FFF2-40B4-BE49-F238E27FC236}">
                <a16:creationId xmlns:a16="http://schemas.microsoft.com/office/drawing/2014/main" id="{9728EF4F-58DF-53E1-D9D3-57DDB6F58F90}"/>
              </a:ext>
            </a:extLst>
          </p:cNvPr>
          <p:cNvSpPr>
            <a:spLocks noGrp="1"/>
          </p:cNvSpPr>
          <p:nvPr>
            <p:ph type="sldNum" sz="quarter" idx="12"/>
          </p:nvPr>
        </p:nvSpPr>
        <p:spPr/>
        <p:txBody>
          <a:bodyPr/>
          <a:lstStyle>
            <a:lvl1pPr>
              <a:defRPr/>
            </a:lvl1pPr>
          </a:lstStyle>
          <a:p>
            <a:fld id="{2E9077A4-E3DC-4AAD-8353-A0C44C8ED7BD}" type="slidenum">
              <a:rPr lang="en-US" altLang="en-US"/>
              <a:pPr/>
              <a:t>‹#›</a:t>
            </a:fld>
            <a:endParaRPr lang="en-US" altLang="en-US"/>
          </a:p>
        </p:txBody>
      </p:sp>
    </p:spTree>
    <p:extLst>
      <p:ext uri="{BB962C8B-B14F-4D97-AF65-F5344CB8AC3E}">
        <p14:creationId xmlns:p14="http://schemas.microsoft.com/office/powerpoint/2010/main" val="15508356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2250C9-433B-A40D-CD0B-DC8013C8BC38}"/>
              </a:ext>
            </a:extLst>
          </p:cNvPr>
          <p:cNvCxnSpPr/>
          <p:nvPr/>
        </p:nvCxnSpPr>
        <p:spPr>
          <a:xfrm>
            <a:off x="914162" y="4916488"/>
            <a:ext cx="10563648"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4162" y="3505200"/>
            <a:ext cx="10563648"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chemeClr val="bg1"/>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914162" y="4958864"/>
            <a:ext cx="10563648" cy="984736"/>
          </a:xfrm>
        </p:spPr>
        <p:txBody>
          <a:bodyPr/>
          <a:lstStyle>
            <a:lvl1pPr marL="0" indent="0">
              <a:buNone/>
              <a:defRPr sz="2000" spc="100" baseline="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a:extLst>
              <a:ext uri="{FF2B5EF4-FFF2-40B4-BE49-F238E27FC236}">
                <a16:creationId xmlns:a16="http://schemas.microsoft.com/office/drawing/2014/main" id="{1ADEE1FA-11DA-7EB8-B3E6-04B4841DBCBC}"/>
              </a:ext>
            </a:extLst>
          </p:cNvPr>
          <p:cNvSpPr>
            <a:spLocks noGrp="1"/>
          </p:cNvSpPr>
          <p:nvPr>
            <p:ph type="dt" sz="half" idx="10"/>
          </p:nvPr>
        </p:nvSpPr>
        <p:spPr/>
        <p:txBody>
          <a:bodyPr/>
          <a:lstStyle>
            <a:lvl1pPr>
              <a:defRPr>
                <a:solidFill>
                  <a:schemeClr val="bg1"/>
                </a:solidFill>
              </a:defRPr>
            </a:lvl1pPr>
          </a:lstStyle>
          <a:p>
            <a:pPr>
              <a:defRPr/>
            </a:pPr>
            <a:endParaRPr lang="en-US"/>
          </a:p>
        </p:txBody>
      </p:sp>
      <p:sp>
        <p:nvSpPr>
          <p:cNvPr id="6" name="Footer Placeholder 4">
            <a:extLst>
              <a:ext uri="{FF2B5EF4-FFF2-40B4-BE49-F238E27FC236}">
                <a16:creationId xmlns:a16="http://schemas.microsoft.com/office/drawing/2014/main" id="{9ADF5BB5-34E3-349E-5414-96E782B45958}"/>
              </a:ext>
            </a:extLst>
          </p:cNvPr>
          <p:cNvSpPr>
            <a:spLocks noGrp="1"/>
          </p:cNvSpPr>
          <p:nvPr>
            <p:ph type="ftr" sz="quarter" idx="11"/>
          </p:nvPr>
        </p:nvSpPr>
        <p:spPr/>
        <p:txBody>
          <a:bodyPr/>
          <a:lstStyle>
            <a:lvl1pPr>
              <a:defRPr>
                <a:solidFill>
                  <a:schemeClr val="bg1"/>
                </a:solidFill>
              </a:defRPr>
            </a:lvl1pPr>
          </a:lstStyle>
          <a:p>
            <a:pPr>
              <a:defRPr/>
            </a:pPr>
            <a:endParaRPr lang="en-US"/>
          </a:p>
        </p:txBody>
      </p:sp>
      <p:sp>
        <p:nvSpPr>
          <p:cNvPr id="7" name="Slide Number Placeholder 5">
            <a:extLst>
              <a:ext uri="{FF2B5EF4-FFF2-40B4-BE49-F238E27FC236}">
                <a16:creationId xmlns:a16="http://schemas.microsoft.com/office/drawing/2014/main" id="{A05F34D0-EFB4-F5DB-FFB1-3FD3A6899FBF}"/>
              </a:ext>
            </a:extLst>
          </p:cNvPr>
          <p:cNvSpPr>
            <a:spLocks noGrp="1"/>
          </p:cNvSpPr>
          <p:nvPr>
            <p:ph type="sldNum" sz="quarter" idx="12"/>
          </p:nvPr>
        </p:nvSpPr>
        <p:spPr/>
        <p:txBody>
          <a:bodyPr/>
          <a:lstStyle>
            <a:lvl1pPr>
              <a:defRPr>
                <a:solidFill>
                  <a:schemeClr val="bg1"/>
                </a:solidFill>
              </a:defRPr>
            </a:lvl1pPr>
          </a:lstStyle>
          <a:p>
            <a:fld id="{7FEE66D2-228B-4BEF-A623-D663DC5BBDC2}" type="slidenum">
              <a:rPr lang="en-US" altLang="en-US"/>
              <a:pPr/>
              <a:t>‹#›</a:t>
            </a:fld>
            <a:endParaRPr lang="en-US" altLang="en-US"/>
          </a:p>
        </p:txBody>
      </p:sp>
    </p:spTree>
    <p:extLst>
      <p:ext uri="{BB962C8B-B14F-4D97-AF65-F5344CB8AC3E}">
        <p14:creationId xmlns:p14="http://schemas.microsoft.com/office/powerpoint/2010/main" val="2441624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lvl1pPr>
              <a:defRPr>
                <a:solidFill>
                  <a:schemeClr val="tx2">
                    <a:lumMod val="50000"/>
                  </a:schemeClr>
                </a:solidFill>
              </a:defRPr>
            </a:lvl1p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lvl1pPr>
              <a:defRPr>
                <a:solidFill>
                  <a:schemeClr val="tx2">
                    <a:lumMod val="50000"/>
                  </a:schemeClr>
                </a:solidFill>
              </a:defRPr>
            </a:lvl1p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220660" y="2386584"/>
            <a:ext cx="9747504" cy="401421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EE196DA-ED88-0EDC-A28F-7426416C0CA5}"/>
              </a:ext>
            </a:extLst>
          </p:cNvPr>
          <p:cNvSpPr>
            <a:spLocks noGrp="1"/>
          </p:cNvSpPr>
          <p:nvPr>
            <p:ph type="title"/>
          </p:nvPr>
        </p:nvSpPr>
        <p:spPr>
          <a:xfrm>
            <a:off x="1220660" y="640080"/>
            <a:ext cx="9747504" cy="16256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03046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609441" y="1524000"/>
            <a:ext cx="5411838"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6195986" y="1524000"/>
            <a:ext cx="5411838"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a:extLst>
              <a:ext uri="{FF2B5EF4-FFF2-40B4-BE49-F238E27FC236}">
                <a16:creationId xmlns:a16="http://schemas.microsoft.com/office/drawing/2014/main" id="{C337D627-16DC-4249-681B-7B8389A6FD46}"/>
              </a:ext>
            </a:extLst>
          </p:cNvPr>
          <p:cNvSpPr>
            <a:spLocks noGrp="1"/>
          </p:cNvSpPr>
          <p:nvPr>
            <p:ph type="dt" sz="half" idx="10"/>
          </p:nvPr>
        </p:nvSpPr>
        <p:spPr/>
        <p:txBody>
          <a:bodyPr/>
          <a:lstStyle>
            <a:lvl1pPr>
              <a:defRPr/>
            </a:lvl1pPr>
          </a:lstStyle>
          <a:p>
            <a:pPr>
              <a:defRPr/>
            </a:pPr>
            <a:endParaRPr lang="en-US"/>
          </a:p>
        </p:txBody>
      </p:sp>
      <p:sp>
        <p:nvSpPr>
          <p:cNvPr id="4" name="Footer Placeholder 9">
            <a:extLst>
              <a:ext uri="{FF2B5EF4-FFF2-40B4-BE49-F238E27FC236}">
                <a16:creationId xmlns:a16="http://schemas.microsoft.com/office/drawing/2014/main" id="{96AFC47E-0896-112F-8AF0-1BDC6445A90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39D7D2A5-9EA7-D26E-1604-5F02CF6CBA93}"/>
              </a:ext>
            </a:extLst>
          </p:cNvPr>
          <p:cNvSpPr>
            <a:spLocks noGrp="1"/>
          </p:cNvSpPr>
          <p:nvPr>
            <p:ph type="sldNum" sz="quarter" idx="12"/>
          </p:nvPr>
        </p:nvSpPr>
        <p:spPr/>
        <p:txBody>
          <a:bodyPr/>
          <a:lstStyle>
            <a:lvl1pPr>
              <a:defRPr/>
            </a:lvl1pPr>
          </a:lstStyle>
          <a:p>
            <a:fld id="{CF85B8E6-3767-439B-9976-720844D01AE5}" type="slidenum">
              <a:rPr lang="en-US" altLang="en-US"/>
              <a:pPr/>
              <a:t>‹#›</a:t>
            </a:fld>
            <a:endParaRPr lang="en-US" altLang="en-US"/>
          </a:p>
        </p:txBody>
      </p:sp>
    </p:spTree>
    <p:extLst>
      <p:ext uri="{BB962C8B-B14F-4D97-AF65-F5344CB8AC3E}">
        <p14:creationId xmlns:p14="http://schemas.microsoft.com/office/powerpoint/2010/main" val="2517873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a:extLst>
              <a:ext uri="{FF2B5EF4-FFF2-40B4-BE49-F238E27FC236}">
                <a16:creationId xmlns:a16="http://schemas.microsoft.com/office/drawing/2014/main" id="{C640EC0D-853E-6F95-B324-6CB060A4EDB0}"/>
              </a:ext>
            </a:extLst>
          </p:cNvPr>
          <p:cNvSpPr>
            <a:spLocks noGrp="1"/>
          </p:cNvSpPr>
          <p:nvPr>
            <p:ph type="dt" sz="half" idx="10"/>
          </p:nvPr>
        </p:nvSpPr>
        <p:spPr/>
        <p:txBody>
          <a:bodyPr/>
          <a:lstStyle>
            <a:lvl1pPr>
              <a:defRPr/>
            </a:lvl1pPr>
          </a:lstStyle>
          <a:p>
            <a:pPr>
              <a:defRPr/>
            </a:pPr>
            <a:endParaRPr lang="en-US"/>
          </a:p>
        </p:txBody>
      </p:sp>
      <p:sp>
        <p:nvSpPr>
          <p:cNvPr id="4" name="Footer Placeholder 9">
            <a:extLst>
              <a:ext uri="{FF2B5EF4-FFF2-40B4-BE49-F238E27FC236}">
                <a16:creationId xmlns:a16="http://schemas.microsoft.com/office/drawing/2014/main" id="{7AC757CB-A05E-E583-98FE-D119C6A859D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94FCA680-90C4-3778-2307-628DA0920731}"/>
              </a:ext>
            </a:extLst>
          </p:cNvPr>
          <p:cNvSpPr>
            <a:spLocks noGrp="1"/>
          </p:cNvSpPr>
          <p:nvPr>
            <p:ph type="sldNum" sz="quarter" idx="12"/>
          </p:nvPr>
        </p:nvSpPr>
        <p:spPr/>
        <p:txBody>
          <a:bodyPr/>
          <a:lstStyle>
            <a:lvl1pPr>
              <a:defRPr/>
            </a:lvl1pPr>
          </a:lstStyle>
          <a:p>
            <a:fld id="{62E0A606-A2DA-4477-A1B8-7A41AAF21A8A}" type="slidenum">
              <a:rPr lang="en-US" altLang="en-US"/>
              <a:pPr/>
              <a:t>‹#›</a:t>
            </a:fld>
            <a:endParaRPr lang="en-US" altLang="en-US"/>
          </a:p>
        </p:txBody>
      </p:sp>
    </p:spTree>
    <p:extLst>
      <p:ext uri="{BB962C8B-B14F-4D97-AF65-F5344CB8AC3E}">
        <p14:creationId xmlns:p14="http://schemas.microsoft.com/office/powerpoint/2010/main" val="1751066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a:extLst>
              <a:ext uri="{FF2B5EF4-FFF2-40B4-BE49-F238E27FC236}">
                <a16:creationId xmlns:a16="http://schemas.microsoft.com/office/drawing/2014/main" id="{906A2266-8393-7955-87D3-55A811E9A8E1}"/>
              </a:ext>
            </a:extLst>
          </p:cNvPr>
          <p:cNvSpPr>
            <a:spLocks noGrp="1"/>
          </p:cNvSpPr>
          <p:nvPr>
            <p:ph type="dt" sz="half" idx="10"/>
          </p:nvPr>
        </p:nvSpPr>
        <p:spPr/>
        <p:txBody>
          <a:bodyPr/>
          <a:lstStyle>
            <a:lvl1pPr>
              <a:defRPr/>
            </a:lvl1pPr>
          </a:lstStyle>
          <a:p>
            <a:pPr>
              <a:defRPr/>
            </a:pPr>
            <a:endParaRPr lang="en-US"/>
          </a:p>
        </p:txBody>
      </p:sp>
      <p:sp>
        <p:nvSpPr>
          <p:cNvPr id="3" name="Footer Placeholder 9">
            <a:extLst>
              <a:ext uri="{FF2B5EF4-FFF2-40B4-BE49-F238E27FC236}">
                <a16:creationId xmlns:a16="http://schemas.microsoft.com/office/drawing/2014/main" id="{22DFCB5A-56BB-EC59-3844-BEE9A279331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1">
            <a:extLst>
              <a:ext uri="{FF2B5EF4-FFF2-40B4-BE49-F238E27FC236}">
                <a16:creationId xmlns:a16="http://schemas.microsoft.com/office/drawing/2014/main" id="{330F11DE-CB01-C080-3993-A3D435BA436C}"/>
              </a:ext>
            </a:extLst>
          </p:cNvPr>
          <p:cNvSpPr>
            <a:spLocks noGrp="1"/>
          </p:cNvSpPr>
          <p:nvPr>
            <p:ph type="sldNum" sz="quarter" idx="12"/>
          </p:nvPr>
        </p:nvSpPr>
        <p:spPr/>
        <p:txBody>
          <a:bodyPr/>
          <a:lstStyle>
            <a:lvl1pPr>
              <a:defRPr/>
            </a:lvl1pPr>
          </a:lstStyle>
          <a:p>
            <a:fld id="{BA4B3322-CA85-4C03-B419-1A1D0DE9E121}" type="slidenum">
              <a:rPr lang="en-US" altLang="en-US"/>
              <a:pPr/>
              <a:t>‹#›</a:t>
            </a:fld>
            <a:endParaRPr lang="en-US" altLang="en-US"/>
          </a:p>
        </p:txBody>
      </p:sp>
    </p:spTree>
    <p:extLst>
      <p:ext uri="{BB962C8B-B14F-4D97-AF65-F5344CB8AC3E}">
        <p14:creationId xmlns:p14="http://schemas.microsoft.com/office/powerpoint/2010/main" val="2356595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152401"/>
            <a:ext cx="10969943" cy="5973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a:extLst>
              <a:ext uri="{FF2B5EF4-FFF2-40B4-BE49-F238E27FC236}">
                <a16:creationId xmlns:a16="http://schemas.microsoft.com/office/drawing/2014/main" id="{988091DF-A5BA-1267-21EF-3DFC97DB1B98}"/>
              </a:ext>
            </a:extLst>
          </p:cNvPr>
          <p:cNvSpPr>
            <a:spLocks noGrp="1"/>
          </p:cNvSpPr>
          <p:nvPr>
            <p:ph type="dt" sz="half" idx="10"/>
          </p:nvPr>
        </p:nvSpPr>
        <p:spPr/>
        <p:txBody>
          <a:bodyPr/>
          <a:lstStyle>
            <a:lvl1pPr>
              <a:defRPr/>
            </a:lvl1pPr>
          </a:lstStyle>
          <a:p>
            <a:pPr>
              <a:defRPr/>
            </a:pPr>
            <a:endParaRPr lang="en-US"/>
          </a:p>
        </p:txBody>
      </p:sp>
      <p:sp>
        <p:nvSpPr>
          <p:cNvPr id="4" name="Footer Placeholder 9">
            <a:extLst>
              <a:ext uri="{FF2B5EF4-FFF2-40B4-BE49-F238E27FC236}">
                <a16:creationId xmlns:a16="http://schemas.microsoft.com/office/drawing/2014/main" id="{188DEE66-7F77-993D-B59C-C5669DBB417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ECCFA921-8F17-B7AB-F352-1BB40EF04510}"/>
              </a:ext>
            </a:extLst>
          </p:cNvPr>
          <p:cNvSpPr>
            <a:spLocks noGrp="1"/>
          </p:cNvSpPr>
          <p:nvPr>
            <p:ph type="sldNum" sz="quarter" idx="12"/>
          </p:nvPr>
        </p:nvSpPr>
        <p:spPr/>
        <p:txBody>
          <a:bodyPr/>
          <a:lstStyle>
            <a:lvl1pPr>
              <a:defRPr/>
            </a:lvl1pPr>
          </a:lstStyle>
          <a:p>
            <a:fld id="{7E36AD88-0B87-4E60-BA07-69ABDD1B2A33}" type="slidenum">
              <a:rPr lang="en-US" altLang="en-US"/>
              <a:pPr/>
              <a:t>‹#›</a:t>
            </a:fld>
            <a:endParaRPr lang="en-US" altLang="en-US"/>
          </a:p>
        </p:txBody>
      </p:sp>
    </p:spTree>
    <p:extLst>
      <p:ext uri="{BB962C8B-B14F-4D97-AF65-F5344CB8AC3E}">
        <p14:creationId xmlns:p14="http://schemas.microsoft.com/office/powerpoint/2010/main" val="25603178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2C9B77C4-9293-4533-973A-B3346008F712}"/>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BA4F33BB-89F8-07FB-BAF8-EBADC1F1E2E8}"/>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D424C642-DB39-8F97-C647-141E3C638080}"/>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C56E7108-A2B0-313F-0AF9-B3AD480A961F}"/>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80CA2A69-31F4-3655-8EAD-4CCF10767DB5}"/>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EE56F61F-5B35-B49D-B100-5F41E04A780C}"/>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19EA2B86-3086-CA98-9E62-16BDEB5AE395}"/>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80C22B98-CDAE-DB7F-529A-0AFFBC910165}"/>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5A44D97B-1171-47FC-AA08-DEE068005928}"/>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8688AA9F-86C3-71D2-2F45-6ECEA0C94B23}"/>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9E75508C-D021-8EAE-FB08-737B4098C1CE}"/>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E1D5FF30-CE64-AC09-AABC-27909AA6954D}"/>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5B43FA51-C027-F20E-3F34-9D19F98A0EF1}"/>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6105043B-8E61-3883-3454-D30C92AE4A65}"/>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DFA4DF79-1E0E-22EB-8D55-9E7312D0ECFF}"/>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D079506E-5D12-867D-28DB-81ED64D6FB2F}"/>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E6D52A4F-CBBE-32A4-32AE-B3AC2C3B2425}"/>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CE3CA0C2-8AE8-B4BF-1968-CD4DD8438B23}"/>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5CC3ED37-BC96-1B3D-B41B-AFBA58484DF2}"/>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82D80F37-A083-9E57-16C8-E9CF997C9A4E}"/>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1AE8068E-3C5A-2416-1176-BAAB46999DF9}"/>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03D6748F-BAA7-441F-C8F6-4F702ACF1E4B}"/>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D5BDAC67-37ED-F600-D515-B5120DF11473}"/>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3EF9DBC0-143A-BC91-37B4-E395479328F6}"/>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FC626BD3-7085-FD5D-A11C-0E4131DB02EE}"/>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684B3240-FE36-CD40-3F55-A4332B4C194A}"/>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77D43F97-EF16-48FE-47C3-8AE9D4550E65}"/>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38DD1128-BF62-FE7C-5A30-81A13AED66D4}"/>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20D78A3D-24C8-C358-FD4F-00FA836B0EC2}"/>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6DAB7927-45D0-DD40-65D7-916740F8A265}"/>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6726A244-9CE6-2365-7E98-0C716D722085}"/>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E01ED345-EC68-300B-77A5-4EAE71DE2C8F}"/>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EB1F92B3-F0D3-C856-9394-D8A9339349CA}"/>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65A87386-FE37-BCD0-A0A1-98DBED6B7E5D}"/>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1AD55738-A330-322B-0E64-6F2E4A7BA34B}"/>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DF01F72B-785A-4FB1-1E17-E364536B6D4E}"/>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F5E12DF7-F0BF-591C-93C1-400658277E80}"/>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F3A98DAE-F72E-0BB2-EFC2-84A5C06A1E1D}"/>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3A7D6923-922F-7D5E-9E7B-E8D9D3DC5B7F}"/>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424D3DD2-EFF5-EE31-B4F7-E96C041C34F3}"/>
              </a:ext>
            </a:extLst>
          </p:cNvPr>
          <p:cNvSpPr>
            <a:spLocks noGrp="1" noChangeArrowheads="1"/>
          </p:cNvSpPr>
          <p:nvPr>
            <p:ph type="sldNum" sz="quarter" idx="4"/>
          </p:nvPr>
        </p:nvSpPr>
        <p:spPr/>
        <p:txBody>
          <a:bodyPr/>
          <a:lstStyle>
            <a:lvl1pPr>
              <a:defRPr/>
            </a:lvl1pPr>
          </a:lstStyle>
          <a:p>
            <a:fld id="{7724791F-761B-42A6-893E-BBB08B2A893C}" type="slidenum">
              <a:rPr lang="en-US" altLang="en-US"/>
              <a:pPr/>
              <a:t>‹#›</a:t>
            </a:fld>
            <a:endParaRPr lang="en-US" altLang="en-US"/>
          </a:p>
        </p:txBody>
      </p:sp>
    </p:spTree>
    <p:extLst>
      <p:ext uri="{BB962C8B-B14F-4D97-AF65-F5344CB8AC3E}">
        <p14:creationId xmlns:p14="http://schemas.microsoft.com/office/powerpoint/2010/main" val="64538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29DE9-EF7E-E00A-5EF0-E6C02AA64B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33FE4-9505-98A5-5A7C-597C9FD25C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9059F-3FBA-A9BE-282F-5A2657D9BA1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E712A83-C54B-6448-4805-2535AA1479C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338C2AA-E91F-778E-D29C-29746BAA2066}"/>
              </a:ext>
            </a:extLst>
          </p:cNvPr>
          <p:cNvSpPr>
            <a:spLocks noGrp="1"/>
          </p:cNvSpPr>
          <p:nvPr>
            <p:ph type="sldNum" sz="quarter" idx="12"/>
          </p:nvPr>
        </p:nvSpPr>
        <p:spPr/>
        <p:txBody>
          <a:bodyPr/>
          <a:lstStyle>
            <a:lvl1pPr>
              <a:defRPr/>
            </a:lvl1pPr>
          </a:lstStyle>
          <a:p>
            <a:fld id="{279BFB66-0BE6-4E20-8312-483B8A6CA4B7}" type="slidenum">
              <a:rPr lang="en-US" altLang="en-US"/>
              <a:pPr/>
              <a:t>‹#›</a:t>
            </a:fld>
            <a:endParaRPr lang="en-US" altLang="en-US"/>
          </a:p>
        </p:txBody>
      </p:sp>
    </p:spTree>
    <p:extLst>
      <p:ext uri="{BB962C8B-B14F-4D97-AF65-F5344CB8AC3E}">
        <p14:creationId xmlns:p14="http://schemas.microsoft.com/office/powerpoint/2010/main" val="1937415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F42F-543F-47E6-A3A3-368B0FCD0DF6}"/>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C6E721-97C2-2539-13AF-ECE70CD3EE3A}"/>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89896C0-1CB3-0C02-DAA9-9AD4BD911F7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60E221C-2079-CEAB-A7FC-8E1A958EA2F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9F7FFCC-AD4A-2AFC-C3D6-BBA5E0E08F8C}"/>
              </a:ext>
            </a:extLst>
          </p:cNvPr>
          <p:cNvSpPr>
            <a:spLocks noGrp="1"/>
          </p:cNvSpPr>
          <p:nvPr>
            <p:ph type="sldNum" sz="quarter" idx="12"/>
          </p:nvPr>
        </p:nvSpPr>
        <p:spPr/>
        <p:txBody>
          <a:bodyPr/>
          <a:lstStyle>
            <a:lvl1pPr>
              <a:defRPr/>
            </a:lvl1pPr>
          </a:lstStyle>
          <a:p>
            <a:fld id="{42D62B4E-CAC0-4C36-8CCF-E18E7E3B3C70}" type="slidenum">
              <a:rPr lang="en-US" altLang="en-US"/>
              <a:pPr/>
              <a:t>‹#›</a:t>
            </a:fld>
            <a:endParaRPr lang="en-US" altLang="en-US"/>
          </a:p>
        </p:txBody>
      </p:sp>
    </p:spTree>
    <p:extLst>
      <p:ext uri="{BB962C8B-B14F-4D97-AF65-F5344CB8AC3E}">
        <p14:creationId xmlns:p14="http://schemas.microsoft.com/office/powerpoint/2010/main" val="12679281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93EDD-EF5D-1BA1-9DCE-4120874FB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F6FCCC-ACED-9E1F-F535-78B43E0C4452}"/>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99903C-4B81-D13C-551A-5CEC758137E3}"/>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EBFD8C-0347-7B20-3E99-313628852F3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BFF10B7-50B1-5CE1-72CB-B345BC03F8B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00578AD-136B-3002-4D5C-DAEE222E94CD}"/>
              </a:ext>
            </a:extLst>
          </p:cNvPr>
          <p:cNvSpPr>
            <a:spLocks noGrp="1"/>
          </p:cNvSpPr>
          <p:nvPr>
            <p:ph type="sldNum" sz="quarter" idx="12"/>
          </p:nvPr>
        </p:nvSpPr>
        <p:spPr/>
        <p:txBody>
          <a:bodyPr/>
          <a:lstStyle>
            <a:lvl1pPr>
              <a:defRPr/>
            </a:lvl1pPr>
          </a:lstStyle>
          <a:p>
            <a:fld id="{CE553092-CA76-4C82-B7D7-A98DE95A6F87}" type="slidenum">
              <a:rPr lang="en-US" altLang="en-US"/>
              <a:pPr/>
              <a:t>‹#›</a:t>
            </a:fld>
            <a:endParaRPr lang="en-US" altLang="en-US"/>
          </a:p>
        </p:txBody>
      </p:sp>
    </p:spTree>
    <p:extLst>
      <p:ext uri="{BB962C8B-B14F-4D97-AF65-F5344CB8AC3E}">
        <p14:creationId xmlns:p14="http://schemas.microsoft.com/office/powerpoint/2010/main" val="3115813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40D8-FE6E-D2A2-B99A-B3940A25381E}"/>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F63B63-D166-26E3-AC2D-B52754FDBE20}"/>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87D50F-31A6-6762-57D3-326791AA9DAF}"/>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BBA01-6400-CF2C-C144-C98E0A1D4FF5}"/>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CDD622-AA90-A58B-F6AB-B189B14BDCFA}"/>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88B70B-2F88-2528-76D6-5295C84B32A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AB86F41-6C13-C189-E124-F48C50F067A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67B2603-53E5-1490-CAA0-9324BC55EF1A}"/>
              </a:ext>
            </a:extLst>
          </p:cNvPr>
          <p:cNvSpPr>
            <a:spLocks noGrp="1"/>
          </p:cNvSpPr>
          <p:nvPr>
            <p:ph type="sldNum" sz="quarter" idx="12"/>
          </p:nvPr>
        </p:nvSpPr>
        <p:spPr/>
        <p:txBody>
          <a:bodyPr/>
          <a:lstStyle>
            <a:lvl1pPr>
              <a:defRPr/>
            </a:lvl1pPr>
          </a:lstStyle>
          <a:p>
            <a:fld id="{693DD43D-82C6-429B-9177-C71A7A5BB9BE}" type="slidenum">
              <a:rPr lang="en-US" altLang="en-US"/>
              <a:pPr/>
              <a:t>‹#›</a:t>
            </a:fld>
            <a:endParaRPr lang="en-US" altLang="en-US"/>
          </a:p>
        </p:txBody>
      </p:sp>
    </p:spTree>
    <p:extLst>
      <p:ext uri="{BB962C8B-B14F-4D97-AF65-F5344CB8AC3E}">
        <p14:creationId xmlns:p14="http://schemas.microsoft.com/office/powerpoint/2010/main" val="10897338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5864F-E304-A071-F1A2-BAB6D777A3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719F81-B2D0-7F76-9797-F78DE338066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BA8EE75-F80E-D397-7854-D02C8603EFA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09FDA3D-C3AC-50AD-0992-D0F4FAC6BC60}"/>
              </a:ext>
            </a:extLst>
          </p:cNvPr>
          <p:cNvSpPr>
            <a:spLocks noGrp="1"/>
          </p:cNvSpPr>
          <p:nvPr>
            <p:ph type="sldNum" sz="quarter" idx="12"/>
          </p:nvPr>
        </p:nvSpPr>
        <p:spPr/>
        <p:txBody>
          <a:bodyPr/>
          <a:lstStyle>
            <a:lvl1pPr>
              <a:defRPr/>
            </a:lvl1pPr>
          </a:lstStyle>
          <a:p>
            <a:fld id="{057CA862-B496-495E-B96F-A6E501C05598}" type="slidenum">
              <a:rPr lang="en-US" altLang="en-US"/>
              <a:pPr/>
              <a:t>‹#›</a:t>
            </a:fld>
            <a:endParaRPr lang="en-US" altLang="en-US"/>
          </a:p>
        </p:txBody>
      </p:sp>
    </p:spTree>
    <p:extLst>
      <p:ext uri="{BB962C8B-B14F-4D97-AF65-F5344CB8AC3E}">
        <p14:creationId xmlns:p14="http://schemas.microsoft.com/office/powerpoint/2010/main" val="1957518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0" y="0"/>
            <a:ext cx="33558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4178808" y="2862072"/>
            <a:ext cx="7397496" cy="157276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178808" y="640080"/>
            <a:ext cx="7397496" cy="1773936"/>
          </a:xfrm>
        </p:spPr>
        <p:txBody>
          <a:bodyPr anchor="t" anchorCtr="0"/>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D5E17843-7672-6C71-1608-D794830CE89C}"/>
              </a:ext>
            </a:extLst>
          </p:cNvPr>
          <p:cNvSpPr>
            <a:spLocks noGrp="1"/>
          </p:cNvSpPr>
          <p:nvPr>
            <p:ph sz="quarter" idx="15"/>
          </p:nvPr>
        </p:nvSpPr>
        <p:spPr>
          <a:xfrm>
            <a:off x="4160520" y="4846320"/>
            <a:ext cx="7397496" cy="1170432"/>
          </a:xfrm>
        </p:spPr>
        <p:txBody>
          <a:bodyPr>
            <a:noAutofit/>
          </a:bodyPr>
          <a:lstStyle>
            <a:lvl1pPr>
              <a:spcBef>
                <a:spcPts val="1200"/>
              </a:spcBef>
              <a:defRPr sz="1200"/>
            </a:lvl1pPr>
            <a:lvl2pPr>
              <a:spcBef>
                <a:spcPts val="1200"/>
              </a:spcBef>
              <a:defRPr sz="1200"/>
            </a:lvl2pPr>
            <a:lvl3pPr>
              <a:spcBef>
                <a:spcPts val="1200"/>
              </a:spcBef>
              <a:defRPr sz="1200"/>
            </a:lvl3pPr>
            <a:lvl4pPr>
              <a:spcBef>
                <a:spcPts val="1200"/>
              </a:spcBef>
              <a:defRPr sz="1200"/>
            </a:lvl4pPr>
            <a:lvl5pPr>
              <a:spcBef>
                <a:spcPts val="1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717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161F0E-A2CD-EA1C-8E56-8EC31EC0835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C9846C1-ACFF-2A12-135A-C569E8EC598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335DEEB-6C97-6BAE-D6DB-F25B7BB29174}"/>
              </a:ext>
            </a:extLst>
          </p:cNvPr>
          <p:cNvSpPr>
            <a:spLocks noGrp="1"/>
          </p:cNvSpPr>
          <p:nvPr>
            <p:ph type="sldNum" sz="quarter" idx="12"/>
          </p:nvPr>
        </p:nvSpPr>
        <p:spPr/>
        <p:txBody>
          <a:bodyPr/>
          <a:lstStyle>
            <a:lvl1pPr>
              <a:defRPr/>
            </a:lvl1pPr>
          </a:lstStyle>
          <a:p>
            <a:fld id="{7DA7FD12-55A4-4F31-B453-9F326ABDDF76}" type="slidenum">
              <a:rPr lang="en-US" altLang="en-US"/>
              <a:pPr/>
              <a:t>‹#›</a:t>
            </a:fld>
            <a:endParaRPr lang="en-US" altLang="en-US"/>
          </a:p>
        </p:txBody>
      </p:sp>
    </p:spTree>
    <p:extLst>
      <p:ext uri="{BB962C8B-B14F-4D97-AF65-F5344CB8AC3E}">
        <p14:creationId xmlns:p14="http://schemas.microsoft.com/office/powerpoint/2010/main" val="21810162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2E25E-D4CB-BC9D-D5EA-241C4D61DFFC}"/>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08BC9F-749B-B8E5-8C0B-4E84A8E5F1F6}"/>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682FD-2219-2EB8-C036-2FA05AA2C91F}"/>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1B07B4-DF4B-0EBB-2C65-36F5A7F9EA4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52D0D0D-AD1D-8A42-29D5-F2E220C481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EB786F5-5498-B156-8090-46D182C21287}"/>
              </a:ext>
            </a:extLst>
          </p:cNvPr>
          <p:cNvSpPr>
            <a:spLocks noGrp="1"/>
          </p:cNvSpPr>
          <p:nvPr>
            <p:ph type="sldNum" sz="quarter" idx="12"/>
          </p:nvPr>
        </p:nvSpPr>
        <p:spPr/>
        <p:txBody>
          <a:bodyPr/>
          <a:lstStyle>
            <a:lvl1pPr>
              <a:defRPr/>
            </a:lvl1pPr>
          </a:lstStyle>
          <a:p>
            <a:fld id="{F25B05B7-48B3-448F-A7A3-544A0CAB2818}" type="slidenum">
              <a:rPr lang="en-US" altLang="en-US"/>
              <a:pPr/>
              <a:t>‹#›</a:t>
            </a:fld>
            <a:endParaRPr lang="en-US" altLang="en-US"/>
          </a:p>
        </p:txBody>
      </p:sp>
    </p:spTree>
    <p:extLst>
      <p:ext uri="{BB962C8B-B14F-4D97-AF65-F5344CB8AC3E}">
        <p14:creationId xmlns:p14="http://schemas.microsoft.com/office/powerpoint/2010/main" val="4169173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2A15-4804-EC45-D97A-2B496755B976}"/>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D40A61-2C38-9D1D-4AF7-5E5EDF332B70}"/>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10BE86-B174-83F3-588D-9DD36BB3B964}"/>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5BD6DE-5D73-99AF-75B8-D58B19B48DE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D1D943A-EF23-CBE8-362D-6665D35873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CC114B-3132-597A-B96C-A32AAF64B1D8}"/>
              </a:ext>
            </a:extLst>
          </p:cNvPr>
          <p:cNvSpPr>
            <a:spLocks noGrp="1"/>
          </p:cNvSpPr>
          <p:nvPr>
            <p:ph type="sldNum" sz="quarter" idx="12"/>
          </p:nvPr>
        </p:nvSpPr>
        <p:spPr/>
        <p:txBody>
          <a:bodyPr/>
          <a:lstStyle>
            <a:lvl1pPr>
              <a:defRPr/>
            </a:lvl1pPr>
          </a:lstStyle>
          <a:p>
            <a:fld id="{76C52FBE-186B-44A2-8EBC-0711C0B60827}" type="slidenum">
              <a:rPr lang="en-US" altLang="en-US"/>
              <a:pPr/>
              <a:t>‹#›</a:t>
            </a:fld>
            <a:endParaRPr lang="en-US" altLang="en-US"/>
          </a:p>
        </p:txBody>
      </p:sp>
    </p:spTree>
    <p:extLst>
      <p:ext uri="{BB962C8B-B14F-4D97-AF65-F5344CB8AC3E}">
        <p14:creationId xmlns:p14="http://schemas.microsoft.com/office/powerpoint/2010/main" val="773359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B597-BF50-50CA-F59E-4C7EB9563D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E01C9-677D-B83C-9E18-F28CB6FCEE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ABC7B-14A7-ED9B-5A60-D557D45DDDD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3FD02CC-E0EA-1D7A-E4E2-9B97E181DC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4BAD0B6-F176-8179-FE1F-9D53F8F7B929}"/>
              </a:ext>
            </a:extLst>
          </p:cNvPr>
          <p:cNvSpPr>
            <a:spLocks noGrp="1"/>
          </p:cNvSpPr>
          <p:nvPr>
            <p:ph type="sldNum" sz="quarter" idx="12"/>
          </p:nvPr>
        </p:nvSpPr>
        <p:spPr/>
        <p:txBody>
          <a:bodyPr/>
          <a:lstStyle>
            <a:lvl1pPr>
              <a:defRPr/>
            </a:lvl1pPr>
          </a:lstStyle>
          <a:p>
            <a:fld id="{CB089EE8-AE2B-4A00-8454-29D8AE46AC6A}" type="slidenum">
              <a:rPr lang="en-US" altLang="en-US"/>
              <a:pPr/>
              <a:t>‹#›</a:t>
            </a:fld>
            <a:endParaRPr lang="en-US" altLang="en-US"/>
          </a:p>
        </p:txBody>
      </p:sp>
    </p:spTree>
    <p:extLst>
      <p:ext uri="{BB962C8B-B14F-4D97-AF65-F5344CB8AC3E}">
        <p14:creationId xmlns:p14="http://schemas.microsoft.com/office/powerpoint/2010/main" val="1012806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476593-7EE2-8DC1-E13D-122D58A21091}"/>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62BA3-81E9-9420-5664-71146E012B88}"/>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52E82-05DC-C521-49DC-710F62E297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775571-E102-DA75-776A-D1FBBF260C7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756EC80-D130-1508-C2C2-1297D2E0598D}"/>
              </a:ext>
            </a:extLst>
          </p:cNvPr>
          <p:cNvSpPr>
            <a:spLocks noGrp="1"/>
          </p:cNvSpPr>
          <p:nvPr>
            <p:ph type="sldNum" sz="quarter" idx="12"/>
          </p:nvPr>
        </p:nvSpPr>
        <p:spPr/>
        <p:txBody>
          <a:bodyPr/>
          <a:lstStyle>
            <a:lvl1pPr>
              <a:defRPr/>
            </a:lvl1pPr>
          </a:lstStyle>
          <a:p>
            <a:fld id="{D3161426-51E9-4D16-84D4-15B4A932D1AA}" type="slidenum">
              <a:rPr lang="en-US" altLang="en-US"/>
              <a:pPr/>
              <a:t>‹#›</a:t>
            </a:fld>
            <a:endParaRPr lang="en-US" altLang="en-US"/>
          </a:p>
        </p:txBody>
      </p:sp>
    </p:spTree>
    <p:extLst>
      <p:ext uri="{BB962C8B-B14F-4D97-AF65-F5344CB8AC3E}">
        <p14:creationId xmlns:p14="http://schemas.microsoft.com/office/powerpoint/2010/main" val="2481197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B833F-66F8-5401-BC1A-758925AE2483}"/>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F6CAD897-017E-A52D-EEBB-9360E7E02DC9}"/>
              </a:ext>
            </a:extLst>
          </p:cNvPr>
          <p:cNvSpPr>
            <a:spLocks noGrp="1"/>
          </p:cNvSpPr>
          <p:nvPr>
            <p:ph type="dgm" idx="1"/>
          </p:nvPr>
        </p:nvSpPr>
        <p:spPr>
          <a:xfrm>
            <a:off x="609441" y="1600201"/>
            <a:ext cx="10969943" cy="4530725"/>
          </a:xfrm>
        </p:spPr>
        <p:txBody>
          <a:bodyPr/>
          <a:lstStyle/>
          <a:p>
            <a:endParaRPr lang="en-US"/>
          </a:p>
        </p:txBody>
      </p:sp>
      <p:sp>
        <p:nvSpPr>
          <p:cNvPr id="4" name="Date Placeholder 3">
            <a:extLst>
              <a:ext uri="{FF2B5EF4-FFF2-40B4-BE49-F238E27FC236}">
                <a16:creationId xmlns:a16="http://schemas.microsoft.com/office/drawing/2014/main" id="{74B0A763-9743-49B0-BC4E-EC2E50DD9496}"/>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23CD071-60A1-E499-3B3C-7988C78F2831}"/>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8701638-E166-E4BE-C8C6-7F6162BE9455}"/>
              </a:ext>
            </a:extLst>
          </p:cNvPr>
          <p:cNvSpPr>
            <a:spLocks noGrp="1"/>
          </p:cNvSpPr>
          <p:nvPr>
            <p:ph type="sldNum" sz="quarter" idx="12"/>
          </p:nvPr>
        </p:nvSpPr>
        <p:spPr>
          <a:xfrm>
            <a:off x="8735325" y="6278563"/>
            <a:ext cx="2844059" cy="457200"/>
          </a:xfrm>
        </p:spPr>
        <p:txBody>
          <a:bodyPr/>
          <a:lstStyle>
            <a:lvl1pPr>
              <a:defRPr/>
            </a:lvl1pPr>
          </a:lstStyle>
          <a:p>
            <a:fld id="{9E82050D-4CF8-4F65-AB26-2C16152D4EC9}" type="slidenum">
              <a:rPr lang="en-US" altLang="en-US"/>
              <a:pPr/>
              <a:t>‹#›</a:t>
            </a:fld>
            <a:endParaRPr lang="en-US" altLang="en-US"/>
          </a:p>
        </p:txBody>
      </p:sp>
    </p:spTree>
    <p:extLst>
      <p:ext uri="{BB962C8B-B14F-4D97-AF65-F5344CB8AC3E}">
        <p14:creationId xmlns:p14="http://schemas.microsoft.com/office/powerpoint/2010/main" val="4673347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3F57-166C-BC79-4D46-07A51DB22009}"/>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531F48-4A16-6748-1406-E58DE424CF60}"/>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9A6587-3100-483D-6812-51FAB51DD9CC}"/>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A290BE-BB53-1FE2-3CAE-ED99420EF780}"/>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252A21-B115-4A5E-1B8D-9522648766E3}"/>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4C41E26-0130-1EB8-BBAA-174D4E67D657}"/>
              </a:ext>
            </a:extLst>
          </p:cNvPr>
          <p:cNvSpPr>
            <a:spLocks noGrp="1"/>
          </p:cNvSpPr>
          <p:nvPr>
            <p:ph type="sldNum" sz="quarter" idx="12"/>
          </p:nvPr>
        </p:nvSpPr>
        <p:spPr>
          <a:xfrm>
            <a:off x="8735325" y="6278563"/>
            <a:ext cx="2844059" cy="457200"/>
          </a:xfrm>
        </p:spPr>
        <p:txBody>
          <a:bodyPr/>
          <a:lstStyle>
            <a:lvl1pPr>
              <a:defRPr/>
            </a:lvl1pPr>
          </a:lstStyle>
          <a:p>
            <a:fld id="{9BA2EAB4-63AD-44F7-9D40-6CEE42E4628F}" type="slidenum">
              <a:rPr lang="en-US" altLang="en-US"/>
              <a:pPr/>
              <a:t>‹#›</a:t>
            </a:fld>
            <a:endParaRPr lang="en-US" altLang="en-US"/>
          </a:p>
        </p:txBody>
      </p:sp>
    </p:spTree>
    <p:extLst>
      <p:ext uri="{BB962C8B-B14F-4D97-AF65-F5344CB8AC3E}">
        <p14:creationId xmlns:p14="http://schemas.microsoft.com/office/powerpoint/2010/main" val="4012179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0EE1-E316-9DE5-6EE1-40BA4CFFF997}"/>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F15D35-2E67-412B-D9F1-C1377450BEB5}"/>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7B2BBF-4824-41B2-43C2-D00A70EF5EDA}"/>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73B1416-E273-495A-5144-8E33092C44C7}"/>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50EF09D-092E-BD19-5EB6-976DCF2FA5F1}"/>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A3F9518D-EA65-28C5-62A7-7AC9ACBB636D}"/>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AD2F6D7-E202-B32D-7BA5-52CF5A04D1B0}"/>
              </a:ext>
            </a:extLst>
          </p:cNvPr>
          <p:cNvSpPr>
            <a:spLocks noGrp="1"/>
          </p:cNvSpPr>
          <p:nvPr>
            <p:ph type="sldNum" sz="quarter" idx="12"/>
          </p:nvPr>
        </p:nvSpPr>
        <p:spPr>
          <a:xfrm>
            <a:off x="8735325" y="6278563"/>
            <a:ext cx="2844059" cy="457200"/>
          </a:xfrm>
        </p:spPr>
        <p:txBody>
          <a:bodyPr/>
          <a:lstStyle>
            <a:lvl1pPr>
              <a:defRPr/>
            </a:lvl1pPr>
          </a:lstStyle>
          <a:p>
            <a:fld id="{E40FA0A3-D97F-43B5-9DAB-B1787336CDD1}" type="slidenum">
              <a:rPr lang="en-US" altLang="en-US"/>
              <a:pPr/>
              <a:t>‹#›</a:t>
            </a:fld>
            <a:endParaRPr lang="en-US" altLang="en-US"/>
          </a:p>
        </p:txBody>
      </p:sp>
    </p:spTree>
    <p:extLst>
      <p:ext uri="{BB962C8B-B14F-4D97-AF65-F5344CB8AC3E}">
        <p14:creationId xmlns:p14="http://schemas.microsoft.com/office/powerpoint/2010/main" val="34437520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4426-AEC3-7564-7634-56CBF2A16DA5}"/>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38C9BC-DF2F-606D-04DF-73E47D9324B9}"/>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1CEDD-886F-919D-8055-5A89ACAB298F}"/>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2FC50-4E55-A483-9A26-1C2F5901017A}"/>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F62E1C9-C9D5-23F5-485C-4F05075DAEAC}"/>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432D049-ECBE-9486-7EE2-E95527087BA1}"/>
              </a:ext>
            </a:extLst>
          </p:cNvPr>
          <p:cNvSpPr>
            <a:spLocks noGrp="1"/>
          </p:cNvSpPr>
          <p:nvPr>
            <p:ph type="sldNum" sz="quarter" idx="12"/>
          </p:nvPr>
        </p:nvSpPr>
        <p:spPr>
          <a:xfrm>
            <a:off x="8735325" y="6278563"/>
            <a:ext cx="2844059" cy="457200"/>
          </a:xfrm>
        </p:spPr>
        <p:txBody>
          <a:bodyPr/>
          <a:lstStyle>
            <a:lvl1pPr>
              <a:defRPr/>
            </a:lvl1pPr>
          </a:lstStyle>
          <a:p>
            <a:fld id="{83BA7B20-2F45-4927-B173-3938BE2C9BCC}" type="slidenum">
              <a:rPr lang="en-US" altLang="en-US"/>
              <a:pPr/>
              <a:t>‹#›</a:t>
            </a:fld>
            <a:endParaRPr lang="en-US" altLang="en-US"/>
          </a:p>
        </p:txBody>
      </p:sp>
    </p:spTree>
    <p:extLst>
      <p:ext uri="{BB962C8B-B14F-4D97-AF65-F5344CB8AC3E}">
        <p14:creationId xmlns:p14="http://schemas.microsoft.com/office/powerpoint/2010/main" val="14256470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B3633-7BFB-7E17-DEC5-A65489671094}"/>
              </a:ext>
            </a:extLst>
          </p:cNvPr>
          <p:cNvSpPr>
            <a:spLocks noGrp="1"/>
          </p:cNvSpPr>
          <p:nvPr>
            <p:ph type="title" sz="quarter"/>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BB3B17D-013C-8E93-2609-14E64BA790E1}"/>
              </a:ext>
            </a:extLst>
          </p:cNvPr>
          <p:cNvSpPr>
            <a:spLocks noGrp="1"/>
          </p:cNvSpPr>
          <p:nvPr>
            <p:ph sz="quarter" idx="1"/>
          </p:nvPr>
        </p:nvSpPr>
        <p:spPr>
          <a:xfrm>
            <a:off x="609441"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3B62B2-6D4F-4B9E-B037-CB23383607D3}"/>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7CB9ADE-4C82-BC39-1BF6-71872C15B776}"/>
              </a:ext>
            </a:extLst>
          </p:cNvPr>
          <p:cNvSpPr>
            <a:spLocks noGrp="1"/>
          </p:cNvSpPr>
          <p:nvPr>
            <p:ph sz="quarter" idx="3"/>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88CBB8F5-BD51-E6F7-5B40-00F3DA2C26D7}"/>
              </a:ext>
            </a:extLst>
          </p:cNvPr>
          <p:cNvSpPr>
            <a:spLocks noGrp="1"/>
          </p:cNvSpPr>
          <p:nvPr>
            <p:ph sz="quarter" idx="4"/>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E148A2-9EBF-0D4C-F567-F9A9D3CD66BC}"/>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17E1C9B-3344-E1CB-56D4-922C620E04AE}"/>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F65D8FE-BA9D-D239-F7EB-2FBA0D517BC3}"/>
              </a:ext>
            </a:extLst>
          </p:cNvPr>
          <p:cNvSpPr>
            <a:spLocks noGrp="1"/>
          </p:cNvSpPr>
          <p:nvPr>
            <p:ph type="sldNum" sz="quarter" idx="12"/>
          </p:nvPr>
        </p:nvSpPr>
        <p:spPr>
          <a:xfrm>
            <a:off x="8735325" y="6278563"/>
            <a:ext cx="2844059" cy="457200"/>
          </a:xfrm>
        </p:spPr>
        <p:txBody>
          <a:bodyPr/>
          <a:lstStyle>
            <a:lvl1pPr>
              <a:defRPr/>
            </a:lvl1pPr>
          </a:lstStyle>
          <a:p>
            <a:fld id="{740E3E1B-2EF8-4023-A4DB-D412B0F24828}" type="slidenum">
              <a:rPr lang="en-US" altLang="en-US"/>
              <a:pPr/>
              <a:t>‹#›</a:t>
            </a:fld>
            <a:endParaRPr lang="en-US" altLang="en-US"/>
          </a:p>
        </p:txBody>
      </p:sp>
    </p:spTree>
    <p:extLst>
      <p:ext uri="{BB962C8B-B14F-4D97-AF65-F5344CB8AC3E}">
        <p14:creationId xmlns:p14="http://schemas.microsoft.com/office/powerpoint/2010/main" val="4294504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ntent, and picture 2">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89154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2679192"/>
            <a:ext cx="7242048" cy="1170432"/>
          </a:xfrm>
        </p:spPr>
        <p:txBody>
          <a:bodyPr>
            <a:noAutofit/>
          </a:bodyPr>
          <a:lstStyle>
            <a:lvl1pPr>
              <a:spcBef>
                <a:spcPts val="1200"/>
              </a:spcBef>
              <a:buClr>
                <a:schemeClr val="accent2">
                  <a:lumMod val="20000"/>
                  <a:lumOff val="80000"/>
                </a:schemeClr>
              </a:buClr>
              <a:defRPr sz="1200">
                <a:solidFill>
                  <a:schemeClr val="accent2">
                    <a:lumMod val="20000"/>
                    <a:lumOff val="80000"/>
                  </a:schemeClr>
                </a:solidFill>
              </a:defRPr>
            </a:lvl1pPr>
            <a:lvl2pPr>
              <a:spcBef>
                <a:spcPts val="1200"/>
              </a:spcBef>
              <a:buClr>
                <a:schemeClr val="accent2">
                  <a:lumMod val="20000"/>
                  <a:lumOff val="80000"/>
                </a:schemeClr>
              </a:buClr>
              <a:defRPr sz="1200">
                <a:solidFill>
                  <a:schemeClr val="accent2">
                    <a:lumMod val="20000"/>
                    <a:lumOff val="80000"/>
                  </a:schemeClr>
                </a:solidFill>
              </a:defRPr>
            </a:lvl2pPr>
            <a:lvl3pPr>
              <a:spcBef>
                <a:spcPts val="1200"/>
              </a:spcBef>
              <a:buClr>
                <a:schemeClr val="accent2">
                  <a:lumMod val="20000"/>
                  <a:lumOff val="80000"/>
                </a:schemeClr>
              </a:buClr>
              <a:defRPr sz="1200">
                <a:solidFill>
                  <a:schemeClr val="accent2">
                    <a:lumMod val="20000"/>
                    <a:lumOff val="80000"/>
                  </a:schemeClr>
                </a:solidFill>
              </a:defRPr>
            </a:lvl3pPr>
            <a:lvl4pPr>
              <a:spcBef>
                <a:spcPts val="1200"/>
              </a:spcBef>
              <a:buClr>
                <a:schemeClr val="accent2">
                  <a:lumMod val="20000"/>
                  <a:lumOff val="80000"/>
                </a:schemeClr>
              </a:buClr>
              <a:defRPr sz="1200">
                <a:solidFill>
                  <a:schemeClr val="accent2">
                    <a:lumMod val="20000"/>
                    <a:lumOff val="80000"/>
                  </a:schemeClr>
                </a:solidFill>
              </a:defRPr>
            </a:lvl4pPr>
            <a:lvl5pPr>
              <a:spcBef>
                <a:spcPts val="1200"/>
              </a:spcBef>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lvl1pPr>
              <a:defRPr>
                <a:solidFill>
                  <a:schemeClr val="accent2">
                    <a:lumMod val="20000"/>
                    <a:lumOff val="80000"/>
                  </a:schemeClr>
                </a:solidFill>
              </a:defRPr>
            </a:lvl1pPr>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7856CD97-B46D-FEB2-B35C-2890C62DB543}"/>
              </a:ext>
            </a:extLst>
          </p:cNvPr>
          <p:cNvSpPr>
            <a:spLocks noGrp="1"/>
          </p:cNvSpPr>
          <p:nvPr>
            <p:ph sz="quarter" idx="15"/>
          </p:nvPr>
        </p:nvSpPr>
        <p:spPr>
          <a:xfrm>
            <a:off x="640080" y="4059936"/>
            <a:ext cx="7242048" cy="2130552"/>
          </a:xfrm>
        </p:spPr>
        <p:txBody>
          <a:bodyPr>
            <a:normAutofit/>
          </a:bodyPr>
          <a:lstStyle>
            <a:lvl1pPr>
              <a:buClr>
                <a:schemeClr val="accent2">
                  <a:lumMod val="20000"/>
                  <a:lumOff val="80000"/>
                </a:schemeClr>
              </a:buClr>
              <a:defRPr sz="1200">
                <a:solidFill>
                  <a:schemeClr val="accent2">
                    <a:lumMod val="20000"/>
                    <a:lumOff val="80000"/>
                  </a:schemeClr>
                </a:solidFill>
              </a:defRPr>
            </a:lvl1pPr>
            <a:lvl2pPr>
              <a:buClr>
                <a:schemeClr val="accent2">
                  <a:lumMod val="20000"/>
                  <a:lumOff val="80000"/>
                </a:schemeClr>
              </a:buClr>
              <a:defRPr sz="1200">
                <a:solidFill>
                  <a:schemeClr val="accent2">
                    <a:lumMod val="20000"/>
                    <a:lumOff val="80000"/>
                  </a:schemeClr>
                </a:solidFill>
              </a:defRPr>
            </a:lvl2pPr>
            <a:lvl3pPr>
              <a:buClr>
                <a:schemeClr val="accent2">
                  <a:lumMod val="20000"/>
                  <a:lumOff val="80000"/>
                </a:schemeClr>
              </a:buClr>
              <a:defRPr sz="1200">
                <a:solidFill>
                  <a:schemeClr val="accent2">
                    <a:lumMod val="20000"/>
                    <a:lumOff val="80000"/>
                  </a:schemeClr>
                </a:solidFill>
              </a:defRPr>
            </a:lvl3pPr>
            <a:lvl4pPr>
              <a:buClr>
                <a:schemeClr val="accent2">
                  <a:lumMod val="20000"/>
                  <a:lumOff val="80000"/>
                </a:schemeClr>
              </a:buClr>
              <a:defRPr sz="1200">
                <a:solidFill>
                  <a:schemeClr val="accent2">
                    <a:lumMod val="20000"/>
                    <a:lumOff val="80000"/>
                  </a:schemeClr>
                </a:solidFill>
              </a:defRPr>
            </a:lvl4pPr>
            <a:lvl5pPr>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9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3F870E8-A22F-A3EC-DE60-670CD621BCE6}"/>
              </a:ext>
            </a:extLst>
          </p:cNvPr>
          <p:cNvGrpSpPr>
            <a:grpSpLocks/>
          </p:cNvGrpSpPr>
          <p:nvPr/>
        </p:nvGrpSpPr>
        <p:grpSpPr bwMode="auto">
          <a:xfrm>
            <a:off x="5065981" y="1789115"/>
            <a:ext cx="7118613" cy="5056187"/>
            <a:chOff x="2394" y="1127"/>
            <a:chExt cx="3364" cy="3185"/>
          </a:xfrm>
        </p:grpSpPr>
        <p:sp>
          <p:nvSpPr>
            <p:cNvPr id="3" name="Rectangle 3">
              <a:extLst>
                <a:ext uri="{FF2B5EF4-FFF2-40B4-BE49-F238E27FC236}">
                  <a16:creationId xmlns:a16="http://schemas.microsoft.com/office/drawing/2014/main" id="{ABF8664E-BEF4-F446-DF31-FC6D41711A6D}"/>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4" name="Oval 4">
              <a:extLst>
                <a:ext uri="{FF2B5EF4-FFF2-40B4-BE49-F238E27FC236}">
                  <a16:creationId xmlns:a16="http://schemas.microsoft.com/office/drawing/2014/main" id="{E807421F-507A-6EC0-85BC-07617C647C6C}"/>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5" name="Rectangle 5">
              <a:extLst>
                <a:ext uri="{FF2B5EF4-FFF2-40B4-BE49-F238E27FC236}">
                  <a16:creationId xmlns:a16="http://schemas.microsoft.com/office/drawing/2014/main" id="{7987D62B-D970-4D65-EF32-441DC6C7A3E2}"/>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6" name="Freeform 6">
              <a:extLst>
                <a:ext uri="{FF2B5EF4-FFF2-40B4-BE49-F238E27FC236}">
                  <a16:creationId xmlns:a16="http://schemas.microsoft.com/office/drawing/2014/main" id="{814CC8A1-5B29-824D-6D70-E9966D9B78CE}"/>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7" name="Rectangle 7">
              <a:extLst>
                <a:ext uri="{FF2B5EF4-FFF2-40B4-BE49-F238E27FC236}">
                  <a16:creationId xmlns:a16="http://schemas.microsoft.com/office/drawing/2014/main" id="{1EA50E80-26A4-0B10-8EAE-92FAADF6ABF4}"/>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8" name="Rectangle 8">
              <a:extLst>
                <a:ext uri="{FF2B5EF4-FFF2-40B4-BE49-F238E27FC236}">
                  <a16:creationId xmlns:a16="http://schemas.microsoft.com/office/drawing/2014/main" id="{31EBC969-F64B-EB94-9DDC-5FA29D16EE29}"/>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9" name="Rectangle 9">
              <a:extLst>
                <a:ext uri="{FF2B5EF4-FFF2-40B4-BE49-F238E27FC236}">
                  <a16:creationId xmlns:a16="http://schemas.microsoft.com/office/drawing/2014/main" id="{A5AEFEF2-F3EB-37CD-8FBD-AEFDAB0952AC}"/>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10" name="Rectangle 10">
              <a:extLst>
                <a:ext uri="{FF2B5EF4-FFF2-40B4-BE49-F238E27FC236}">
                  <a16:creationId xmlns:a16="http://schemas.microsoft.com/office/drawing/2014/main" id="{4A75B272-56BF-0B29-F916-BAB9C78F00C5}"/>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11" name="Rectangle 11">
              <a:extLst>
                <a:ext uri="{FF2B5EF4-FFF2-40B4-BE49-F238E27FC236}">
                  <a16:creationId xmlns:a16="http://schemas.microsoft.com/office/drawing/2014/main" id="{1063AA19-BC1E-75D0-E922-E881DBB9E980}"/>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12" name="Freeform 12">
              <a:extLst>
                <a:ext uri="{FF2B5EF4-FFF2-40B4-BE49-F238E27FC236}">
                  <a16:creationId xmlns:a16="http://schemas.microsoft.com/office/drawing/2014/main" id="{94D1A8B2-18EA-E280-120B-8020282651B2}"/>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13" name="Freeform 13">
              <a:extLst>
                <a:ext uri="{FF2B5EF4-FFF2-40B4-BE49-F238E27FC236}">
                  <a16:creationId xmlns:a16="http://schemas.microsoft.com/office/drawing/2014/main" id="{C5A718AF-26C7-2C17-9CDD-2443989B0736}"/>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14" name="Freeform 14">
              <a:extLst>
                <a:ext uri="{FF2B5EF4-FFF2-40B4-BE49-F238E27FC236}">
                  <a16:creationId xmlns:a16="http://schemas.microsoft.com/office/drawing/2014/main" id="{451D2979-3A00-B327-6B35-21428A48CC16}"/>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sz="1799"/>
            </a:p>
          </p:txBody>
        </p:sp>
        <p:sp>
          <p:nvSpPr>
            <p:cNvPr id="15" name="Freeform 15">
              <a:extLst>
                <a:ext uri="{FF2B5EF4-FFF2-40B4-BE49-F238E27FC236}">
                  <a16:creationId xmlns:a16="http://schemas.microsoft.com/office/drawing/2014/main" id="{FF722D55-DCDE-0E70-4AE4-90E9935D134B}"/>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799"/>
            </a:p>
          </p:txBody>
        </p:sp>
        <p:sp>
          <p:nvSpPr>
            <p:cNvPr id="16" name="Freeform 16">
              <a:extLst>
                <a:ext uri="{FF2B5EF4-FFF2-40B4-BE49-F238E27FC236}">
                  <a16:creationId xmlns:a16="http://schemas.microsoft.com/office/drawing/2014/main" id="{053305E4-CA0E-C0C3-46BC-D464097E1DEF}"/>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17" name="Freeform 17">
              <a:extLst>
                <a:ext uri="{FF2B5EF4-FFF2-40B4-BE49-F238E27FC236}">
                  <a16:creationId xmlns:a16="http://schemas.microsoft.com/office/drawing/2014/main" id="{0D45D942-9CEA-5E18-6397-5F6BF94E507C}"/>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18" name="Freeform 18">
              <a:extLst>
                <a:ext uri="{FF2B5EF4-FFF2-40B4-BE49-F238E27FC236}">
                  <a16:creationId xmlns:a16="http://schemas.microsoft.com/office/drawing/2014/main" id="{ADBF2EDF-6875-7997-C12F-0FA527895AD6}"/>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19" name="Freeform 19">
              <a:extLst>
                <a:ext uri="{FF2B5EF4-FFF2-40B4-BE49-F238E27FC236}">
                  <a16:creationId xmlns:a16="http://schemas.microsoft.com/office/drawing/2014/main" id="{3781A151-AC84-7228-9FEA-421BEA3B49D3}"/>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20" name="Freeform 20">
              <a:extLst>
                <a:ext uri="{FF2B5EF4-FFF2-40B4-BE49-F238E27FC236}">
                  <a16:creationId xmlns:a16="http://schemas.microsoft.com/office/drawing/2014/main" id="{8FEA7F7F-4E07-80F4-099F-4A50E730ED1E}"/>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21" name="Freeform 21">
              <a:extLst>
                <a:ext uri="{FF2B5EF4-FFF2-40B4-BE49-F238E27FC236}">
                  <a16:creationId xmlns:a16="http://schemas.microsoft.com/office/drawing/2014/main" id="{35FCE95B-9CD8-C7EA-C642-EEA339E1F066}"/>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22" name="Freeform 22">
              <a:extLst>
                <a:ext uri="{FF2B5EF4-FFF2-40B4-BE49-F238E27FC236}">
                  <a16:creationId xmlns:a16="http://schemas.microsoft.com/office/drawing/2014/main" id="{71B5B49D-9BEB-3594-08A9-79A9E6CDB3D4}"/>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23" name="Freeform 23">
              <a:extLst>
                <a:ext uri="{FF2B5EF4-FFF2-40B4-BE49-F238E27FC236}">
                  <a16:creationId xmlns:a16="http://schemas.microsoft.com/office/drawing/2014/main" id="{B2C7AD41-1F13-A999-4E73-758962B78D95}"/>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799"/>
            </a:p>
          </p:txBody>
        </p:sp>
        <p:sp>
          <p:nvSpPr>
            <p:cNvPr id="24" name="Freeform 24">
              <a:extLst>
                <a:ext uri="{FF2B5EF4-FFF2-40B4-BE49-F238E27FC236}">
                  <a16:creationId xmlns:a16="http://schemas.microsoft.com/office/drawing/2014/main" id="{183AC0D1-7388-E13A-DAC1-6357A92FC24A}"/>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25" name="Freeform 25">
              <a:extLst>
                <a:ext uri="{FF2B5EF4-FFF2-40B4-BE49-F238E27FC236}">
                  <a16:creationId xmlns:a16="http://schemas.microsoft.com/office/drawing/2014/main" id="{AC52EEC8-AAED-64C7-82A1-91AB6E2319B8}"/>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26" name="Freeform 26">
              <a:extLst>
                <a:ext uri="{FF2B5EF4-FFF2-40B4-BE49-F238E27FC236}">
                  <a16:creationId xmlns:a16="http://schemas.microsoft.com/office/drawing/2014/main" id="{EA14FDE6-A993-1FFC-2729-3407399CE4E4}"/>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27" name="Oval 27">
              <a:extLst>
                <a:ext uri="{FF2B5EF4-FFF2-40B4-BE49-F238E27FC236}">
                  <a16:creationId xmlns:a16="http://schemas.microsoft.com/office/drawing/2014/main" id="{C4171F9E-C193-75FC-271B-4557ED4BC889}"/>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sz="1799"/>
            </a:p>
          </p:txBody>
        </p:sp>
        <p:sp>
          <p:nvSpPr>
            <p:cNvPr id="28" name="Oval 28">
              <a:extLst>
                <a:ext uri="{FF2B5EF4-FFF2-40B4-BE49-F238E27FC236}">
                  <a16:creationId xmlns:a16="http://schemas.microsoft.com/office/drawing/2014/main" id="{38678555-3456-BB64-BEB0-371E29CD0C50}"/>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29" name="Oval 29">
              <a:extLst>
                <a:ext uri="{FF2B5EF4-FFF2-40B4-BE49-F238E27FC236}">
                  <a16:creationId xmlns:a16="http://schemas.microsoft.com/office/drawing/2014/main" id="{1933C1C9-8D67-FA2A-1BEC-C552522C0D00}"/>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sz="1799"/>
            </a:p>
          </p:txBody>
        </p:sp>
        <p:sp>
          <p:nvSpPr>
            <p:cNvPr id="30" name="Freeform 30">
              <a:extLst>
                <a:ext uri="{FF2B5EF4-FFF2-40B4-BE49-F238E27FC236}">
                  <a16:creationId xmlns:a16="http://schemas.microsoft.com/office/drawing/2014/main" id="{CAD2430E-7755-4A50-852C-0B0990EDED8F}"/>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31" name="Freeform 31">
              <a:extLst>
                <a:ext uri="{FF2B5EF4-FFF2-40B4-BE49-F238E27FC236}">
                  <a16:creationId xmlns:a16="http://schemas.microsoft.com/office/drawing/2014/main" id="{E992007E-0799-82CC-C065-9A577A153965}"/>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32" name="Rectangle 32">
              <a:extLst>
                <a:ext uri="{FF2B5EF4-FFF2-40B4-BE49-F238E27FC236}">
                  <a16:creationId xmlns:a16="http://schemas.microsoft.com/office/drawing/2014/main" id="{D3AAADD0-616B-2B3D-726C-A1C0D2F48AD5}"/>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sz="1799"/>
            </a:p>
          </p:txBody>
        </p:sp>
        <p:sp>
          <p:nvSpPr>
            <p:cNvPr id="33" name="Rectangle 33">
              <a:extLst>
                <a:ext uri="{FF2B5EF4-FFF2-40B4-BE49-F238E27FC236}">
                  <a16:creationId xmlns:a16="http://schemas.microsoft.com/office/drawing/2014/main" id="{1B1F8963-DAEA-1DC5-C3FC-C51D35C1A288}"/>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34" name="AutoShape 34">
              <a:extLst>
                <a:ext uri="{FF2B5EF4-FFF2-40B4-BE49-F238E27FC236}">
                  <a16:creationId xmlns:a16="http://schemas.microsoft.com/office/drawing/2014/main" id="{059C9490-93F9-55BD-09B0-8F16A3DF7581}"/>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35" name="Freeform 35">
              <a:extLst>
                <a:ext uri="{FF2B5EF4-FFF2-40B4-BE49-F238E27FC236}">
                  <a16:creationId xmlns:a16="http://schemas.microsoft.com/office/drawing/2014/main" id="{CD4EEC69-B36F-5D9D-42B0-0E22EA31AB4C}"/>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799"/>
            </a:p>
          </p:txBody>
        </p:sp>
        <p:sp>
          <p:nvSpPr>
            <p:cNvPr id="36" name="Freeform 36">
              <a:extLst>
                <a:ext uri="{FF2B5EF4-FFF2-40B4-BE49-F238E27FC236}">
                  <a16:creationId xmlns:a16="http://schemas.microsoft.com/office/drawing/2014/main" id="{6009E31F-EB73-9059-8FA2-F5456DCA299B}"/>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799"/>
            </a:p>
          </p:txBody>
        </p:sp>
      </p:grpSp>
      <p:sp>
        <p:nvSpPr>
          <p:cNvPr id="14375" name="Rectangle 39"/>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p:cNvSpPr>
            <a:spLocks noGrp="1" noChangeArrowheads="1"/>
          </p:cNvSpPr>
          <p:nvPr>
            <p:ph type="ctrTitle"/>
          </p:nvPr>
        </p:nvSpPr>
        <p:spPr>
          <a:xfrm>
            <a:off x="914162" y="1768477"/>
            <a:ext cx="10360501" cy="1736725"/>
          </a:xfrm>
        </p:spPr>
        <p:txBody>
          <a:bodyPr anchor="b" anchorCtr="1"/>
          <a:lstStyle>
            <a:lvl1pPr>
              <a:defRPr sz="5398"/>
            </a:lvl1pPr>
          </a:lstStyle>
          <a:p>
            <a:pPr lvl="0"/>
            <a:r>
              <a:rPr lang="en-US" altLang="en-US" noProof="0"/>
              <a:t>Click to edit Master title style</a:t>
            </a:r>
          </a:p>
        </p:txBody>
      </p:sp>
      <p:sp>
        <p:nvSpPr>
          <p:cNvPr id="37" name="Rectangle 37">
            <a:extLst>
              <a:ext uri="{FF2B5EF4-FFF2-40B4-BE49-F238E27FC236}">
                <a16:creationId xmlns:a16="http://schemas.microsoft.com/office/drawing/2014/main" id="{8B0F7041-4F44-FD6F-CE53-3B94E97DF6E6}"/>
              </a:ext>
            </a:extLst>
          </p:cNvPr>
          <p:cNvSpPr>
            <a:spLocks noGrp="1" noChangeArrowheads="1"/>
          </p:cNvSpPr>
          <p:nvPr>
            <p:ph type="dt" sz="half" idx="10"/>
          </p:nvPr>
        </p:nvSpPr>
        <p:spPr/>
        <p:txBody>
          <a:bodyPr/>
          <a:lstStyle>
            <a:lvl1pPr>
              <a:defRPr/>
            </a:lvl1pPr>
          </a:lstStyle>
          <a:p>
            <a:pPr>
              <a:defRPr/>
            </a:pPr>
            <a:endParaRPr lang="en-US" altLang="en-US"/>
          </a:p>
        </p:txBody>
      </p:sp>
      <p:sp>
        <p:nvSpPr>
          <p:cNvPr id="38" name="Rectangle 38">
            <a:extLst>
              <a:ext uri="{FF2B5EF4-FFF2-40B4-BE49-F238E27FC236}">
                <a16:creationId xmlns:a16="http://schemas.microsoft.com/office/drawing/2014/main" id="{416FFA65-45DF-10B9-12E1-70BD485195F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39" name="Rectangle 41">
            <a:extLst>
              <a:ext uri="{FF2B5EF4-FFF2-40B4-BE49-F238E27FC236}">
                <a16:creationId xmlns:a16="http://schemas.microsoft.com/office/drawing/2014/main" id="{3C521D38-3B57-0582-9042-40F02BBC18B7}"/>
              </a:ext>
            </a:extLst>
          </p:cNvPr>
          <p:cNvSpPr>
            <a:spLocks noGrp="1" noChangeArrowheads="1"/>
          </p:cNvSpPr>
          <p:nvPr>
            <p:ph type="sldNum" sz="quarter" idx="12"/>
          </p:nvPr>
        </p:nvSpPr>
        <p:spPr/>
        <p:txBody>
          <a:bodyPr/>
          <a:lstStyle>
            <a:lvl1pPr>
              <a:defRPr/>
            </a:lvl1pPr>
          </a:lstStyle>
          <a:p>
            <a:pPr>
              <a:defRPr/>
            </a:pPr>
            <a:fld id="{2F854137-BA0A-4187-9CAD-5299DA3C8887}" type="slidenum">
              <a:rPr lang="en-US" altLang="en-US"/>
              <a:pPr>
                <a:defRPr/>
              </a:pPr>
              <a:t>‹#›</a:t>
            </a:fld>
            <a:endParaRPr lang="en-US" altLang="en-US"/>
          </a:p>
        </p:txBody>
      </p:sp>
    </p:spTree>
    <p:extLst>
      <p:ext uri="{BB962C8B-B14F-4D97-AF65-F5344CB8AC3E}">
        <p14:creationId xmlns:p14="http://schemas.microsoft.com/office/powerpoint/2010/main" val="27674023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E2B3A882-9EDD-059E-2898-8125ADF8FB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A52A989C-6B30-C9BB-5112-0D85ACFDCE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D6030683-0748-542D-7EC9-51CBF86358A0}"/>
              </a:ext>
            </a:extLst>
          </p:cNvPr>
          <p:cNvSpPr>
            <a:spLocks noGrp="1" noChangeArrowheads="1"/>
          </p:cNvSpPr>
          <p:nvPr>
            <p:ph type="sldNum" sz="quarter" idx="12"/>
          </p:nvPr>
        </p:nvSpPr>
        <p:spPr>
          <a:ln/>
        </p:spPr>
        <p:txBody>
          <a:bodyPr/>
          <a:lstStyle>
            <a:lvl1pPr>
              <a:defRPr/>
            </a:lvl1pPr>
          </a:lstStyle>
          <a:p>
            <a:pPr>
              <a:defRPr/>
            </a:pPr>
            <a:fld id="{ABD85697-958C-4123-8E19-056D15BD4B1F}" type="slidenum">
              <a:rPr lang="en-US" altLang="en-US"/>
              <a:pPr>
                <a:defRPr/>
              </a:pPr>
              <a:t>‹#›</a:t>
            </a:fld>
            <a:endParaRPr lang="en-US" altLang="en-US"/>
          </a:p>
        </p:txBody>
      </p:sp>
    </p:spTree>
    <p:extLst>
      <p:ext uri="{BB962C8B-B14F-4D97-AF65-F5344CB8AC3E}">
        <p14:creationId xmlns:p14="http://schemas.microsoft.com/office/powerpoint/2010/main" val="4965201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40"/>
            <a:ext cx="10512862"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634" y="4589465"/>
            <a:ext cx="10512862" cy="1500187"/>
          </a:xfrm>
        </p:spPr>
        <p:txBody>
          <a:bodyPr/>
          <a:lstStyle>
            <a:lvl1pPr marL="0" indent="0">
              <a:buNone/>
              <a:defRPr sz="2399"/>
            </a:lvl1pPr>
            <a:lvl2pPr marL="457063" indent="0">
              <a:buNone/>
              <a:defRPr sz="1999"/>
            </a:lvl2pPr>
            <a:lvl3pPr marL="914126" indent="0">
              <a:buNone/>
              <a:defRPr sz="1799"/>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pPr lvl="0"/>
            <a:r>
              <a:rPr lang="en-US"/>
              <a:t>Click to edit Master text styles</a:t>
            </a:r>
          </a:p>
        </p:txBody>
      </p:sp>
      <p:sp>
        <p:nvSpPr>
          <p:cNvPr id="4" name="Rectangle 39">
            <a:extLst>
              <a:ext uri="{FF2B5EF4-FFF2-40B4-BE49-F238E27FC236}">
                <a16:creationId xmlns:a16="http://schemas.microsoft.com/office/drawing/2014/main" id="{94DA1650-25DE-D903-DBC2-35F71AE6D2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D206E925-EE55-9863-1501-D2BE300CEE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0F2B2F5C-BC76-FC0D-4229-C74E6915518D}"/>
              </a:ext>
            </a:extLst>
          </p:cNvPr>
          <p:cNvSpPr>
            <a:spLocks noGrp="1" noChangeArrowheads="1"/>
          </p:cNvSpPr>
          <p:nvPr>
            <p:ph type="sldNum" sz="quarter" idx="12"/>
          </p:nvPr>
        </p:nvSpPr>
        <p:spPr>
          <a:ln/>
        </p:spPr>
        <p:txBody>
          <a:bodyPr/>
          <a:lstStyle>
            <a:lvl1pPr>
              <a:defRPr/>
            </a:lvl1pPr>
          </a:lstStyle>
          <a:p>
            <a:pPr>
              <a:defRPr/>
            </a:pPr>
            <a:fld id="{7546B615-A463-4F87-AD26-2D68275F7A0C}" type="slidenum">
              <a:rPr lang="en-US" altLang="en-US"/>
              <a:pPr>
                <a:defRPr/>
              </a:pPr>
              <a:t>‹#›</a:t>
            </a:fld>
            <a:endParaRPr lang="en-US" altLang="en-US"/>
          </a:p>
        </p:txBody>
      </p:sp>
    </p:spTree>
    <p:extLst>
      <p:ext uri="{BB962C8B-B14F-4D97-AF65-F5344CB8AC3E}">
        <p14:creationId xmlns:p14="http://schemas.microsoft.com/office/powerpoint/2010/main" val="31125106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AEE543BB-B6B3-FFA4-E2EA-3E93DCE7B5A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31E1815D-BB6A-48B7-4AA8-1ED07237915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4458CE24-CD32-6634-19B3-5C43BC311B88}"/>
              </a:ext>
            </a:extLst>
          </p:cNvPr>
          <p:cNvSpPr>
            <a:spLocks noGrp="1" noChangeArrowheads="1"/>
          </p:cNvSpPr>
          <p:nvPr>
            <p:ph type="sldNum" sz="quarter" idx="12"/>
          </p:nvPr>
        </p:nvSpPr>
        <p:spPr>
          <a:ln/>
        </p:spPr>
        <p:txBody>
          <a:bodyPr/>
          <a:lstStyle>
            <a:lvl1pPr>
              <a:defRPr/>
            </a:lvl1pPr>
          </a:lstStyle>
          <a:p>
            <a:pPr>
              <a:defRPr/>
            </a:pPr>
            <a:fld id="{1DF1F1F1-5D7E-41AB-8577-03BE7F066019}" type="slidenum">
              <a:rPr lang="en-US" altLang="en-US"/>
              <a:pPr>
                <a:defRPr/>
              </a:pPr>
              <a:t>‹#›</a:t>
            </a:fld>
            <a:endParaRPr lang="en-US" altLang="en-US"/>
          </a:p>
        </p:txBody>
      </p:sp>
    </p:spTree>
    <p:extLst>
      <p:ext uri="{BB962C8B-B14F-4D97-AF65-F5344CB8AC3E}">
        <p14:creationId xmlns:p14="http://schemas.microsoft.com/office/powerpoint/2010/main" val="30132133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7"/>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35E958F6-5944-9C35-4676-5DD8E2A5ED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C9CDA1E6-6322-E4BE-1590-07BA0E7EC0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20278EA6-45C8-A671-863F-C203E4A8199F}"/>
              </a:ext>
            </a:extLst>
          </p:cNvPr>
          <p:cNvSpPr>
            <a:spLocks noGrp="1" noChangeArrowheads="1"/>
          </p:cNvSpPr>
          <p:nvPr>
            <p:ph type="sldNum" sz="quarter" idx="12"/>
          </p:nvPr>
        </p:nvSpPr>
        <p:spPr>
          <a:ln/>
        </p:spPr>
        <p:txBody>
          <a:bodyPr/>
          <a:lstStyle>
            <a:lvl1pPr>
              <a:defRPr/>
            </a:lvl1pPr>
          </a:lstStyle>
          <a:p>
            <a:pPr>
              <a:defRPr/>
            </a:pPr>
            <a:fld id="{CC790C7C-318B-423E-AFE0-9B2B0D79CBA1}" type="slidenum">
              <a:rPr lang="en-US" altLang="en-US"/>
              <a:pPr>
                <a:defRPr/>
              </a:pPr>
              <a:t>‹#›</a:t>
            </a:fld>
            <a:endParaRPr lang="en-US" altLang="en-US"/>
          </a:p>
        </p:txBody>
      </p:sp>
    </p:spTree>
    <p:extLst>
      <p:ext uri="{BB962C8B-B14F-4D97-AF65-F5344CB8AC3E}">
        <p14:creationId xmlns:p14="http://schemas.microsoft.com/office/powerpoint/2010/main" val="38484094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id="{75F01444-79AF-28CA-97B9-3235F405D34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C8F510C4-5978-D0AA-932A-C3E79A5C75B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F954A9CB-4F9B-599B-2A05-694CF8AC22E1}"/>
              </a:ext>
            </a:extLst>
          </p:cNvPr>
          <p:cNvSpPr>
            <a:spLocks noGrp="1" noChangeArrowheads="1"/>
          </p:cNvSpPr>
          <p:nvPr>
            <p:ph type="sldNum" sz="quarter" idx="12"/>
          </p:nvPr>
        </p:nvSpPr>
        <p:spPr>
          <a:ln/>
        </p:spPr>
        <p:txBody>
          <a:bodyPr/>
          <a:lstStyle>
            <a:lvl1pPr>
              <a:defRPr/>
            </a:lvl1pPr>
          </a:lstStyle>
          <a:p>
            <a:pPr>
              <a:defRPr/>
            </a:pPr>
            <a:fld id="{8F5A0115-5795-4194-A13A-71C199FF3DC9}" type="slidenum">
              <a:rPr lang="en-US" altLang="en-US"/>
              <a:pPr>
                <a:defRPr/>
              </a:pPr>
              <a:t>‹#›</a:t>
            </a:fld>
            <a:endParaRPr lang="en-US" altLang="en-US"/>
          </a:p>
        </p:txBody>
      </p:sp>
    </p:spTree>
    <p:extLst>
      <p:ext uri="{BB962C8B-B14F-4D97-AF65-F5344CB8AC3E}">
        <p14:creationId xmlns:p14="http://schemas.microsoft.com/office/powerpoint/2010/main" val="27822284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DC1F1DCA-EBA9-006D-1201-A7942FEE8E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0">
            <a:extLst>
              <a:ext uri="{FF2B5EF4-FFF2-40B4-BE49-F238E27FC236}">
                <a16:creationId xmlns:a16="http://schemas.microsoft.com/office/drawing/2014/main" id="{62E54988-27D8-0EB8-1D9C-CE9AD281F2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CD57757F-A559-2B10-CB04-A19B444EF223}"/>
              </a:ext>
            </a:extLst>
          </p:cNvPr>
          <p:cNvSpPr>
            <a:spLocks noGrp="1" noChangeArrowheads="1"/>
          </p:cNvSpPr>
          <p:nvPr>
            <p:ph type="sldNum" sz="quarter" idx="12"/>
          </p:nvPr>
        </p:nvSpPr>
        <p:spPr>
          <a:ln/>
        </p:spPr>
        <p:txBody>
          <a:bodyPr/>
          <a:lstStyle>
            <a:lvl1pPr>
              <a:defRPr/>
            </a:lvl1pPr>
          </a:lstStyle>
          <a:p>
            <a:pPr>
              <a:defRPr/>
            </a:pPr>
            <a:fld id="{9BF841C8-3873-4573-A744-A28C618959EF}" type="slidenum">
              <a:rPr lang="en-US" altLang="en-US"/>
              <a:pPr>
                <a:defRPr/>
              </a:pPr>
              <a:t>‹#›</a:t>
            </a:fld>
            <a:endParaRPr lang="en-US" altLang="en-US"/>
          </a:p>
        </p:txBody>
      </p:sp>
    </p:spTree>
    <p:extLst>
      <p:ext uri="{BB962C8B-B14F-4D97-AF65-F5344CB8AC3E}">
        <p14:creationId xmlns:p14="http://schemas.microsoft.com/office/powerpoint/2010/main" val="28702809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00" y="457200"/>
            <a:ext cx="3931743"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2367" y="987427"/>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00" y="2057400"/>
            <a:ext cx="393174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Rectangle 39">
            <a:extLst>
              <a:ext uri="{FF2B5EF4-FFF2-40B4-BE49-F238E27FC236}">
                <a16:creationId xmlns:a16="http://schemas.microsoft.com/office/drawing/2014/main" id="{48CE9847-756A-8D88-D3A6-1EE0DF227DF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EDF880C3-C5BB-BF65-8C6A-BEF939494F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BF9DAF54-663D-E5E3-3582-4B0521569C1D}"/>
              </a:ext>
            </a:extLst>
          </p:cNvPr>
          <p:cNvSpPr>
            <a:spLocks noGrp="1" noChangeArrowheads="1"/>
          </p:cNvSpPr>
          <p:nvPr>
            <p:ph type="sldNum" sz="quarter" idx="12"/>
          </p:nvPr>
        </p:nvSpPr>
        <p:spPr>
          <a:ln/>
        </p:spPr>
        <p:txBody>
          <a:bodyPr/>
          <a:lstStyle>
            <a:lvl1pPr>
              <a:defRPr/>
            </a:lvl1pPr>
          </a:lstStyle>
          <a:p>
            <a:pPr>
              <a:defRPr/>
            </a:pPr>
            <a:fld id="{B441058C-2029-485C-A873-8255C7F9D5C1}" type="slidenum">
              <a:rPr lang="en-US" altLang="en-US"/>
              <a:pPr>
                <a:defRPr/>
              </a:pPr>
              <a:t>‹#›</a:t>
            </a:fld>
            <a:endParaRPr lang="en-US" altLang="en-US"/>
          </a:p>
        </p:txBody>
      </p:sp>
    </p:spTree>
    <p:extLst>
      <p:ext uri="{BB962C8B-B14F-4D97-AF65-F5344CB8AC3E}">
        <p14:creationId xmlns:p14="http://schemas.microsoft.com/office/powerpoint/2010/main" val="1829473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00" y="457200"/>
            <a:ext cx="3931743"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2367" y="987427"/>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en-US" noProof="0"/>
          </a:p>
        </p:txBody>
      </p:sp>
      <p:sp>
        <p:nvSpPr>
          <p:cNvPr id="4" name="Text Placeholder 3"/>
          <p:cNvSpPr>
            <a:spLocks noGrp="1"/>
          </p:cNvSpPr>
          <p:nvPr>
            <p:ph type="body" sz="half" idx="2"/>
          </p:nvPr>
        </p:nvSpPr>
        <p:spPr>
          <a:xfrm>
            <a:off x="840100" y="2057400"/>
            <a:ext cx="393174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Rectangle 39">
            <a:extLst>
              <a:ext uri="{FF2B5EF4-FFF2-40B4-BE49-F238E27FC236}">
                <a16:creationId xmlns:a16="http://schemas.microsoft.com/office/drawing/2014/main" id="{ACFE69FD-122B-940F-ACDB-BAD4CA66332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CFF05189-C20D-D401-FB77-742D8E07FD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159C0720-A9CD-3C46-8993-4D4C813A98F1}"/>
              </a:ext>
            </a:extLst>
          </p:cNvPr>
          <p:cNvSpPr>
            <a:spLocks noGrp="1" noChangeArrowheads="1"/>
          </p:cNvSpPr>
          <p:nvPr>
            <p:ph type="sldNum" sz="quarter" idx="12"/>
          </p:nvPr>
        </p:nvSpPr>
        <p:spPr>
          <a:ln/>
        </p:spPr>
        <p:txBody>
          <a:bodyPr/>
          <a:lstStyle>
            <a:lvl1pPr>
              <a:defRPr/>
            </a:lvl1pPr>
          </a:lstStyle>
          <a:p>
            <a:pPr>
              <a:defRPr/>
            </a:pPr>
            <a:fld id="{625DA374-64BE-4C29-8BB4-7B3EB032D481}" type="slidenum">
              <a:rPr lang="en-US" altLang="en-US"/>
              <a:pPr>
                <a:defRPr/>
              </a:pPr>
              <a:t>‹#›</a:t>
            </a:fld>
            <a:endParaRPr lang="en-US" altLang="en-US"/>
          </a:p>
        </p:txBody>
      </p:sp>
    </p:spTree>
    <p:extLst>
      <p:ext uri="{BB962C8B-B14F-4D97-AF65-F5344CB8AC3E}">
        <p14:creationId xmlns:p14="http://schemas.microsoft.com/office/powerpoint/2010/main" val="31902265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0911FFE5-D978-DEF9-3D9A-83101D0CEA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E0544F1B-2362-352E-D776-FA461D33216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09DB54B9-79B2-A5CE-4173-5E10D71634E1}"/>
              </a:ext>
            </a:extLst>
          </p:cNvPr>
          <p:cNvSpPr>
            <a:spLocks noGrp="1" noChangeArrowheads="1"/>
          </p:cNvSpPr>
          <p:nvPr>
            <p:ph type="sldNum" sz="quarter" idx="12"/>
          </p:nvPr>
        </p:nvSpPr>
        <p:spPr>
          <a:ln/>
        </p:spPr>
        <p:txBody>
          <a:bodyPr/>
          <a:lstStyle>
            <a:lvl1pPr>
              <a:defRPr/>
            </a:lvl1pPr>
          </a:lstStyle>
          <a:p>
            <a:pPr>
              <a:defRPr/>
            </a:pPr>
            <a:fld id="{6CCE92F3-E078-4DF3-930F-42C8519D34A4}" type="slidenum">
              <a:rPr lang="en-US" altLang="en-US"/>
              <a:pPr>
                <a:defRPr/>
              </a:pPr>
              <a:t>‹#›</a:t>
            </a:fld>
            <a:endParaRPr lang="en-US" altLang="en-US"/>
          </a:p>
        </p:txBody>
      </p:sp>
    </p:spTree>
    <p:extLst>
      <p:ext uri="{BB962C8B-B14F-4D97-AF65-F5344CB8AC3E}">
        <p14:creationId xmlns:p14="http://schemas.microsoft.com/office/powerpoint/2010/main" val="300445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57CF4D-A5B0-F63D-3033-42520894BFE3}"/>
              </a:ext>
            </a:extLst>
          </p:cNvPr>
          <p:cNvSpPr>
            <a:spLocks noGrp="1"/>
          </p:cNvSpPr>
          <p:nvPr>
            <p:ph type="pic" sz="quarter" idx="13"/>
          </p:nvPr>
        </p:nvSpPr>
        <p:spPr>
          <a:xfrm>
            <a:off x="-1" y="0"/>
            <a:ext cx="12188825" cy="6858000"/>
          </a:xfrm>
          <a:custGeom>
            <a:avLst/>
            <a:gdLst>
              <a:gd name="connsiteX0" fmla="*/ 4759389 w 12188825"/>
              <a:gd name="connsiteY0" fmla="*/ 4787265 h 6858000"/>
              <a:gd name="connsiteX1" fmla="*/ 4759389 w 12188825"/>
              <a:gd name="connsiteY1" fmla="*/ 4814697 h 6858000"/>
              <a:gd name="connsiteX2" fmla="*/ 7429437 w 12188825"/>
              <a:gd name="connsiteY2" fmla="*/ 4814697 h 6858000"/>
              <a:gd name="connsiteX3" fmla="*/ 7429437 w 12188825"/>
              <a:gd name="connsiteY3" fmla="*/ 4787265 h 6858000"/>
              <a:gd name="connsiteX4" fmla="*/ 0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4759389" y="4787265"/>
                </a:moveTo>
                <a:lnTo>
                  <a:pt x="4759389" y="4814697"/>
                </a:lnTo>
                <a:lnTo>
                  <a:pt x="7429437" y="4814697"/>
                </a:lnTo>
                <a:lnTo>
                  <a:pt x="7429437" y="4787265"/>
                </a:lnTo>
                <a:close/>
                <a:moveTo>
                  <a:pt x="0" y="0"/>
                </a:move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3657600"/>
            <a:ext cx="11356848" cy="941832"/>
          </a:xfrm>
        </p:spPr>
        <p:txBody>
          <a:bodyPr anchor="t">
            <a:normAutofit/>
          </a:bodyPr>
          <a:lstStyle>
            <a:lvl1pPr algn="ctr">
              <a:lnSpc>
                <a:spcPct val="90000"/>
              </a:lnSpc>
              <a:defRPr sz="4800" b="0" cap="none" baseline="0">
                <a:solidFill>
                  <a:schemeClr val="accent2">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1380680" y="51297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DDC6E071-6E0A-A6A5-AC43-072450B96555}"/>
              </a:ext>
            </a:extLst>
          </p:cNvPr>
          <p:cNvSpPr/>
          <p:nvPr userDrawn="1"/>
        </p:nvSpPr>
        <p:spPr>
          <a:xfrm>
            <a:off x="4759388" y="4787265"/>
            <a:ext cx="26700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C742F585-4150-5B74-0615-83D53500D20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925520C0-A974-991B-96AA-00B6DBE1D8D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31F38ECE-3F46-113B-4B52-C0AD5982DBAE}"/>
              </a:ext>
            </a:extLst>
          </p:cNvPr>
          <p:cNvSpPr>
            <a:spLocks noGrp="1" noChangeArrowheads="1"/>
          </p:cNvSpPr>
          <p:nvPr>
            <p:ph type="sldNum" sz="quarter" idx="12"/>
          </p:nvPr>
        </p:nvSpPr>
        <p:spPr>
          <a:ln/>
        </p:spPr>
        <p:txBody>
          <a:bodyPr/>
          <a:lstStyle>
            <a:lvl1pPr>
              <a:defRPr/>
            </a:lvl1pPr>
          </a:lstStyle>
          <a:p>
            <a:pPr>
              <a:defRPr/>
            </a:pPr>
            <a:fld id="{ECD2E354-8F47-494F-BA05-9AD796DD8AAF}" type="slidenum">
              <a:rPr lang="en-US" altLang="en-US"/>
              <a:pPr>
                <a:defRPr/>
              </a:pPr>
              <a:t>‹#›</a:t>
            </a:fld>
            <a:endParaRPr lang="en-US" altLang="en-US"/>
          </a:p>
        </p:txBody>
      </p:sp>
    </p:spTree>
    <p:extLst>
      <p:ext uri="{BB962C8B-B14F-4D97-AF65-F5344CB8AC3E}">
        <p14:creationId xmlns:p14="http://schemas.microsoft.com/office/powerpoint/2010/main" val="13999880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SmartArt Placeholder 2"/>
          <p:cNvSpPr>
            <a:spLocks noGrp="1"/>
          </p:cNvSpPr>
          <p:nvPr>
            <p:ph type="dgm" idx="1"/>
          </p:nvPr>
        </p:nvSpPr>
        <p:spPr>
          <a:xfrm>
            <a:off x="609441" y="1600202"/>
            <a:ext cx="10969943" cy="4530725"/>
          </a:xfrm>
        </p:spPr>
        <p:txBody>
          <a:bodyPr/>
          <a:lstStyle/>
          <a:p>
            <a:pPr lvl="0"/>
            <a:endParaRPr lang="en-US" noProof="0"/>
          </a:p>
        </p:txBody>
      </p:sp>
      <p:sp>
        <p:nvSpPr>
          <p:cNvPr id="4" name="Rectangle 39">
            <a:extLst>
              <a:ext uri="{FF2B5EF4-FFF2-40B4-BE49-F238E27FC236}">
                <a16:creationId xmlns:a16="http://schemas.microsoft.com/office/drawing/2014/main" id="{9EA34ABC-C670-00ED-CA19-E6204A002D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5440C096-15F9-FDD2-89B8-A52B9BC5FE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55E06E19-9BCA-57B5-B356-1127DB3F84BF}"/>
              </a:ext>
            </a:extLst>
          </p:cNvPr>
          <p:cNvSpPr>
            <a:spLocks noGrp="1" noChangeArrowheads="1"/>
          </p:cNvSpPr>
          <p:nvPr>
            <p:ph type="sldNum" sz="quarter" idx="12"/>
          </p:nvPr>
        </p:nvSpPr>
        <p:spPr>
          <a:ln/>
        </p:spPr>
        <p:txBody>
          <a:bodyPr/>
          <a:lstStyle>
            <a:lvl1pPr>
              <a:defRPr/>
            </a:lvl1pPr>
          </a:lstStyle>
          <a:p>
            <a:pPr>
              <a:defRPr/>
            </a:pPr>
            <a:fld id="{6B9A946D-F2AB-4A0F-A1FC-0B438E2C33AD}" type="slidenum">
              <a:rPr lang="en-US" altLang="en-US"/>
              <a:pPr>
                <a:defRPr/>
              </a:pPr>
              <a:t>‹#›</a:t>
            </a:fld>
            <a:endParaRPr lang="en-US" altLang="en-US"/>
          </a:p>
        </p:txBody>
      </p:sp>
    </p:spTree>
    <p:extLst>
      <p:ext uri="{BB962C8B-B14F-4D97-AF65-F5344CB8AC3E}">
        <p14:creationId xmlns:p14="http://schemas.microsoft.com/office/powerpoint/2010/main" val="26015531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2"/>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3C67AA99-031C-0734-5ACE-66CEE9E114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30D08AE4-FB06-AC21-A819-09739FD645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97B4B2F3-DC1B-3CB4-CD37-33D02C38A0DD}"/>
              </a:ext>
            </a:extLst>
          </p:cNvPr>
          <p:cNvSpPr>
            <a:spLocks noGrp="1" noChangeArrowheads="1"/>
          </p:cNvSpPr>
          <p:nvPr>
            <p:ph type="sldNum" sz="quarter" idx="12"/>
          </p:nvPr>
        </p:nvSpPr>
        <p:spPr>
          <a:ln/>
        </p:spPr>
        <p:txBody>
          <a:bodyPr/>
          <a:lstStyle>
            <a:lvl1pPr>
              <a:defRPr/>
            </a:lvl1pPr>
          </a:lstStyle>
          <a:p>
            <a:pPr>
              <a:defRPr/>
            </a:pPr>
            <a:fld id="{6A80075B-3015-4AA1-9C81-3F6B83F8832C}" type="slidenum">
              <a:rPr lang="en-US" altLang="en-US"/>
              <a:pPr>
                <a:defRPr/>
              </a:pPr>
              <a:t>‹#›</a:t>
            </a:fld>
            <a:endParaRPr lang="en-US" altLang="en-US"/>
          </a:p>
        </p:txBody>
      </p:sp>
    </p:spTree>
    <p:extLst>
      <p:ext uri="{BB962C8B-B14F-4D97-AF65-F5344CB8AC3E}">
        <p14:creationId xmlns:p14="http://schemas.microsoft.com/office/powerpoint/2010/main" val="32135220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600202"/>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149B5A04-3FCE-95BC-E5EE-8E999103262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26E89EB8-41F9-09C1-9A34-013E568812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498C1239-221D-6818-8009-40DB0F758899}"/>
              </a:ext>
            </a:extLst>
          </p:cNvPr>
          <p:cNvSpPr>
            <a:spLocks noGrp="1" noChangeArrowheads="1"/>
          </p:cNvSpPr>
          <p:nvPr>
            <p:ph type="sldNum" sz="quarter" idx="12"/>
          </p:nvPr>
        </p:nvSpPr>
        <p:spPr>
          <a:ln/>
        </p:spPr>
        <p:txBody>
          <a:bodyPr/>
          <a:lstStyle>
            <a:lvl1pPr>
              <a:defRPr/>
            </a:lvl1pPr>
          </a:lstStyle>
          <a:p>
            <a:pPr>
              <a:defRPr/>
            </a:pPr>
            <a:fld id="{BAFED2A4-374C-44A0-9404-C008447DFC0C}" type="slidenum">
              <a:rPr lang="en-US" altLang="en-US"/>
              <a:pPr>
                <a:defRPr/>
              </a:pPr>
              <a:t>‹#›</a:t>
            </a:fld>
            <a:endParaRPr lang="en-US" altLang="en-US"/>
          </a:p>
        </p:txBody>
      </p:sp>
    </p:spTree>
    <p:extLst>
      <p:ext uri="{BB962C8B-B14F-4D97-AF65-F5344CB8AC3E}">
        <p14:creationId xmlns:p14="http://schemas.microsoft.com/office/powerpoint/2010/main" val="7892670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5986" y="1600202"/>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827E2EE3-6C80-18BA-AF60-1933ADDE4E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40BBE14D-EC69-4EA4-4F56-FF1BAD81CDD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82B92777-E905-2F35-FDB8-9D310A0C3A94}"/>
              </a:ext>
            </a:extLst>
          </p:cNvPr>
          <p:cNvSpPr>
            <a:spLocks noGrp="1" noChangeArrowheads="1"/>
          </p:cNvSpPr>
          <p:nvPr>
            <p:ph type="sldNum" sz="quarter" idx="12"/>
          </p:nvPr>
        </p:nvSpPr>
        <p:spPr>
          <a:ln/>
        </p:spPr>
        <p:txBody>
          <a:bodyPr/>
          <a:lstStyle>
            <a:lvl1pPr>
              <a:defRPr/>
            </a:lvl1pPr>
          </a:lstStyle>
          <a:p>
            <a:pPr>
              <a:defRPr/>
            </a:pPr>
            <a:fld id="{B6BA3C31-2721-42E8-8BD0-7296CFADA2A1}" type="slidenum">
              <a:rPr lang="en-US" altLang="en-US"/>
              <a:pPr>
                <a:defRPr/>
              </a:pPr>
              <a:t>‹#›</a:t>
            </a:fld>
            <a:endParaRPr lang="en-US" altLang="en-US"/>
          </a:p>
        </p:txBody>
      </p:sp>
    </p:spTree>
    <p:extLst>
      <p:ext uri="{BB962C8B-B14F-4D97-AF65-F5344CB8AC3E}">
        <p14:creationId xmlns:p14="http://schemas.microsoft.com/office/powerpoint/2010/main" val="12245993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quarter" idx="1"/>
          </p:nvPr>
        </p:nvSpPr>
        <p:spPr>
          <a:xfrm>
            <a:off x="609441" y="1600202"/>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600202"/>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0CE90DCD-946C-60EA-A00A-151C6F3342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67FC67AE-FB48-154B-456D-A742B031C7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F5CD5757-35A5-0BB0-101A-CCD091C83081}"/>
              </a:ext>
            </a:extLst>
          </p:cNvPr>
          <p:cNvSpPr>
            <a:spLocks noGrp="1" noChangeArrowheads="1"/>
          </p:cNvSpPr>
          <p:nvPr>
            <p:ph type="sldNum" sz="quarter" idx="12"/>
          </p:nvPr>
        </p:nvSpPr>
        <p:spPr>
          <a:ln/>
        </p:spPr>
        <p:txBody>
          <a:bodyPr/>
          <a:lstStyle>
            <a:lvl1pPr>
              <a:defRPr/>
            </a:lvl1pPr>
          </a:lstStyle>
          <a:p>
            <a:pPr>
              <a:defRPr/>
            </a:pPr>
            <a:fld id="{F738D8FB-70A9-4FC5-9A32-328603D9CB1A}" type="slidenum">
              <a:rPr lang="en-US" altLang="en-US"/>
              <a:pPr>
                <a:defRPr/>
              </a:pPr>
              <a:t>‹#›</a:t>
            </a:fld>
            <a:endParaRPr lang="en-US" altLang="en-US"/>
          </a:p>
        </p:txBody>
      </p:sp>
    </p:spTree>
    <p:extLst>
      <p:ext uri="{BB962C8B-B14F-4D97-AF65-F5344CB8AC3E}">
        <p14:creationId xmlns:p14="http://schemas.microsoft.com/office/powerpoint/2010/main" val="25724216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88825"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2743200"/>
            <a:ext cx="11356848" cy="1627632"/>
          </a:xfrm>
        </p:spPr>
        <p:txBody>
          <a:bodyPr anchor="b">
            <a:noAutofit/>
          </a:bodyPr>
          <a:lstStyle>
            <a:lvl1pPr algn="ctr">
              <a:lnSpc>
                <a:spcPct val="90000"/>
              </a:lnSpc>
              <a:defRPr sz="6598"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0680" y="4901184"/>
            <a:ext cx="9427464" cy="987552"/>
          </a:xfrm>
        </p:spPr>
        <p:txBody>
          <a:bodyPr anchor="t">
            <a:normAutofit/>
          </a:bodyPr>
          <a:lstStyle>
            <a:lvl1pPr marL="0" indent="0" algn="ctr">
              <a:spcBef>
                <a:spcPts val="0"/>
              </a:spcBef>
              <a:buNone/>
              <a:defRPr sz="2399" cap="all" baseline="0">
                <a:solidFill>
                  <a:schemeClr val="accent4">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5088" y="1435609"/>
            <a:ext cx="28986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Tree>
    <p:extLst>
      <p:ext uri="{BB962C8B-B14F-4D97-AF65-F5344CB8AC3E}">
        <p14:creationId xmlns:p14="http://schemas.microsoft.com/office/powerpoint/2010/main" val="294971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918577" y="0"/>
            <a:ext cx="42702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6" name="Straight Connector 5">
            <a:extLst>
              <a:ext uri="{FF2B5EF4-FFF2-40B4-BE49-F238E27FC236}">
                <a16:creationId xmlns:a16="http://schemas.microsoft.com/office/drawing/2014/main" id="{22AF402F-F8C6-E5B1-65C7-DFC0D8ED0878}"/>
              </a:ext>
            </a:extLst>
          </p:cNvPr>
          <p:cNvCxnSpPr>
            <a:cxnSpLocks/>
          </p:cNvCxnSpPr>
          <p:nvPr userDrawn="1"/>
        </p:nvCxnSpPr>
        <p:spPr>
          <a:xfrm>
            <a:off x="1522413" y="2743200"/>
            <a:ext cx="0" cy="41148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828800" y="2743200"/>
            <a:ext cx="5102352" cy="215798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p>
            <a:r>
              <a:rPr lang="en-US"/>
              <a:t>Click to edit Master title style</a:t>
            </a:r>
          </a:p>
        </p:txBody>
      </p:sp>
    </p:spTree>
    <p:extLst>
      <p:ext uri="{BB962C8B-B14F-4D97-AF65-F5344CB8AC3E}">
        <p14:creationId xmlns:p14="http://schemas.microsoft.com/office/powerpoint/2010/main" val="403592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lvl1pPr>
              <a:defRPr>
                <a:solidFill>
                  <a:schemeClr val="tx2">
                    <a:lumMod val="50000"/>
                  </a:schemeClr>
                </a:solidFill>
              </a:defRPr>
            </a:lvl1p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lvl1pPr>
              <a:defRPr>
                <a:solidFill>
                  <a:schemeClr val="tx2">
                    <a:lumMod val="50000"/>
                  </a:schemeClr>
                </a:solidFill>
              </a:defRPr>
            </a:lvl1p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220661" y="2386584"/>
            <a:ext cx="9747504" cy="401421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EE196DA-ED88-0EDC-A28F-7426416C0CA5}"/>
              </a:ext>
            </a:extLst>
          </p:cNvPr>
          <p:cNvSpPr>
            <a:spLocks noGrp="1"/>
          </p:cNvSpPr>
          <p:nvPr>
            <p:ph type="title"/>
          </p:nvPr>
        </p:nvSpPr>
        <p:spPr>
          <a:xfrm>
            <a:off x="1220661" y="640080"/>
            <a:ext cx="9747504" cy="16256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73526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0" y="0"/>
            <a:ext cx="33558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4178808" y="2862072"/>
            <a:ext cx="7397496" cy="157276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178808" y="640080"/>
            <a:ext cx="7397496" cy="1773936"/>
          </a:xfrm>
        </p:spPr>
        <p:txBody>
          <a:bodyPr anchor="t" anchorCtr="0"/>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D5E17843-7672-6C71-1608-D794830CE89C}"/>
              </a:ext>
            </a:extLst>
          </p:cNvPr>
          <p:cNvSpPr>
            <a:spLocks noGrp="1"/>
          </p:cNvSpPr>
          <p:nvPr>
            <p:ph sz="quarter" idx="15"/>
          </p:nvPr>
        </p:nvSpPr>
        <p:spPr>
          <a:xfrm>
            <a:off x="4160521" y="4846320"/>
            <a:ext cx="7397496" cy="1170432"/>
          </a:xfrm>
        </p:spPr>
        <p:txBody>
          <a:bodyPr>
            <a:noAutofit/>
          </a:bodyPr>
          <a:lstStyle>
            <a:lvl1pPr>
              <a:spcBef>
                <a:spcPts val="1200"/>
              </a:spcBef>
              <a:defRPr sz="1200"/>
            </a:lvl1pPr>
            <a:lvl2pPr>
              <a:spcBef>
                <a:spcPts val="1200"/>
              </a:spcBef>
              <a:defRPr sz="1200"/>
            </a:lvl2pPr>
            <a:lvl3pPr>
              <a:spcBef>
                <a:spcPts val="1200"/>
              </a:spcBef>
              <a:defRPr sz="1200"/>
            </a:lvl3pPr>
            <a:lvl4pPr>
              <a:spcBef>
                <a:spcPts val="1200"/>
              </a:spcBef>
              <a:defRPr sz="1200"/>
            </a:lvl4pPr>
            <a:lvl5pPr>
              <a:spcBef>
                <a:spcPts val="1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287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6CCC78F-07A7-7F5C-E67F-2CFC846E0DE1}"/>
              </a:ext>
            </a:extLst>
          </p:cNvPr>
          <p:cNvSpPr/>
          <p:nvPr userDrawn="1"/>
        </p:nvSpPr>
        <p:spPr>
          <a:xfrm>
            <a:off x="3813048" y="612648"/>
            <a:ext cx="7635240"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6">
            <a:extLst>
              <a:ext uri="{FF2B5EF4-FFF2-40B4-BE49-F238E27FC236}">
                <a16:creationId xmlns:a16="http://schemas.microsoft.com/office/drawing/2014/main" id="{5D7FFB3F-B685-7C31-5080-632B0441EADA}"/>
              </a:ext>
            </a:extLst>
          </p:cNvPr>
          <p:cNvSpPr>
            <a:spLocks noGrp="1"/>
          </p:cNvSpPr>
          <p:nvPr>
            <p:ph type="pic" sz="quarter" idx="13"/>
          </p:nvPr>
        </p:nvSpPr>
        <p:spPr>
          <a:xfrm>
            <a:off x="0" y="0"/>
            <a:ext cx="8906256" cy="6858000"/>
          </a:xfrm>
          <a:custGeom>
            <a:avLst/>
            <a:gdLst>
              <a:gd name="connsiteX0" fmla="*/ 0 w 8906256"/>
              <a:gd name="connsiteY0" fmla="*/ 0 h 6858000"/>
              <a:gd name="connsiteX1" fmla="*/ 8906256 w 8906256"/>
              <a:gd name="connsiteY1" fmla="*/ 0 h 6858000"/>
              <a:gd name="connsiteX2" fmla="*/ 8906256 w 8906256"/>
              <a:gd name="connsiteY2" fmla="*/ 612648 h 6858000"/>
              <a:gd name="connsiteX3" fmla="*/ 4945285 w 8906256"/>
              <a:gd name="connsiteY3" fmla="*/ 612648 h 6858000"/>
              <a:gd name="connsiteX4" fmla="*/ 3813048 w 8906256"/>
              <a:gd name="connsiteY4" fmla="*/ 612648 h 6858000"/>
              <a:gd name="connsiteX5" fmla="*/ 3813048 w 8906256"/>
              <a:gd name="connsiteY5" fmla="*/ 6099048 h 6858000"/>
              <a:gd name="connsiteX6" fmla="*/ 4945285 w 8906256"/>
              <a:gd name="connsiteY6" fmla="*/ 6099048 h 6858000"/>
              <a:gd name="connsiteX7" fmla="*/ 8906256 w 8906256"/>
              <a:gd name="connsiteY7" fmla="*/ 6099048 h 6858000"/>
              <a:gd name="connsiteX8" fmla="*/ 8906256 w 8906256"/>
              <a:gd name="connsiteY8" fmla="*/ 6858000 h 6858000"/>
              <a:gd name="connsiteX9" fmla="*/ 0 w 890625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06256" h="6858000">
                <a:moveTo>
                  <a:pt x="0" y="0"/>
                </a:moveTo>
                <a:lnTo>
                  <a:pt x="8906256" y="0"/>
                </a:lnTo>
                <a:lnTo>
                  <a:pt x="8906256" y="612648"/>
                </a:lnTo>
                <a:lnTo>
                  <a:pt x="4945285" y="612648"/>
                </a:lnTo>
                <a:lnTo>
                  <a:pt x="3813048" y="612648"/>
                </a:lnTo>
                <a:lnTo>
                  <a:pt x="3813048" y="6099048"/>
                </a:lnTo>
                <a:lnTo>
                  <a:pt x="4945285" y="6099048"/>
                </a:lnTo>
                <a:lnTo>
                  <a:pt x="8906256" y="6099048"/>
                </a:lnTo>
                <a:lnTo>
                  <a:pt x="8906256" y="6858000"/>
                </a:lnTo>
                <a:lnTo>
                  <a:pt x="0" y="6858000"/>
                </a:ln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11" name="Straight Connector 10">
            <a:extLst>
              <a:ext uri="{FF2B5EF4-FFF2-40B4-BE49-F238E27FC236}">
                <a16:creationId xmlns:a16="http://schemas.microsoft.com/office/drawing/2014/main" id="{21A4DAAA-F386-CC30-C391-320517CB5974}"/>
              </a:ext>
            </a:extLst>
          </p:cNvPr>
          <p:cNvCxnSpPr>
            <a:cxnSpLocks/>
          </p:cNvCxnSpPr>
          <p:nvPr userDrawn="1"/>
        </p:nvCxnSpPr>
        <p:spPr>
          <a:xfrm>
            <a:off x="4570412" y="3886200"/>
            <a:ext cx="687185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9B1E0A-D5BC-6920-B6F6-E799F22323B0}"/>
              </a:ext>
            </a:extLst>
          </p:cNvPr>
          <p:cNvCxnSpPr>
            <a:cxnSpLocks/>
          </p:cNvCxnSpPr>
          <p:nvPr userDrawn="1"/>
        </p:nvCxnSpPr>
        <p:spPr>
          <a:xfrm>
            <a:off x="11444684" y="3886200"/>
            <a:ext cx="74414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434840" y="1389888"/>
            <a:ext cx="6327648" cy="2304288"/>
          </a:xfrm>
        </p:spPr>
        <p:txBody>
          <a:bodyPr/>
          <a:lstStyle>
            <a:lvl1pPr>
              <a:defRPr>
                <a:solidFill>
                  <a:schemeClr val="tx2">
                    <a:lumMod val="50000"/>
                  </a:schemeClr>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4A24C6E-B46B-052B-14AF-08C705E55A2E}"/>
              </a:ext>
            </a:extLst>
          </p:cNvPr>
          <p:cNvSpPr>
            <a:spLocks noGrp="1"/>
          </p:cNvSpPr>
          <p:nvPr>
            <p:ph type="body" idx="1"/>
          </p:nvPr>
        </p:nvSpPr>
        <p:spPr>
          <a:xfrm>
            <a:off x="5230368" y="3813048"/>
            <a:ext cx="2112264" cy="711200"/>
          </a:xfrm>
        </p:spPr>
        <p:txBody>
          <a:bodyPr anchor="b">
            <a:norm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D803DA3C-F09E-61FF-139B-50144783786A}"/>
              </a:ext>
            </a:extLst>
          </p:cNvPr>
          <p:cNvSpPr>
            <a:spLocks noGrp="1"/>
          </p:cNvSpPr>
          <p:nvPr>
            <p:ph sz="half" idx="2"/>
          </p:nvPr>
        </p:nvSpPr>
        <p:spPr>
          <a:xfrm>
            <a:off x="5230368"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5" name="Text Placeholder 4">
            <a:extLst>
              <a:ext uri="{FF2B5EF4-FFF2-40B4-BE49-F238E27FC236}">
                <a16:creationId xmlns:a16="http://schemas.microsoft.com/office/drawing/2014/main" id="{8D23143E-34D4-7916-690C-3BE380588664}"/>
              </a:ext>
            </a:extLst>
          </p:cNvPr>
          <p:cNvSpPr>
            <a:spLocks noGrp="1"/>
          </p:cNvSpPr>
          <p:nvPr>
            <p:ph type="body" sz="quarter" idx="3"/>
          </p:nvPr>
        </p:nvSpPr>
        <p:spPr>
          <a:xfrm>
            <a:off x="8074152" y="3813048"/>
            <a:ext cx="1901952" cy="711200"/>
          </a:xfrm>
        </p:spPr>
        <p:txBody>
          <a:bodyPr anchor="b">
            <a:no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6FEC2F71-3E9B-0E18-C638-41C2B0C8D5D6}"/>
              </a:ext>
            </a:extLst>
          </p:cNvPr>
          <p:cNvSpPr>
            <a:spLocks noGrp="1"/>
          </p:cNvSpPr>
          <p:nvPr>
            <p:ph sz="quarter" idx="4"/>
          </p:nvPr>
        </p:nvSpPr>
        <p:spPr>
          <a:xfrm>
            <a:off x="8074152"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92654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two content, and picture 2">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89154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2679192"/>
            <a:ext cx="7242048" cy="1170432"/>
          </a:xfrm>
        </p:spPr>
        <p:txBody>
          <a:bodyPr>
            <a:noAutofit/>
          </a:bodyPr>
          <a:lstStyle>
            <a:lvl1pPr>
              <a:spcBef>
                <a:spcPts val="1200"/>
              </a:spcBef>
              <a:buClr>
                <a:schemeClr val="accent2">
                  <a:lumMod val="20000"/>
                  <a:lumOff val="80000"/>
                </a:schemeClr>
              </a:buClr>
              <a:defRPr sz="1200">
                <a:solidFill>
                  <a:schemeClr val="accent2">
                    <a:lumMod val="20000"/>
                    <a:lumOff val="80000"/>
                  </a:schemeClr>
                </a:solidFill>
              </a:defRPr>
            </a:lvl1pPr>
            <a:lvl2pPr>
              <a:spcBef>
                <a:spcPts val="1200"/>
              </a:spcBef>
              <a:buClr>
                <a:schemeClr val="accent2">
                  <a:lumMod val="20000"/>
                  <a:lumOff val="80000"/>
                </a:schemeClr>
              </a:buClr>
              <a:defRPr sz="1200">
                <a:solidFill>
                  <a:schemeClr val="accent2">
                    <a:lumMod val="20000"/>
                    <a:lumOff val="80000"/>
                  </a:schemeClr>
                </a:solidFill>
              </a:defRPr>
            </a:lvl2pPr>
            <a:lvl3pPr>
              <a:spcBef>
                <a:spcPts val="1200"/>
              </a:spcBef>
              <a:buClr>
                <a:schemeClr val="accent2">
                  <a:lumMod val="20000"/>
                  <a:lumOff val="80000"/>
                </a:schemeClr>
              </a:buClr>
              <a:defRPr sz="1200">
                <a:solidFill>
                  <a:schemeClr val="accent2">
                    <a:lumMod val="20000"/>
                    <a:lumOff val="80000"/>
                  </a:schemeClr>
                </a:solidFill>
              </a:defRPr>
            </a:lvl3pPr>
            <a:lvl4pPr>
              <a:spcBef>
                <a:spcPts val="1200"/>
              </a:spcBef>
              <a:buClr>
                <a:schemeClr val="accent2">
                  <a:lumMod val="20000"/>
                  <a:lumOff val="80000"/>
                </a:schemeClr>
              </a:buClr>
              <a:defRPr sz="1200">
                <a:solidFill>
                  <a:schemeClr val="accent2">
                    <a:lumMod val="20000"/>
                    <a:lumOff val="80000"/>
                  </a:schemeClr>
                </a:solidFill>
              </a:defRPr>
            </a:lvl4pPr>
            <a:lvl5pPr>
              <a:spcBef>
                <a:spcPts val="1200"/>
              </a:spcBef>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lvl1pPr>
              <a:defRPr>
                <a:solidFill>
                  <a:schemeClr val="accent2">
                    <a:lumMod val="20000"/>
                    <a:lumOff val="80000"/>
                  </a:schemeClr>
                </a:solidFill>
              </a:defRPr>
            </a:lvl1pPr>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7856CD97-B46D-FEB2-B35C-2890C62DB543}"/>
              </a:ext>
            </a:extLst>
          </p:cNvPr>
          <p:cNvSpPr>
            <a:spLocks noGrp="1"/>
          </p:cNvSpPr>
          <p:nvPr>
            <p:ph sz="quarter" idx="15"/>
          </p:nvPr>
        </p:nvSpPr>
        <p:spPr>
          <a:xfrm>
            <a:off x="640080" y="4059936"/>
            <a:ext cx="7242048" cy="2130552"/>
          </a:xfrm>
        </p:spPr>
        <p:txBody>
          <a:bodyPr>
            <a:normAutofit/>
          </a:bodyPr>
          <a:lstStyle>
            <a:lvl1pPr>
              <a:buClr>
                <a:schemeClr val="accent2">
                  <a:lumMod val="20000"/>
                  <a:lumOff val="80000"/>
                </a:schemeClr>
              </a:buClr>
              <a:defRPr sz="1200">
                <a:solidFill>
                  <a:schemeClr val="accent2">
                    <a:lumMod val="20000"/>
                    <a:lumOff val="80000"/>
                  </a:schemeClr>
                </a:solidFill>
              </a:defRPr>
            </a:lvl1pPr>
            <a:lvl2pPr>
              <a:buClr>
                <a:schemeClr val="accent2">
                  <a:lumMod val="20000"/>
                  <a:lumOff val="80000"/>
                </a:schemeClr>
              </a:buClr>
              <a:defRPr sz="1200">
                <a:solidFill>
                  <a:schemeClr val="accent2">
                    <a:lumMod val="20000"/>
                    <a:lumOff val="80000"/>
                  </a:schemeClr>
                </a:solidFill>
              </a:defRPr>
            </a:lvl2pPr>
            <a:lvl3pPr>
              <a:buClr>
                <a:schemeClr val="accent2">
                  <a:lumMod val="20000"/>
                  <a:lumOff val="80000"/>
                </a:schemeClr>
              </a:buClr>
              <a:defRPr sz="1200">
                <a:solidFill>
                  <a:schemeClr val="accent2">
                    <a:lumMod val="20000"/>
                    <a:lumOff val="80000"/>
                  </a:schemeClr>
                </a:solidFill>
              </a:defRPr>
            </a:lvl3pPr>
            <a:lvl4pPr>
              <a:buClr>
                <a:schemeClr val="accent2">
                  <a:lumMod val="20000"/>
                  <a:lumOff val="80000"/>
                </a:schemeClr>
              </a:buClr>
              <a:defRPr sz="1200">
                <a:solidFill>
                  <a:schemeClr val="accent2">
                    <a:lumMod val="20000"/>
                    <a:lumOff val="80000"/>
                  </a:schemeClr>
                </a:solidFill>
              </a:defRPr>
            </a:lvl4pPr>
            <a:lvl5pPr>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732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57CF4D-A5B0-F63D-3033-42520894BFE3}"/>
              </a:ext>
            </a:extLst>
          </p:cNvPr>
          <p:cNvSpPr>
            <a:spLocks noGrp="1"/>
          </p:cNvSpPr>
          <p:nvPr>
            <p:ph type="pic" sz="quarter" idx="13"/>
          </p:nvPr>
        </p:nvSpPr>
        <p:spPr>
          <a:xfrm>
            <a:off x="-1" y="0"/>
            <a:ext cx="12188825" cy="6858000"/>
          </a:xfrm>
          <a:custGeom>
            <a:avLst/>
            <a:gdLst>
              <a:gd name="connsiteX0" fmla="*/ 4759389 w 12188825"/>
              <a:gd name="connsiteY0" fmla="*/ 4787265 h 6858000"/>
              <a:gd name="connsiteX1" fmla="*/ 4759389 w 12188825"/>
              <a:gd name="connsiteY1" fmla="*/ 4814697 h 6858000"/>
              <a:gd name="connsiteX2" fmla="*/ 7429437 w 12188825"/>
              <a:gd name="connsiteY2" fmla="*/ 4814697 h 6858000"/>
              <a:gd name="connsiteX3" fmla="*/ 7429437 w 12188825"/>
              <a:gd name="connsiteY3" fmla="*/ 4787265 h 6858000"/>
              <a:gd name="connsiteX4" fmla="*/ 0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4759389" y="4787265"/>
                </a:moveTo>
                <a:lnTo>
                  <a:pt x="4759389" y="4814697"/>
                </a:lnTo>
                <a:lnTo>
                  <a:pt x="7429437" y="4814697"/>
                </a:lnTo>
                <a:lnTo>
                  <a:pt x="7429437" y="4787265"/>
                </a:lnTo>
                <a:close/>
                <a:moveTo>
                  <a:pt x="0" y="0"/>
                </a:move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3657600"/>
            <a:ext cx="11356848" cy="941832"/>
          </a:xfrm>
        </p:spPr>
        <p:txBody>
          <a:bodyPr anchor="t">
            <a:normAutofit/>
          </a:bodyPr>
          <a:lstStyle>
            <a:lvl1pPr algn="ctr">
              <a:lnSpc>
                <a:spcPct val="90000"/>
              </a:lnSpc>
              <a:defRPr sz="4799" b="0" cap="none" baseline="0">
                <a:solidFill>
                  <a:schemeClr val="accent2">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1380680" y="5129784"/>
            <a:ext cx="9427464" cy="987552"/>
          </a:xfrm>
        </p:spPr>
        <p:txBody>
          <a:bodyPr anchor="t">
            <a:normAutofit/>
          </a:bodyPr>
          <a:lstStyle>
            <a:lvl1pPr marL="0" indent="0" algn="ctr">
              <a:spcBef>
                <a:spcPts val="0"/>
              </a:spcBef>
              <a:buNone/>
              <a:defRPr sz="2399" cap="all" baseline="0">
                <a:solidFill>
                  <a:schemeClr val="accent4">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DDC6E071-6E0A-A6A5-AC43-072450B96555}"/>
              </a:ext>
            </a:extLst>
          </p:cNvPr>
          <p:cNvSpPr/>
          <p:nvPr userDrawn="1"/>
        </p:nvSpPr>
        <p:spPr>
          <a:xfrm>
            <a:off x="4759388" y="4787265"/>
            <a:ext cx="26700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Tree>
    <p:extLst>
      <p:ext uri="{BB962C8B-B14F-4D97-AF65-F5344CB8AC3E}">
        <p14:creationId xmlns:p14="http://schemas.microsoft.com/office/powerpoint/2010/main" val="358198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6CCC78F-07A7-7F5C-E67F-2CFC846E0DE1}"/>
              </a:ext>
            </a:extLst>
          </p:cNvPr>
          <p:cNvSpPr/>
          <p:nvPr userDrawn="1"/>
        </p:nvSpPr>
        <p:spPr>
          <a:xfrm>
            <a:off x="3813048" y="612648"/>
            <a:ext cx="7635240"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7" name="Picture Placeholder 16">
            <a:extLst>
              <a:ext uri="{FF2B5EF4-FFF2-40B4-BE49-F238E27FC236}">
                <a16:creationId xmlns:a16="http://schemas.microsoft.com/office/drawing/2014/main" id="{5D7FFB3F-B685-7C31-5080-632B0441EADA}"/>
              </a:ext>
            </a:extLst>
          </p:cNvPr>
          <p:cNvSpPr>
            <a:spLocks noGrp="1"/>
          </p:cNvSpPr>
          <p:nvPr>
            <p:ph type="pic" sz="quarter" idx="13"/>
          </p:nvPr>
        </p:nvSpPr>
        <p:spPr>
          <a:xfrm>
            <a:off x="0" y="0"/>
            <a:ext cx="8906256" cy="6858000"/>
          </a:xfrm>
          <a:custGeom>
            <a:avLst/>
            <a:gdLst>
              <a:gd name="connsiteX0" fmla="*/ 0 w 8906256"/>
              <a:gd name="connsiteY0" fmla="*/ 0 h 6858000"/>
              <a:gd name="connsiteX1" fmla="*/ 8906256 w 8906256"/>
              <a:gd name="connsiteY1" fmla="*/ 0 h 6858000"/>
              <a:gd name="connsiteX2" fmla="*/ 8906256 w 8906256"/>
              <a:gd name="connsiteY2" fmla="*/ 612648 h 6858000"/>
              <a:gd name="connsiteX3" fmla="*/ 4945285 w 8906256"/>
              <a:gd name="connsiteY3" fmla="*/ 612648 h 6858000"/>
              <a:gd name="connsiteX4" fmla="*/ 3813048 w 8906256"/>
              <a:gd name="connsiteY4" fmla="*/ 612648 h 6858000"/>
              <a:gd name="connsiteX5" fmla="*/ 3813048 w 8906256"/>
              <a:gd name="connsiteY5" fmla="*/ 6099048 h 6858000"/>
              <a:gd name="connsiteX6" fmla="*/ 4945285 w 8906256"/>
              <a:gd name="connsiteY6" fmla="*/ 6099048 h 6858000"/>
              <a:gd name="connsiteX7" fmla="*/ 8906256 w 8906256"/>
              <a:gd name="connsiteY7" fmla="*/ 6099048 h 6858000"/>
              <a:gd name="connsiteX8" fmla="*/ 8906256 w 8906256"/>
              <a:gd name="connsiteY8" fmla="*/ 6858000 h 6858000"/>
              <a:gd name="connsiteX9" fmla="*/ 0 w 890625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06256" h="6858000">
                <a:moveTo>
                  <a:pt x="0" y="0"/>
                </a:moveTo>
                <a:lnTo>
                  <a:pt x="8906256" y="0"/>
                </a:lnTo>
                <a:lnTo>
                  <a:pt x="8906256" y="612648"/>
                </a:lnTo>
                <a:lnTo>
                  <a:pt x="4945285" y="612648"/>
                </a:lnTo>
                <a:lnTo>
                  <a:pt x="3813048" y="612648"/>
                </a:lnTo>
                <a:lnTo>
                  <a:pt x="3813048" y="6099048"/>
                </a:lnTo>
                <a:lnTo>
                  <a:pt x="4945285" y="6099048"/>
                </a:lnTo>
                <a:lnTo>
                  <a:pt x="8906256" y="6099048"/>
                </a:lnTo>
                <a:lnTo>
                  <a:pt x="8906256" y="6858000"/>
                </a:lnTo>
                <a:lnTo>
                  <a:pt x="0" y="6858000"/>
                </a:ln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11" name="Straight Connector 10">
            <a:extLst>
              <a:ext uri="{FF2B5EF4-FFF2-40B4-BE49-F238E27FC236}">
                <a16:creationId xmlns:a16="http://schemas.microsoft.com/office/drawing/2014/main" id="{21A4DAAA-F386-CC30-C391-320517CB5974}"/>
              </a:ext>
            </a:extLst>
          </p:cNvPr>
          <p:cNvCxnSpPr>
            <a:cxnSpLocks/>
          </p:cNvCxnSpPr>
          <p:nvPr userDrawn="1"/>
        </p:nvCxnSpPr>
        <p:spPr>
          <a:xfrm>
            <a:off x="4570412" y="3886200"/>
            <a:ext cx="687185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9B1E0A-D5BC-6920-B6F6-E799F22323B0}"/>
              </a:ext>
            </a:extLst>
          </p:cNvPr>
          <p:cNvCxnSpPr>
            <a:cxnSpLocks/>
          </p:cNvCxnSpPr>
          <p:nvPr userDrawn="1"/>
        </p:nvCxnSpPr>
        <p:spPr>
          <a:xfrm>
            <a:off x="11444685" y="3886200"/>
            <a:ext cx="74414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434840" y="1389888"/>
            <a:ext cx="6327648" cy="2304288"/>
          </a:xfrm>
        </p:spPr>
        <p:txBody>
          <a:bodyPr/>
          <a:lstStyle>
            <a:lvl1pPr>
              <a:defRPr>
                <a:solidFill>
                  <a:schemeClr val="tx2">
                    <a:lumMod val="50000"/>
                  </a:schemeClr>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4A24C6E-B46B-052B-14AF-08C705E55A2E}"/>
              </a:ext>
            </a:extLst>
          </p:cNvPr>
          <p:cNvSpPr>
            <a:spLocks noGrp="1"/>
          </p:cNvSpPr>
          <p:nvPr>
            <p:ph type="body" idx="1"/>
          </p:nvPr>
        </p:nvSpPr>
        <p:spPr>
          <a:xfrm>
            <a:off x="5230368" y="3813048"/>
            <a:ext cx="2112264" cy="711200"/>
          </a:xfrm>
        </p:spPr>
        <p:txBody>
          <a:bodyPr anchor="b">
            <a:normAutofit/>
          </a:bodyPr>
          <a:lstStyle>
            <a:lvl1pPr marL="0" indent="0">
              <a:lnSpc>
                <a:spcPct val="90000"/>
              </a:lnSpc>
              <a:spcBef>
                <a:spcPts val="0"/>
              </a:spcBef>
              <a:buNone/>
              <a:defRPr sz="1600" b="1" cap="all" baseline="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D803DA3C-F09E-61FF-139B-50144783786A}"/>
              </a:ext>
            </a:extLst>
          </p:cNvPr>
          <p:cNvSpPr>
            <a:spLocks noGrp="1"/>
          </p:cNvSpPr>
          <p:nvPr>
            <p:ph sz="half" idx="2"/>
          </p:nvPr>
        </p:nvSpPr>
        <p:spPr>
          <a:xfrm>
            <a:off x="5230369" y="4617720"/>
            <a:ext cx="1901952" cy="1316736"/>
          </a:xfrm>
        </p:spPr>
        <p:txBody>
          <a:bodyPr>
            <a:normAutofit/>
          </a:bodyPr>
          <a:lstStyle>
            <a:lvl1pPr>
              <a:lnSpc>
                <a:spcPct val="100000"/>
              </a:lnSpc>
              <a:spcBef>
                <a:spcPts val="400"/>
              </a:spcBef>
              <a:defRPr sz="1600"/>
            </a:lvl1pPr>
            <a:lvl2pPr>
              <a:lnSpc>
                <a:spcPct val="100000"/>
              </a:lnSpc>
              <a:spcBef>
                <a:spcPts val="400"/>
              </a:spcBef>
              <a:defRPr sz="1799"/>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5" name="Text Placeholder 4">
            <a:extLst>
              <a:ext uri="{FF2B5EF4-FFF2-40B4-BE49-F238E27FC236}">
                <a16:creationId xmlns:a16="http://schemas.microsoft.com/office/drawing/2014/main" id="{8D23143E-34D4-7916-690C-3BE380588664}"/>
              </a:ext>
            </a:extLst>
          </p:cNvPr>
          <p:cNvSpPr>
            <a:spLocks noGrp="1"/>
          </p:cNvSpPr>
          <p:nvPr>
            <p:ph type="body" sz="quarter" idx="3"/>
          </p:nvPr>
        </p:nvSpPr>
        <p:spPr>
          <a:xfrm>
            <a:off x="8074152" y="3813048"/>
            <a:ext cx="1901952" cy="711200"/>
          </a:xfrm>
        </p:spPr>
        <p:txBody>
          <a:bodyPr anchor="b">
            <a:noAutofit/>
          </a:bodyPr>
          <a:lstStyle>
            <a:lvl1pPr marL="0" indent="0">
              <a:lnSpc>
                <a:spcPct val="90000"/>
              </a:lnSpc>
              <a:spcBef>
                <a:spcPts val="0"/>
              </a:spcBef>
              <a:buNone/>
              <a:defRPr sz="1600" b="1" cap="all" baseline="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6FEC2F71-3E9B-0E18-C638-41C2B0C8D5D6}"/>
              </a:ext>
            </a:extLst>
          </p:cNvPr>
          <p:cNvSpPr>
            <a:spLocks noGrp="1"/>
          </p:cNvSpPr>
          <p:nvPr>
            <p:ph sz="quarter" idx="4"/>
          </p:nvPr>
        </p:nvSpPr>
        <p:spPr>
          <a:xfrm>
            <a:off x="8074152" y="4617720"/>
            <a:ext cx="1901952" cy="1316736"/>
          </a:xfrm>
        </p:spPr>
        <p:txBody>
          <a:bodyPr>
            <a:normAutofit/>
          </a:bodyPr>
          <a:lstStyle>
            <a:lvl1pPr>
              <a:lnSpc>
                <a:spcPct val="100000"/>
              </a:lnSpc>
              <a:spcBef>
                <a:spcPts val="400"/>
              </a:spcBef>
              <a:defRPr sz="1600"/>
            </a:lvl1pPr>
            <a:lvl2pPr>
              <a:lnSpc>
                <a:spcPct val="100000"/>
              </a:lnSpc>
              <a:spcBef>
                <a:spcPts val="400"/>
              </a:spcBef>
              <a:defRPr sz="1799"/>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18464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444752"/>
            <a:ext cx="10360152" cy="4416552"/>
          </a:xfrm>
        </p:spPr>
        <p:txBody>
          <a:bodyPr lIns="91440" rIns="91440" anchor="t">
            <a:noAutofit/>
          </a:bodyPr>
          <a:lstStyle>
            <a:lvl1pPr algn="l">
              <a:lnSpc>
                <a:spcPct val="100000"/>
              </a:lnSpc>
              <a:defRPr sz="3999" b="0" cap="none" baseline="0">
                <a:solidFill>
                  <a:schemeClr val="accent1">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7543801" y="5495544"/>
            <a:ext cx="4494212" cy="484632"/>
          </a:xfrm>
        </p:spPr>
        <p:txBody>
          <a:bodyPr anchor="t">
            <a:noAutofit/>
          </a:bodyPr>
          <a:lstStyle>
            <a:lvl1pPr marL="0" indent="0" algn="l">
              <a:spcBef>
                <a:spcPts val="0"/>
              </a:spcBef>
              <a:buNone/>
              <a:defRPr sz="2399" cap="all" baseline="0">
                <a:solidFill>
                  <a:schemeClr val="accent4">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37B62AAD-BDB5-5645-A722-E6A8180BB714}"/>
              </a:ext>
            </a:extLst>
          </p:cNvPr>
          <p:cNvCxnSpPr>
            <a:cxnSpLocks/>
          </p:cNvCxnSpPr>
          <p:nvPr userDrawn="1"/>
        </p:nvCxnSpPr>
        <p:spPr>
          <a:xfrm>
            <a:off x="7618413" y="6172200"/>
            <a:ext cx="4570413" cy="0"/>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509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estion">
    <p:bg>
      <p:bgPr>
        <a:solidFill>
          <a:schemeClr val="accent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3C4F48-5124-C46E-5828-45F6F65E000F}"/>
              </a:ext>
            </a:extLst>
          </p:cNvPr>
          <p:cNvCxnSpPr>
            <a:cxnSpLocks/>
          </p:cNvCxnSpPr>
          <p:nvPr userDrawn="1"/>
        </p:nvCxnSpPr>
        <p:spPr>
          <a:xfrm>
            <a:off x="1" y="6400800"/>
            <a:ext cx="12188825"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91440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841248" y="2414016"/>
            <a:ext cx="7013448" cy="3374136"/>
          </a:xfrm>
        </p:spPr>
        <p:txBody>
          <a:bodyPr/>
          <a:lstStyle>
            <a:lvl1pPr>
              <a:defRPr>
                <a:solidFill>
                  <a:schemeClr val="tx2">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66907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717409" y="0"/>
            <a:ext cx="4471416" cy="6858000"/>
          </a:xfrm>
          <a:solidFill>
            <a:schemeClr val="accent1"/>
          </a:solidFill>
        </p:spPr>
        <p:txBody>
          <a:bodyPr anchor="t">
            <a:noAutofit/>
          </a:bodyPr>
          <a:lstStyle>
            <a:lvl1pPr marL="0" indent="0" algn="ctr">
              <a:buNone/>
              <a:defRPr>
                <a:solidFill>
                  <a:schemeClr val="accent2">
                    <a:lumMod val="20000"/>
                    <a:lumOff val="80000"/>
                  </a:schemeClr>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noAutofit/>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noAutofit/>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1" y="3172968"/>
            <a:ext cx="5102352" cy="2029968"/>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noAutofit/>
          </a:bodyPr>
          <a:lstStyle/>
          <a:p>
            <a:r>
              <a:rPr lang="en-US"/>
              <a:t>Click to edit Master title style</a:t>
            </a:r>
          </a:p>
        </p:txBody>
      </p:sp>
      <p:cxnSp>
        <p:nvCxnSpPr>
          <p:cNvPr id="2" name="Straight Connector 1">
            <a:extLst>
              <a:ext uri="{FF2B5EF4-FFF2-40B4-BE49-F238E27FC236}">
                <a16:creationId xmlns:a16="http://schemas.microsoft.com/office/drawing/2014/main" id="{20058072-A976-BB1B-E73B-039CA4102FD7}"/>
              </a:ext>
            </a:extLst>
          </p:cNvPr>
          <p:cNvCxnSpPr>
            <a:cxnSpLocks/>
          </p:cNvCxnSpPr>
          <p:nvPr userDrawn="1"/>
        </p:nvCxnSpPr>
        <p:spPr>
          <a:xfrm flipH="1">
            <a:off x="1" y="2667000"/>
            <a:ext cx="7722689"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8">
            <a:extLst>
              <a:ext uri="{FF2B5EF4-FFF2-40B4-BE49-F238E27FC236}">
                <a16:creationId xmlns:a16="http://schemas.microsoft.com/office/drawing/2014/main" id="{A65D0A25-C9DB-7306-466C-DFD2401F85D4}"/>
              </a:ext>
            </a:extLst>
          </p:cNvPr>
          <p:cNvSpPr>
            <a:spLocks noGrp="1"/>
          </p:cNvSpPr>
          <p:nvPr>
            <p:ph sz="quarter" idx="15"/>
          </p:nvPr>
        </p:nvSpPr>
        <p:spPr>
          <a:xfrm>
            <a:off x="8202168" y="3172968"/>
            <a:ext cx="3255264" cy="2688336"/>
          </a:xfrm>
        </p:spPr>
        <p:txBody>
          <a:bodyPr lIns="91440" tIns="0">
            <a:noAutofit/>
          </a:bodyPr>
          <a:lstStyle>
            <a:lvl1pPr marL="0" indent="0">
              <a:buNone/>
              <a:defRPr sz="2399" cap="all" baseline="0">
                <a:solidFill>
                  <a:schemeClr val="accent2">
                    <a:lumMod val="20000"/>
                    <a:lumOff val="80000"/>
                  </a:schemeClr>
                </a:solidFill>
              </a:defRPr>
            </a:lvl1pPr>
            <a:lvl2pPr marL="0" indent="0">
              <a:spcBef>
                <a:spcPts val="1799"/>
              </a:spcBef>
              <a:buNone/>
              <a:defRPr sz="1600">
                <a:solidFill>
                  <a:schemeClr val="accent2">
                    <a:lumMod val="20000"/>
                    <a:lumOff val="80000"/>
                  </a:schemeClr>
                </a:solidFill>
              </a:defRPr>
            </a:lvl2pPr>
            <a:lvl3pPr>
              <a:defRPr sz="1600"/>
            </a:lvl3pPr>
            <a:lvl4pPr>
              <a:defRPr sz="1600"/>
            </a:lvl4pPr>
            <a:lvl5pPr>
              <a:defRPr sz="16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5263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E998D3-1DC1-ED0C-84CE-D3710A6AE4A8}"/>
              </a:ext>
            </a:extLst>
          </p:cNvPr>
          <p:cNvSpPr>
            <a:spLocks noGrp="1"/>
          </p:cNvSpPr>
          <p:nvPr>
            <p:ph type="pic" sz="quarter" idx="13"/>
          </p:nvPr>
        </p:nvSpPr>
        <p:spPr>
          <a:xfrm>
            <a:off x="1" y="0"/>
            <a:ext cx="12188825" cy="6858000"/>
          </a:xfrm>
          <a:custGeom>
            <a:avLst/>
            <a:gdLst>
              <a:gd name="connsiteX0" fmla="*/ 0 w 12188825"/>
              <a:gd name="connsiteY0" fmla="*/ 0 h 6858000"/>
              <a:gd name="connsiteX1" fmla="*/ 4341813 w 12188825"/>
              <a:gd name="connsiteY1" fmla="*/ 0 h 6858000"/>
              <a:gd name="connsiteX2" fmla="*/ 4341813 w 12188825"/>
              <a:gd name="connsiteY2" fmla="*/ 4745736 h 6858000"/>
              <a:gd name="connsiteX3" fmla="*/ 4369245 w 12188825"/>
              <a:gd name="connsiteY3" fmla="*/ 4745736 h 6858000"/>
              <a:gd name="connsiteX4" fmla="*/ 4369245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4341813" y="0"/>
                </a:lnTo>
                <a:lnTo>
                  <a:pt x="4341813" y="4745736"/>
                </a:lnTo>
                <a:lnTo>
                  <a:pt x="4369245" y="4745736"/>
                </a:lnTo>
                <a:lnTo>
                  <a:pt x="4369245"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p:nvPr>
        </p:nvSpPr>
        <p:spPr>
          <a:xfrm>
            <a:off x="640081" y="640080"/>
            <a:ext cx="3200400" cy="2084832"/>
          </a:xfrm>
        </p:spPr>
        <p:txBody>
          <a:bodyPr anchor="t">
            <a:noAutofit/>
          </a:bodyPr>
          <a:lstStyle>
            <a:lvl1pPr algn="l">
              <a:lnSpc>
                <a:spcPct val="90000"/>
              </a:lnSpc>
              <a:defRPr sz="4799" b="0" cap="none" baseline="0">
                <a:solidFill>
                  <a:schemeClr val="accent2">
                    <a:lumMod val="20000"/>
                    <a:lumOff val="80000"/>
                  </a:schemeClr>
                </a:solidFill>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15CAA1D0-9CC9-4F01-19B8-029FF0FF1254}"/>
              </a:ext>
            </a:extLst>
          </p:cNvPr>
          <p:cNvSpPr/>
          <p:nvPr userDrawn="1"/>
        </p:nvSpPr>
        <p:spPr>
          <a:xfrm rot="5400000">
            <a:off x="1982661" y="2359153"/>
            <a:ext cx="4745736"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799" dirty="0"/>
          </a:p>
        </p:txBody>
      </p:sp>
      <p:sp>
        <p:nvSpPr>
          <p:cNvPr id="9" name="Text Placeholder 2">
            <a:extLst>
              <a:ext uri="{FF2B5EF4-FFF2-40B4-BE49-F238E27FC236}">
                <a16:creationId xmlns:a16="http://schemas.microsoft.com/office/drawing/2014/main" id="{35D20188-2858-4017-16C7-8D8B2EB783AC}"/>
              </a:ext>
            </a:extLst>
          </p:cNvPr>
          <p:cNvSpPr>
            <a:spLocks noGrp="1"/>
          </p:cNvSpPr>
          <p:nvPr>
            <p:ph type="body" idx="14"/>
          </p:nvPr>
        </p:nvSpPr>
        <p:spPr>
          <a:xfrm>
            <a:off x="4873754" y="850260"/>
            <a:ext cx="2276856" cy="711200"/>
          </a:xfrm>
        </p:spPr>
        <p:txBody>
          <a:bodyPr anchor="t">
            <a:noAutofit/>
          </a:bodyPr>
          <a:lstStyle>
            <a:lvl1pPr marL="0" indent="0">
              <a:lnSpc>
                <a:spcPct val="90000"/>
              </a:lnSpc>
              <a:spcBef>
                <a:spcPts val="0"/>
              </a:spcBef>
              <a:buNone/>
              <a:defRPr sz="2399" b="0" cap="all" baseline="0">
                <a:solidFill>
                  <a:schemeClr val="accent4">
                    <a:lumMod val="7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3351FF95-77DF-46F6-7673-71454E42DC18}"/>
              </a:ext>
            </a:extLst>
          </p:cNvPr>
          <p:cNvSpPr>
            <a:spLocks noGrp="1"/>
          </p:cNvSpPr>
          <p:nvPr>
            <p:ph sz="half" idx="2"/>
          </p:nvPr>
        </p:nvSpPr>
        <p:spPr>
          <a:xfrm>
            <a:off x="4873754" y="1380612"/>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799"/>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1" name="Text Placeholder 4">
            <a:extLst>
              <a:ext uri="{FF2B5EF4-FFF2-40B4-BE49-F238E27FC236}">
                <a16:creationId xmlns:a16="http://schemas.microsoft.com/office/drawing/2014/main" id="{D585749F-5840-3B72-40A1-A68404430863}"/>
              </a:ext>
            </a:extLst>
          </p:cNvPr>
          <p:cNvSpPr>
            <a:spLocks noGrp="1"/>
          </p:cNvSpPr>
          <p:nvPr>
            <p:ph type="body" sz="quarter" idx="3"/>
          </p:nvPr>
        </p:nvSpPr>
        <p:spPr>
          <a:xfrm>
            <a:off x="4873754" y="2807076"/>
            <a:ext cx="2276856" cy="711200"/>
          </a:xfrm>
        </p:spPr>
        <p:txBody>
          <a:bodyPr anchor="t">
            <a:noAutofit/>
          </a:bodyPr>
          <a:lstStyle>
            <a:lvl1pPr marL="0" indent="0">
              <a:lnSpc>
                <a:spcPct val="90000"/>
              </a:lnSpc>
              <a:spcBef>
                <a:spcPts val="0"/>
              </a:spcBef>
              <a:buNone/>
              <a:defRPr sz="2399" b="0" cap="all" baseline="0">
                <a:solidFill>
                  <a:schemeClr val="accent4">
                    <a:lumMod val="7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A075B67-81C5-7714-2DF6-B942F80605C7}"/>
              </a:ext>
            </a:extLst>
          </p:cNvPr>
          <p:cNvSpPr>
            <a:spLocks noGrp="1"/>
          </p:cNvSpPr>
          <p:nvPr>
            <p:ph sz="quarter" idx="4"/>
          </p:nvPr>
        </p:nvSpPr>
        <p:spPr>
          <a:xfrm>
            <a:off x="4873754" y="3291708"/>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799"/>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13028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CLASSICAL LITERATURE</a:t>
            </a:r>
            <a:endParaRPr dirty="0"/>
          </a:p>
        </p:txBody>
      </p:sp>
      <p:sp>
        <p:nvSpPr>
          <p:cNvPr id="3" name="Date Placeholder 2"/>
          <p:cNvSpPr>
            <a:spLocks noGrp="1"/>
          </p:cNvSpPr>
          <p:nvPr>
            <p:ph type="dt" sz="half" idx="10"/>
          </p:nvPr>
        </p:nvSpPr>
        <p:spPr>
          <a:xfrm>
            <a:off x="8836899" y="6172200"/>
            <a:ext cx="1218883" cy="304800"/>
          </a:xfrm>
          <a:prstGeom prst="rect">
            <a:avLst/>
          </a:prstGeom>
        </p:spPr>
        <p:txBody>
          <a:bodyPr/>
          <a:lstStyle/>
          <a:p>
            <a:endParaRPr dirty="0"/>
          </a:p>
        </p:txBody>
      </p:sp>
      <p:sp>
        <p:nvSpPr>
          <p:cNvPr id="5" name="Slide Number Placeholder 4"/>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82079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CLASSICAL LITERATURE</a:t>
            </a:r>
            <a:endParaRPr dirty="0"/>
          </a:p>
        </p:txBody>
      </p:sp>
      <p:sp>
        <p:nvSpPr>
          <p:cNvPr id="2" name="Date Placeholder 1"/>
          <p:cNvSpPr>
            <a:spLocks noGrp="1"/>
          </p:cNvSpPr>
          <p:nvPr>
            <p:ph type="dt" sz="half" idx="10"/>
          </p:nvPr>
        </p:nvSpPr>
        <p:spPr>
          <a:xfrm>
            <a:off x="8836899" y="6172200"/>
            <a:ext cx="1218883" cy="304800"/>
          </a:xfrm>
          <a:prstGeom prst="rect">
            <a:avLst/>
          </a:prstGeom>
        </p:spPr>
        <p:txBody>
          <a:bodyPr/>
          <a:lstStyle/>
          <a:p>
            <a:endParaRPr dirty="0"/>
          </a:p>
        </p:txBody>
      </p:sp>
      <p:sp>
        <p:nvSpPr>
          <p:cNvPr id="4" name="Slide Number Placeholder 3"/>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350551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799" b="0"/>
            </a:lvl1pPr>
          </a:lstStyle>
          <a:p>
            <a:r>
              <a:rPr lang="en-US" dirty="0"/>
              <a:t>CLICK TO EDIT MASTER TITLE STYLE</a:t>
            </a:r>
          </a:p>
        </p:txBody>
      </p:sp>
      <p:sp>
        <p:nvSpPr>
          <p:cNvPr id="3" name="Content Placeholder 2"/>
          <p:cNvSpPr>
            <a:spLocks noGrp="1"/>
          </p:cNvSpPr>
          <p:nvPr>
            <p:ph idx="1"/>
          </p:nvPr>
        </p:nvSpPr>
        <p:spPr>
          <a:xfrm>
            <a:off x="1218884" y="1803402"/>
            <a:ext cx="6602281" cy="4267201"/>
          </a:xfrm>
        </p:spPr>
        <p:txBody>
          <a:bodyPr>
            <a:normAutofit/>
          </a:bodyPr>
          <a:lstStyle>
            <a:lvl1pPr>
              <a:defRPr sz="2399"/>
            </a:lvl1pPr>
            <a:lvl2pPr>
              <a:defRPr sz="1999"/>
            </a:lvl2pPr>
            <a:lvl3pPr>
              <a:defRPr sz="1799"/>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5884" y="1803402"/>
            <a:ext cx="2844060" cy="4267201"/>
          </a:xfrm>
        </p:spPr>
        <p:txBody>
          <a:bodyPr>
            <a:normAutofit/>
          </a:bodyPr>
          <a:lstStyle>
            <a:lvl1pPr marL="0" indent="0">
              <a:spcBef>
                <a:spcPts val="1600"/>
              </a:spcBef>
              <a:buNone/>
              <a:defRPr sz="19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6899"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384334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444752"/>
            <a:ext cx="10360152" cy="4416552"/>
          </a:xfrm>
        </p:spPr>
        <p:txBody>
          <a:bodyPr lIns="91440" rIns="91440" anchor="t">
            <a:noAutofit/>
          </a:bodyPr>
          <a:lstStyle>
            <a:lvl1pPr algn="l">
              <a:lnSpc>
                <a:spcPct val="100000"/>
              </a:lnSpc>
              <a:defRPr sz="4000" b="0" cap="none" baseline="0">
                <a:solidFill>
                  <a:schemeClr val="accent1">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7543800" y="5495544"/>
            <a:ext cx="4494212" cy="484632"/>
          </a:xfrm>
        </p:spPr>
        <p:txBody>
          <a:bodyPr anchor="t">
            <a:noAutofit/>
          </a:bodyPr>
          <a:lstStyle>
            <a:lvl1pPr marL="0" indent="0" algn="l">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37B62AAD-BDB5-5645-A722-E6A8180BB714}"/>
              </a:ext>
            </a:extLst>
          </p:cNvPr>
          <p:cNvCxnSpPr>
            <a:cxnSpLocks/>
          </p:cNvCxnSpPr>
          <p:nvPr userDrawn="1"/>
        </p:nvCxnSpPr>
        <p:spPr>
          <a:xfrm>
            <a:off x="7618412" y="6172200"/>
            <a:ext cx="4570413" cy="0"/>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44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799" b="0">
                <a:latin typeface="Book Antiqua" panose="02040602050305030304" pitchFamily="18" charset="0"/>
              </a:defRPr>
            </a:lvl1pPr>
          </a:lstStyle>
          <a:p>
            <a:r>
              <a:rPr lang="en-US" dirty="0"/>
              <a:t>CLICK TO EDIT MASTER TITLE STYLE</a:t>
            </a: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sz="1799" dirty="0"/>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3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dirty="0"/>
          </a:p>
        </p:txBody>
      </p:sp>
      <p:sp>
        <p:nvSpPr>
          <p:cNvPr id="4" name="Text Placeholder 3"/>
          <p:cNvSpPr>
            <a:spLocks noGrp="1"/>
          </p:cNvSpPr>
          <p:nvPr>
            <p:ph type="body" sz="half" idx="2"/>
          </p:nvPr>
        </p:nvSpPr>
        <p:spPr>
          <a:xfrm>
            <a:off x="8125884" y="1803401"/>
            <a:ext cx="2844060" cy="4165600"/>
          </a:xfrm>
        </p:spPr>
        <p:txBody>
          <a:bodyPr>
            <a:normAutofit/>
          </a:bodyPr>
          <a:lstStyle>
            <a:lvl1pPr marL="0" indent="0">
              <a:spcBef>
                <a:spcPts val="1600"/>
              </a:spcBef>
              <a:buNone/>
              <a:defRPr sz="2399">
                <a:solidFill>
                  <a:schemeClr val="tx1">
                    <a:lumMod val="50000"/>
                  </a:schemeClr>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6899"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335042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p:bg>
      <p:bgPr>
        <a:solidFill>
          <a:schemeClr val="accent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3C4F48-5124-C46E-5828-45F6F65E000F}"/>
              </a:ext>
            </a:extLst>
          </p:cNvPr>
          <p:cNvCxnSpPr>
            <a:cxnSpLocks/>
          </p:cNvCxnSpPr>
          <p:nvPr userDrawn="1"/>
        </p:nvCxnSpPr>
        <p:spPr>
          <a:xfrm>
            <a:off x="0" y="6400800"/>
            <a:ext cx="12188825"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91440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841248" y="2414016"/>
            <a:ext cx="7013448" cy="3374136"/>
          </a:xfrm>
        </p:spPr>
        <p:txBody>
          <a:bodyPr/>
          <a:lstStyle>
            <a:lvl1pPr>
              <a:defRPr>
                <a:solidFill>
                  <a:schemeClr val="tx2">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36317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5.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6" Type="http://schemas.openxmlformats.org/officeDocument/2006/relationships/theme" Target="../theme/theme6.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431800"/>
            <a:ext cx="9751060" cy="162560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218883" y="2362200"/>
            <a:ext cx="9751060" cy="3708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rot="5400000">
            <a:off x="11183112" y="5413248"/>
            <a:ext cx="1298448" cy="219456"/>
          </a:xfrm>
          <a:prstGeom prst="rect">
            <a:avLst/>
          </a:prstGeom>
        </p:spPr>
        <p:txBody>
          <a:bodyPr vert="horz" lIns="91440" tIns="45720" rIns="91440" bIns="45720" rtlCol="0" anchor="ctr">
            <a:noAutofit/>
          </a:bodyPr>
          <a:lstStyle>
            <a:lvl1pPr algn="r">
              <a:defRPr sz="800" cap="all" baseline="0">
                <a:solidFill>
                  <a:schemeClr val="accent2">
                    <a:lumMod val="20000"/>
                    <a:lumOff val="80000"/>
                  </a:schemeClr>
                </a:solidFill>
              </a:defRPr>
            </a:lvl1pPr>
          </a:lstStyle>
          <a:p>
            <a:r>
              <a:rPr lang="en-US" dirty="0"/>
              <a:t>CLASSICAL LITERATURE</a:t>
            </a:r>
          </a:p>
        </p:txBody>
      </p:sp>
      <p:sp>
        <p:nvSpPr>
          <p:cNvPr id="6" name="Slide Number Placeholder 5"/>
          <p:cNvSpPr>
            <a:spLocks noGrp="1"/>
          </p:cNvSpPr>
          <p:nvPr>
            <p:ph type="sldNum" sz="quarter" idx="4"/>
          </p:nvPr>
        </p:nvSpPr>
        <p:spPr>
          <a:xfrm>
            <a:off x="11565572" y="6245352"/>
            <a:ext cx="548640" cy="457200"/>
          </a:xfrm>
          <a:prstGeom prst="rect">
            <a:avLst/>
          </a:prstGeom>
        </p:spPr>
        <p:txBody>
          <a:bodyPr vert="horz" lIns="0" tIns="0" rIns="0" bIns="0" rtlCol="0" anchor="ctr">
            <a:noAutofit/>
          </a:bodyPr>
          <a:lstStyle>
            <a:lvl1pPr algn="ctr">
              <a:defRPr sz="3000">
                <a:solidFill>
                  <a:schemeClr val="accent2">
                    <a:lumMod val="20000"/>
                    <a:lumOff val="80000"/>
                  </a:schemeClr>
                </a:solidFill>
                <a:latin typeface="+mj-lt"/>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73" r:id="rId1"/>
    <p:sldLayoutId id="2147483766" r:id="rId2"/>
    <p:sldLayoutId id="2147483767" r:id="rId3"/>
    <p:sldLayoutId id="2147483768" r:id="rId4"/>
    <p:sldLayoutId id="2147483769" r:id="rId5"/>
    <p:sldLayoutId id="2147483759" r:id="rId6"/>
    <p:sldLayoutId id="2147483770" r:id="rId7"/>
    <p:sldLayoutId id="2147483771" r:id="rId8"/>
    <p:sldLayoutId id="2147483772" r:id="rId9"/>
    <p:sldLayoutId id="2147483774" r:id="rId10"/>
    <p:sldLayoutId id="2147483775" r:id="rId11"/>
    <p:sldLayoutId id="2147483762" r:id="rId12"/>
    <p:sldLayoutId id="2147483763" r:id="rId13"/>
    <p:sldLayoutId id="2147483764" r:id="rId14"/>
    <p:sldLayoutId id="214748376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4800" kern="1200" cap="all" spc="100" baseline="0">
          <a:solidFill>
            <a:schemeClr val="tx1">
              <a:lumMod val="50000"/>
            </a:schemeClr>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24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20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8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721939BD-3C1F-C45C-691D-9C2891452516}"/>
              </a:ext>
            </a:extLst>
          </p:cNvPr>
          <p:cNvGrpSpPr>
            <a:grpSpLocks/>
          </p:cNvGrpSpPr>
          <p:nvPr/>
        </p:nvGrpSpPr>
        <p:grpSpPr bwMode="auto">
          <a:xfrm>
            <a:off x="0" y="2438400"/>
            <a:ext cx="12188825" cy="4046538"/>
            <a:chOff x="0" y="1536"/>
            <a:chExt cx="5760" cy="2549"/>
          </a:xfrm>
        </p:grpSpPr>
        <p:sp>
          <p:nvSpPr>
            <p:cNvPr id="4099" name="Rectangle 3">
              <a:extLst>
                <a:ext uri="{FF2B5EF4-FFF2-40B4-BE49-F238E27FC236}">
                  <a16:creationId xmlns:a16="http://schemas.microsoft.com/office/drawing/2014/main" id="{C0F9C2E5-0F61-4672-5AC9-A3F870C18DE2}"/>
                </a:ext>
              </a:extLst>
            </p:cNvPr>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p>
          </p:txBody>
        </p:sp>
        <p:sp>
          <p:nvSpPr>
            <p:cNvPr id="3081" name="Freeform 4">
              <a:extLst>
                <a:ext uri="{FF2B5EF4-FFF2-40B4-BE49-F238E27FC236}">
                  <a16:creationId xmlns:a16="http://schemas.microsoft.com/office/drawing/2014/main" id="{B02182A8-52B2-2FFE-2702-9D8D8B3FBC15}"/>
                </a:ext>
              </a:extLst>
            </p:cNvPr>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082" name="Freeform 5">
              <a:extLst>
                <a:ext uri="{FF2B5EF4-FFF2-40B4-BE49-F238E27FC236}">
                  <a16:creationId xmlns:a16="http://schemas.microsoft.com/office/drawing/2014/main" id="{D1E41B57-D744-7810-A578-B0E0C885A446}"/>
                </a:ext>
              </a:extLst>
            </p:cNvPr>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2" name="Freeform 6">
              <a:extLst>
                <a:ext uri="{FF2B5EF4-FFF2-40B4-BE49-F238E27FC236}">
                  <a16:creationId xmlns:a16="http://schemas.microsoft.com/office/drawing/2014/main" id="{72CDA0BD-A798-D8F4-4CDE-AD7E534A31D8}"/>
                </a:ext>
              </a:extLst>
            </p:cNvPr>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84" name="Freeform 7">
              <a:extLst>
                <a:ext uri="{FF2B5EF4-FFF2-40B4-BE49-F238E27FC236}">
                  <a16:creationId xmlns:a16="http://schemas.microsoft.com/office/drawing/2014/main" id="{FEE931BA-232A-1CEB-4B68-C0B92DC48074}"/>
                </a:ext>
              </a:extLst>
            </p:cNvPr>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85" name="Freeform 8">
              <a:extLst>
                <a:ext uri="{FF2B5EF4-FFF2-40B4-BE49-F238E27FC236}">
                  <a16:creationId xmlns:a16="http://schemas.microsoft.com/office/drawing/2014/main" id="{BAE1E30E-F945-F4F6-703B-F5FB94427919}"/>
                </a:ext>
              </a:extLst>
            </p:cNvPr>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86" name="Freeform 9">
              <a:extLst>
                <a:ext uri="{FF2B5EF4-FFF2-40B4-BE49-F238E27FC236}">
                  <a16:creationId xmlns:a16="http://schemas.microsoft.com/office/drawing/2014/main" id="{D2EF528E-0316-B9FE-3352-F1A3AE6730DC}"/>
                </a:ext>
              </a:extLst>
            </p:cNvPr>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87" name="Freeform 10">
              <a:extLst>
                <a:ext uri="{FF2B5EF4-FFF2-40B4-BE49-F238E27FC236}">
                  <a16:creationId xmlns:a16="http://schemas.microsoft.com/office/drawing/2014/main" id="{408C9A26-F2C0-9F6E-667C-37545F37B366}"/>
                </a:ext>
              </a:extLst>
            </p:cNvPr>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88" name="Freeform 11">
              <a:extLst>
                <a:ext uri="{FF2B5EF4-FFF2-40B4-BE49-F238E27FC236}">
                  <a16:creationId xmlns:a16="http://schemas.microsoft.com/office/drawing/2014/main" id="{5E7DD1AE-32F8-B306-AE78-01BBE23D8714}"/>
                </a:ext>
              </a:extLst>
            </p:cNvPr>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8" name="Freeform 12">
              <a:extLst>
                <a:ext uri="{FF2B5EF4-FFF2-40B4-BE49-F238E27FC236}">
                  <a16:creationId xmlns:a16="http://schemas.microsoft.com/office/drawing/2014/main" id="{1DC85D1C-A915-BFB9-1CFD-1A7FE0040D74}"/>
                </a:ext>
              </a:extLst>
            </p:cNvPr>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90" name="Freeform 13">
              <a:extLst>
                <a:ext uri="{FF2B5EF4-FFF2-40B4-BE49-F238E27FC236}">
                  <a16:creationId xmlns:a16="http://schemas.microsoft.com/office/drawing/2014/main" id="{9B0331D1-00CF-4DED-B32E-74964FEBADE7}"/>
                </a:ext>
              </a:extLst>
            </p:cNvPr>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10" name="Freeform 14">
              <a:extLst>
                <a:ext uri="{FF2B5EF4-FFF2-40B4-BE49-F238E27FC236}">
                  <a16:creationId xmlns:a16="http://schemas.microsoft.com/office/drawing/2014/main" id="{4F3613BF-86B0-31B6-3786-73B628C36EAF}"/>
                </a:ext>
              </a:extLst>
            </p:cNvPr>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111" name="Freeform 15">
              <a:extLst>
                <a:ext uri="{FF2B5EF4-FFF2-40B4-BE49-F238E27FC236}">
                  <a16:creationId xmlns:a16="http://schemas.microsoft.com/office/drawing/2014/main" id="{31273BDE-E6E0-6046-C184-39E71532CE72}"/>
                </a:ext>
              </a:extLst>
            </p:cNvPr>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112" name="Freeform 16">
              <a:extLst>
                <a:ext uri="{FF2B5EF4-FFF2-40B4-BE49-F238E27FC236}">
                  <a16:creationId xmlns:a16="http://schemas.microsoft.com/office/drawing/2014/main" id="{0F2E9588-F86F-A519-53F1-90019B82549B}"/>
                </a:ext>
              </a:extLst>
            </p:cNvPr>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94" name="Freeform 17">
              <a:extLst>
                <a:ext uri="{FF2B5EF4-FFF2-40B4-BE49-F238E27FC236}">
                  <a16:creationId xmlns:a16="http://schemas.microsoft.com/office/drawing/2014/main" id="{B512CF17-C5D1-96B3-ECA8-F5221ACC7626}"/>
                </a:ext>
              </a:extLst>
            </p:cNvPr>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4114" name="Rectangle 18">
            <a:extLst>
              <a:ext uri="{FF2B5EF4-FFF2-40B4-BE49-F238E27FC236}">
                <a16:creationId xmlns:a16="http://schemas.microsoft.com/office/drawing/2014/main" id="{B60B6AB5-B2D9-173D-EDC0-EA0514F5E3C1}"/>
              </a:ext>
            </a:extLst>
          </p:cNvPr>
          <p:cNvSpPr>
            <a:spLocks noGrp="1" noChangeArrowheads="1"/>
          </p:cNvSpPr>
          <p:nvPr>
            <p:ph type="title"/>
          </p:nvPr>
        </p:nvSpPr>
        <p:spPr bwMode="auto">
          <a:xfrm>
            <a:off x="609441" y="274638"/>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4115" name="Rectangle 19">
            <a:extLst>
              <a:ext uri="{FF2B5EF4-FFF2-40B4-BE49-F238E27FC236}">
                <a16:creationId xmlns:a16="http://schemas.microsoft.com/office/drawing/2014/main" id="{612D61D1-E2AE-042B-AC60-0D07CF8E59E2}"/>
              </a:ext>
            </a:extLst>
          </p:cNvPr>
          <p:cNvSpPr>
            <a:spLocks noGrp="1" noChangeArrowheads="1"/>
          </p:cNvSpPr>
          <p:nvPr>
            <p:ph type="dt" sz="half" idx="2"/>
          </p:nvPr>
        </p:nvSpPr>
        <p:spPr bwMode="auto">
          <a:xfrm>
            <a:off x="609441" y="6248400"/>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i="0" smtClean="0">
                <a:latin typeface="+mn-lt"/>
              </a:defRPr>
            </a:lvl1pPr>
          </a:lstStyle>
          <a:p>
            <a:pPr>
              <a:defRPr/>
            </a:pPr>
            <a:endParaRPr lang="en-US" altLang="en-US"/>
          </a:p>
        </p:txBody>
      </p:sp>
      <p:sp>
        <p:nvSpPr>
          <p:cNvPr id="4116" name="Rectangle 20">
            <a:extLst>
              <a:ext uri="{FF2B5EF4-FFF2-40B4-BE49-F238E27FC236}">
                <a16:creationId xmlns:a16="http://schemas.microsoft.com/office/drawing/2014/main" id="{E7758FCC-CA1D-A6DC-3D0A-ABEA92F6A987}"/>
              </a:ext>
            </a:extLst>
          </p:cNvPr>
          <p:cNvSpPr>
            <a:spLocks noGrp="1" noChangeArrowheads="1"/>
          </p:cNvSpPr>
          <p:nvPr>
            <p:ph type="ftr" sz="quarter" idx="3"/>
          </p:nvPr>
        </p:nvSpPr>
        <p:spPr bwMode="auto">
          <a:xfrm>
            <a:off x="4164515" y="6248400"/>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i="0" smtClean="0">
                <a:latin typeface="+mn-lt"/>
              </a:defRPr>
            </a:lvl1pPr>
          </a:lstStyle>
          <a:p>
            <a:pPr>
              <a:defRPr/>
            </a:pPr>
            <a:endParaRPr lang="en-US" altLang="en-US"/>
          </a:p>
        </p:txBody>
      </p:sp>
      <p:sp>
        <p:nvSpPr>
          <p:cNvPr id="4117" name="Rectangle 21">
            <a:extLst>
              <a:ext uri="{FF2B5EF4-FFF2-40B4-BE49-F238E27FC236}">
                <a16:creationId xmlns:a16="http://schemas.microsoft.com/office/drawing/2014/main" id="{66BFE183-672B-415E-83A3-27F0BDB85075}"/>
              </a:ext>
            </a:extLst>
          </p:cNvPr>
          <p:cNvSpPr>
            <a:spLocks noGrp="1" noChangeArrowheads="1"/>
          </p:cNvSpPr>
          <p:nvPr>
            <p:ph type="sldNum" sz="quarter" idx="4"/>
          </p:nvPr>
        </p:nvSpPr>
        <p:spPr bwMode="auto">
          <a:xfrm>
            <a:off x="8735325" y="6248400"/>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i="0">
                <a:latin typeface="Garamond" panose="02020404030301010803" pitchFamily="18" charset="0"/>
              </a:defRPr>
            </a:lvl1pPr>
          </a:lstStyle>
          <a:p>
            <a:fld id="{8BB34838-FC6B-46E3-A5A3-71E9A63E3A9D}" type="slidenum">
              <a:rPr lang="en-US" altLang="en-US"/>
              <a:pPr/>
              <a:t>‹#›</a:t>
            </a:fld>
            <a:endParaRPr lang="en-US" altLang="en-US"/>
          </a:p>
        </p:txBody>
      </p:sp>
      <p:sp>
        <p:nvSpPr>
          <p:cNvPr id="4118" name="Rectangle 22">
            <a:extLst>
              <a:ext uri="{FF2B5EF4-FFF2-40B4-BE49-F238E27FC236}">
                <a16:creationId xmlns:a16="http://schemas.microsoft.com/office/drawing/2014/main" id="{10B80BF3-8601-1E8D-926D-EC7DB4D5919B}"/>
              </a:ext>
            </a:extLst>
          </p:cNvPr>
          <p:cNvSpPr>
            <a:spLocks noGrp="1" noChangeArrowheads="1"/>
          </p:cNvSpPr>
          <p:nvPr>
            <p:ph type="body" idx="1"/>
          </p:nvPr>
        </p:nvSpPr>
        <p:spPr bwMode="auto">
          <a:xfrm>
            <a:off x="609441" y="1600200"/>
            <a:ext cx="10969943"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5441892"/>
      </p:ext>
    </p:extLst>
  </p:cSld>
  <p:clrMap bg1="dk2" tx1="lt1" bg2="dk1"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Lst>
  <p:hf hdr="0" ftr="0" dt="0"/>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ext Placeholder 8">
            <a:extLst>
              <a:ext uri="{FF2B5EF4-FFF2-40B4-BE49-F238E27FC236}">
                <a16:creationId xmlns:a16="http://schemas.microsoft.com/office/drawing/2014/main" id="{421B11B2-B03F-641F-14B6-BC8DA45F83A3}"/>
              </a:ext>
            </a:extLst>
          </p:cNvPr>
          <p:cNvSpPr>
            <a:spLocks noGrp="1"/>
          </p:cNvSpPr>
          <p:nvPr>
            <p:ph type="body" idx="1"/>
          </p:nvPr>
        </p:nvSpPr>
        <p:spPr bwMode="auto">
          <a:xfrm>
            <a:off x="609441" y="1447800"/>
            <a:ext cx="10969943"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a:extLst>
              <a:ext uri="{FF2B5EF4-FFF2-40B4-BE49-F238E27FC236}">
                <a16:creationId xmlns:a16="http://schemas.microsoft.com/office/drawing/2014/main" id="{1D585F88-DFEC-DE75-338E-7F8B4D13BA88}"/>
              </a:ext>
            </a:extLst>
          </p:cNvPr>
          <p:cNvSpPr>
            <a:spLocks noGrp="1"/>
          </p:cNvSpPr>
          <p:nvPr>
            <p:ph type="dt" sz="half" idx="2"/>
          </p:nvPr>
        </p:nvSpPr>
        <p:spPr>
          <a:xfrm>
            <a:off x="7719589" y="6203951"/>
            <a:ext cx="3453500" cy="384175"/>
          </a:xfrm>
          <a:prstGeom prst="rect">
            <a:avLst/>
          </a:prstGeom>
        </p:spPr>
        <p:txBody>
          <a:bodyPr vert="horz" anchor="ctr" anchorCtr="0"/>
          <a:lstStyle>
            <a:lvl1pPr algn="l" eaLnBrk="1" latinLnBrk="0" hangingPunct="1">
              <a:defRPr kumimoji="0" sz="1200">
                <a:solidFill>
                  <a:schemeClr val="tx2"/>
                </a:solidFill>
                <a:latin typeface="Arial" charset="0"/>
                <a:cs typeface="+mn-cs"/>
              </a:defRPr>
            </a:lvl1pPr>
          </a:lstStyle>
          <a:p>
            <a:pPr>
              <a:defRPr/>
            </a:pPr>
            <a:endParaRPr lang="en-US"/>
          </a:p>
        </p:txBody>
      </p:sp>
      <p:sp>
        <p:nvSpPr>
          <p:cNvPr id="10" name="Footer Placeholder 9">
            <a:extLst>
              <a:ext uri="{FF2B5EF4-FFF2-40B4-BE49-F238E27FC236}">
                <a16:creationId xmlns:a16="http://schemas.microsoft.com/office/drawing/2014/main" id="{888D35A6-E267-3582-43E6-C873865717C4}"/>
              </a:ext>
            </a:extLst>
          </p:cNvPr>
          <p:cNvSpPr>
            <a:spLocks noGrp="1"/>
          </p:cNvSpPr>
          <p:nvPr>
            <p:ph type="ftr" sz="quarter" idx="3"/>
          </p:nvPr>
        </p:nvSpPr>
        <p:spPr>
          <a:xfrm>
            <a:off x="2844059" y="6203951"/>
            <a:ext cx="4773956" cy="384175"/>
          </a:xfrm>
          <a:prstGeom prst="rect">
            <a:avLst/>
          </a:prstGeom>
        </p:spPr>
        <p:txBody>
          <a:bodyPr vert="horz" anchor="ctr" anchorCtr="0"/>
          <a:lstStyle>
            <a:lvl1pPr algn="r" eaLnBrk="1" latinLnBrk="0" hangingPunct="1">
              <a:defRPr kumimoji="0" sz="1200">
                <a:solidFill>
                  <a:schemeClr val="tx2"/>
                </a:solidFill>
                <a:latin typeface="Arial" charset="0"/>
                <a:cs typeface="+mn-cs"/>
              </a:defRPr>
            </a:lvl1pPr>
          </a:lstStyle>
          <a:p>
            <a:pPr>
              <a:defRPr/>
            </a:pPr>
            <a:endParaRPr lang="en-US"/>
          </a:p>
        </p:txBody>
      </p:sp>
      <p:sp>
        <p:nvSpPr>
          <p:cNvPr id="22" name="Slide Number Placeholder 21">
            <a:extLst>
              <a:ext uri="{FF2B5EF4-FFF2-40B4-BE49-F238E27FC236}">
                <a16:creationId xmlns:a16="http://schemas.microsoft.com/office/drawing/2014/main" id="{B45992B8-7C90-54A9-7487-AD91305894AC}"/>
              </a:ext>
            </a:extLst>
          </p:cNvPr>
          <p:cNvSpPr>
            <a:spLocks noGrp="1"/>
          </p:cNvSpPr>
          <p:nvPr>
            <p:ph type="sldNum" sz="quarter" idx="4"/>
          </p:nvPr>
        </p:nvSpPr>
        <p:spPr>
          <a:xfrm>
            <a:off x="11211180" y="6181725"/>
            <a:ext cx="812588"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a:solidFill>
                  <a:schemeClr val="tx2"/>
                </a:solidFill>
                <a:latin typeface="Arial" panose="020B0604020202020204" pitchFamily="34" charset="0"/>
              </a:defRPr>
            </a:lvl1pPr>
          </a:lstStyle>
          <a:p>
            <a:fld id="{F6F296FD-5EFA-461E-AE9F-3C185DCCD2F1}" type="slidenum">
              <a:rPr lang="en-US" altLang="en-US"/>
              <a:pPr/>
              <a:t>‹#›</a:t>
            </a:fld>
            <a:endParaRPr lang="en-US" altLang="en-US"/>
          </a:p>
        </p:txBody>
      </p:sp>
      <p:sp>
        <p:nvSpPr>
          <p:cNvPr id="5" name="Title Placeholder 4">
            <a:extLst>
              <a:ext uri="{FF2B5EF4-FFF2-40B4-BE49-F238E27FC236}">
                <a16:creationId xmlns:a16="http://schemas.microsoft.com/office/drawing/2014/main" id="{99CB7301-6190-97A2-F4DC-54A0D00AA4CC}"/>
              </a:ext>
            </a:extLst>
          </p:cNvPr>
          <p:cNvSpPr>
            <a:spLocks noGrp="1"/>
          </p:cNvSpPr>
          <p:nvPr>
            <p:ph type="title"/>
          </p:nvPr>
        </p:nvSpPr>
        <p:spPr>
          <a:xfrm>
            <a:off x="609441" y="152400"/>
            <a:ext cx="10969943" cy="1219200"/>
          </a:xfrm>
          <a:prstGeom prst="rect">
            <a:avLst/>
          </a:prstGeom>
          <a:ln w="6350" cap="rnd">
            <a:noFill/>
          </a:ln>
        </p:spPr>
        <p:txBody>
          <a:bodyPr vert="horz" anchor="b" anchorCtr="0">
            <a:normAutofit/>
          </a:bodyPr>
          <a:lstStyle/>
          <a:p>
            <a:r>
              <a:rPr lang="en-US" dirty="0"/>
              <a:t>Click to edit Master title style</a:t>
            </a:r>
          </a:p>
        </p:txBody>
      </p:sp>
    </p:spTree>
    <p:extLst>
      <p:ext uri="{BB962C8B-B14F-4D97-AF65-F5344CB8AC3E}">
        <p14:creationId xmlns:p14="http://schemas.microsoft.com/office/powerpoint/2010/main" val="2914533148"/>
      </p:ext>
    </p:extLst>
  </p:cSld>
  <p:clrMap bg1="dk1" tx1="lt1" bg2="dk2" tx2="lt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Lst>
  <p:hf hdr="0" ftr="0" dt="0"/>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chemeClr val="bg1"/>
          </a:solidFill>
          <a:latin typeface="Constantia" panose="02030602050306030303" pitchFamily="18" charset="0"/>
        </a:defRPr>
      </a:lvl2pPr>
      <a:lvl3pPr algn="l" rtl="0" eaLnBrk="0" fontAlgn="base" hangingPunct="0">
        <a:spcBef>
          <a:spcPct val="0"/>
        </a:spcBef>
        <a:spcAft>
          <a:spcPct val="0"/>
        </a:spcAft>
        <a:defRPr sz="4200">
          <a:solidFill>
            <a:schemeClr val="bg1"/>
          </a:solidFill>
          <a:latin typeface="Constantia" panose="02030602050306030303" pitchFamily="18" charset="0"/>
        </a:defRPr>
      </a:lvl3pPr>
      <a:lvl4pPr algn="l" rtl="0" eaLnBrk="0" fontAlgn="base" hangingPunct="0">
        <a:spcBef>
          <a:spcPct val="0"/>
        </a:spcBef>
        <a:spcAft>
          <a:spcPct val="0"/>
        </a:spcAft>
        <a:defRPr sz="4200">
          <a:solidFill>
            <a:schemeClr val="bg1"/>
          </a:solidFill>
          <a:latin typeface="Constantia" panose="02030602050306030303" pitchFamily="18" charset="0"/>
        </a:defRPr>
      </a:lvl4pPr>
      <a:lvl5pPr algn="l" rtl="0" eaLnBrk="0" fontAlgn="base" hangingPunct="0">
        <a:spcBef>
          <a:spcPct val="0"/>
        </a:spcBef>
        <a:spcAft>
          <a:spcPct val="0"/>
        </a:spcAft>
        <a:defRPr sz="4200">
          <a:solidFill>
            <a:schemeClr val="bg1"/>
          </a:solidFill>
          <a:latin typeface="Constantia" panose="02030602050306030303" pitchFamily="18" charset="0"/>
        </a:defRPr>
      </a:lvl5pPr>
      <a:lvl6pPr marL="457200" algn="l" rtl="0" fontAlgn="base">
        <a:spcBef>
          <a:spcPct val="0"/>
        </a:spcBef>
        <a:spcAft>
          <a:spcPct val="0"/>
        </a:spcAft>
        <a:defRPr sz="4200">
          <a:solidFill>
            <a:schemeClr val="bg1"/>
          </a:solidFill>
          <a:latin typeface="Constantia" panose="02030602050306030303" pitchFamily="18" charset="0"/>
        </a:defRPr>
      </a:lvl6pPr>
      <a:lvl7pPr marL="914400" algn="l" rtl="0" fontAlgn="base">
        <a:spcBef>
          <a:spcPct val="0"/>
        </a:spcBef>
        <a:spcAft>
          <a:spcPct val="0"/>
        </a:spcAft>
        <a:defRPr sz="4200">
          <a:solidFill>
            <a:schemeClr val="bg1"/>
          </a:solidFill>
          <a:latin typeface="Constantia" panose="02030602050306030303" pitchFamily="18" charset="0"/>
        </a:defRPr>
      </a:lvl7pPr>
      <a:lvl8pPr marL="1371600" algn="l" rtl="0" fontAlgn="base">
        <a:spcBef>
          <a:spcPct val="0"/>
        </a:spcBef>
        <a:spcAft>
          <a:spcPct val="0"/>
        </a:spcAft>
        <a:defRPr sz="4200">
          <a:solidFill>
            <a:schemeClr val="bg1"/>
          </a:solidFill>
          <a:latin typeface="Constantia" panose="02030602050306030303" pitchFamily="18" charset="0"/>
        </a:defRPr>
      </a:lvl8pPr>
      <a:lvl9pPr marL="1828800" algn="l" rtl="0" fontAlgn="base">
        <a:spcBef>
          <a:spcPct val="0"/>
        </a:spcBef>
        <a:spcAft>
          <a:spcPct val="0"/>
        </a:spcAft>
        <a:defRPr sz="4200">
          <a:solidFill>
            <a:schemeClr val="bg1"/>
          </a:solidFill>
          <a:latin typeface="Constantia" panose="02030602050306030303"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bg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bg1"/>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bg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bg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bg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47F9ED7D-C99E-407B-1A8A-E125B14813C4}"/>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8993EB64-37C1-1160-D2D6-83883D8D57BA}"/>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717DAC2E-51C1-E9A8-25F9-A0F8CCD71CD4}"/>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1EC05817-B0F7-4500-2DB4-4507D85393D9}"/>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B41B8401-BF31-7848-070B-A8CBD9429F91}"/>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8BA3752F-CDB9-8AF1-56CC-C2BC52E157B1}"/>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5A8009BB-81DA-8A3B-9AE9-EB09B6E542C4}"/>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58F6F58F-AFE7-77D3-94F3-F4E1778554BB}"/>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02A1C3A0-8F7E-255D-5061-0186DC9A5DB6}"/>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54EC98ED-25F4-4692-8BBB-7019BA5C45F8}"/>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348ACDA3-BC77-DA5D-3021-5D3F612252AF}"/>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77CA1247-0FDD-84FE-A269-C9D74FC4FC91}"/>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727E4628-04C2-A928-7B42-A2737E562C8E}"/>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9AB2AE83-1753-08DD-C0F3-ED0EDC2EEE3D}"/>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C3FEAB65-A616-6683-24E8-85607B519640}"/>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33AE44C8-C94A-4A7E-AE28-0E19EB967751}"/>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73ED9D30-AB96-E7DC-D1F5-BF46F163B5A5}"/>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8EA6F597-CE85-42F7-4447-E13306D0CD51}"/>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5A4DA44B-D3ED-94C3-32BA-1EF0B829490D}"/>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2D27749F-DD8E-7CAD-1673-1D5091F23091}"/>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0156588F-BB63-87EF-400A-57808CA1DB8D}"/>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AAC4078E-AC8E-0693-604E-569BEE89BB04}"/>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1A76ABEA-FABE-902C-5A9D-9883BC45A957}"/>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044642C3-7B56-9048-75F2-B6E45D2EE90D}"/>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8360A6EF-0D65-3C54-E784-1750E703042B}"/>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4FD002A9-E798-6747-2319-09C92F289CFA}"/>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C3C77C4E-BCE9-2B91-8F48-24F2C7E02859}"/>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82C1DB16-44CD-5A3D-F634-2BD585516B68}"/>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6CA95C78-D169-08CC-4B06-5E8E4CCEBA38}"/>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39B3BDB5-0D48-D364-91EA-B9EB37346FB5}"/>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24F468E2-C3DE-3D0B-6488-DF6B7F7CE7D1}"/>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E55BE8C0-6EB7-AF33-A165-533FB7381C6C}"/>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E3ADAABE-9C6F-047D-2B3A-42FA0F6AEE00}"/>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9C8D9AF6-14EA-8557-D089-869A902EB4B1}"/>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A852EA27-562E-F4DE-AF7A-3BB003EE11BB}"/>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663DDD21-C028-DA0B-9FDC-0F4A59E842DB}"/>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4DC98339-5FD1-2C9A-14E0-3DFDF081A32A}"/>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001AA792-E2AF-85A3-7771-7BD49FA3E2E6}"/>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D730485B-6BAB-9D7F-937E-62E1D2B0BA44}"/>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A7F94354-9794-EBB6-3901-26900306A421}"/>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472B8C0C-398A-4CE8-AC26-AD44BF327C7A}" type="slidenum">
              <a:rPr lang="en-US" altLang="en-US"/>
              <a:pPr/>
              <a:t>‹#›</a:t>
            </a:fld>
            <a:endParaRPr lang="en-US" altLang="en-US"/>
          </a:p>
        </p:txBody>
      </p:sp>
    </p:spTree>
    <p:extLst>
      <p:ext uri="{BB962C8B-B14F-4D97-AF65-F5344CB8AC3E}">
        <p14:creationId xmlns:p14="http://schemas.microsoft.com/office/powerpoint/2010/main" val="2420746884"/>
      </p:ext>
    </p:extLst>
  </p:cSld>
  <p:clrMap bg1="dk2" tx1="lt1" bg2="dk1"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6621BD85-8344-35D5-32D3-38FDB66F58E3}"/>
              </a:ext>
            </a:extLst>
          </p:cNvPr>
          <p:cNvGrpSpPr>
            <a:grpSpLocks/>
          </p:cNvGrpSpPr>
          <p:nvPr/>
        </p:nvGrpSpPr>
        <p:grpSpPr bwMode="auto">
          <a:xfrm>
            <a:off x="5065981" y="1789115"/>
            <a:ext cx="7118613" cy="5056187"/>
            <a:chOff x="2394" y="1127"/>
            <a:chExt cx="3364" cy="3185"/>
          </a:xfrm>
        </p:grpSpPr>
        <p:sp>
          <p:nvSpPr>
            <p:cNvPr id="13315" name="Rectangle 3">
              <a:extLst>
                <a:ext uri="{FF2B5EF4-FFF2-40B4-BE49-F238E27FC236}">
                  <a16:creationId xmlns:a16="http://schemas.microsoft.com/office/drawing/2014/main" id="{025C49AE-D5AC-05E5-BAC7-4AF62B4EF461}"/>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13316" name="Oval 4">
              <a:extLst>
                <a:ext uri="{FF2B5EF4-FFF2-40B4-BE49-F238E27FC236}">
                  <a16:creationId xmlns:a16="http://schemas.microsoft.com/office/drawing/2014/main" id="{6D894050-060C-ABD2-6BB3-712FE1E6D039}"/>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13317" name="Rectangle 5">
              <a:extLst>
                <a:ext uri="{FF2B5EF4-FFF2-40B4-BE49-F238E27FC236}">
                  <a16:creationId xmlns:a16="http://schemas.microsoft.com/office/drawing/2014/main" id="{2E576A05-DAB6-1606-2469-2425C8AAA459}"/>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13318" name="Freeform 6">
              <a:extLst>
                <a:ext uri="{FF2B5EF4-FFF2-40B4-BE49-F238E27FC236}">
                  <a16:creationId xmlns:a16="http://schemas.microsoft.com/office/drawing/2014/main" id="{75B1AB65-6B14-5553-0E03-8D7D702B6FAD}"/>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13319" name="Rectangle 7">
              <a:extLst>
                <a:ext uri="{FF2B5EF4-FFF2-40B4-BE49-F238E27FC236}">
                  <a16:creationId xmlns:a16="http://schemas.microsoft.com/office/drawing/2014/main" id="{9A53F16D-829B-665C-8A73-33DEB9FE2BEA}"/>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13320" name="Rectangle 8">
              <a:extLst>
                <a:ext uri="{FF2B5EF4-FFF2-40B4-BE49-F238E27FC236}">
                  <a16:creationId xmlns:a16="http://schemas.microsoft.com/office/drawing/2014/main" id="{1C731635-AFAC-7D8D-E6BB-6CE5DEDD205F}"/>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13321" name="Rectangle 9">
              <a:extLst>
                <a:ext uri="{FF2B5EF4-FFF2-40B4-BE49-F238E27FC236}">
                  <a16:creationId xmlns:a16="http://schemas.microsoft.com/office/drawing/2014/main" id="{70898AA4-DA19-43E8-D721-B579CAD8411F}"/>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13322" name="Rectangle 10">
              <a:extLst>
                <a:ext uri="{FF2B5EF4-FFF2-40B4-BE49-F238E27FC236}">
                  <a16:creationId xmlns:a16="http://schemas.microsoft.com/office/drawing/2014/main" id="{E583158B-19C7-6D16-9D78-433C7D054B3C}"/>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13323" name="Rectangle 11">
              <a:extLst>
                <a:ext uri="{FF2B5EF4-FFF2-40B4-BE49-F238E27FC236}">
                  <a16:creationId xmlns:a16="http://schemas.microsoft.com/office/drawing/2014/main" id="{4B48F2A5-086A-52C2-0664-34979C3AC42F}"/>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13324" name="Freeform 12">
              <a:extLst>
                <a:ext uri="{FF2B5EF4-FFF2-40B4-BE49-F238E27FC236}">
                  <a16:creationId xmlns:a16="http://schemas.microsoft.com/office/drawing/2014/main" id="{A9B04BCA-92DF-B0CA-0423-6871E0C48733}"/>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13325" name="Freeform 13">
              <a:extLst>
                <a:ext uri="{FF2B5EF4-FFF2-40B4-BE49-F238E27FC236}">
                  <a16:creationId xmlns:a16="http://schemas.microsoft.com/office/drawing/2014/main" id="{DD36C0F9-04A9-A957-BB8E-221BA9D8279E}"/>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13326" name="Freeform 14">
              <a:extLst>
                <a:ext uri="{FF2B5EF4-FFF2-40B4-BE49-F238E27FC236}">
                  <a16:creationId xmlns:a16="http://schemas.microsoft.com/office/drawing/2014/main" id="{F4190A0B-4654-B3D8-C079-61141A9BF8D5}"/>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sz="1799"/>
            </a:p>
          </p:txBody>
        </p:sp>
        <p:sp>
          <p:nvSpPr>
            <p:cNvPr id="13327" name="Freeform 15">
              <a:extLst>
                <a:ext uri="{FF2B5EF4-FFF2-40B4-BE49-F238E27FC236}">
                  <a16:creationId xmlns:a16="http://schemas.microsoft.com/office/drawing/2014/main" id="{79E52051-E160-E6F5-1946-353FFFB7F06D}"/>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799"/>
            </a:p>
          </p:txBody>
        </p:sp>
        <p:sp>
          <p:nvSpPr>
            <p:cNvPr id="13328" name="Freeform 16">
              <a:extLst>
                <a:ext uri="{FF2B5EF4-FFF2-40B4-BE49-F238E27FC236}">
                  <a16:creationId xmlns:a16="http://schemas.microsoft.com/office/drawing/2014/main" id="{B0A1CBE9-D852-9090-F65F-DA7DA3250353}"/>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13329" name="Freeform 17">
              <a:extLst>
                <a:ext uri="{FF2B5EF4-FFF2-40B4-BE49-F238E27FC236}">
                  <a16:creationId xmlns:a16="http://schemas.microsoft.com/office/drawing/2014/main" id="{FEC8CFA0-1B15-1DEC-E8D3-8D57115D1D81}"/>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13330" name="Freeform 18">
              <a:extLst>
                <a:ext uri="{FF2B5EF4-FFF2-40B4-BE49-F238E27FC236}">
                  <a16:creationId xmlns:a16="http://schemas.microsoft.com/office/drawing/2014/main" id="{1E276CEB-8494-7646-B109-1BD77B1957F7}"/>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13331" name="Freeform 19">
              <a:extLst>
                <a:ext uri="{FF2B5EF4-FFF2-40B4-BE49-F238E27FC236}">
                  <a16:creationId xmlns:a16="http://schemas.microsoft.com/office/drawing/2014/main" id="{80619557-73AD-6670-9B2B-3B38E040039A}"/>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13332" name="Freeform 20">
              <a:extLst>
                <a:ext uri="{FF2B5EF4-FFF2-40B4-BE49-F238E27FC236}">
                  <a16:creationId xmlns:a16="http://schemas.microsoft.com/office/drawing/2014/main" id="{530203CF-79C2-BD93-5CFD-789285EACB91}"/>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13333" name="Freeform 21">
              <a:extLst>
                <a:ext uri="{FF2B5EF4-FFF2-40B4-BE49-F238E27FC236}">
                  <a16:creationId xmlns:a16="http://schemas.microsoft.com/office/drawing/2014/main" id="{59BB5005-C23F-BC68-89D0-7F8C51A0DE1E}"/>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13334" name="Freeform 22">
              <a:extLst>
                <a:ext uri="{FF2B5EF4-FFF2-40B4-BE49-F238E27FC236}">
                  <a16:creationId xmlns:a16="http://schemas.microsoft.com/office/drawing/2014/main" id="{EA94170B-8434-C2D6-E141-E68B12135048}"/>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13335" name="Freeform 23">
              <a:extLst>
                <a:ext uri="{FF2B5EF4-FFF2-40B4-BE49-F238E27FC236}">
                  <a16:creationId xmlns:a16="http://schemas.microsoft.com/office/drawing/2014/main" id="{34480D52-D01C-562E-DA80-EF4C891A3624}"/>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799"/>
            </a:p>
          </p:txBody>
        </p:sp>
        <p:sp>
          <p:nvSpPr>
            <p:cNvPr id="13336" name="Freeform 24">
              <a:extLst>
                <a:ext uri="{FF2B5EF4-FFF2-40B4-BE49-F238E27FC236}">
                  <a16:creationId xmlns:a16="http://schemas.microsoft.com/office/drawing/2014/main" id="{A29BA0A2-727C-8EC1-F862-6E3A39E690D5}"/>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13337" name="Freeform 25">
              <a:extLst>
                <a:ext uri="{FF2B5EF4-FFF2-40B4-BE49-F238E27FC236}">
                  <a16:creationId xmlns:a16="http://schemas.microsoft.com/office/drawing/2014/main" id="{B427A728-1E53-55C5-A0FC-64A8013C31BE}"/>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13338" name="Freeform 26">
              <a:extLst>
                <a:ext uri="{FF2B5EF4-FFF2-40B4-BE49-F238E27FC236}">
                  <a16:creationId xmlns:a16="http://schemas.microsoft.com/office/drawing/2014/main" id="{E87B6D6A-3ADA-278F-2B0E-1C13B75CC226}"/>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13339" name="Oval 27">
              <a:extLst>
                <a:ext uri="{FF2B5EF4-FFF2-40B4-BE49-F238E27FC236}">
                  <a16:creationId xmlns:a16="http://schemas.microsoft.com/office/drawing/2014/main" id="{AEC127CB-43E7-3D96-067B-AD4050C9DCA3}"/>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sz="1799"/>
            </a:p>
          </p:txBody>
        </p:sp>
        <p:sp>
          <p:nvSpPr>
            <p:cNvPr id="13340" name="Oval 28">
              <a:extLst>
                <a:ext uri="{FF2B5EF4-FFF2-40B4-BE49-F238E27FC236}">
                  <a16:creationId xmlns:a16="http://schemas.microsoft.com/office/drawing/2014/main" id="{0279B0AA-6D60-51F0-C047-133F0109D96C}"/>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13341" name="Oval 29">
              <a:extLst>
                <a:ext uri="{FF2B5EF4-FFF2-40B4-BE49-F238E27FC236}">
                  <a16:creationId xmlns:a16="http://schemas.microsoft.com/office/drawing/2014/main" id="{0886B38A-CEB3-DF63-BF7A-4FBA24C50B1B}"/>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sz="1799"/>
            </a:p>
          </p:txBody>
        </p:sp>
        <p:sp>
          <p:nvSpPr>
            <p:cNvPr id="13342" name="Freeform 30">
              <a:extLst>
                <a:ext uri="{FF2B5EF4-FFF2-40B4-BE49-F238E27FC236}">
                  <a16:creationId xmlns:a16="http://schemas.microsoft.com/office/drawing/2014/main" id="{81E1F8D7-5657-09BF-194F-2C252718D212}"/>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13343" name="Freeform 31">
              <a:extLst>
                <a:ext uri="{FF2B5EF4-FFF2-40B4-BE49-F238E27FC236}">
                  <a16:creationId xmlns:a16="http://schemas.microsoft.com/office/drawing/2014/main" id="{0AE23366-98D7-B598-848A-CDFDA6A08755}"/>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799"/>
            </a:p>
          </p:txBody>
        </p:sp>
        <p:sp>
          <p:nvSpPr>
            <p:cNvPr id="13344" name="Rectangle 32">
              <a:extLst>
                <a:ext uri="{FF2B5EF4-FFF2-40B4-BE49-F238E27FC236}">
                  <a16:creationId xmlns:a16="http://schemas.microsoft.com/office/drawing/2014/main" id="{70F99A05-36A5-65DF-26B5-95F810EED9CC}"/>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sz="1799"/>
            </a:p>
          </p:txBody>
        </p:sp>
        <p:sp>
          <p:nvSpPr>
            <p:cNvPr id="13345" name="Rectangle 33">
              <a:extLst>
                <a:ext uri="{FF2B5EF4-FFF2-40B4-BE49-F238E27FC236}">
                  <a16:creationId xmlns:a16="http://schemas.microsoft.com/office/drawing/2014/main" id="{B387B398-FB0C-5696-6155-1A702F092DF0}"/>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13346" name="AutoShape 34">
              <a:extLst>
                <a:ext uri="{FF2B5EF4-FFF2-40B4-BE49-F238E27FC236}">
                  <a16:creationId xmlns:a16="http://schemas.microsoft.com/office/drawing/2014/main" id="{8C7B5814-A0C0-02D6-4371-DF74EB7EECD6}"/>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799"/>
            </a:p>
          </p:txBody>
        </p:sp>
        <p:sp>
          <p:nvSpPr>
            <p:cNvPr id="13347" name="Freeform 35">
              <a:extLst>
                <a:ext uri="{FF2B5EF4-FFF2-40B4-BE49-F238E27FC236}">
                  <a16:creationId xmlns:a16="http://schemas.microsoft.com/office/drawing/2014/main" id="{5AB86B26-4787-BDE5-BD45-C3E186DBD18F}"/>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799"/>
            </a:p>
          </p:txBody>
        </p:sp>
        <p:sp>
          <p:nvSpPr>
            <p:cNvPr id="13348" name="Freeform 36">
              <a:extLst>
                <a:ext uri="{FF2B5EF4-FFF2-40B4-BE49-F238E27FC236}">
                  <a16:creationId xmlns:a16="http://schemas.microsoft.com/office/drawing/2014/main" id="{EF624CF7-9E8C-DE44-1C39-473768FE1808}"/>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799"/>
            </a:p>
          </p:txBody>
        </p:sp>
      </p:grpSp>
      <p:sp>
        <p:nvSpPr>
          <p:cNvPr id="13349" name="Rectangle 37">
            <a:extLst>
              <a:ext uri="{FF2B5EF4-FFF2-40B4-BE49-F238E27FC236}">
                <a16:creationId xmlns:a16="http://schemas.microsoft.com/office/drawing/2014/main" id="{CA05A666-26F9-0047-7F1D-725605C62EAE}"/>
              </a:ext>
            </a:extLst>
          </p:cNvPr>
          <p:cNvSpPr>
            <a:spLocks noGrp="1" noChangeArrowheads="1"/>
          </p:cNvSpPr>
          <p:nvPr>
            <p:ph type="title"/>
          </p:nvPr>
        </p:nvSpPr>
        <p:spPr bwMode="auto">
          <a:xfrm>
            <a:off x="609441" y="277813"/>
            <a:ext cx="10969943"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A27D3FBA-35F7-83F2-9381-45F589918CE0}"/>
              </a:ext>
            </a:extLst>
          </p:cNvPr>
          <p:cNvSpPr>
            <a:spLocks noGrp="1" noChangeArrowheads="1"/>
          </p:cNvSpPr>
          <p:nvPr>
            <p:ph type="body" idx="1"/>
          </p:nvPr>
        </p:nvSpPr>
        <p:spPr bwMode="auto">
          <a:xfrm>
            <a:off x="609441" y="1600202"/>
            <a:ext cx="10969943"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99372F06-8761-5701-FC66-01691C23D70B}"/>
              </a:ext>
            </a:extLst>
          </p:cNvPr>
          <p:cNvSpPr>
            <a:spLocks noGrp="1" noChangeArrowheads="1"/>
          </p:cNvSpPr>
          <p:nvPr>
            <p:ph type="dt" sz="half" idx="2"/>
          </p:nvPr>
        </p:nvSpPr>
        <p:spPr bwMode="auto">
          <a:xfrm>
            <a:off x="609441" y="6278563"/>
            <a:ext cx="2844059"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i="0">
                <a:latin typeface="+mn-lt"/>
              </a:defRPr>
            </a:lvl1pPr>
          </a:lstStyle>
          <a:p>
            <a:pPr>
              <a:defRPr/>
            </a:pPr>
            <a:endParaRPr lang="en-US" altLang="en-US"/>
          </a:p>
        </p:txBody>
      </p:sp>
      <p:sp>
        <p:nvSpPr>
          <p:cNvPr id="13352" name="Rectangle 40">
            <a:extLst>
              <a:ext uri="{FF2B5EF4-FFF2-40B4-BE49-F238E27FC236}">
                <a16:creationId xmlns:a16="http://schemas.microsoft.com/office/drawing/2014/main" id="{4BCFF58D-CB46-CDB6-759A-0F1CEB0D9D61}"/>
              </a:ext>
            </a:extLst>
          </p:cNvPr>
          <p:cNvSpPr>
            <a:spLocks noGrp="1" noChangeArrowheads="1"/>
          </p:cNvSpPr>
          <p:nvPr>
            <p:ph type="ftr" sz="quarter" idx="3"/>
          </p:nvPr>
        </p:nvSpPr>
        <p:spPr bwMode="auto">
          <a:xfrm>
            <a:off x="4164515" y="6278563"/>
            <a:ext cx="3859795"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i="0">
                <a:latin typeface="+mn-lt"/>
              </a:defRPr>
            </a:lvl1pPr>
          </a:lstStyle>
          <a:p>
            <a:pPr>
              <a:defRPr/>
            </a:pPr>
            <a:endParaRPr lang="en-US" altLang="en-US"/>
          </a:p>
        </p:txBody>
      </p:sp>
      <p:sp>
        <p:nvSpPr>
          <p:cNvPr id="13353" name="Rectangle 41">
            <a:extLst>
              <a:ext uri="{FF2B5EF4-FFF2-40B4-BE49-F238E27FC236}">
                <a16:creationId xmlns:a16="http://schemas.microsoft.com/office/drawing/2014/main" id="{5C6A69BB-ECCF-FABA-9D92-9B7F191B289E}"/>
              </a:ext>
            </a:extLst>
          </p:cNvPr>
          <p:cNvSpPr>
            <a:spLocks noGrp="1" noChangeArrowheads="1"/>
          </p:cNvSpPr>
          <p:nvPr>
            <p:ph type="sldNum" sz="quarter" idx="4"/>
          </p:nvPr>
        </p:nvSpPr>
        <p:spPr bwMode="auto">
          <a:xfrm>
            <a:off x="8735325" y="6278563"/>
            <a:ext cx="2844059"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i="0">
                <a:latin typeface="+mn-lt"/>
              </a:defRPr>
            </a:lvl1pPr>
          </a:lstStyle>
          <a:p>
            <a:pPr>
              <a:defRPr/>
            </a:pPr>
            <a:fld id="{D848997E-669C-4AED-81D7-3516D5408083}" type="slidenum">
              <a:rPr lang="en-US" altLang="en-US"/>
              <a:pPr>
                <a:defRPr/>
              </a:pPr>
              <a:t>‹#›</a:t>
            </a:fld>
            <a:endParaRPr lang="en-US" altLang="en-US"/>
          </a:p>
        </p:txBody>
      </p:sp>
    </p:spTree>
    <p:extLst>
      <p:ext uri="{BB962C8B-B14F-4D97-AF65-F5344CB8AC3E}">
        <p14:creationId xmlns:p14="http://schemas.microsoft.com/office/powerpoint/2010/main" val="3229930145"/>
      </p:ext>
    </p:extLst>
  </p:cSld>
  <p:clrMap bg1="dk2" tx1="lt1" bg2="dk1" tx2="lt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 id="2147484311" r:id="rId13"/>
    <p:sldLayoutId id="2147484312" r:id="rId14"/>
    <p:sldLayoutId id="2147484313" r:id="rId15"/>
    <p:sldLayoutId id="2147484314" r:id="rId16"/>
  </p:sldLayoutIdLst>
  <p:txStyles>
    <p:titleStyle>
      <a:lvl1pPr algn="ctr" rtl="0" eaLnBrk="0" fontAlgn="base" hangingPunct="0">
        <a:spcBef>
          <a:spcPct val="0"/>
        </a:spcBef>
        <a:spcAft>
          <a:spcPct val="0"/>
        </a:spcAft>
        <a:defRPr sz="4399"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399">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399">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399">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399">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063" algn="ctr" rtl="0" fontAlgn="base">
        <a:spcBef>
          <a:spcPct val="0"/>
        </a:spcBef>
        <a:spcAft>
          <a:spcPct val="0"/>
        </a:spcAft>
        <a:defRPr sz="4399">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126" algn="ctr" rtl="0" fontAlgn="base">
        <a:spcBef>
          <a:spcPct val="0"/>
        </a:spcBef>
        <a:spcAft>
          <a:spcPct val="0"/>
        </a:spcAft>
        <a:defRPr sz="4399">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189" algn="ctr" rtl="0" fontAlgn="base">
        <a:spcBef>
          <a:spcPct val="0"/>
        </a:spcBef>
        <a:spcAft>
          <a:spcPct val="0"/>
        </a:spcAft>
        <a:defRPr sz="4399">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251" algn="ctr" rtl="0" fontAlgn="base">
        <a:spcBef>
          <a:spcPct val="0"/>
        </a:spcBef>
        <a:spcAft>
          <a:spcPct val="0"/>
        </a:spcAft>
        <a:defRPr sz="4399">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797" indent="-342797" algn="l" rtl="0" eaLnBrk="0" fontAlgn="base" hangingPunct="0">
        <a:spcBef>
          <a:spcPct val="20000"/>
        </a:spcBef>
        <a:spcAft>
          <a:spcPct val="0"/>
        </a:spcAft>
        <a:buClr>
          <a:schemeClr val="hlink"/>
        </a:buClr>
        <a:buSzPct val="65000"/>
        <a:buFont typeface="Wingdings" panose="05000000000000000000" pitchFamily="2" charset="2"/>
        <a:buChar char="n"/>
        <a:defRPr sz="3199" kern="1200">
          <a:solidFill>
            <a:schemeClr val="tx1"/>
          </a:solidFill>
          <a:effectLst>
            <a:outerShdw blurRad="38100" dist="38100" dir="2700000" algn="tl">
              <a:srgbClr val="000000"/>
            </a:outerShdw>
          </a:effectLst>
          <a:latin typeface="+mn-lt"/>
          <a:ea typeface="+mn-ea"/>
          <a:cs typeface="+mn-cs"/>
        </a:defRPr>
      </a:lvl1pPr>
      <a:lvl2pPr marL="742727" indent="-285664" algn="l" rtl="0" eaLnBrk="0" fontAlgn="base" hangingPunct="0">
        <a:spcBef>
          <a:spcPct val="20000"/>
        </a:spcBef>
        <a:spcAft>
          <a:spcPct val="0"/>
        </a:spcAft>
        <a:buClr>
          <a:schemeClr val="tx1"/>
        </a:buClr>
        <a:buSzPct val="65000"/>
        <a:buFont typeface="Wingdings" panose="05000000000000000000" pitchFamily="2" charset="2"/>
        <a:buChar char="n"/>
        <a:defRPr sz="2799" kern="1200">
          <a:solidFill>
            <a:schemeClr val="tx1"/>
          </a:solidFill>
          <a:effectLst>
            <a:outerShdw blurRad="38100" dist="38100" dir="2700000" algn="tl">
              <a:srgbClr val="000000"/>
            </a:outerShdw>
          </a:effectLst>
          <a:latin typeface="+mn-lt"/>
          <a:ea typeface="+mn-ea"/>
          <a:cs typeface="+mn-cs"/>
        </a:defRPr>
      </a:lvl2pPr>
      <a:lvl3pPr marL="1142657" indent="-228531" algn="l" rtl="0" eaLnBrk="0" fontAlgn="base" hangingPunct="0">
        <a:spcBef>
          <a:spcPct val="20000"/>
        </a:spcBef>
        <a:spcAft>
          <a:spcPct val="0"/>
        </a:spcAft>
        <a:buClr>
          <a:schemeClr val="accent2"/>
        </a:buClr>
        <a:buSzPct val="65000"/>
        <a:buFont typeface="Wingdings" panose="05000000000000000000" pitchFamily="2" charset="2"/>
        <a:buChar char="n"/>
        <a:defRPr sz="2399" kern="1200">
          <a:solidFill>
            <a:schemeClr val="tx1"/>
          </a:solidFill>
          <a:effectLst>
            <a:outerShdw blurRad="38100" dist="38100" dir="2700000" algn="tl">
              <a:srgbClr val="000000"/>
            </a:outerShdw>
          </a:effectLst>
          <a:latin typeface="+mn-lt"/>
          <a:ea typeface="+mn-ea"/>
          <a:cs typeface="+mn-cs"/>
        </a:defRPr>
      </a:lvl3pPr>
      <a:lvl4pPr marL="1599720" indent="-228531" algn="l" rtl="0" eaLnBrk="0" fontAlgn="base" hangingPunct="0">
        <a:spcBef>
          <a:spcPct val="20000"/>
        </a:spcBef>
        <a:spcAft>
          <a:spcPct val="0"/>
        </a:spcAft>
        <a:buClr>
          <a:schemeClr val="tx1"/>
        </a:buClr>
        <a:buSzPct val="65000"/>
        <a:buFont typeface="Wingdings" panose="05000000000000000000" pitchFamily="2" charset="2"/>
        <a:buChar char="n"/>
        <a:defRPr sz="1999" kern="1200">
          <a:solidFill>
            <a:schemeClr val="tx1"/>
          </a:solidFill>
          <a:effectLst>
            <a:outerShdw blurRad="38100" dist="38100" dir="2700000" algn="tl">
              <a:srgbClr val="000000"/>
            </a:outerShdw>
          </a:effectLst>
          <a:latin typeface="+mn-lt"/>
          <a:ea typeface="+mn-ea"/>
          <a:cs typeface="+mn-cs"/>
        </a:defRPr>
      </a:lvl4pPr>
      <a:lvl5pPr marL="2056783" indent="-228531" algn="l" rtl="0" eaLnBrk="0" fontAlgn="base" hangingPunct="0">
        <a:spcBef>
          <a:spcPct val="20000"/>
        </a:spcBef>
        <a:spcAft>
          <a:spcPct val="0"/>
        </a:spcAft>
        <a:buClr>
          <a:schemeClr val="folHlink"/>
        </a:buClr>
        <a:buSzPct val="65000"/>
        <a:buFont typeface="Wingdings" panose="05000000000000000000" pitchFamily="2" charset="2"/>
        <a:buChar char="n"/>
        <a:defRPr sz="1999" kern="1200">
          <a:solidFill>
            <a:schemeClr val="tx1"/>
          </a:solidFill>
          <a:effectLst>
            <a:outerShdw blurRad="38100" dist="38100" dir="2700000" algn="tl">
              <a:srgbClr val="000000"/>
            </a:outerShdw>
          </a:effectLst>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431800"/>
            <a:ext cx="9751060" cy="162560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218883" y="2362200"/>
            <a:ext cx="9751060" cy="3708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rot="5400000">
            <a:off x="11183112" y="5413249"/>
            <a:ext cx="1298448" cy="219456"/>
          </a:xfrm>
          <a:prstGeom prst="rect">
            <a:avLst/>
          </a:prstGeom>
        </p:spPr>
        <p:txBody>
          <a:bodyPr vert="horz" lIns="91440" tIns="45720" rIns="91440" bIns="45720" rtlCol="0" anchor="ctr">
            <a:noAutofit/>
          </a:bodyPr>
          <a:lstStyle>
            <a:lvl1pPr algn="r">
              <a:defRPr sz="800" cap="all" baseline="0">
                <a:solidFill>
                  <a:schemeClr val="accent2">
                    <a:lumMod val="20000"/>
                    <a:lumOff val="80000"/>
                  </a:schemeClr>
                </a:solidFill>
              </a:defRPr>
            </a:lvl1pPr>
          </a:lstStyle>
          <a:p>
            <a:r>
              <a:rPr lang="en-US" dirty="0"/>
              <a:t>CLASSICAL LITERATURE</a:t>
            </a:r>
          </a:p>
        </p:txBody>
      </p:sp>
      <p:sp>
        <p:nvSpPr>
          <p:cNvPr id="6" name="Slide Number Placeholder 5"/>
          <p:cNvSpPr>
            <a:spLocks noGrp="1"/>
          </p:cNvSpPr>
          <p:nvPr>
            <p:ph type="sldNum" sz="quarter" idx="4"/>
          </p:nvPr>
        </p:nvSpPr>
        <p:spPr>
          <a:xfrm>
            <a:off x="11565573" y="6245352"/>
            <a:ext cx="548640" cy="457200"/>
          </a:xfrm>
          <a:prstGeom prst="rect">
            <a:avLst/>
          </a:prstGeom>
        </p:spPr>
        <p:txBody>
          <a:bodyPr vert="horz" lIns="0" tIns="0" rIns="0" bIns="0" rtlCol="0" anchor="ctr">
            <a:noAutofit/>
          </a:bodyPr>
          <a:lstStyle>
            <a:lvl1pPr algn="ctr">
              <a:defRPr sz="2999">
                <a:solidFill>
                  <a:schemeClr val="accent2">
                    <a:lumMod val="20000"/>
                    <a:lumOff val="80000"/>
                  </a:schemeClr>
                </a:solidFill>
                <a:latin typeface="+mj-lt"/>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008035774"/>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 id="2147484329" r:id="rId14"/>
    <p:sldLayoutId id="2147484330"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26" rtl="0" eaLnBrk="1" latinLnBrk="0" hangingPunct="1">
        <a:spcBef>
          <a:spcPct val="0"/>
        </a:spcBef>
        <a:buNone/>
        <a:defRPr sz="4799" kern="1200" cap="all" spc="100" baseline="0">
          <a:solidFill>
            <a:schemeClr val="tx1">
              <a:lumMod val="50000"/>
            </a:schemeClr>
          </a:solidFill>
          <a:latin typeface="+mj-lt"/>
          <a:ea typeface="+mj-ea"/>
          <a:cs typeface="+mj-cs"/>
        </a:defRPr>
      </a:lvl1pPr>
    </p:titleStyle>
    <p:bodyStyle>
      <a:lvl1pPr marL="246814" indent="-246814" algn="l" defTabSz="914126" rtl="0" eaLnBrk="1" latinLnBrk="0" hangingPunct="1">
        <a:lnSpc>
          <a:spcPct val="90000"/>
        </a:lnSpc>
        <a:spcBef>
          <a:spcPts val="1799"/>
        </a:spcBef>
        <a:buClr>
          <a:schemeClr val="tx1">
            <a:lumMod val="50000"/>
          </a:schemeClr>
        </a:buClr>
        <a:buFont typeface="Arial" pitchFamily="34" charset="0"/>
        <a:buChar char="•"/>
        <a:defRPr sz="2399" b="0" i="0" kern="1200">
          <a:solidFill>
            <a:schemeClr val="tx1">
              <a:lumMod val="50000"/>
            </a:schemeClr>
          </a:solidFill>
          <a:latin typeface="+mn-lt"/>
          <a:ea typeface="+mn-ea"/>
          <a:cs typeface="Gill Sans Light" panose="020B0302020104020203" pitchFamily="34" charset="-79"/>
        </a:defRPr>
      </a:lvl1pPr>
      <a:lvl2pPr marL="548475" indent="-246814" algn="l" defTabSz="914126" rtl="0" eaLnBrk="1" latinLnBrk="0" hangingPunct="1">
        <a:lnSpc>
          <a:spcPct val="90000"/>
        </a:lnSpc>
        <a:spcBef>
          <a:spcPts val="800"/>
        </a:spcBef>
        <a:buClr>
          <a:schemeClr val="tx1">
            <a:lumMod val="50000"/>
          </a:schemeClr>
        </a:buClr>
        <a:buFont typeface="Arial" pitchFamily="34" charset="0"/>
        <a:buChar char="•"/>
        <a:defRPr sz="1999" b="0" i="0" kern="1200">
          <a:solidFill>
            <a:schemeClr val="tx1">
              <a:lumMod val="50000"/>
            </a:schemeClr>
          </a:solidFill>
          <a:latin typeface="+mn-lt"/>
          <a:ea typeface="+mn-ea"/>
          <a:cs typeface="Gill Sans Light" panose="020B0302020104020203" pitchFamily="34" charset="-79"/>
        </a:defRPr>
      </a:lvl2pPr>
      <a:lvl3pPr marL="850137" indent="-246814" algn="l" defTabSz="914126" rtl="0" eaLnBrk="1" latinLnBrk="0" hangingPunct="1">
        <a:lnSpc>
          <a:spcPct val="90000"/>
        </a:lnSpc>
        <a:spcBef>
          <a:spcPts val="800"/>
        </a:spcBef>
        <a:buClr>
          <a:schemeClr val="tx1">
            <a:lumMod val="50000"/>
          </a:schemeClr>
        </a:buClr>
        <a:buFont typeface="Arial" pitchFamily="34" charset="0"/>
        <a:buChar char="•"/>
        <a:defRPr sz="1799" b="0" i="0" kern="1200">
          <a:solidFill>
            <a:schemeClr val="tx1">
              <a:lumMod val="50000"/>
            </a:schemeClr>
          </a:solidFill>
          <a:latin typeface="+mn-lt"/>
          <a:ea typeface="+mn-ea"/>
          <a:cs typeface="Gill Sans Light" panose="020B0302020104020203" pitchFamily="34" charset="-79"/>
        </a:defRPr>
      </a:lvl3pPr>
      <a:lvl4pPr marL="1151798" indent="-246814" algn="l" defTabSz="914126"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460" indent="-246814" algn="l" defTabSz="914126"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121" indent="-246814" algn="l" defTabSz="914126"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6783" indent="-246814" algn="l" defTabSz="914126"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8444" indent="-246814" algn="l" defTabSz="914126"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106" indent="-246814" algn="l" defTabSz="914126"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08D3F-30A8-C0D6-7B5F-12D9075EA25E}"/>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675F7C8D-2042-9B5D-3C7E-D32F03EE7A5E}"/>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F6ED9874-D424-C643-0CF8-FB024D33A905}"/>
              </a:ext>
            </a:extLst>
          </p:cNvPr>
          <p:cNvSpPr>
            <a:spLocks noGrp="1"/>
          </p:cNvSpPr>
          <p:nvPr>
            <p:ph type="title"/>
          </p:nvPr>
        </p:nvSpPr>
        <p:spPr>
          <a:xfrm>
            <a:off x="150812" y="3657600"/>
            <a:ext cx="11887200" cy="941832"/>
          </a:xfrm>
        </p:spPr>
        <p:txBody>
          <a:bodyPr>
            <a:normAutofit/>
          </a:bodyPr>
          <a:lstStyle/>
          <a:p>
            <a:r>
              <a:rPr lang="en-US" dirty="0"/>
              <a:t>4A – APOLOGISTS AND HERETICS</a:t>
            </a:r>
          </a:p>
        </p:txBody>
      </p:sp>
      <p:sp>
        <p:nvSpPr>
          <p:cNvPr id="8" name="Text Placeholder 7">
            <a:extLst>
              <a:ext uri="{FF2B5EF4-FFF2-40B4-BE49-F238E27FC236}">
                <a16:creationId xmlns:a16="http://schemas.microsoft.com/office/drawing/2014/main" id="{B138AD72-9248-96DD-287E-A29DF07B4F22}"/>
              </a:ext>
            </a:extLst>
          </p:cNvPr>
          <p:cNvSpPr>
            <a:spLocks noGrp="1"/>
          </p:cNvSpPr>
          <p:nvPr>
            <p:ph type="body" idx="1"/>
          </p:nvPr>
        </p:nvSpPr>
        <p:spPr/>
        <p:txBody>
          <a:bodyPr/>
          <a:lstStyle/>
          <a:p>
            <a:r>
              <a:rPr lang="en-US" cap="none" dirty="0"/>
              <a:t>The Early Christians Wrestle with Issues  </a:t>
            </a:r>
            <a:endParaRPr lang="en-US" dirty="0"/>
          </a:p>
        </p:txBody>
      </p:sp>
    </p:spTree>
    <p:extLst>
      <p:ext uri="{BB962C8B-B14F-4D97-AF65-F5344CB8AC3E}">
        <p14:creationId xmlns:p14="http://schemas.microsoft.com/office/powerpoint/2010/main" val="393425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150AA7-B1F9-E1FC-1D88-BEC4BA444F77}"/>
              </a:ext>
            </a:extLst>
          </p:cNvPr>
          <p:cNvSpPr>
            <a:spLocks noGrp="1"/>
          </p:cNvSpPr>
          <p:nvPr>
            <p:ph type="sldNum" sz="quarter" idx="12"/>
          </p:nvPr>
        </p:nvSpPr>
        <p:spPr/>
        <p:txBody>
          <a:bodyPr/>
          <a:lstStyle/>
          <a:p>
            <a:fld id="{DF28FB93-0A08-4E7D-8E63-9EFA29F1E093}" type="slidenum">
              <a:rPr lang="en-US" smtClean="0"/>
              <a:pPr/>
              <a:t>10</a:t>
            </a:fld>
            <a:endParaRPr lang="en-US" dirty="0"/>
          </a:p>
        </p:txBody>
      </p:sp>
      <p:pic>
        <p:nvPicPr>
          <p:cNvPr id="9" name="Content Placeholder 8">
            <a:extLst>
              <a:ext uri="{FF2B5EF4-FFF2-40B4-BE49-F238E27FC236}">
                <a16:creationId xmlns:a16="http://schemas.microsoft.com/office/drawing/2014/main" id="{C2EF2B8D-C8CA-1F90-EFF5-5295FB92C3A1}"/>
              </a:ext>
            </a:extLst>
          </p:cNvPr>
          <p:cNvPicPr>
            <a:picLocks noGrp="1" noChangeAspect="1"/>
          </p:cNvPicPr>
          <p:nvPr>
            <p:ph sz="quarter" idx="14"/>
          </p:nvPr>
        </p:nvPicPr>
        <p:blipFill rotWithShape="1">
          <a:blip r:embed="rId2" cstate="screen">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27406" t="13940" r="21076"/>
          <a:stretch/>
        </p:blipFill>
        <p:spPr bwMode="auto">
          <a:xfrm rot="16200000">
            <a:off x="3358146" y="-2696581"/>
            <a:ext cx="5472535" cy="1218882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A8413DB-4E1C-1BA6-5993-0E8E750AAD6B}"/>
              </a:ext>
            </a:extLst>
          </p:cNvPr>
          <p:cNvSpPr txBox="1"/>
          <p:nvPr/>
        </p:nvSpPr>
        <p:spPr>
          <a:xfrm>
            <a:off x="10209212" y="5562600"/>
            <a:ext cx="1828800" cy="381000"/>
          </a:xfrm>
          <a:prstGeom prst="rect">
            <a:avLst/>
          </a:prstGeom>
          <a:noFill/>
        </p:spPr>
        <p:txBody>
          <a:bodyPr wrap="square" rtlCol="0">
            <a:spAutoFit/>
          </a:bodyPr>
          <a:lstStyle/>
          <a:p>
            <a:r>
              <a:rPr lang="en-US" dirty="0"/>
              <a:t>Ron Hill</a:t>
            </a:r>
          </a:p>
        </p:txBody>
      </p:sp>
    </p:spTree>
    <p:extLst>
      <p:ext uri="{BB962C8B-B14F-4D97-AF65-F5344CB8AC3E}">
        <p14:creationId xmlns:p14="http://schemas.microsoft.com/office/powerpoint/2010/main" val="88817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A018A7-3244-B093-9A30-BF13B1083164}"/>
              </a:ext>
            </a:extLst>
          </p:cNvPr>
          <p:cNvSpPr>
            <a:spLocks noGrp="1"/>
          </p:cNvSpPr>
          <p:nvPr>
            <p:ph type="sldNum" sz="quarter" idx="12"/>
          </p:nvPr>
        </p:nvSpPr>
        <p:spPr/>
        <p:txBody>
          <a:bodyPr/>
          <a:lstStyle/>
          <a:p>
            <a:fld id="{DF28FB93-0A08-4E7D-8E63-9EFA29F1E093}" type="slidenum">
              <a:rPr lang="en-US" smtClean="0"/>
              <a:pPr/>
              <a:t>11</a:t>
            </a:fld>
            <a:endParaRPr lang="en-US" dirty="0"/>
          </a:p>
        </p:txBody>
      </p:sp>
      <p:sp>
        <p:nvSpPr>
          <p:cNvPr id="4" name="Content Placeholder 3">
            <a:extLst>
              <a:ext uri="{FF2B5EF4-FFF2-40B4-BE49-F238E27FC236}">
                <a16:creationId xmlns:a16="http://schemas.microsoft.com/office/drawing/2014/main" id="{0D0F162B-661C-FDF0-D0DD-2C39BBBB2711}"/>
              </a:ext>
            </a:extLst>
          </p:cNvPr>
          <p:cNvSpPr>
            <a:spLocks noGrp="1"/>
          </p:cNvSpPr>
          <p:nvPr>
            <p:ph sz="quarter" idx="14"/>
          </p:nvPr>
        </p:nvSpPr>
        <p:spPr>
          <a:xfrm>
            <a:off x="531812" y="1036320"/>
            <a:ext cx="11125200" cy="5821680"/>
          </a:xfrm>
        </p:spPr>
        <p:txBody>
          <a:bodyPr>
            <a:normAutofit lnSpcReduction="10000"/>
          </a:bodyPr>
          <a:lstStyle/>
          <a:p>
            <a:pPr marL="0" indent="0">
              <a:buNone/>
            </a:pPr>
            <a:r>
              <a:rPr lang="en-US" sz="2800" b="1" dirty="0">
                <a:solidFill>
                  <a:schemeClr val="accent5">
                    <a:lumMod val="75000"/>
                  </a:schemeClr>
                </a:solidFill>
              </a:rPr>
              <a:t>One of the earliest issues concerned a group self-designated as Ebionites (an Aramaic word the “the poor”).</a:t>
            </a:r>
          </a:p>
          <a:p>
            <a:r>
              <a:rPr lang="en-US" sz="2400" i="1" dirty="0"/>
              <a:t>This group developed among Jewish Christians, and many scholars think their background might be the Essenes, who also referred to themselves as “the poor.”</a:t>
            </a:r>
          </a:p>
          <a:p>
            <a:r>
              <a:rPr lang="en-US" sz="2400" i="1" dirty="0"/>
              <a:t>They required Torah observance, but they believed traditional Judaism had radically misinterpreted the books of Moses regarding sacrifices.</a:t>
            </a:r>
          </a:p>
          <a:p>
            <a:pPr lvl="1"/>
            <a:r>
              <a:rPr lang="en-US" sz="2000" b="1" dirty="0"/>
              <a:t>After the episode of the golden calf, they taught that God gave the sacrificial system as a temporary expedient.</a:t>
            </a:r>
          </a:p>
          <a:p>
            <a:pPr lvl="1"/>
            <a:r>
              <a:rPr lang="en-US" sz="2000" b="1" dirty="0"/>
              <a:t>Jesus came to correct that and institute the true worship of God.</a:t>
            </a:r>
          </a:p>
          <a:p>
            <a:r>
              <a:rPr lang="en-US" sz="2400" i="1" dirty="0"/>
              <a:t>They used some form of the Gospel of Matthew, though they omitted some of it, especially Matthew’s description of the virgin birth of Jesus. They emphatically did not like the writings of Paul.</a:t>
            </a:r>
          </a:p>
          <a:p>
            <a:r>
              <a:rPr lang="en-US" sz="2400" i="1" dirty="0"/>
              <a:t>They accepted the idea that Jesus ended the OT sacrificial system, but they rejected the idea that Jesus’ death was itself a sacrifice. They believed Jesus was only a human endowed with special powers.</a:t>
            </a:r>
          </a:p>
        </p:txBody>
      </p:sp>
      <p:sp>
        <p:nvSpPr>
          <p:cNvPr id="5" name="Title 4">
            <a:extLst>
              <a:ext uri="{FF2B5EF4-FFF2-40B4-BE49-F238E27FC236}">
                <a16:creationId xmlns:a16="http://schemas.microsoft.com/office/drawing/2014/main" id="{3969EEE9-2564-2925-DD0B-FEB151DB416A}"/>
              </a:ext>
            </a:extLst>
          </p:cNvPr>
          <p:cNvSpPr>
            <a:spLocks noGrp="1"/>
          </p:cNvSpPr>
          <p:nvPr>
            <p:ph type="title"/>
          </p:nvPr>
        </p:nvSpPr>
        <p:spPr>
          <a:xfrm>
            <a:off x="1220660" y="152400"/>
            <a:ext cx="9747504" cy="883920"/>
          </a:xfrm>
        </p:spPr>
        <p:txBody>
          <a:bodyPr/>
          <a:lstStyle/>
          <a:p>
            <a:r>
              <a:rPr lang="en-US" dirty="0">
                <a:solidFill>
                  <a:srgbClr val="C00000"/>
                </a:solidFill>
              </a:rPr>
              <a:t>The </a:t>
            </a:r>
            <a:r>
              <a:rPr lang="en-US" dirty="0" err="1">
                <a:solidFill>
                  <a:srgbClr val="C00000"/>
                </a:solidFill>
              </a:rPr>
              <a:t>ebionites</a:t>
            </a:r>
            <a:endParaRPr lang="en-US" dirty="0">
              <a:solidFill>
                <a:srgbClr val="C00000"/>
              </a:solidFill>
            </a:endParaRPr>
          </a:p>
        </p:txBody>
      </p:sp>
    </p:spTree>
    <p:extLst>
      <p:ext uri="{BB962C8B-B14F-4D97-AF65-F5344CB8AC3E}">
        <p14:creationId xmlns:p14="http://schemas.microsoft.com/office/powerpoint/2010/main" val="88017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 calcmode="lin" valueType="num">
                                      <p:cBhvr additive="base">
                                        <p:cTn id="4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FF2B2B-9638-5A54-40BA-58E4E8FFB695}"/>
              </a:ext>
            </a:extLst>
          </p:cNvPr>
          <p:cNvSpPr>
            <a:spLocks noGrp="1"/>
          </p:cNvSpPr>
          <p:nvPr>
            <p:ph type="sldNum" sz="quarter" idx="12"/>
          </p:nvPr>
        </p:nvSpPr>
        <p:spPr/>
        <p:txBody>
          <a:bodyPr/>
          <a:lstStyle/>
          <a:p>
            <a:fld id="{DF28FB93-0A08-4E7D-8E63-9EFA29F1E093}" type="slidenum">
              <a:rPr lang="en-US" smtClean="0"/>
              <a:pPr/>
              <a:t>12</a:t>
            </a:fld>
            <a:endParaRPr lang="en-US" dirty="0"/>
          </a:p>
        </p:txBody>
      </p:sp>
      <p:sp>
        <p:nvSpPr>
          <p:cNvPr id="4" name="Content Placeholder 3">
            <a:extLst>
              <a:ext uri="{FF2B5EF4-FFF2-40B4-BE49-F238E27FC236}">
                <a16:creationId xmlns:a16="http://schemas.microsoft.com/office/drawing/2014/main" id="{DBA8D4D6-FEBA-76FA-22C2-162423ABF11E}"/>
              </a:ext>
            </a:extLst>
          </p:cNvPr>
          <p:cNvSpPr>
            <a:spLocks noGrp="1"/>
          </p:cNvSpPr>
          <p:nvPr>
            <p:ph sz="quarter" idx="14"/>
          </p:nvPr>
        </p:nvSpPr>
        <p:spPr>
          <a:xfrm>
            <a:off x="531812" y="1219200"/>
            <a:ext cx="11125200" cy="5410200"/>
          </a:xfrm>
        </p:spPr>
        <p:txBody>
          <a:bodyPr>
            <a:norm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5">
                    <a:lumMod val="75000"/>
                  </a:schemeClr>
                </a:solidFill>
                <a:effectLst/>
                <a:uLnTx/>
                <a:uFillTx/>
                <a:latin typeface="Gill Sans MT" panose="020B0502020104020203" pitchFamily="34" charset="0"/>
                <a:ea typeface="+mn-ea"/>
                <a:cs typeface="Arial"/>
              </a:rPr>
              <a:t>Gnosticism was a collection of religious ideas flourishing in the mid-2</a:t>
            </a:r>
            <a:r>
              <a:rPr kumimoji="0" lang="en-US" sz="2800" b="1" i="0" u="none" strike="noStrike" kern="1200" cap="none" spc="0" normalizeH="0" baseline="30000" noProof="0" dirty="0">
                <a:ln>
                  <a:noFill/>
                </a:ln>
                <a:solidFill>
                  <a:schemeClr val="accent5">
                    <a:lumMod val="75000"/>
                  </a:schemeClr>
                </a:solidFill>
                <a:effectLst/>
                <a:uLnTx/>
                <a:uFillTx/>
                <a:latin typeface="Gill Sans MT" panose="020B0502020104020203" pitchFamily="34" charset="0"/>
                <a:ea typeface="+mn-ea"/>
                <a:cs typeface="Arial"/>
              </a:rPr>
              <a:t>nd</a:t>
            </a:r>
            <a:r>
              <a:rPr kumimoji="0" lang="en-US" sz="2800" b="1" i="0" u="none" strike="noStrike" kern="1200" cap="none" spc="0" normalizeH="0" baseline="0" noProof="0" dirty="0">
                <a:ln>
                  <a:noFill/>
                </a:ln>
                <a:solidFill>
                  <a:schemeClr val="accent5">
                    <a:lumMod val="75000"/>
                  </a:schemeClr>
                </a:solidFill>
                <a:effectLst/>
                <a:uLnTx/>
                <a:uFillTx/>
                <a:latin typeface="Gill Sans MT" panose="020B0502020104020203" pitchFamily="34" charset="0"/>
                <a:ea typeface="+mn-ea"/>
                <a:cs typeface="Arial"/>
              </a:rPr>
              <a:t> century among some Christians. Rather than focusing on sin and repentance, as was true of the apostles, the Gnostics focused on concepts of illusion and enlightenment. The goal was to escape the physical world, </a:t>
            </a:r>
            <a:r>
              <a:rPr lang="en-US" sz="2800" b="1" dirty="0">
                <a:solidFill>
                  <a:schemeClr val="accent5">
                    <a:lumMod val="75000"/>
                  </a:schemeClr>
                </a:solidFill>
                <a:latin typeface="Gill Sans MT" panose="020B0502020104020203" pitchFamily="34" charset="0"/>
                <a:cs typeface="Arial"/>
              </a:rPr>
              <a:t>while</a:t>
            </a:r>
            <a:r>
              <a:rPr kumimoji="0" lang="en-US" sz="2800" b="1" i="0" u="none" strike="noStrike" kern="1200" cap="none" spc="0" normalizeH="0" baseline="0" noProof="0" dirty="0">
                <a:ln>
                  <a:noFill/>
                </a:ln>
                <a:solidFill>
                  <a:schemeClr val="accent5">
                    <a:lumMod val="75000"/>
                  </a:schemeClr>
                </a:solidFill>
                <a:effectLst/>
                <a:uLnTx/>
                <a:uFillTx/>
                <a:latin typeface="Gill Sans MT" panose="020B0502020104020203" pitchFamily="34" charset="0"/>
                <a:ea typeface="+mn-ea"/>
                <a:cs typeface="Arial"/>
              </a:rPr>
              <a:t> salvation was to be liberated from the prison of the body.</a:t>
            </a:r>
          </a:p>
          <a:p>
            <a:pPr>
              <a:lnSpc>
                <a:spcPct val="100000"/>
              </a:lnSpc>
              <a:spcBef>
                <a:spcPts val="0"/>
              </a:spcBef>
              <a:buClrTx/>
              <a:defRPr/>
            </a:pPr>
            <a:r>
              <a:rPr kumimoji="0" lang="en-US" sz="2400" i="1" u="none" strike="noStrike" kern="1200" cap="none" spc="0" normalizeH="0" baseline="0" noProof="0" dirty="0">
                <a:ln>
                  <a:noFill/>
                </a:ln>
                <a:solidFill>
                  <a:schemeClr val="tx1"/>
                </a:solidFill>
                <a:effectLst/>
                <a:uLnTx/>
                <a:uFillTx/>
                <a:latin typeface="Gill Sans MT" panose="020B0502020104020203" pitchFamily="34" charset="0"/>
                <a:ea typeface="+mn-ea"/>
                <a:cs typeface="Arial"/>
              </a:rPr>
              <a:t>Gnostics especially emphasized personal spiritual knowledge, and their name derives from the Greek word </a:t>
            </a:r>
            <a:r>
              <a:rPr lang="en-US" sz="2400" dirty="0" err="1">
                <a:solidFill>
                  <a:schemeClr val="tx1"/>
                </a:solidFill>
                <a:latin typeface="Greekth" panose="02020803070505020304" pitchFamily="18" charset="0"/>
                <a:ea typeface="+mn-ea"/>
                <a:cs typeface="Arial"/>
              </a:rPr>
              <a:t>gn</a:t>
            </a:r>
            <a:r>
              <a:rPr lang="en-US" sz="2400" dirty="0" err="1">
                <a:solidFill>
                  <a:schemeClr val="tx1"/>
                </a:solidFill>
                <a:latin typeface="Greekth" panose="02020803070505020304" pitchFamily="18" charset="0"/>
                <a:cs typeface="Arial"/>
              </a:rPr>
              <a:t>wsij</a:t>
            </a:r>
            <a:r>
              <a:rPr kumimoji="0" lang="en-US" sz="2400" i="1" u="none" strike="noStrike" kern="1200" cap="none" spc="0" normalizeH="0" baseline="0" noProof="0" dirty="0">
                <a:ln>
                  <a:noFill/>
                </a:ln>
                <a:solidFill>
                  <a:schemeClr val="tx1"/>
                </a:solidFill>
                <a:effectLst/>
                <a:uLnTx/>
                <a:uFillTx/>
                <a:latin typeface="Gill Sans MT" panose="020B0502020104020203" pitchFamily="34" charset="0"/>
                <a:ea typeface="+mn-ea"/>
                <a:cs typeface="Arial"/>
              </a:rPr>
              <a:t> (= knowledge).</a:t>
            </a:r>
          </a:p>
          <a:p>
            <a:pPr>
              <a:lnSpc>
                <a:spcPct val="100000"/>
              </a:lnSpc>
              <a:spcBef>
                <a:spcPts val="0"/>
              </a:spcBef>
              <a:buClrTx/>
              <a:defRPr/>
            </a:pPr>
            <a:r>
              <a:rPr kumimoji="0" lang="en-US" sz="2400" i="1" u="none" strike="noStrike" kern="1200" cap="none" spc="0" normalizeH="0" baseline="0" noProof="0" dirty="0">
                <a:ln>
                  <a:noFill/>
                </a:ln>
                <a:solidFill>
                  <a:schemeClr val="tx1"/>
                </a:solidFill>
                <a:effectLst/>
                <a:uLnTx/>
                <a:uFillTx/>
                <a:latin typeface="Gill Sans MT" panose="020B0502020104020203" pitchFamily="34" charset="0"/>
                <a:ea typeface="+mn-ea"/>
                <a:cs typeface="Arial"/>
              </a:rPr>
              <a:t>They wrote their own versions of gospels about Jesus (and these versions were </a:t>
            </a:r>
            <a:r>
              <a:rPr lang="en-US" sz="2400" i="1" dirty="0">
                <a:solidFill>
                  <a:schemeClr val="tx1"/>
                </a:solidFill>
                <a:latin typeface="Gill Sans MT" panose="020B0502020104020203" pitchFamily="34" charset="0"/>
                <a:cs typeface="Arial"/>
              </a:rPr>
              <a:t>many decades later than the canonical gospels and not within the era of any eyewitnesses).</a:t>
            </a:r>
          </a:p>
          <a:p>
            <a:pPr>
              <a:lnSpc>
                <a:spcPct val="100000"/>
              </a:lnSpc>
              <a:spcBef>
                <a:spcPts val="0"/>
              </a:spcBef>
              <a:buClrTx/>
              <a:defRPr/>
            </a:pPr>
            <a:r>
              <a:rPr kumimoji="0" lang="en-US" sz="2400" i="1" u="none" strike="noStrike" kern="1200" cap="none" spc="0" normalizeH="0" baseline="0" noProof="0" dirty="0">
                <a:ln>
                  <a:noFill/>
                </a:ln>
                <a:solidFill>
                  <a:schemeClr val="tx1"/>
                </a:solidFill>
                <a:effectLst/>
                <a:uLnTx/>
                <a:uFillTx/>
                <a:latin typeface="Gill Sans MT" panose="020B0502020104020203" pitchFamily="34" charset="0"/>
                <a:ea typeface="+mn-ea"/>
                <a:cs typeface="Arial"/>
              </a:rPr>
              <a:t>They held that</a:t>
            </a:r>
            <a:r>
              <a:rPr lang="en-US" sz="2400" i="1" dirty="0">
                <a:solidFill>
                  <a:schemeClr val="tx1"/>
                </a:solidFill>
                <a:latin typeface="Gill Sans MT" panose="020B0502020104020203" pitchFamily="34" charset="0"/>
                <a:cs typeface="Arial"/>
              </a:rPr>
              <a:t> their writings contained the only true version of Jesus.</a:t>
            </a:r>
          </a:p>
          <a:p>
            <a:pPr>
              <a:lnSpc>
                <a:spcPct val="100000"/>
              </a:lnSpc>
              <a:spcBef>
                <a:spcPts val="0"/>
              </a:spcBef>
              <a:buClrTx/>
              <a:defRPr/>
            </a:pPr>
            <a:r>
              <a:rPr kumimoji="0" lang="en-US" sz="2400" i="1" u="none" strike="noStrike" kern="1200" cap="none" spc="0" normalizeH="0" baseline="0" noProof="0" dirty="0">
                <a:ln>
                  <a:noFill/>
                </a:ln>
                <a:solidFill>
                  <a:schemeClr val="tx1"/>
                </a:solidFill>
                <a:effectLst/>
                <a:uLnTx/>
                <a:uFillTx/>
                <a:latin typeface="Gill Sans MT" panose="020B0502020104020203" pitchFamily="34" charset="0"/>
                <a:ea typeface="+mn-ea"/>
                <a:cs typeface="Arial"/>
              </a:rPr>
              <a:t>They objected to the Eucharist, since how could </a:t>
            </a:r>
            <a:r>
              <a:rPr lang="en-US" sz="2400" i="1" dirty="0">
                <a:solidFill>
                  <a:schemeClr val="tx1"/>
                </a:solidFill>
                <a:latin typeface="Gill Sans MT" panose="020B0502020104020203" pitchFamily="34" charset="0"/>
                <a:cs typeface="Arial"/>
              </a:rPr>
              <a:t>a</a:t>
            </a:r>
            <a:r>
              <a:rPr kumimoji="0" lang="en-US" sz="2400" i="1" u="none" strike="noStrike" kern="1200" cap="none" spc="0" normalizeH="0" baseline="0" noProof="0" dirty="0">
                <a:ln>
                  <a:noFill/>
                </a:ln>
                <a:solidFill>
                  <a:schemeClr val="tx1"/>
                </a:solidFill>
                <a:effectLst/>
                <a:uLnTx/>
                <a:uFillTx/>
                <a:latin typeface="Gill Sans MT" panose="020B0502020104020203" pitchFamily="34" charset="0"/>
                <a:ea typeface="+mn-ea"/>
                <a:cs typeface="Arial"/>
              </a:rPr>
              <a:t> </a:t>
            </a:r>
            <a:r>
              <a:rPr kumimoji="0" lang="en-US" sz="2400" i="1" u="none" strike="noStrike" kern="1200" cap="none" spc="0" normalizeH="0" baseline="0" noProof="0" dirty="0" err="1">
                <a:ln>
                  <a:noFill/>
                </a:ln>
                <a:solidFill>
                  <a:schemeClr val="tx1"/>
                </a:solidFill>
                <a:effectLst/>
                <a:uLnTx/>
                <a:uFillTx/>
                <a:latin typeface="Gill Sans MT" panose="020B0502020104020203" pitchFamily="34" charset="0"/>
                <a:ea typeface="+mn-ea"/>
                <a:cs typeface="Arial"/>
              </a:rPr>
              <a:t>ph</a:t>
            </a:r>
            <a:r>
              <a:rPr lang="en-US" sz="2400" i="1" dirty="0" err="1">
                <a:solidFill>
                  <a:schemeClr val="tx1"/>
                </a:solidFill>
                <a:latin typeface="Gill Sans MT" panose="020B0502020104020203" pitchFamily="34" charset="0"/>
                <a:cs typeface="Arial"/>
              </a:rPr>
              <a:t>ysical</a:t>
            </a:r>
            <a:r>
              <a:rPr lang="en-US" sz="2400" i="1" dirty="0">
                <a:solidFill>
                  <a:schemeClr val="tx1"/>
                </a:solidFill>
                <a:latin typeface="Gill Sans MT" panose="020B0502020104020203" pitchFamily="34" charset="0"/>
                <a:cs typeface="Arial"/>
              </a:rPr>
              <a:t> meal of bread and wine have anything to do with pure spiritual truth?</a:t>
            </a:r>
            <a:endParaRPr kumimoji="0" lang="en-US" sz="2400" i="1" u="none" strike="noStrike" kern="1200" cap="none" spc="0" normalizeH="0" baseline="0" noProof="0" dirty="0">
              <a:ln>
                <a:noFill/>
              </a:ln>
              <a:solidFill>
                <a:schemeClr val="tx1"/>
              </a:solidFill>
              <a:effectLst/>
              <a:uLnTx/>
              <a:uFillTx/>
              <a:latin typeface="Gill Sans MT" panose="020B0502020104020203" pitchFamily="34" charset="0"/>
              <a:ea typeface="+mn-ea"/>
              <a:cs typeface="Arial"/>
            </a:endParaRPr>
          </a:p>
          <a:p>
            <a:pPr marL="0" indent="0">
              <a:buNone/>
            </a:pPr>
            <a:endParaRPr lang="en-US" dirty="0"/>
          </a:p>
        </p:txBody>
      </p:sp>
      <p:sp>
        <p:nvSpPr>
          <p:cNvPr id="5" name="Title 4">
            <a:extLst>
              <a:ext uri="{FF2B5EF4-FFF2-40B4-BE49-F238E27FC236}">
                <a16:creationId xmlns:a16="http://schemas.microsoft.com/office/drawing/2014/main" id="{4A9D7173-E787-F765-526E-2DBF022926E4}"/>
              </a:ext>
            </a:extLst>
          </p:cNvPr>
          <p:cNvSpPr>
            <a:spLocks noGrp="1"/>
          </p:cNvSpPr>
          <p:nvPr>
            <p:ph type="title"/>
          </p:nvPr>
        </p:nvSpPr>
        <p:spPr>
          <a:xfrm>
            <a:off x="1220660" y="335280"/>
            <a:ext cx="9747504" cy="883920"/>
          </a:xfrm>
        </p:spPr>
        <p:txBody>
          <a:bodyPr/>
          <a:lstStyle/>
          <a:p>
            <a:r>
              <a:rPr lang="en-US" dirty="0">
                <a:solidFill>
                  <a:srgbClr val="C00000"/>
                </a:solidFill>
              </a:rPr>
              <a:t>The </a:t>
            </a:r>
            <a:r>
              <a:rPr lang="en-US" dirty="0" err="1">
                <a:solidFill>
                  <a:srgbClr val="C00000"/>
                </a:solidFill>
              </a:rPr>
              <a:t>gnostics</a:t>
            </a:r>
            <a:endParaRPr lang="en-US" dirty="0">
              <a:solidFill>
                <a:srgbClr val="C00000"/>
              </a:solidFill>
            </a:endParaRPr>
          </a:p>
        </p:txBody>
      </p:sp>
    </p:spTree>
    <p:extLst>
      <p:ext uri="{BB962C8B-B14F-4D97-AF65-F5344CB8AC3E}">
        <p14:creationId xmlns:p14="http://schemas.microsoft.com/office/powerpoint/2010/main" val="318904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800000"/>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020A1BB0-2844-5159-03EC-4AF55D38D20D}"/>
              </a:ext>
            </a:extLst>
          </p:cNvPr>
          <p:cNvSpPr>
            <a:spLocks noGrp="1" noChangeArrowheads="1"/>
          </p:cNvSpPr>
          <p:nvPr>
            <p:ph type="title"/>
          </p:nvPr>
        </p:nvSpPr>
        <p:spPr>
          <a:xfrm>
            <a:off x="618842" y="653419"/>
            <a:ext cx="10969943" cy="868362"/>
          </a:xfrm>
        </p:spPr>
        <p:txBody>
          <a:bodyPr/>
          <a:lstStyle/>
          <a:p>
            <a:pPr eaLnBrk="1" hangingPunct="1">
              <a:defRPr/>
            </a:pPr>
            <a:r>
              <a:rPr lang="en-US" altLang="en-US" b="0" dirty="0">
                <a:solidFill>
                  <a:srgbClr val="FFFF99"/>
                </a:solidFill>
                <a:latin typeface="Impact" panose="020B0806030902050204" pitchFamily="34" charset="0"/>
              </a:rPr>
              <a:t>Gnosticism and Early Christianity</a:t>
            </a:r>
          </a:p>
        </p:txBody>
      </p:sp>
      <p:sp>
        <p:nvSpPr>
          <p:cNvPr id="40964" name="Rectangle 4">
            <a:extLst>
              <a:ext uri="{FF2B5EF4-FFF2-40B4-BE49-F238E27FC236}">
                <a16:creationId xmlns:a16="http://schemas.microsoft.com/office/drawing/2014/main" id="{F8E90B51-6D6F-C632-799E-620849681CD5}"/>
              </a:ext>
            </a:extLst>
          </p:cNvPr>
          <p:cNvSpPr>
            <a:spLocks noGrp="1" noChangeArrowheads="1"/>
          </p:cNvSpPr>
          <p:nvPr>
            <p:ph type="body" sz="half" idx="1"/>
          </p:nvPr>
        </p:nvSpPr>
        <p:spPr>
          <a:xfrm>
            <a:off x="596016" y="1981200"/>
            <a:ext cx="5257800" cy="3352800"/>
          </a:xfrm>
          <a:solidFill>
            <a:srgbClr val="993366"/>
          </a:solidFill>
          <a:ln w="12700">
            <a:solidFill>
              <a:schemeClr val="tx1"/>
            </a:solidFill>
            <a:miter lim="800000"/>
            <a:headEnd/>
            <a:tailEnd/>
          </a:ln>
        </p:spPr>
        <p:txBody>
          <a:bodyPr/>
          <a:lstStyle/>
          <a:p>
            <a:pPr eaLnBrk="1" hangingPunct="1">
              <a:buFontTx/>
              <a:buNone/>
              <a:defRPr/>
            </a:pPr>
            <a:r>
              <a:rPr lang="en-US" altLang="en-US" sz="4400">
                <a:solidFill>
                  <a:srgbClr val="FFCC66"/>
                </a:solidFill>
                <a:latin typeface="Agency FB" pitchFamily="2" charset="0"/>
              </a:rPr>
              <a:t>Gnostic Concepts</a:t>
            </a:r>
          </a:p>
          <a:p>
            <a:pPr eaLnBrk="1" hangingPunct="1">
              <a:defRPr/>
            </a:pPr>
            <a:r>
              <a:rPr lang="en-US" altLang="en-US" sz="2400" i="1">
                <a:latin typeface="Arial Narrow" panose="020B0606020202030204" pitchFamily="34" charset="0"/>
              </a:rPr>
              <a:t>Universe created by a demiurge</a:t>
            </a:r>
          </a:p>
          <a:p>
            <a:pPr eaLnBrk="1" hangingPunct="1">
              <a:defRPr/>
            </a:pPr>
            <a:r>
              <a:rPr lang="en-US" altLang="en-US" sz="2400" i="1">
                <a:latin typeface="Arial Narrow" panose="020B0606020202030204" pitchFamily="34" charset="0"/>
              </a:rPr>
              <a:t>Salvation is by knowing secrets of the universe</a:t>
            </a:r>
          </a:p>
          <a:p>
            <a:pPr eaLnBrk="1" hangingPunct="1">
              <a:defRPr/>
            </a:pPr>
            <a:r>
              <a:rPr lang="en-US" altLang="en-US" sz="2400" i="1">
                <a:latin typeface="Arial Narrow" panose="020B0606020202030204" pitchFamily="34" charset="0"/>
              </a:rPr>
              <a:t>The spiritual person is free from moral law</a:t>
            </a:r>
          </a:p>
          <a:p>
            <a:pPr eaLnBrk="1" hangingPunct="1">
              <a:defRPr/>
            </a:pPr>
            <a:r>
              <a:rPr lang="en-US" altLang="en-US" sz="2400" i="1">
                <a:latin typeface="Arial Narrow" panose="020B0606020202030204" pitchFamily="34" charset="0"/>
              </a:rPr>
              <a:t>The redeemer is a demi-god, wholly a spirit-being</a:t>
            </a:r>
          </a:p>
        </p:txBody>
      </p:sp>
      <p:sp>
        <p:nvSpPr>
          <p:cNvPr id="40965" name="Rectangle 5">
            <a:extLst>
              <a:ext uri="{FF2B5EF4-FFF2-40B4-BE49-F238E27FC236}">
                <a16:creationId xmlns:a16="http://schemas.microsoft.com/office/drawing/2014/main" id="{66857510-701B-DB4B-3058-7B87C8AA6CB6}"/>
              </a:ext>
            </a:extLst>
          </p:cNvPr>
          <p:cNvSpPr>
            <a:spLocks noGrp="1" noChangeArrowheads="1"/>
          </p:cNvSpPr>
          <p:nvPr>
            <p:ph type="body" sz="half" idx="2"/>
          </p:nvPr>
        </p:nvSpPr>
        <p:spPr>
          <a:xfrm>
            <a:off x="6335010" y="1981200"/>
            <a:ext cx="5332572" cy="3352800"/>
          </a:xfrm>
          <a:solidFill>
            <a:srgbClr val="660033"/>
          </a:solidFill>
          <a:ln w="12700">
            <a:solidFill>
              <a:schemeClr val="tx1"/>
            </a:solidFill>
            <a:miter lim="800000"/>
            <a:headEnd/>
            <a:tailEnd/>
          </a:ln>
        </p:spPr>
        <p:txBody>
          <a:bodyPr/>
          <a:lstStyle/>
          <a:p>
            <a:pPr eaLnBrk="1" hangingPunct="1">
              <a:buFontTx/>
              <a:buNone/>
              <a:defRPr/>
            </a:pPr>
            <a:r>
              <a:rPr lang="en-US" altLang="en-US" sz="4400" dirty="0">
                <a:solidFill>
                  <a:srgbClr val="FFCC66"/>
                </a:solidFill>
                <a:latin typeface="Agency FB" pitchFamily="2" charset="0"/>
              </a:rPr>
              <a:t>Mainstream Christian Beliefs</a:t>
            </a:r>
          </a:p>
          <a:p>
            <a:pPr eaLnBrk="1" hangingPunct="1">
              <a:defRPr/>
            </a:pPr>
            <a:r>
              <a:rPr lang="en-US" altLang="en-US" sz="2400" i="1" dirty="0">
                <a:latin typeface="Arial Narrow" panose="020B0606020202030204" pitchFamily="34" charset="0"/>
              </a:rPr>
              <a:t>Universe created by God through Christ</a:t>
            </a:r>
          </a:p>
          <a:p>
            <a:pPr eaLnBrk="1" hangingPunct="1">
              <a:defRPr/>
            </a:pPr>
            <a:r>
              <a:rPr lang="en-US" altLang="en-US" sz="2400" i="1" dirty="0">
                <a:latin typeface="Arial Narrow" panose="020B0606020202030204" pitchFamily="34" charset="0"/>
              </a:rPr>
              <a:t>Salvation is by believing in God’s Son</a:t>
            </a:r>
          </a:p>
          <a:p>
            <a:pPr eaLnBrk="1" hangingPunct="1">
              <a:defRPr/>
            </a:pPr>
            <a:r>
              <a:rPr lang="en-US" altLang="en-US" sz="2400" i="1" dirty="0">
                <a:latin typeface="Arial Narrow" panose="020B0606020202030204" pitchFamily="34" charset="0"/>
              </a:rPr>
              <a:t>The spiritual person lives by light and truth, not darkness</a:t>
            </a:r>
          </a:p>
          <a:p>
            <a:pPr eaLnBrk="1" hangingPunct="1">
              <a:defRPr/>
            </a:pPr>
            <a:r>
              <a:rPr lang="en-US" altLang="en-US" sz="2400" i="1" dirty="0">
                <a:latin typeface="Arial Narrow" panose="020B0606020202030204" pitchFamily="34" charset="0"/>
              </a:rPr>
              <a:t>The Redeemer is God’s Son incarnate, both human and divine.</a:t>
            </a:r>
          </a:p>
        </p:txBody>
      </p:sp>
    </p:spTree>
    <p:extLst>
      <p:ext uri="{BB962C8B-B14F-4D97-AF65-F5344CB8AC3E}">
        <p14:creationId xmlns:p14="http://schemas.microsoft.com/office/powerpoint/2010/main" val="2604074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964">
                                            <p:bg/>
                                          </p:spTgt>
                                        </p:tgtEl>
                                        <p:attrNameLst>
                                          <p:attrName>style.visibility</p:attrName>
                                        </p:attrNameLst>
                                      </p:cBhvr>
                                      <p:to>
                                        <p:strVal val="visible"/>
                                      </p:to>
                                    </p:set>
                                    <p:animEffect transition="in" filter="dissolve">
                                      <p:cBhvr>
                                        <p:cTn id="7" dur="500"/>
                                        <p:tgtEl>
                                          <p:spTgt spid="40964">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0964">
                                            <p:txEl>
                                              <p:pRg st="0" end="0"/>
                                            </p:txEl>
                                          </p:spTgt>
                                        </p:tgtEl>
                                        <p:attrNameLst>
                                          <p:attrName>style.visibility</p:attrName>
                                        </p:attrNameLst>
                                      </p:cBhvr>
                                      <p:to>
                                        <p:strVal val="visible"/>
                                      </p:to>
                                    </p:set>
                                    <p:animEffect transition="in" filter="dissolve">
                                      <p:cBhvr>
                                        <p:cTn id="10" dur="500"/>
                                        <p:tgtEl>
                                          <p:spTgt spid="40964">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0965">
                                            <p:bg/>
                                          </p:spTgt>
                                        </p:tgtEl>
                                        <p:attrNameLst>
                                          <p:attrName>style.visibility</p:attrName>
                                        </p:attrNameLst>
                                      </p:cBhvr>
                                      <p:to>
                                        <p:strVal val="visible"/>
                                      </p:to>
                                    </p:set>
                                    <p:animEffect transition="in" filter="dissolve">
                                      <p:cBhvr>
                                        <p:cTn id="13" dur="500"/>
                                        <p:tgtEl>
                                          <p:spTgt spid="40965">
                                            <p:bg/>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0965">
                                            <p:txEl>
                                              <p:pRg st="0" end="0"/>
                                            </p:txEl>
                                          </p:spTgt>
                                        </p:tgtEl>
                                        <p:attrNameLst>
                                          <p:attrName>style.visibility</p:attrName>
                                        </p:attrNameLst>
                                      </p:cBhvr>
                                      <p:to>
                                        <p:strVal val="visible"/>
                                      </p:to>
                                    </p:set>
                                    <p:animEffect transition="in" filter="dissolve">
                                      <p:cBhvr>
                                        <p:cTn id="16" dur="500"/>
                                        <p:tgtEl>
                                          <p:spTgt spid="4096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0964">
                                            <p:txEl>
                                              <p:pRg st="1" end="1"/>
                                            </p:txEl>
                                          </p:spTgt>
                                        </p:tgtEl>
                                        <p:attrNameLst>
                                          <p:attrName>style.visibility</p:attrName>
                                        </p:attrNameLst>
                                      </p:cBhvr>
                                      <p:to>
                                        <p:strVal val="visible"/>
                                      </p:to>
                                    </p:set>
                                    <p:anim calcmode="lin" valueType="num">
                                      <p:cBhvr additive="base">
                                        <p:cTn id="21" dur="500" fill="hold"/>
                                        <p:tgtEl>
                                          <p:spTgt spid="4096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0964">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0965">
                                            <p:txEl>
                                              <p:pRg st="1" end="1"/>
                                            </p:txEl>
                                          </p:spTgt>
                                        </p:tgtEl>
                                        <p:attrNameLst>
                                          <p:attrName>style.visibility</p:attrName>
                                        </p:attrNameLst>
                                      </p:cBhvr>
                                      <p:to>
                                        <p:strVal val="visible"/>
                                      </p:to>
                                    </p:set>
                                    <p:anim calcmode="lin" valueType="num">
                                      <p:cBhvr additive="base">
                                        <p:cTn id="25" dur="500" fill="hold"/>
                                        <p:tgtEl>
                                          <p:spTgt spid="4096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6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0964">
                                            <p:txEl>
                                              <p:pRg st="2" end="2"/>
                                            </p:txEl>
                                          </p:spTgt>
                                        </p:tgtEl>
                                        <p:attrNameLst>
                                          <p:attrName>style.visibility</p:attrName>
                                        </p:attrNameLst>
                                      </p:cBhvr>
                                      <p:to>
                                        <p:strVal val="visible"/>
                                      </p:to>
                                    </p:set>
                                    <p:anim calcmode="lin" valueType="num">
                                      <p:cBhvr additive="base">
                                        <p:cTn id="31" dur="500" fill="hold"/>
                                        <p:tgtEl>
                                          <p:spTgt spid="4096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64">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0965">
                                            <p:txEl>
                                              <p:pRg st="2" end="2"/>
                                            </p:txEl>
                                          </p:spTgt>
                                        </p:tgtEl>
                                        <p:attrNameLst>
                                          <p:attrName>style.visibility</p:attrName>
                                        </p:attrNameLst>
                                      </p:cBhvr>
                                      <p:to>
                                        <p:strVal val="visible"/>
                                      </p:to>
                                    </p:set>
                                    <p:anim calcmode="lin" valueType="num">
                                      <p:cBhvr additive="base">
                                        <p:cTn id="35" dur="500" fill="hold"/>
                                        <p:tgtEl>
                                          <p:spTgt spid="40965">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096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40964">
                                            <p:txEl>
                                              <p:pRg st="3" end="3"/>
                                            </p:txEl>
                                          </p:spTgt>
                                        </p:tgtEl>
                                        <p:attrNameLst>
                                          <p:attrName>style.visibility</p:attrName>
                                        </p:attrNameLst>
                                      </p:cBhvr>
                                      <p:to>
                                        <p:strVal val="visible"/>
                                      </p:to>
                                    </p:set>
                                    <p:anim calcmode="lin" valueType="num">
                                      <p:cBhvr additive="base">
                                        <p:cTn id="41" dur="500" fill="hold"/>
                                        <p:tgtEl>
                                          <p:spTgt spid="40964">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0964">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0965">
                                            <p:txEl>
                                              <p:pRg st="3" end="3"/>
                                            </p:txEl>
                                          </p:spTgt>
                                        </p:tgtEl>
                                        <p:attrNameLst>
                                          <p:attrName>style.visibility</p:attrName>
                                        </p:attrNameLst>
                                      </p:cBhvr>
                                      <p:to>
                                        <p:strVal val="visible"/>
                                      </p:to>
                                    </p:set>
                                    <p:anim calcmode="lin" valueType="num">
                                      <p:cBhvr additive="base">
                                        <p:cTn id="45" dur="500" fill="hold"/>
                                        <p:tgtEl>
                                          <p:spTgt spid="40965">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096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40964">
                                            <p:txEl>
                                              <p:pRg st="4" end="4"/>
                                            </p:txEl>
                                          </p:spTgt>
                                        </p:tgtEl>
                                        <p:attrNameLst>
                                          <p:attrName>style.visibility</p:attrName>
                                        </p:attrNameLst>
                                      </p:cBhvr>
                                      <p:to>
                                        <p:strVal val="visible"/>
                                      </p:to>
                                    </p:set>
                                    <p:anim calcmode="lin" valueType="num">
                                      <p:cBhvr additive="base">
                                        <p:cTn id="51" dur="500" fill="hold"/>
                                        <p:tgtEl>
                                          <p:spTgt spid="40964">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0964">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0965">
                                            <p:txEl>
                                              <p:pRg st="4" end="4"/>
                                            </p:txEl>
                                          </p:spTgt>
                                        </p:tgtEl>
                                        <p:attrNameLst>
                                          <p:attrName>style.visibility</p:attrName>
                                        </p:attrNameLst>
                                      </p:cBhvr>
                                      <p:to>
                                        <p:strVal val="visible"/>
                                      </p:to>
                                    </p:set>
                                    <p:anim calcmode="lin" valueType="num">
                                      <p:cBhvr additive="base">
                                        <p:cTn id="55" dur="500" fill="hold"/>
                                        <p:tgtEl>
                                          <p:spTgt spid="40965">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096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uiExpand="1" build="p" animBg="1"/>
      <p:bldP spid="40965"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00034" name="Rectangle 2">
            <a:extLst>
              <a:ext uri="{FF2B5EF4-FFF2-40B4-BE49-F238E27FC236}">
                <a16:creationId xmlns:a16="http://schemas.microsoft.com/office/drawing/2014/main" id="{0B7160E5-42B3-108C-06CC-FD882DAC0012}"/>
              </a:ext>
            </a:extLst>
          </p:cNvPr>
          <p:cNvSpPr>
            <a:spLocks noGrp="1" noChangeArrowheads="1"/>
          </p:cNvSpPr>
          <p:nvPr>
            <p:ph type="title"/>
          </p:nvPr>
        </p:nvSpPr>
        <p:spPr bwMode="auto">
          <a:xfrm>
            <a:off x="1979612" y="533400"/>
            <a:ext cx="8229600" cy="1143000"/>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p>
            <a:pPr algn="ctr" eaLnBrk="1" hangingPunct="1">
              <a:defRPr/>
            </a:pPr>
            <a:r>
              <a:rPr altLang="en-US" sz="3600" dirty="0">
                <a:ln>
                  <a:noFill/>
                </a:ln>
                <a:solidFill>
                  <a:srgbClr val="FFFF66"/>
                </a:solidFill>
                <a:effectLst/>
                <a:latin typeface="Rockwell Extra Bold" pitchFamily="18" charset="0"/>
              </a:rPr>
              <a:t>GNOSTIC IDEAS</a:t>
            </a:r>
            <a:br>
              <a:rPr altLang="en-US" sz="3600" dirty="0">
                <a:ln>
                  <a:noFill/>
                </a:ln>
                <a:solidFill>
                  <a:srgbClr val="FFFF66"/>
                </a:solidFill>
                <a:effectLst/>
                <a:latin typeface="Showcard Gothic" pitchFamily="82" charset="0"/>
              </a:rPr>
            </a:br>
            <a:r>
              <a:rPr altLang="en-US" sz="2800" dirty="0">
                <a:ln>
                  <a:noFill/>
                </a:ln>
                <a:solidFill>
                  <a:srgbClr val="FFFF66"/>
                </a:solidFill>
                <a:effectLst/>
                <a:latin typeface="Berlin Sans FB" pitchFamily="34" charset="0"/>
              </a:rPr>
              <a:t>the merging of Christianity and Greek dualism</a:t>
            </a:r>
            <a:endParaRPr altLang="en-US" sz="2800" dirty="0">
              <a:ln>
                <a:noFill/>
              </a:ln>
              <a:solidFill>
                <a:srgbClr val="FFFF66"/>
              </a:solidFill>
              <a:effectLst/>
              <a:latin typeface="Showcard Gothic" pitchFamily="82" charset="0"/>
            </a:endParaRPr>
          </a:p>
        </p:txBody>
      </p:sp>
      <p:sp>
        <p:nvSpPr>
          <p:cNvPr id="50179" name="Rectangle 3">
            <a:extLst>
              <a:ext uri="{FF2B5EF4-FFF2-40B4-BE49-F238E27FC236}">
                <a16:creationId xmlns:a16="http://schemas.microsoft.com/office/drawing/2014/main" id="{066766BA-EBEC-F605-CE0E-A2EFC1C8D76A}"/>
              </a:ext>
            </a:extLst>
          </p:cNvPr>
          <p:cNvSpPr>
            <a:spLocks noGrp="1"/>
          </p:cNvSpPr>
          <p:nvPr>
            <p:ph type="body" sz="half" idx="1"/>
          </p:nvPr>
        </p:nvSpPr>
        <p:spPr>
          <a:xfrm>
            <a:off x="1979613" y="1976437"/>
            <a:ext cx="3657600" cy="2443160"/>
          </a:xfrm>
        </p:spPr>
        <p:txBody>
          <a:bodyPr/>
          <a:lstStyle/>
          <a:p>
            <a:pPr eaLnBrk="1" hangingPunct="1">
              <a:buFont typeface="Wingdings 2" panose="05020102010507070707" pitchFamily="18" charset="2"/>
              <a:buNone/>
            </a:pPr>
            <a:r>
              <a:rPr lang="en-US" altLang="en-US" sz="2200" i="1">
                <a:latin typeface="Eras Bold ITC" panose="020B0907030504020204" pitchFamily="34" charset="0"/>
              </a:rPr>
              <a:t> </a:t>
            </a:r>
          </a:p>
        </p:txBody>
      </p:sp>
      <p:sp>
        <p:nvSpPr>
          <p:cNvPr id="50180" name="Rectangle 4">
            <a:extLst>
              <a:ext uri="{FF2B5EF4-FFF2-40B4-BE49-F238E27FC236}">
                <a16:creationId xmlns:a16="http://schemas.microsoft.com/office/drawing/2014/main" id="{2040BCD1-E846-DE90-6873-EE7EA3BC6D63}"/>
              </a:ext>
            </a:extLst>
          </p:cNvPr>
          <p:cNvSpPr>
            <a:spLocks noGrp="1"/>
          </p:cNvSpPr>
          <p:nvPr>
            <p:ph type="body" sz="half" idx="2"/>
          </p:nvPr>
        </p:nvSpPr>
        <p:spPr>
          <a:xfrm>
            <a:off x="6551612" y="2057401"/>
            <a:ext cx="3657600" cy="4149725"/>
          </a:xfrm>
        </p:spPr>
        <p:txBody>
          <a:bodyPr/>
          <a:lstStyle/>
          <a:p>
            <a:pPr algn="r" eaLnBrk="1" hangingPunct="1">
              <a:buFont typeface="Wingdings 2" panose="05020102010507070707" pitchFamily="18" charset="2"/>
              <a:buNone/>
            </a:pPr>
            <a:r>
              <a:rPr lang="en-US" altLang="en-US" sz="2200" i="1">
                <a:latin typeface="Eras Bold ITC" panose="020B0907030504020204" pitchFamily="34" charset="0"/>
              </a:rPr>
              <a:t> </a:t>
            </a:r>
          </a:p>
        </p:txBody>
      </p:sp>
      <p:sp>
        <p:nvSpPr>
          <p:cNvPr id="300037" name="Line 5">
            <a:extLst>
              <a:ext uri="{FF2B5EF4-FFF2-40B4-BE49-F238E27FC236}">
                <a16:creationId xmlns:a16="http://schemas.microsoft.com/office/drawing/2014/main" id="{AA535DA1-3DC9-7A56-E243-F8F2F90EE63C}"/>
              </a:ext>
            </a:extLst>
          </p:cNvPr>
          <p:cNvSpPr>
            <a:spLocks noChangeShapeType="1"/>
          </p:cNvSpPr>
          <p:nvPr/>
        </p:nvSpPr>
        <p:spPr bwMode="auto">
          <a:xfrm>
            <a:off x="4951412" y="3200400"/>
            <a:ext cx="838200" cy="0"/>
          </a:xfrm>
          <a:prstGeom prst="line">
            <a:avLst/>
          </a:prstGeom>
          <a:noFill/>
          <a:ln w="762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Eras Bold ITC" panose="020B0907030504020204" pitchFamily="34" charset="0"/>
              <a:ea typeface="+mn-ea"/>
              <a:cs typeface="Arial" panose="020B0604020202020204" pitchFamily="34" charset="0"/>
            </a:endParaRPr>
          </a:p>
        </p:txBody>
      </p:sp>
      <p:sp>
        <p:nvSpPr>
          <p:cNvPr id="300038" name="Line 6">
            <a:extLst>
              <a:ext uri="{FF2B5EF4-FFF2-40B4-BE49-F238E27FC236}">
                <a16:creationId xmlns:a16="http://schemas.microsoft.com/office/drawing/2014/main" id="{8CFD0109-FF1E-8C71-CCBA-9593C8A838D2}"/>
              </a:ext>
            </a:extLst>
          </p:cNvPr>
          <p:cNvSpPr>
            <a:spLocks noChangeShapeType="1"/>
          </p:cNvSpPr>
          <p:nvPr/>
        </p:nvSpPr>
        <p:spPr bwMode="auto">
          <a:xfrm flipH="1">
            <a:off x="6170612" y="3200400"/>
            <a:ext cx="762000" cy="0"/>
          </a:xfrm>
          <a:prstGeom prst="line">
            <a:avLst/>
          </a:prstGeom>
          <a:noFill/>
          <a:ln w="762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solidFill>
                  <a:srgbClr val="FFC000"/>
                </a:solidFill>
              </a:ln>
              <a:solidFill>
                <a:prstClr val="white"/>
              </a:solidFill>
              <a:effectLst/>
              <a:uLnTx/>
              <a:uFillTx/>
              <a:latin typeface="Eras Bold ITC" panose="020B0907030504020204" pitchFamily="34" charset="0"/>
              <a:ea typeface="+mn-ea"/>
              <a:cs typeface="Arial" panose="020B0604020202020204" pitchFamily="34" charset="0"/>
            </a:endParaRPr>
          </a:p>
        </p:txBody>
      </p:sp>
      <p:sp>
        <p:nvSpPr>
          <p:cNvPr id="300039" name="Text Box 7">
            <a:extLst>
              <a:ext uri="{FF2B5EF4-FFF2-40B4-BE49-F238E27FC236}">
                <a16:creationId xmlns:a16="http://schemas.microsoft.com/office/drawing/2014/main" id="{2D9AF73B-3CE2-8C53-9090-B7062DEFCFBD}"/>
              </a:ext>
            </a:extLst>
          </p:cNvPr>
          <p:cNvSpPr txBox="1">
            <a:spLocks noChangeArrowheads="1"/>
          </p:cNvSpPr>
          <p:nvPr/>
        </p:nvSpPr>
        <p:spPr bwMode="auto">
          <a:xfrm>
            <a:off x="1827212" y="2286000"/>
            <a:ext cx="3124200" cy="1615827"/>
          </a:xfrm>
          <a:prstGeom prst="rect">
            <a:avLst/>
          </a:prstGeom>
          <a:solidFill>
            <a:srgbClr val="4D4D4D"/>
          </a:solidFill>
          <a:ln w="76200" cmpd="tri">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altLang="en-US"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Eras Bold ITC" panose="020B0907030504020204" pitchFamily="34" charset="0"/>
                <a:ea typeface="+mn-ea"/>
                <a:cs typeface="Arial" panose="020B0604020202020204" pitchFamily="34" charset="0"/>
              </a:rPr>
              <a:t>    SPIRIT</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altLang="en-US" sz="2400" b="0"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Eras Bold ITC" panose="020B0907030504020204" pitchFamily="34" charset="0"/>
                <a:ea typeface="+mn-ea"/>
                <a:cs typeface="Arial" panose="020B0604020202020204" pitchFamily="34" charset="0"/>
              </a:rPr>
              <a:t>         </a:t>
            </a:r>
            <a:r>
              <a:rPr kumimoji="0" lang="en-US" altLang="en-US" sz="4000" b="0"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Eras Bold ITC" panose="020B0907030504020204" pitchFamily="34" charset="0"/>
                <a:ea typeface="+mn-ea"/>
                <a:cs typeface="Arial" panose="020B0604020202020204" pitchFamily="34" charset="0"/>
              </a:rPr>
              <a:t>all good</a:t>
            </a:r>
          </a:p>
        </p:txBody>
      </p:sp>
      <p:sp>
        <p:nvSpPr>
          <p:cNvPr id="300040" name="Text Box 8">
            <a:extLst>
              <a:ext uri="{FF2B5EF4-FFF2-40B4-BE49-F238E27FC236}">
                <a16:creationId xmlns:a16="http://schemas.microsoft.com/office/drawing/2014/main" id="{E445CC85-A099-1D4E-DF73-650077F7B1EB}"/>
              </a:ext>
            </a:extLst>
          </p:cNvPr>
          <p:cNvSpPr txBox="1">
            <a:spLocks noChangeArrowheads="1"/>
          </p:cNvSpPr>
          <p:nvPr/>
        </p:nvSpPr>
        <p:spPr bwMode="auto">
          <a:xfrm>
            <a:off x="6932612" y="2286000"/>
            <a:ext cx="3429000" cy="1615827"/>
          </a:xfrm>
          <a:prstGeom prst="rect">
            <a:avLst/>
          </a:prstGeom>
          <a:solidFill>
            <a:srgbClr val="000000"/>
          </a:solidFill>
          <a:ln w="76200" cmpd="tri">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1200" cap="none" spc="0" normalizeH="0" baseline="0" noProof="0" dirty="0">
                <a:ln>
                  <a:noFill/>
                </a:ln>
                <a:solidFill>
                  <a:srgbClr val="FFC000"/>
                </a:solidFill>
                <a:uLnTx/>
                <a:uFillTx/>
                <a:latin typeface="Eras Bold ITC" panose="020B0907030504020204" pitchFamily="34" charset="0"/>
                <a:ea typeface="+mn-ea"/>
                <a:cs typeface="Arial" panose="020B0604020202020204" pitchFamily="34" charset="0"/>
              </a:rPr>
              <a:t>MATTER</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altLang="en-US" sz="4000" b="0" i="1" u="none" strike="noStrike" kern="1200" cap="none" spc="0" normalizeH="0" baseline="0" noProof="0" dirty="0">
                <a:ln>
                  <a:noFill/>
                </a:ln>
                <a:solidFill>
                  <a:srgbClr val="FFC000"/>
                </a:solidFill>
                <a:uLnTx/>
                <a:uFillTx/>
                <a:latin typeface="Eras Bold ITC" panose="020B0907030504020204" pitchFamily="34" charset="0"/>
                <a:ea typeface="+mn-ea"/>
                <a:cs typeface="Arial" panose="020B0604020202020204" pitchFamily="34" charset="0"/>
              </a:rPr>
              <a:t>all evil</a:t>
            </a:r>
          </a:p>
        </p:txBody>
      </p:sp>
      <p:sp>
        <p:nvSpPr>
          <p:cNvPr id="300041" name="Text Box 9">
            <a:extLst>
              <a:ext uri="{FF2B5EF4-FFF2-40B4-BE49-F238E27FC236}">
                <a16:creationId xmlns:a16="http://schemas.microsoft.com/office/drawing/2014/main" id="{AF57235C-AD50-BDA5-A6B3-A09915803D49}"/>
              </a:ext>
            </a:extLst>
          </p:cNvPr>
          <p:cNvSpPr txBox="1">
            <a:spLocks noChangeArrowheads="1"/>
          </p:cNvSpPr>
          <p:nvPr/>
        </p:nvSpPr>
        <p:spPr bwMode="auto">
          <a:xfrm>
            <a:off x="549953" y="4389527"/>
            <a:ext cx="11049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IMPLICATION…</a:t>
            </a:r>
            <a:r>
              <a:rPr kumimoji="0" lang="en-US" altLang="en-US" sz="2800" b="0" i="1"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the incarnation of Jesus is impossible;</a:t>
            </a:r>
            <a:r>
              <a:rPr kumimoji="0" lang="en-US" altLang="en-US" sz="2800" b="0" i="1" u="none" strike="noStrike" kern="1200" cap="none" spc="0" normalizeH="0" noProof="0" dirty="0">
                <a:ln>
                  <a:noFill/>
                </a:ln>
                <a:solidFill>
                  <a:prstClr val="white"/>
                </a:solidFill>
                <a:effectLst/>
                <a:uLnTx/>
                <a:uFillTx/>
                <a:latin typeface="Arial Narrow" panose="020B0606020202030204" pitchFamily="34" charset="0"/>
                <a:ea typeface="+mn-ea"/>
                <a:cs typeface="Arial" panose="020B0604020202020204" pitchFamily="34" charset="0"/>
              </a:rPr>
              <a:t> Jesus’ bodily resurrection is impossible.</a:t>
            </a:r>
            <a:endParaRPr kumimoji="0" lang="en-US" altLang="en-US" sz="2800" b="0" i="1"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GOAL…</a:t>
            </a:r>
            <a:r>
              <a:rPr kumimoji="0" lang="en-US" altLang="en-US" sz="2800" b="0" i="1"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to attain secret knowledge by which one can escape the material prison of the body and achieve an elevated spiritual existence in heaven.</a:t>
            </a:r>
          </a:p>
        </p:txBody>
      </p:sp>
      <p:sp>
        <p:nvSpPr>
          <p:cNvPr id="50186" name="Slide Number Placeholder 1">
            <a:extLst>
              <a:ext uri="{FF2B5EF4-FFF2-40B4-BE49-F238E27FC236}">
                <a16:creationId xmlns:a16="http://schemas.microsoft.com/office/drawing/2014/main" id="{5470194F-B8D5-F83D-157B-611B75EC274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406DC9E-EBDE-42B1-8B28-26A66078744A}" type="slidenum">
              <a:rPr kumimoji="0" lang="en-US" altLang="en-US" sz="1600" b="0" i="0" u="none" strike="noStrike" kern="1200" cap="none" spc="0" normalizeH="0" baseline="0" noProof="0">
                <a:ln>
                  <a:noFill/>
                </a:ln>
                <a:solidFill>
                  <a:srgbClr val="FEFAC9"/>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14</a:t>
            </a:fld>
            <a:endParaRPr kumimoji="0" lang="en-US" altLang="en-US" sz="1600" b="0" i="0" u="none" strike="noStrike" kern="1200" cap="none" spc="0" normalizeH="0" baseline="0" noProof="0">
              <a:ln>
                <a:noFill/>
              </a:ln>
              <a:solidFill>
                <a:srgbClr val="FEFAC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9686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0039"/>
                                        </p:tgtEl>
                                        <p:attrNameLst>
                                          <p:attrName>style.visibility</p:attrName>
                                        </p:attrNameLst>
                                      </p:cBhvr>
                                      <p:to>
                                        <p:strVal val="visible"/>
                                      </p:to>
                                    </p:set>
                                    <p:animEffect transition="in" filter="dissolve">
                                      <p:cBhvr>
                                        <p:cTn id="7" dur="500"/>
                                        <p:tgtEl>
                                          <p:spTgt spid="300039"/>
                                        </p:tgtEl>
                                      </p:cBhvr>
                                    </p:animEffect>
                                  </p:childTnLst>
                                </p:cTn>
                              </p:par>
                              <p:par>
                                <p:cTn id="8" presetID="9" presetClass="entr" presetSubtype="0" fill="hold" nodeType="withEffect">
                                  <p:stCondLst>
                                    <p:cond delay="0"/>
                                  </p:stCondLst>
                                  <p:childTnLst>
                                    <p:set>
                                      <p:cBhvr>
                                        <p:cTn id="9" dur="1" fill="hold">
                                          <p:stCondLst>
                                            <p:cond delay="0"/>
                                          </p:stCondLst>
                                        </p:cTn>
                                        <p:tgtEl>
                                          <p:spTgt spid="300037"/>
                                        </p:tgtEl>
                                        <p:attrNameLst>
                                          <p:attrName>style.visibility</p:attrName>
                                        </p:attrNameLst>
                                      </p:cBhvr>
                                      <p:to>
                                        <p:strVal val="visible"/>
                                      </p:to>
                                    </p:set>
                                    <p:animEffect transition="in" filter="dissolve">
                                      <p:cBhvr>
                                        <p:cTn id="10" dur="500"/>
                                        <p:tgtEl>
                                          <p:spTgt spid="3000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00040"/>
                                        </p:tgtEl>
                                        <p:attrNameLst>
                                          <p:attrName>style.visibility</p:attrName>
                                        </p:attrNameLst>
                                      </p:cBhvr>
                                      <p:to>
                                        <p:strVal val="visible"/>
                                      </p:to>
                                    </p:set>
                                    <p:animEffect transition="in" filter="dissolve">
                                      <p:cBhvr>
                                        <p:cTn id="15" dur="500"/>
                                        <p:tgtEl>
                                          <p:spTgt spid="300040"/>
                                        </p:tgtEl>
                                      </p:cBhvr>
                                    </p:animEffect>
                                  </p:childTnLst>
                                </p:cTn>
                              </p:par>
                              <p:par>
                                <p:cTn id="16" presetID="9" presetClass="entr" presetSubtype="0" fill="hold" nodeType="withEffect">
                                  <p:stCondLst>
                                    <p:cond delay="0"/>
                                  </p:stCondLst>
                                  <p:childTnLst>
                                    <p:set>
                                      <p:cBhvr>
                                        <p:cTn id="17" dur="1" fill="hold">
                                          <p:stCondLst>
                                            <p:cond delay="0"/>
                                          </p:stCondLst>
                                        </p:cTn>
                                        <p:tgtEl>
                                          <p:spTgt spid="300038"/>
                                        </p:tgtEl>
                                        <p:attrNameLst>
                                          <p:attrName>style.visibility</p:attrName>
                                        </p:attrNameLst>
                                      </p:cBhvr>
                                      <p:to>
                                        <p:strVal val="visible"/>
                                      </p:to>
                                    </p:set>
                                    <p:animEffect transition="in" filter="dissolve">
                                      <p:cBhvr>
                                        <p:cTn id="18" dur="500"/>
                                        <p:tgtEl>
                                          <p:spTgt spid="3000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300041">
                                            <p:txEl>
                                              <p:pRg st="0" end="0"/>
                                            </p:txEl>
                                          </p:spTgt>
                                        </p:tgtEl>
                                        <p:attrNameLst>
                                          <p:attrName>style.visibility</p:attrName>
                                        </p:attrNameLst>
                                      </p:cBhvr>
                                      <p:to>
                                        <p:strVal val="visible"/>
                                      </p:to>
                                    </p:set>
                                    <p:anim calcmode="lin" valueType="num">
                                      <p:cBhvr>
                                        <p:cTn id="23" dur="500" fill="hold"/>
                                        <p:tgtEl>
                                          <p:spTgt spid="30004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0004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0004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000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00041">
                                            <p:txEl>
                                              <p:pRg st="1" end="1"/>
                                            </p:txEl>
                                          </p:spTgt>
                                        </p:tgtEl>
                                        <p:attrNameLst>
                                          <p:attrName>style.visibility</p:attrName>
                                        </p:attrNameLst>
                                      </p:cBhvr>
                                      <p:to>
                                        <p:strVal val="visible"/>
                                      </p:to>
                                    </p:set>
                                    <p:anim calcmode="lin" valueType="num">
                                      <p:cBhvr>
                                        <p:cTn id="31" dur="500" fill="hold"/>
                                        <p:tgtEl>
                                          <p:spTgt spid="30004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0004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0004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0004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9" grpId="0" animBg="1"/>
      <p:bldP spid="3000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A2A120B5-1D7F-0901-E573-EA7F75D1172A}"/>
              </a:ext>
            </a:extLst>
          </p:cNvPr>
          <p:cNvSpPr>
            <a:spLocks noGrp="1" noChangeArrowheads="1"/>
          </p:cNvSpPr>
          <p:nvPr>
            <p:ph type="title"/>
          </p:nvPr>
        </p:nvSpPr>
        <p:spPr bwMode="auto">
          <a:xfrm>
            <a:off x="1979612" y="0"/>
            <a:ext cx="8229600" cy="914400"/>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eaLnBrk="1" hangingPunct="1">
              <a:defRPr/>
            </a:pPr>
            <a:r>
              <a:rPr altLang="en-US" b="1">
                <a:ln>
                  <a:noFill/>
                </a:ln>
                <a:solidFill>
                  <a:srgbClr val="FFFF66"/>
                </a:solidFill>
                <a:effectLst/>
                <a:latin typeface="Agency FB" pitchFamily="2" charset="0"/>
              </a:rPr>
              <a:t>GNOSTIC SOLUTIONS TO THE INCARNATION</a:t>
            </a:r>
          </a:p>
        </p:txBody>
      </p:sp>
      <p:sp>
        <p:nvSpPr>
          <p:cNvPr id="301059" name="Rectangle 3">
            <a:extLst>
              <a:ext uri="{FF2B5EF4-FFF2-40B4-BE49-F238E27FC236}">
                <a16:creationId xmlns:a16="http://schemas.microsoft.com/office/drawing/2014/main" id="{5ED189FB-FD1E-02E9-A43B-2A2B831D487C}"/>
              </a:ext>
            </a:extLst>
          </p:cNvPr>
          <p:cNvSpPr>
            <a:spLocks noGrp="1"/>
          </p:cNvSpPr>
          <p:nvPr>
            <p:ph type="body" idx="1"/>
          </p:nvPr>
        </p:nvSpPr>
        <p:spPr>
          <a:xfrm>
            <a:off x="684212" y="1447800"/>
            <a:ext cx="11201400" cy="5257800"/>
          </a:xfrm>
        </p:spPr>
        <p:txBody>
          <a:bodyPr/>
          <a:lstStyle/>
          <a:p>
            <a:pPr eaLnBrk="1" hangingPunct="1">
              <a:lnSpc>
                <a:spcPct val="90000"/>
              </a:lnSpc>
              <a:buFont typeface="Wingdings 2" panose="05020102010507070707" pitchFamily="18" charset="2"/>
              <a:buNone/>
            </a:pPr>
            <a:r>
              <a:rPr lang="en-US" altLang="en-US" sz="2800" dirty="0">
                <a:solidFill>
                  <a:srgbClr val="FF6600"/>
                </a:solidFill>
                <a:latin typeface="Rockwell Extra Bold" panose="02060903040505020403" pitchFamily="18" charset="0"/>
              </a:rPr>
              <a:t>DOCETISM</a:t>
            </a:r>
          </a:p>
          <a:p>
            <a:pPr eaLnBrk="1" hangingPunct="1">
              <a:lnSpc>
                <a:spcPct val="90000"/>
              </a:lnSpc>
              <a:buFont typeface="Wingdings 2" panose="05020102010507070707" pitchFamily="18" charset="2"/>
              <a:buNone/>
            </a:pPr>
            <a:r>
              <a:rPr lang="en-US" altLang="en-US" sz="2400" dirty="0">
                <a:solidFill>
                  <a:schemeClr val="tx1"/>
                </a:solidFill>
                <a:latin typeface="Comic Sans MS" panose="030F0702030302020204" pitchFamily="66" charset="0"/>
              </a:rPr>
              <a:t>	</a:t>
            </a:r>
            <a:r>
              <a:rPr lang="en-US" altLang="en-US" sz="2400" i="1" dirty="0">
                <a:solidFill>
                  <a:schemeClr val="tx1"/>
                </a:solidFill>
                <a:latin typeface="Comic Sans MS" panose="030F0702030302020204" pitchFamily="66" charset="0"/>
              </a:rPr>
              <a:t>Christ only seemed to be a real human. His apparent body was really an illusion.</a:t>
            </a:r>
          </a:p>
          <a:p>
            <a:pPr eaLnBrk="1" hangingPunct="1">
              <a:lnSpc>
                <a:spcPct val="90000"/>
              </a:lnSpc>
              <a:buFont typeface="Wingdings 2" panose="05020102010507070707" pitchFamily="18" charset="2"/>
              <a:buNone/>
            </a:pPr>
            <a:endParaRPr lang="en-US" altLang="en-US" sz="2400" dirty="0">
              <a:latin typeface="Comic Sans MS" panose="030F0702030302020204" pitchFamily="66" charset="0"/>
            </a:endParaRPr>
          </a:p>
          <a:p>
            <a:pPr eaLnBrk="1" hangingPunct="1">
              <a:lnSpc>
                <a:spcPct val="90000"/>
              </a:lnSpc>
              <a:buFont typeface="Wingdings 2" panose="05020102010507070707" pitchFamily="18" charset="2"/>
              <a:buNone/>
            </a:pPr>
            <a:r>
              <a:rPr lang="en-US" altLang="en-US" sz="2800" dirty="0">
                <a:solidFill>
                  <a:srgbClr val="FF6600"/>
                </a:solidFill>
                <a:latin typeface="Rockwell Extra Bold" panose="02060903040505020403" pitchFamily="18" charset="0"/>
              </a:rPr>
              <a:t>CERINTHIANISM</a:t>
            </a:r>
          </a:p>
          <a:p>
            <a:pPr eaLnBrk="1" hangingPunct="1">
              <a:lnSpc>
                <a:spcPct val="90000"/>
              </a:lnSpc>
              <a:buFont typeface="Wingdings 2" panose="05020102010507070707" pitchFamily="18" charset="2"/>
              <a:buNone/>
            </a:pPr>
            <a:r>
              <a:rPr lang="en-US" altLang="en-US" sz="3000" i="1" dirty="0">
                <a:latin typeface="Jenkins v2.0" pitchFamily="2" charset="0"/>
              </a:rPr>
              <a:t>	</a:t>
            </a:r>
            <a:r>
              <a:rPr lang="en-US" altLang="en-US" sz="2400" i="1" dirty="0">
                <a:solidFill>
                  <a:schemeClr val="tx1"/>
                </a:solidFill>
                <a:latin typeface="Comic Sans MS" panose="030F0702030302020204" pitchFamily="66" charset="0"/>
              </a:rPr>
              <a:t>Christ and Jesus were two separate beings: Christ was divine and Jesus was human. Their union was only temporary.</a:t>
            </a:r>
          </a:p>
          <a:p>
            <a:pPr eaLnBrk="1" hangingPunct="1">
              <a:lnSpc>
                <a:spcPct val="90000"/>
              </a:lnSpc>
              <a:buFont typeface="Wingdings 2" panose="05020102010507070707" pitchFamily="18" charset="2"/>
              <a:buNone/>
            </a:pPr>
            <a:endParaRPr lang="en-US" altLang="en-US" sz="2400" i="1" dirty="0">
              <a:solidFill>
                <a:schemeClr val="tx1"/>
              </a:solidFill>
              <a:latin typeface="Comic Sans MS" panose="030F0702030302020204" pitchFamily="66" charset="0"/>
            </a:endParaRPr>
          </a:p>
          <a:p>
            <a:pPr eaLnBrk="1" hangingPunct="1">
              <a:lnSpc>
                <a:spcPct val="90000"/>
              </a:lnSpc>
              <a:buFont typeface="Wingdings 2" panose="05020102010507070707" pitchFamily="18" charset="2"/>
              <a:buNone/>
            </a:pPr>
            <a:r>
              <a:rPr lang="en-US" altLang="en-US" sz="2800" dirty="0">
                <a:solidFill>
                  <a:srgbClr val="FF6600"/>
                </a:solidFill>
                <a:latin typeface="Rockwell Extra Bold" panose="02060903040505020403" pitchFamily="18" charset="0"/>
              </a:rPr>
              <a:t>THE PLEROMA</a:t>
            </a:r>
          </a:p>
          <a:p>
            <a:pPr eaLnBrk="1" hangingPunct="1">
              <a:lnSpc>
                <a:spcPct val="90000"/>
              </a:lnSpc>
              <a:buFont typeface="Wingdings 2" panose="05020102010507070707" pitchFamily="18" charset="2"/>
              <a:buNone/>
            </a:pPr>
            <a:r>
              <a:rPr lang="en-US" altLang="en-US" sz="3000" dirty="0">
                <a:latin typeface="Jenkins v2.0" pitchFamily="2" charset="0"/>
              </a:rPr>
              <a:t>	</a:t>
            </a:r>
            <a:r>
              <a:rPr lang="en-US" altLang="en-US" sz="2400" i="1" dirty="0">
                <a:solidFill>
                  <a:schemeClr val="tx1"/>
                </a:solidFill>
                <a:latin typeface="Comic Sans MS" panose="030F0702030302020204" pitchFamily="66" charset="0"/>
              </a:rPr>
              <a:t>Jesus was a demi-god, the last of a series of intermediate beings between the Father and the world of humans.</a:t>
            </a:r>
          </a:p>
        </p:txBody>
      </p:sp>
    </p:spTree>
    <p:extLst>
      <p:ext uri="{BB962C8B-B14F-4D97-AF65-F5344CB8AC3E}">
        <p14:creationId xmlns:p14="http://schemas.microsoft.com/office/powerpoint/2010/main" val="2239857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01059">
                                            <p:txEl>
                                              <p:pRg st="0" end="0"/>
                                            </p:txEl>
                                          </p:spTgt>
                                        </p:tgtEl>
                                        <p:attrNameLst>
                                          <p:attrName>style.visibility</p:attrName>
                                        </p:attrNameLst>
                                      </p:cBhvr>
                                      <p:to>
                                        <p:strVal val="visible"/>
                                      </p:to>
                                    </p:set>
                                    <p:anim calcmode="lin" valueType="num">
                                      <p:cBhvr>
                                        <p:cTn id="7" dur="500" fill="hold"/>
                                        <p:tgtEl>
                                          <p:spTgt spid="3010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1059">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01059">
                                            <p:txEl>
                                              <p:pRg st="1" end="1"/>
                                            </p:txEl>
                                          </p:spTgt>
                                        </p:tgtEl>
                                        <p:attrNameLst>
                                          <p:attrName>style.visibility</p:attrName>
                                        </p:attrNameLst>
                                      </p:cBhvr>
                                      <p:to>
                                        <p:strVal val="visible"/>
                                      </p:to>
                                    </p:set>
                                    <p:anim calcmode="lin" valueType="num">
                                      <p:cBhvr>
                                        <p:cTn id="11" dur="500" fill="hold"/>
                                        <p:tgtEl>
                                          <p:spTgt spid="301059">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0105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301059">
                                            <p:txEl>
                                              <p:pRg st="3" end="3"/>
                                            </p:txEl>
                                          </p:spTgt>
                                        </p:tgtEl>
                                        <p:attrNameLst>
                                          <p:attrName>style.visibility</p:attrName>
                                        </p:attrNameLst>
                                      </p:cBhvr>
                                      <p:to>
                                        <p:strVal val="visible"/>
                                      </p:to>
                                    </p:set>
                                    <p:anim calcmode="lin" valueType="num">
                                      <p:cBhvr>
                                        <p:cTn id="17" dur="500" fill="hold"/>
                                        <p:tgtEl>
                                          <p:spTgt spid="301059">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301059">
                                            <p:txEl>
                                              <p:pRg st="3" end="3"/>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301059">
                                            <p:txEl>
                                              <p:pRg st="4" end="4"/>
                                            </p:txEl>
                                          </p:spTgt>
                                        </p:tgtEl>
                                        <p:attrNameLst>
                                          <p:attrName>style.visibility</p:attrName>
                                        </p:attrNameLst>
                                      </p:cBhvr>
                                      <p:to>
                                        <p:strVal val="visible"/>
                                      </p:to>
                                    </p:set>
                                    <p:anim calcmode="lin" valueType="num">
                                      <p:cBhvr>
                                        <p:cTn id="21" dur="500" fill="hold"/>
                                        <p:tgtEl>
                                          <p:spTgt spid="301059">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0105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301059">
                                            <p:txEl>
                                              <p:pRg st="6" end="6"/>
                                            </p:txEl>
                                          </p:spTgt>
                                        </p:tgtEl>
                                        <p:attrNameLst>
                                          <p:attrName>style.visibility</p:attrName>
                                        </p:attrNameLst>
                                      </p:cBhvr>
                                      <p:to>
                                        <p:strVal val="visible"/>
                                      </p:to>
                                    </p:set>
                                    <p:anim calcmode="lin" valueType="num">
                                      <p:cBhvr>
                                        <p:cTn id="27" dur="500" fill="hold"/>
                                        <p:tgtEl>
                                          <p:spTgt spid="301059">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301059">
                                            <p:txEl>
                                              <p:pRg st="6" end="6"/>
                                            </p:txEl>
                                          </p:spTgt>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01059">
                                            <p:txEl>
                                              <p:pRg st="7" end="7"/>
                                            </p:txEl>
                                          </p:spTgt>
                                        </p:tgtEl>
                                        <p:attrNameLst>
                                          <p:attrName>style.visibility</p:attrName>
                                        </p:attrNameLst>
                                      </p:cBhvr>
                                      <p:to>
                                        <p:strVal val="visible"/>
                                      </p:to>
                                    </p:set>
                                    <p:anim calcmode="lin" valueType="num">
                                      <p:cBhvr>
                                        <p:cTn id="31" dur="500" fill="hold"/>
                                        <p:tgtEl>
                                          <p:spTgt spid="301059">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301059">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4EB6352C-F710-38C5-5F04-495A10BEAAE9}"/>
              </a:ext>
            </a:extLst>
          </p:cNvPr>
          <p:cNvSpPr>
            <a:spLocks noGrp="1" noChangeArrowheads="1"/>
          </p:cNvSpPr>
          <p:nvPr>
            <p:ph type="ctrTitle"/>
          </p:nvPr>
        </p:nvSpPr>
        <p:spPr>
          <a:xfrm>
            <a:off x="189388" y="386176"/>
            <a:ext cx="11772423" cy="1048598"/>
          </a:xfrm>
        </p:spPr>
        <p:txBody>
          <a:bodyPr/>
          <a:lstStyle/>
          <a:p>
            <a:pPr eaLnBrk="1" hangingPunct="1">
              <a:defRPr/>
            </a:pPr>
            <a:r>
              <a:rPr lang="en-US" altLang="en-US" sz="4799" dirty="0">
                <a:latin typeface="Impact" panose="020B0806030902050204" pitchFamily="34" charset="0"/>
              </a:rPr>
              <a:t>THREE MYTHS FROM MY PAST:  all inadequate</a:t>
            </a:r>
          </a:p>
        </p:txBody>
      </p:sp>
      <p:sp>
        <p:nvSpPr>
          <p:cNvPr id="28675" name="Rectangle 3">
            <a:extLst>
              <a:ext uri="{FF2B5EF4-FFF2-40B4-BE49-F238E27FC236}">
                <a16:creationId xmlns:a16="http://schemas.microsoft.com/office/drawing/2014/main" id="{4407E20A-F7F3-3566-0227-7AAC5D7968B5}"/>
              </a:ext>
            </a:extLst>
          </p:cNvPr>
          <p:cNvSpPr>
            <a:spLocks noGrp="1" noChangeArrowheads="1"/>
          </p:cNvSpPr>
          <p:nvPr>
            <p:ph type="subTitle" idx="1"/>
          </p:nvPr>
        </p:nvSpPr>
        <p:spPr>
          <a:xfrm>
            <a:off x="760412" y="1752600"/>
            <a:ext cx="11018056" cy="4194925"/>
          </a:xfrm>
        </p:spPr>
        <p:txBody>
          <a:bodyPr/>
          <a:lstStyle/>
          <a:p>
            <a:pPr algn="l" eaLnBrk="1" hangingPunct="1">
              <a:defRPr/>
            </a:pPr>
            <a:r>
              <a:rPr lang="en-US" altLang="en-US" i="1" dirty="0">
                <a:latin typeface="Franklin Gothic Medium" panose="020B0603020102020204" pitchFamily="34" charset="0"/>
              </a:rPr>
              <a:t>Christian history is a great wasteland: nothing important happened between the end of the 1</a:t>
            </a:r>
            <a:r>
              <a:rPr lang="en-US" altLang="en-US" i="1" baseline="30000" dirty="0">
                <a:latin typeface="Franklin Gothic Medium" panose="020B0603020102020204" pitchFamily="34" charset="0"/>
              </a:rPr>
              <a:t>st</a:t>
            </a:r>
            <a:r>
              <a:rPr lang="en-US" altLang="en-US" i="1" dirty="0">
                <a:latin typeface="Franklin Gothic Medium" panose="020B0603020102020204" pitchFamily="34" charset="0"/>
              </a:rPr>
              <a:t> century and the beginning of the 20</a:t>
            </a:r>
            <a:r>
              <a:rPr lang="en-US" altLang="en-US" i="1" baseline="30000" dirty="0">
                <a:latin typeface="Franklin Gothic Medium" panose="020B0603020102020204" pitchFamily="34" charset="0"/>
              </a:rPr>
              <a:t>th</a:t>
            </a:r>
            <a:r>
              <a:rPr lang="en-US" altLang="en-US" i="1" dirty="0">
                <a:latin typeface="Franklin Gothic Medium" panose="020B0603020102020204" pitchFamily="34" charset="0"/>
              </a:rPr>
              <a:t>.</a:t>
            </a:r>
          </a:p>
          <a:p>
            <a:pPr algn="l" eaLnBrk="1" hangingPunct="1">
              <a:defRPr/>
            </a:pPr>
            <a:endParaRPr lang="en-US" altLang="en-US" sz="1400" i="1" dirty="0">
              <a:latin typeface="Franklin Gothic Medium" panose="020B0603020102020204" pitchFamily="34" charset="0"/>
            </a:endParaRPr>
          </a:p>
          <a:p>
            <a:pPr algn="l" eaLnBrk="1" hangingPunct="1">
              <a:defRPr/>
            </a:pPr>
            <a:r>
              <a:rPr lang="en-US" altLang="en-US" i="1" dirty="0">
                <a:latin typeface="Franklin Gothic Medium" panose="020B0603020102020204" pitchFamily="34" charset="0"/>
              </a:rPr>
              <a:t>There is only one right pattern for worship—and we have it!  The NT paradigm for all Christian worship is that of Corinth.</a:t>
            </a:r>
          </a:p>
          <a:p>
            <a:pPr algn="l" eaLnBrk="1" hangingPunct="1">
              <a:defRPr/>
            </a:pPr>
            <a:endParaRPr lang="en-US" altLang="en-US" sz="1400" i="1" dirty="0">
              <a:latin typeface="Franklin Gothic Medium" panose="020B0603020102020204" pitchFamily="34" charset="0"/>
            </a:endParaRPr>
          </a:p>
          <a:p>
            <a:pPr algn="l" eaLnBrk="1" hangingPunct="1">
              <a:defRPr/>
            </a:pPr>
            <a:r>
              <a:rPr lang="en-US" altLang="en-US" i="1" dirty="0">
                <a:latin typeface="Franklin Gothic Medium" panose="020B0603020102020204" pitchFamily="34" charset="0"/>
              </a:rPr>
              <a:t>Religious tradition is always bad and to be avoided.</a:t>
            </a:r>
          </a:p>
        </p:txBody>
      </p:sp>
    </p:spTree>
    <p:extLst>
      <p:ext uri="{BB962C8B-B14F-4D97-AF65-F5344CB8AC3E}">
        <p14:creationId xmlns:p14="http://schemas.microsoft.com/office/powerpoint/2010/main" val="12177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675">
                                            <p:txEl>
                                              <p:pRg st="2" end="2"/>
                                            </p:txEl>
                                          </p:spTgt>
                                        </p:tgtEl>
                                        <p:attrNameLst>
                                          <p:attrName>style.visibility</p:attrName>
                                        </p:attrNameLst>
                                      </p:cBhvr>
                                      <p:to>
                                        <p:strVal val="visible"/>
                                      </p:to>
                                    </p:set>
                                    <p:anim calcmode="lin" valueType="num">
                                      <p:cBhvr additive="base">
                                        <p:cTn id="13"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675">
                                            <p:txEl>
                                              <p:pRg st="4" end="4"/>
                                            </p:txEl>
                                          </p:spTgt>
                                        </p:tgtEl>
                                        <p:attrNameLst>
                                          <p:attrName>style.visibility</p:attrName>
                                        </p:attrNameLst>
                                      </p:cBhvr>
                                      <p:to>
                                        <p:strVal val="visible"/>
                                      </p:to>
                                    </p:set>
                                    <p:anim calcmode="lin" valueType="num">
                                      <p:cBhvr additive="base">
                                        <p:cTn id="19" dur="500" fill="hold"/>
                                        <p:tgtEl>
                                          <p:spTgt spid="286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274A4F66-D61A-3103-7A33-E4A9F0CA6C3A}"/>
              </a:ext>
            </a:extLst>
          </p:cNvPr>
          <p:cNvSpPr>
            <a:spLocks noGrp="1" noChangeArrowheads="1"/>
          </p:cNvSpPr>
          <p:nvPr>
            <p:ph type="title"/>
          </p:nvPr>
        </p:nvSpPr>
        <p:spPr>
          <a:xfrm>
            <a:off x="379412" y="77073"/>
            <a:ext cx="11430000" cy="990342"/>
          </a:xfrm>
        </p:spPr>
        <p:txBody>
          <a:bodyPr/>
          <a:lstStyle/>
          <a:p>
            <a:pPr eaLnBrk="1" hangingPunct="1">
              <a:defRPr/>
            </a:pPr>
            <a:r>
              <a:rPr lang="en-US" altLang="en-US" sz="5398" dirty="0">
                <a:latin typeface="Matura MT Script Capitals" panose="03020802060602070202" pitchFamily="66" charset="0"/>
              </a:rPr>
              <a:t>Two Concerns for Early Christians</a:t>
            </a:r>
          </a:p>
        </p:txBody>
      </p:sp>
      <p:sp>
        <p:nvSpPr>
          <p:cNvPr id="172036" name="Rectangle 4">
            <a:extLst>
              <a:ext uri="{FF2B5EF4-FFF2-40B4-BE49-F238E27FC236}">
                <a16:creationId xmlns:a16="http://schemas.microsoft.com/office/drawing/2014/main" id="{3EA1CCAC-1FF9-9F81-7C51-8249998DA6BA}"/>
              </a:ext>
            </a:extLst>
          </p:cNvPr>
          <p:cNvSpPr>
            <a:spLocks noGrp="1" noChangeArrowheads="1"/>
          </p:cNvSpPr>
          <p:nvPr>
            <p:ph type="body" sz="half" idx="1"/>
          </p:nvPr>
        </p:nvSpPr>
        <p:spPr>
          <a:xfrm>
            <a:off x="770764" y="1277974"/>
            <a:ext cx="10710033" cy="2303425"/>
          </a:xfrm>
          <a:solidFill>
            <a:srgbClr val="503500"/>
          </a:solidFill>
          <a:ln w="38100" cap="flat">
            <a:solidFill>
              <a:schemeClr val="tx1"/>
            </a:solidFill>
            <a:prstDash val="sysDot"/>
            <a:miter lim="800000"/>
            <a:headEnd/>
            <a:tailEnd/>
          </a:ln>
        </p:spPr>
        <p:txBody>
          <a:bodyPr/>
          <a:lstStyle/>
          <a:p>
            <a:pPr eaLnBrk="1" hangingPunct="1">
              <a:lnSpc>
                <a:spcPct val="80000"/>
              </a:lnSpc>
              <a:buFont typeface="Wingdings" panose="05000000000000000000" pitchFamily="2" charset="2"/>
              <a:buNone/>
              <a:defRPr/>
            </a:pPr>
            <a:r>
              <a:rPr lang="en-US" altLang="en-US" sz="4399" dirty="0">
                <a:solidFill>
                  <a:srgbClr val="FF6600"/>
                </a:solidFill>
                <a:latin typeface="Brush Script MT" panose="03060802040406070304" pitchFamily="66" charset="0"/>
              </a:rPr>
              <a:t>The Evangelical Concern</a:t>
            </a:r>
          </a:p>
          <a:p>
            <a:pPr eaLnBrk="1" hangingPunct="1">
              <a:buFont typeface="Wingdings" panose="05000000000000000000" pitchFamily="2" charset="2"/>
              <a:buNone/>
              <a:defRPr/>
            </a:pPr>
            <a:r>
              <a:rPr lang="en-US" altLang="en-US" sz="2799" dirty="0">
                <a:latin typeface="Berlin Sans FB Demi" panose="020E0802020502020306" pitchFamily="34" charset="0"/>
              </a:rPr>
              <a:t>	</a:t>
            </a:r>
            <a:r>
              <a:rPr lang="en-US" altLang="en-US" sz="2399" i="1" u="sng" dirty="0">
                <a:latin typeface="Arial Rounded MT Bold" panose="020F0704030504030204" pitchFamily="34" charset="0"/>
              </a:rPr>
              <a:t>Here, the concern is the gospel. </a:t>
            </a:r>
            <a:r>
              <a:rPr lang="en-US" altLang="en-US" sz="2399" i="1" dirty="0">
                <a:latin typeface="Arial Rounded MT Bold" panose="020F0704030504030204" pitchFamily="34" charset="0"/>
              </a:rPr>
              <a:t>There is only one gospel, and anyone who advances any other gospel or “another Jesus” (2 Co. 11:4) is under a curse (Ga. 1:8-9).</a:t>
            </a:r>
          </a:p>
        </p:txBody>
      </p:sp>
      <p:sp>
        <p:nvSpPr>
          <p:cNvPr id="172037" name="Rectangle 5">
            <a:extLst>
              <a:ext uri="{FF2B5EF4-FFF2-40B4-BE49-F238E27FC236}">
                <a16:creationId xmlns:a16="http://schemas.microsoft.com/office/drawing/2014/main" id="{CFB5A355-F4F9-13EA-1181-F67D5D386D4C}"/>
              </a:ext>
            </a:extLst>
          </p:cNvPr>
          <p:cNvSpPr>
            <a:spLocks noGrp="1" noChangeArrowheads="1"/>
          </p:cNvSpPr>
          <p:nvPr>
            <p:ph type="body" sz="half" idx="2"/>
          </p:nvPr>
        </p:nvSpPr>
        <p:spPr>
          <a:xfrm>
            <a:off x="770764" y="4038600"/>
            <a:ext cx="10710033" cy="2362200"/>
          </a:xfrm>
          <a:solidFill>
            <a:schemeClr val="bg2"/>
          </a:solidFill>
          <a:ln w="38100" cap="flat">
            <a:solidFill>
              <a:schemeClr val="tx1"/>
            </a:solidFill>
            <a:prstDash val="sysDot"/>
            <a:miter lim="800000"/>
            <a:headEnd/>
            <a:tailEnd/>
          </a:ln>
        </p:spPr>
        <p:txBody>
          <a:bodyPr/>
          <a:lstStyle/>
          <a:p>
            <a:pPr eaLnBrk="1" hangingPunct="1">
              <a:lnSpc>
                <a:spcPct val="80000"/>
              </a:lnSpc>
              <a:buFont typeface="Wingdings" panose="05000000000000000000" pitchFamily="2" charset="2"/>
              <a:buNone/>
              <a:defRPr/>
            </a:pPr>
            <a:r>
              <a:rPr lang="en-US" altLang="en-US" sz="4399" dirty="0">
                <a:solidFill>
                  <a:srgbClr val="FF6600"/>
                </a:solidFill>
                <a:latin typeface="Brush Script MT" panose="03060802040406070304" pitchFamily="66" charset="0"/>
              </a:rPr>
              <a:t>The Catholic Concern</a:t>
            </a:r>
          </a:p>
          <a:p>
            <a:pPr eaLnBrk="1" hangingPunct="1">
              <a:buFont typeface="Wingdings" panose="05000000000000000000" pitchFamily="2" charset="2"/>
              <a:buNone/>
              <a:defRPr/>
            </a:pPr>
            <a:r>
              <a:rPr lang="en-US" altLang="en-US" sz="2399" dirty="0">
                <a:latin typeface="Arial Rounded MT Bold" panose="020F0704030504030204" pitchFamily="34" charset="0"/>
              </a:rPr>
              <a:t>	</a:t>
            </a:r>
            <a:r>
              <a:rPr lang="en-US" altLang="en-US" sz="2399" i="1" u="sng" dirty="0">
                <a:latin typeface="Arial Rounded MT Bold" panose="020F0704030504030204" pitchFamily="34" charset="0"/>
              </a:rPr>
              <a:t>Here, the concern is the unity of the church. </a:t>
            </a:r>
            <a:r>
              <a:rPr lang="en-US" altLang="en-US" sz="2399" i="1" dirty="0">
                <a:latin typeface="Arial Rounded MT Bold" panose="020F0704030504030204" pitchFamily="34" charset="0"/>
              </a:rPr>
              <a:t>There is only one church, and all who are baptized into Christ are part of that same body (1 Co. 12:12-13). The prayer of Jesus on the night before his death was that his followers would be one (Jn. 17:20-23).</a:t>
            </a:r>
            <a:endParaRPr lang="en-US" altLang="en-US" sz="2399" dirty="0">
              <a:latin typeface="Arial Rounded MT Bold" panose="020F0704030504030204" pitchFamily="34" charset="0"/>
            </a:endParaRPr>
          </a:p>
        </p:txBody>
      </p:sp>
    </p:spTree>
    <p:extLst>
      <p:ext uri="{BB962C8B-B14F-4D97-AF65-F5344CB8AC3E}">
        <p14:creationId xmlns:p14="http://schemas.microsoft.com/office/powerpoint/2010/main" val="148316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72036">
                                            <p:bg/>
                                          </p:spTgt>
                                        </p:tgtEl>
                                        <p:attrNameLst>
                                          <p:attrName>style.visibility</p:attrName>
                                        </p:attrNameLst>
                                      </p:cBhvr>
                                      <p:to>
                                        <p:strVal val="visible"/>
                                      </p:to>
                                    </p:set>
                                    <p:animEffect transition="in" filter="randombar(vertical)">
                                      <p:cBhvr>
                                        <p:cTn id="7" dur="500"/>
                                        <p:tgtEl>
                                          <p:spTgt spid="172036">
                                            <p:bg/>
                                          </p:spTgt>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172036">
                                            <p:txEl>
                                              <p:pRg st="0" end="0"/>
                                            </p:txEl>
                                          </p:spTgt>
                                        </p:tgtEl>
                                        <p:attrNameLst>
                                          <p:attrName>style.visibility</p:attrName>
                                        </p:attrNameLst>
                                      </p:cBhvr>
                                      <p:to>
                                        <p:strVal val="visible"/>
                                      </p:to>
                                    </p:set>
                                    <p:animEffect transition="in" filter="randombar(vertical)">
                                      <p:cBhvr>
                                        <p:cTn id="10" dur="500"/>
                                        <p:tgtEl>
                                          <p:spTgt spid="172036">
                                            <p:txEl>
                                              <p:pRg st="0" end="0"/>
                                            </p:txEl>
                                          </p:spTgt>
                                        </p:tgtEl>
                                      </p:cBhvr>
                                    </p:animEffect>
                                  </p:childTnLst>
                                </p:cTn>
                              </p:par>
                              <p:par>
                                <p:cTn id="11" presetID="14" presetClass="entr" presetSubtype="5" fill="hold" grpId="0" nodeType="withEffect">
                                  <p:stCondLst>
                                    <p:cond delay="0"/>
                                  </p:stCondLst>
                                  <p:childTnLst>
                                    <p:set>
                                      <p:cBhvr>
                                        <p:cTn id="12" dur="1" fill="hold">
                                          <p:stCondLst>
                                            <p:cond delay="0"/>
                                          </p:stCondLst>
                                        </p:cTn>
                                        <p:tgtEl>
                                          <p:spTgt spid="172036">
                                            <p:txEl>
                                              <p:pRg st="1" end="1"/>
                                            </p:txEl>
                                          </p:spTgt>
                                        </p:tgtEl>
                                        <p:attrNameLst>
                                          <p:attrName>style.visibility</p:attrName>
                                        </p:attrNameLst>
                                      </p:cBhvr>
                                      <p:to>
                                        <p:strVal val="visible"/>
                                      </p:to>
                                    </p:set>
                                    <p:animEffect transition="in" filter="randombar(vertical)">
                                      <p:cBhvr>
                                        <p:cTn id="13" dur="500"/>
                                        <p:tgtEl>
                                          <p:spTgt spid="17203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5" fill="hold" grpId="0" nodeType="clickEffect">
                                  <p:stCondLst>
                                    <p:cond delay="0"/>
                                  </p:stCondLst>
                                  <p:childTnLst>
                                    <p:set>
                                      <p:cBhvr>
                                        <p:cTn id="17" dur="1" fill="hold">
                                          <p:stCondLst>
                                            <p:cond delay="0"/>
                                          </p:stCondLst>
                                        </p:cTn>
                                        <p:tgtEl>
                                          <p:spTgt spid="172037">
                                            <p:bg/>
                                          </p:spTgt>
                                        </p:tgtEl>
                                        <p:attrNameLst>
                                          <p:attrName>style.visibility</p:attrName>
                                        </p:attrNameLst>
                                      </p:cBhvr>
                                      <p:to>
                                        <p:strVal val="visible"/>
                                      </p:to>
                                    </p:set>
                                    <p:animEffect transition="in" filter="randombar(vertical)">
                                      <p:cBhvr>
                                        <p:cTn id="18" dur="500"/>
                                        <p:tgtEl>
                                          <p:spTgt spid="172037">
                                            <p:bg/>
                                          </p:spTgt>
                                        </p:tgtEl>
                                      </p:cBhvr>
                                    </p:animEffect>
                                  </p:childTnLst>
                                </p:cTn>
                              </p:par>
                              <p:par>
                                <p:cTn id="19" presetID="14" presetClass="entr" presetSubtype="5" fill="hold" grpId="0" nodeType="withEffect">
                                  <p:stCondLst>
                                    <p:cond delay="0"/>
                                  </p:stCondLst>
                                  <p:childTnLst>
                                    <p:set>
                                      <p:cBhvr>
                                        <p:cTn id="20" dur="1" fill="hold">
                                          <p:stCondLst>
                                            <p:cond delay="0"/>
                                          </p:stCondLst>
                                        </p:cTn>
                                        <p:tgtEl>
                                          <p:spTgt spid="172037">
                                            <p:txEl>
                                              <p:pRg st="0" end="0"/>
                                            </p:txEl>
                                          </p:spTgt>
                                        </p:tgtEl>
                                        <p:attrNameLst>
                                          <p:attrName>style.visibility</p:attrName>
                                        </p:attrNameLst>
                                      </p:cBhvr>
                                      <p:to>
                                        <p:strVal val="visible"/>
                                      </p:to>
                                    </p:set>
                                    <p:animEffect transition="in" filter="randombar(vertical)">
                                      <p:cBhvr>
                                        <p:cTn id="21" dur="500"/>
                                        <p:tgtEl>
                                          <p:spTgt spid="172037">
                                            <p:txEl>
                                              <p:pRg st="0" end="0"/>
                                            </p:txEl>
                                          </p:spTgt>
                                        </p:tgtEl>
                                      </p:cBhvr>
                                    </p:animEffect>
                                  </p:childTnLst>
                                </p:cTn>
                              </p:par>
                              <p:par>
                                <p:cTn id="22" presetID="14" presetClass="entr" presetSubtype="5" fill="hold" grpId="0" nodeType="withEffect">
                                  <p:stCondLst>
                                    <p:cond delay="0"/>
                                  </p:stCondLst>
                                  <p:childTnLst>
                                    <p:set>
                                      <p:cBhvr>
                                        <p:cTn id="23" dur="1" fill="hold">
                                          <p:stCondLst>
                                            <p:cond delay="0"/>
                                          </p:stCondLst>
                                        </p:cTn>
                                        <p:tgtEl>
                                          <p:spTgt spid="172037">
                                            <p:txEl>
                                              <p:pRg st="1" end="1"/>
                                            </p:txEl>
                                          </p:spTgt>
                                        </p:tgtEl>
                                        <p:attrNameLst>
                                          <p:attrName>style.visibility</p:attrName>
                                        </p:attrNameLst>
                                      </p:cBhvr>
                                      <p:to>
                                        <p:strVal val="visible"/>
                                      </p:to>
                                    </p:set>
                                    <p:animEffect transition="in" filter="randombar(vertical)">
                                      <p:cBhvr>
                                        <p:cTn id="24" dur="500"/>
                                        <p:tgtEl>
                                          <p:spTgt spid="1720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uiExpand="1" build="p" animBg="1"/>
      <p:bldP spid="172037"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24C5E71B-FF5E-8358-7173-D27FEAD1C4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919E47-F54F-13ED-00C5-345FCC51D654}"/>
              </a:ext>
            </a:extLst>
          </p:cNvPr>
          <p:cNvSpPr>
            <a:spLocks noGrp="1"/>
          </p:cNvSpPr>
          <p:nvPr>
            <p:ph type="title"/>
          </p:nvPr>
        </p:nvSpPr>
        <p:spPr>
          <a:xfrm>
            <a:off x="403308" y="156301"/>
            <a:ext cx="11291131" cy="1291499"/>
          </a:xfrm>
        </p:spPr>
        <p:txBody>
          <a:bodyPr/>
          <a:lstStyle/>
          <a:p>
            <a:r>
              <a:rPr lang="en-US" sz="3999" dirty="0">
                <a:solidFill>
                  <a:srgbClr val="C00000"/>
                </a:solidFill>
              </a:rPr>
              <a:t>DISTINGUISHING BETWEEN CENTRAL AND SECONDARY ISSUES</a:t>
            </a:r>
          </a:p>
        </p:txBody>
      </p:sp>
      <p:sp>
        <p:nvSpPr>
          <p:cNvPr id="10" name="Content Placeholder 9">
            <a:extLst>
              <a:ext uri="{FF2B5EF4-FFF2-40B4-BE49-F238E27FC236}">
                <a16:creationId xmlns:a16="http://schemas.microsoft.com/office/drawing/2014/main" id="{15114238-30ED-D90C-B38B-3E39840EA1E6}"/>
              </a:ext>
            </a:extLst>
          </p:cNvPr>
          <p:cNvSpPr>
            <a:spLocks noGrp="1"/>
          </p:cNvSpPr>
          <p:nvPr>
            <p:ph sz="quarter" idx="14"/>
          </p:nvPr>
        </p:nvSpPr>
        <p:spPr>
          <a:xfrm>
            <a:off x="914176" y="1447800"/>
            <a:ext cx="10871341" cy="4343400"/>
          </a:xfrm>
        </p:spPr>
        <p:txBody>
          <a:bodyPr>
            <a:normAutofit lnSpcReduction="10000"/>
          </a:bodyPr>
          <a:lstStyle/>
          <a:p>
            <a:pPr marL="0" indent="0">
              <a:buNone/>
            </a:pPr>
            <a:r>
              <a:rPr lang="en-US" altLang="en-US" sz="2799" b="1" dirty="0">
                <a:solidFill>
                  <a:schemeClr val="accent5">
                    <a:lumMod val="75000"/>
                  </a:schemeClr>
                </a:solidFill>
              </a:rPr>
              <a:t>The </a:t>
            </a:r>
            <a:r>
              <a:rPr lang="en-US" altLang="en-US" sz="2799" b="1" u="sng" dirty="0">
                <a:solidFill>
                  <a:schemeClr val="accent5">
                    <a:lumMod val="75000"/>
                  </a:schemeClr>
                </a:solidFill>
              </a:rPr>
              <a:t>visible church</a:t>
            </a:r>
            <a:r>
              <a:rPr lang="en-US" altLang="en-US" sz="2799" b="1" dirty="0">
                <a:solidFill>
                  <a:schemeClr val="accent5">
                    <a:lumMod val="75000"/>
                  </a:schemeClr>
                </a:solidFill>
              </a:rPr>
              <a:t> is composed of  humans who produce different interpretations of the Bible. The </a:t>
            </a:r>
            <a:r>
              <a:rPr lang="en-US" altLang="en-US" sz="2799" b="1" u="sng" dirty="0">
                <a:solidFill>
                  <a:schemeClr val="accent5">
                    <a:lumMod val="75000"/>
                  </a:schemeClr>
                </a:solidFill>
              </a:rPr>
              <a:t>invisible church</a:t>
            </a:r>
            <a:r>
              <a:rPr lang="en-US" altLang="en-US" sz="2799" b="1" dirty="0">
                <a:solidFill>
                  <a:schemeClr val="accent5">
                    <a:lumMod val="75000"/>
                  </a:schemeClr>
                </a:solidFill>
              </a:rPr>
              <a:t> is the one seen by God alone, who only can read the human heart. Here, then, are the questions early Christians had to ask:</a:t>
            </a:r>
          </a:p>
          <a:p>
            <a:pPr>
              <a:spcBef>
                <a:spcPts val="600"/>
              </a:spcBef>
            </a:pPr>
            <a:r>
              <a:rPr lang="en-US" altLang="en-US" sz="2799" i="1" dirty="0">
                <a:solidFill>
                  <a:schemeClr val="tx1"/>
                </a:solidFill>
              </a:rPr>
              <a:t>Want constitutes a true church?</a:t>
            </a:r>
          </a:p>
          <a:p>
            <a:pPr>
              <a:spcBef>
                <a:spcPts val="600"/>
              </a:spcBef>
            </a:pPr>
            <a:r>
              <a:rPr lang="en-US" altLang="en-US" sz="2799" i="1" dirty="0">
                <a:solidFill>
                  <a:schemeClr val="tx1"/>
                </a:solidFill>
              </a:rPr>
              <a:t>Can a candlestick be removed?</a:t>
            </a:r>
          </a:p>
          <a:p>
            <a:pPr>
              <a:spcBef>
                <a:spcPts val="600"/>
              </a:spcBef>
            </a:pPr>
            <a:r>
              <a:rPr lang="en-US" altLang="en-US" sz="2799" i="1" dirty="0">
                <a:solidFill>
                  <a:schemeClr val="tx1"/>
                </a:solidFill>
              </a:rPr>
              <a:t>What theological issues become deal-breakers?</a:t>
            </a:r>
          </a:p>
          <a:p>
            <a:pPr>
              <a:spcBef>
                <a:spcPts val="600"/>
              </a:spcBef>
            </a:pPr>
            <a:r>
              <a:rPr lang="en-US" altLang="en-US" sz="2799" i="1" dirty="0">
                <a:solidFill>
                  <a:schemeClr val="tx1"/>
                </a:solidFill>
              </a:rPr>
              <a:t>What moral issues become deal-breakers?</a:t>
            </a:r>
          </a:p>
          <a:p>
            <a:pPr>
              <a:spcBef>
                <a:spcPts val="600"/>
              </a:spcBef>
            </a:pPr>
            <a:r>
              <a:rPr lang="en-US" altLang="en-US" sz="2799" i="1" dirty="0">
                <a:solidFill>
                  <a:schemeClr val="tx1"/>
                </a:solidFill>
              </a:rPr>
              <a:t>What belongs in the center?</a:t>
            </a:r>
          </a:p>
          <a:p>
            <a:pPr>
              <a:spcBef>
                <a:spcPts val="600"/>
              </a:spcBef>
            </a:pPr>
            <a:r>
              <a:rPr lang="en-US" altLang="en-US" sz="2799" i="1" dirty="0">
                <a:solidFill>
                  <a:schemeClr val="tx1"/>
                </a:solidFill>
              </a:rPr>
              <a:t>What should be left in the periphery?</a:t>
            </a:r>
          </a:p>
        </p:txBody>
      </p:sp>
      <p:sp>
        <p:nvSpPr>
          <p:cNvPr id="7" name="Slide Number Placeholder 6">
            <a:extLst>
              <a:ext uri="{FF2B5EF4-FFF2-40B4-BE49-F238E27FC236}">
                <a16:creationId xmlns:a16="http://schemas.microsoft.com/office/drawing/2014/main" id="{3D7DEA53-2453-01E6-F88C-2BECBFD16803}"/>
              </a:ext>
            </a:extLst>
          </p:cNvPr>
          <p:cNvSpPr>
            <a:spLocks noGrp="1"/>
          </p:cNvSpPr>
          <p:nvPr>
            <p:ph type="sldNum" sz="quarter" idx="12"/>
          </p:nvPr>
        </p:nvSpPr>
        <p:spPr>
          <a:xfrm>
            <a:off x="11274664" y="6175233"/>
            <a:ext cx="839549" cy="526467"/>
          </a:xfrm>
        </p:spPr>
        <p: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fld id="{DF28FB93-0A08-4E7D-8E63-9EFA29F1E093}" type="slidenum">
              <a:rPr kumimoji="0" lang="en-US" sz="2999"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126" rtl="0" eaLnBrk="1" fontAlgn="auto" latinLnBrk="0" hangingPunct="1">
                <a:lnSpc>
                  <a:spcPct val="100000"/>
                </a:lnSpc>
                <a:spcBef>
                  <a:spcPts val="0"/>
                </a:spcBef>
                <a:spcAft>
                  <a:spcPts val="0"/>
                </a:spcAft>
                <a:buClrTx/>
                <a:buSzTx/>
                <a:buFontTx/>
                <a:buNone/>
                <a:tabLst/>
                <a:defRPr/>
              </a:pPr>
              <a:t>4</a:t>
            </a:fld>
            <a:endParaRPr kumimoji="0" lang="en-US" sz="2999"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F5290DD9-4D83-4CA4-FDE7-529858FB7A21}"/>
              </a:ext>
            </a:extLst>
          </p:cNvPr>
          <p:cNvCxnSpPr>
            <a:cxnSpLocks/>
          </p:cNvCxnSpPr>
          <p:nvPr/>
        </p:nvCxnSpPr>
        <p:spPr>
          <a:xfrm>
            <a:off x="685621" y="1009922"/>
            <a:ext cx="0" cy="4400278"/>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B77128-9D60-BB52-E838-FBC5AE747A84}"/>
              </a:ext>
            </a:extLst>
          </p:cNvPr>
          <p:cNvSpPr txBox="1"/>
          <p:nvPr/>
        </p:nvSpPr>
        <p:spPr>
          <a:xfrm>
            <a:off x="193451" y="5647589"/>
            <a:ext cx="11710843" cy="1077218"/>
          </a:xfrm>
          <a:prstGeom prst="rect">
            <a:avLst/>
          </a:prstGeom>
          <a:solidFill>
            <a:srgbClr val="C00000"/>
          </a:solidFill>
        </p:spPr>
        <p:txBody>
          <a:bodyPr wrap="square" rtlCol="0">
            <a:spAutoFit/>
          </a:bodyPr>
          <a:lstStyle/>
          <a:p>
            <a:pPr algn="ctr"/>
            <a:r>
              <a:rPr lang="en-US" sz="3200" b="1" dirty="0">
                <a:solidFill>
                  <a:schemeClr val="accent4">
                    <a:lumMod val="90000"/>
                  </a:schemeClr>
                </a:solidFill>
                <a:effectLst>
                  <a:outerShdw blurRad="38100" dist="38100" dir="2700000" algn="tl">
                    <a:srgbClr val="000000">
                      <a:alpha val="43137"/>
                    </a:srgbClr>
                  </a:outerShdw>
                </a:effectLst>
                <a:latin typeface="Agency FB" panose="020B0503020202020204" pitchFamily="34" charset="0"/>
              </a:rPr>
              <a:t>THESE SAME QUESTION MUST BE ADDRESSED BY EVERY CHURCH IN EVERY GENERATION!</a:t>
            </a:r>
          </a:p>
        </p:txBody>
      </p:sp>
    </p:spTree>
    <p:extLst>
      <p:ext uri="{BB962C8B-B14F-4D97-AF65-F5344CB8AC3E}">
        <p14:creationId xmlns:p14="http://schemas.microsoft.com/office/powerpoint/2010/main" val="283385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
                                            <p:txEl>
                                              <p:pRg st="6" end="6"/>
                                            </p:txEl>
                                          </p:spTgt>
                                        </p:tgtEl>
                                        <p:attrNameLst>
                                          <p:attrName>style.visibility</p:attrName>
                                        </p:attrNameLst>
                                      </p:cBhvr>
                                      <p:to>
                                        <p:strVal val="visible"/>
                                      </p:to>
                                    </p:set>
                                    <p:anim calcmode="lin" valueType="num">
                                      <p:cBhvr additive="base">
                                        <p:cTn id="44"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5"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vertical)">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sp>
        <p:nvSpPr>
          <p:cNvPr id="111620" name="Rectangle 4">
            <a:extLst>
              <a:ext uri="{FF2B5EF4-FFF2-40B4-BE49-F238E27FC236}">
                <a16:creationId xmlns:a16="http://schemas.microsoft.com/office/drawing/2014/main" id="{FB65C0E0-74B2-893D-1AA2-A27E9BE9FE52}"/>
              </a:ext>
            </a:extLst>
          </p:cNvPr>
          <p:cNvSpPr>
            <a:spLocks noGrp="1" noChangeArrowheads="1"/>
          </p:cNvSpPr>
          <p:nvPr>
            <p:ph type="title"/>
          </p:nvPr>
        </p:nvSpPr>
        <p:spPr>
          <a:xfrm>
            <a:off x="1522412" y="0"/>
            <a:ext cx="8534400" cy="3048000"/>
          </a:xfrm>
        </p:spPr>
        <p:txBody>
          <a:bodyPr/>
          <a:lstStyle/>
          <a:p>
            <a:pPr algn="l"/>
            <a:r>
              <a:rPr lang="en-US" altLang="en-US" sz="3600" b="1" dirty="0">
                <a:solidFill>
                  <a:srgbClr val="FF6600"/>
                </a:solidFill>
                <a:latin typeface="Georgia" panose="02040502050405020303" pitchFamily="18" charset="0"/>
              </a:rPr>
              <a:t>			  THE</a:t>
            </a:r>
            <a:r>
              <a:rPr lang="en-US" altLang="en-US" sz="3600" i="1" dirty="0">
                <a:solidFill>
                  <a:srgbClr val="FF6600"/>
                </a:solidFill>
                <a:latin typeface="Georgia" panose="02040502050405020303" pitchFamily="18" charset="0"/>
              </a:rPr>
              <a:t>	</a:t>
            </a:r>
            <a:r>
              <a:rPr lang="en-US" altLang="en-US" sz="3600" i="1" dirty="0" err="1">
                <a:solidFill>
                  <a:srgbClr val="FFFF00"/>
                </a:solidFill>
                <a:latin typeface="Georgia" panose="02040502050405020303" pitchFamily="18" charset="0"/>
              </a:rPr>
              <a:t>Quod</a:t>
            </a:r>
            <a:r>
              <a:rPr lang="en-US" altLang="en-US" sz="3600" i="1" dirty="0">
                <a:solidFill>
                  <a:srgbClr val="FFFF00"/>
                </a:solidFill>
                <a:latin typeface="Georgia" panose="02040502050405020303" pitchFamily="18" charset="0"/>
              </a:rPr>
              <a:t> ubique</a:t>
            </a:r>
            <a:br>
              <a:rPr lang="en-US" altLang="en-US" sz="3600" i="1" dirty="0">
                <a:solidFill>
                  <a:srgbClr val="FF6600"/>
                </a:solidFill>
                <a:latin typeface="Georgia" panose="02040502050405020303" pitchFamily="18" charset="0"/>
              </a:rPr>
            </a:br>
            <a:r>
              <a:rPr lang="en-US" altLang="en-US" sz="3600" i="1" dirty="0">
                <a:solidFill>
                  <a:srgbClr val="FF6600"/>
                </a:solidFill>
                <a:latin typeface="Georgia" panose="02040502050405020303" pitchFamily="18" charset="0"/>
              </a:rPr>
              <a:t>	       </a:t>
            </a:r>
            <a:r>
              <a:rPr lang="en-US" altLang="en-US" sz="3600" b="1" dirty="0">
                <a:solidFill>
                  <a:srgbClr val="FF6600"/>
                </a:solidFill>
                <a:latin typeface="Georgia" panose="02040502050405020303" pitchFamily="18" charset="0"/>
              </a:rPr>
              <a:t>CENTRAL</a:t>
            </a:r>
            <a:r>
              <a:rPr lang="en-US" altLang="en-US" sz="3600" i="1" dirty="0">
                <a:solidFill>
                  <a:srgbClr val="FF6600"/>
                </a:solidFill>
                <a:latin typeface="Georgia" panose="02040502050405020303" pitchFamily="18" charset="0"/>
              </a:rPr>
              <a:t> 	</a:t>
            </a:r>
            <a:r>
              <a:rPr lang="en-US" altLang="en-US" sz="3600" i="1" dirty="0" err="1">
                <a:solidFill>
                  <a:srgbClr val="FFFF00"/>
                </a:solidFill>
                <a:latin typeface="Georgia" panose="02040502050405020303" pitchFamily="18" charset="0"/>
              </a:rPr>
              <a:t>quod</a:t>
            </a:r>
            <a:r>
              <a:rPr lang="en-US" altLang="en-US" sz="3600" i="1" dirty="0">
                <a:solidFill>
                  <a:srgbClr val="FFFF00"/>
                </a:solidFill>
                <a:latin typeface="Georgia" panose="02040502050405020303" pitchFamily="18" charset="0"/>
              </a:rPr>
              <a:t> semper</a:t>
            </a:r>
            <a:br>
              <a:rPr lang="en-US" altLang="en-US" sz="3600" i="1" dirty="0">
                <a:solidFill>
                  <a:srgbClr val="FF6600"/>
                </a:solidFill>
                <a:latin typeface="Georgia" panose="02040502050405020303" pitchFamily="18" charset="0"/>
              </a:rPr>
            </a:br>
            <a:r>
              <a:rPr lang="en-US" altLang="en-US" sz="3600" i="1" dirty="0">
                <a:solidFill>
                  <a:srgbClr val="FF6600"/>
                </a:solidFill>
                <a:latin typeface="Georgia" panose="02040502050405020303" pitchFamily="18" charset="0"/>
              </a:rPr>
              <a:t>    </a:t>
            </a:r>
            <a:r>
              <a:rPr lang="en-US" altLang="en-US" sz="3600" b="1" dirty="0">
                <a:solidFill>
                  <a:srgbClr val="FF6600"/>
                </a:solidFill>
                <a:latin typeface="Georgia" panose="02040502050405020303" pitchFamily="18" charset="0"/>
              </a:rPr>
              <a:t>THEOLOGICAL 	</a:t>
            </a:r>
            <a:r>
              <a:rPr lang="en-US" altLang="en-US" sz="3600" i="1" dirty="0" err="1">
                <a:solidFill>
                  <a:srgbClr val="FFFF00"/>
                </a:solidFill>
                <a:latin typeface="Georgia" panose="02040502050405020303" pitchFamily="18" charset="0"/>
              </a:rPr>
              <a:t>quod</a:t>
            </a:r>
            <a:r>
              <a:rPr lang="en-US" altLang="en-US" sz="3600" i="1" dirty="0">
                <a:solidFill>
                  <a:srgbClr val="FFFF00"/>
                </a:solidFill>
                <a:latin typeface="Georgia" panose="02040502050405020303" pitchFamily="18" charset="0"/>
              </a:rPr>
              <a:t> ab omnibus</a:t>
            </a:r>
            <a:br>
              <a:rPr lang="en-US" altLang="en-US" sz="3600" i="1" dirty="0">
                <a:solidFill>
                  <a:srgbClr val="FF6600"/>
                </a:solidFill>
                <a:latin typeface="Georgia" panose="02040502050405020303" pitchFamily="18" charset="0"/>
              </a:rPr>
            </a:br>
            <a:r>
              <a:rPr lang="en-US" altLang="en-US" sz="3600" i="1" dirty="0">
                <a:solidFill>
                  <a:srgbClr val="FF6600"/>
                </a:solidFill>
                <a:latin typeface="Georgia" panose="02040502050405020303" pitchFamily="18" charset="0"/>
              </a:rPr>
              <a:t>			</a:t>
            </a:r>
            <a:r>
              <a:rPr lang="en-US" altLang="en-US" sz="3600" b="1" dirty="0">
                <a:solidFill>
                  <a:srgbClr val="FF6600"/>
                </a:solidFill>
                <a:latin typeface="Georgia" panose="02040502050405020303" pitchFamily="18" charset="0"/>
              </a:rPr>
              <a:t>CORE</a:t>
            </a:r>
            <a:r>
              <a:rPr lang="en-US" altLang="en-US" sz="3600" i="1" dirty="0">
                <a:solidFill>
                  <a:srgbClr val="FF6600"/>
                </a:solidFill>
                <a:latin typeface="Georgia" panose="02040502050405020303" pitchFamily="18" charset="0"/>
              </a:rPr>
              <a:t> 	</a:t>
            </a:r>
            <a:r>
              <a:rPr lang="en-US" altLang="en-US" sz="3600" i="1" dirty="0" err="1">
                <a:solidFill>
                  <a:srgbClr val="FFFF00"/>
                </a:solidFill>
                <a:latin typeface="Georgia" panose="02040502050405020303" pitchFamily="18" charset="0"/>
              </a:rPr>
              <a:t>creditum</a:t>
            </a:r>
            <a:r>
              <a:rPr lang="en-US" altLang="en-US" sz="3600" i="1" dirty="0">
                <a:solidFill>
                  <a:srgbClr val="FFFF00"/>
                </a:solidFill>
                <a:latin typeface="Georgia" panose="02040502050405020303" pitchFamily="18" charset="0"/>
              </a:rPr>
              <a:t> </a:t>
            </a:r>
            <a:r>
              <a:rPr lang="en-US" altLang="en-US" sz="3600" i="1" dirty="0" err="1">
                <a:solidFill>
                  <a:srgbClr val="FFFF00"/>
                </a:solidFill>
                <a:latin typeface="Georgia" panose="02040502050405020303" pitchFamily="18" charset="0"/>
              </a:rPr>
              <a:t>est</a:t>
            </a:r>
            <a:endParaRPr lang="en-US" altLang="en-US" sz="3600" i="1" dirty="0">
              <a:solidFill>
                <a:srgbClr val="FFFF00"/>
              </a:solidFill>
              <a:latin typeface="Georgia" panose="02040502050405020303" pitchFamily="18" charset="0"/>
            </a:endParaRPr>
          </a:p>
        </p:txBody>
      </p:sp>
      <p:sp>
        <p:nvSpPr>
          <p:cNvPr id="111621" name="Text Box 5">
            <a:extLst>
              <a:ext uri="{FF2B5EF4-FFF2-40B4-BE49-F238E27FC236}">
                <a16:creationId xmlns:a16="http://schemas.microsoft.com/office/drawing/2014/main" id="{EE8389D9-32AA-AAED-032E-C9E6B5326C92}"/>
              </a:ext>
            </a:extLst>
          </p:cNvPr>
          <p:cNvSpPr txBox="1">
            <a:spLocks noChangeArrowheads="1"/>
          </p:cNvSpPr>
          <p:nvPr/>
        </p:nvSpPr>
        <p:spPr bwMode="auto">
          <a:xfrm>
            <a:off x="303212" y="3200400"/>
            <a:ext cx="11582400" cy="3139321"/>
          </a:xfrm>
          <a:prstGeom prst="rect">
            <a:avLst/>
          </a:prstGeom>
          <a:gradFill rotWithShape="1">
            <a:gsLst>
              <a:gs pos="0">
                <a:srgbClr val="15025A">
                  <a:gamma/>
                  <a:shade val="46275"/>
                  <a:invGamma/>
                </a:srgbClr>
              </a:gs>
              <a:gs pos="50000">
                <a:srgbClr val="15025A"/>
              </a:gs>
              <a:gs pos="100000">
                <a:srgbClr val="15025A">
                  <a:gamma/>
                  <a:shade val="46275"/>
                  <a:invGamma/>
                </a:srgbClr>
              </a:gs>
            </a:gsLst>
            <a:lin ang="5400000" scaled="1"/>
          </a:gradFill>
          <a:ln w="76200" cmpd="tri">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3600" b="0" i="0" u="none" strike="noStrike" kern="1200" cap="none" spc="0" normalizeH="0" baseline="0" noProof="0" dirty="0">
              <a:ln>
                <a:noFill/>
              </a:ln>
              <a:solidFill>
                <a:srgbClr val="FFFFFF"/>
              </a:solidFill>
              <a:effectLst/>
              <a:uLnTx/>
              <a:uFillTx/>
              <a:latin typeface="Eras Demi ITC" panose="020B08050305040208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Eras Demi ITC" panose="020B0805030504020804" pitchFamily="34" charset="0"/>
                <a:ea typeface="+mn-ea"/>
                <a:cs typeface="Arial" panose="020B0604020202020204" pitchFamily="34" charset="0"/>
              </a:rPr>
              <a:t>    	“…that which has been believed everywhere, 						always, by all.”</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Vincent of </a:t>
            </a:r>
            <a:r>
              <a:rPr kumimoji="0" lang="en-US" altLang="en-US" sz="2400" b="0"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Lerins</a:t>
            </a:r>
            <a:endParaRPr kumimoji="0" lang="en-US" altLang="en-US" sz="24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ca. AD 450</a:t>
            </a:r>
          </a:p>
        </p:txBody>
      </p:sp>
      <p:sp>
        <p:nvSpPr>
          <p:cNvPr id="2" name="Left Brace 1">
            <a:extLst>
              <a:ext uri="{FF2B5EF4-FFF2-40B4-BE49-F238E27FC236}">
                <a16:creationId xmlns:a16="http://schemas.microsoft.com/office/drawing/2014/main" id="{AB6F4182-BE1B-898B-DF13-89A8D071195B}"/>
              </a:ext>
            </a:extLst>
          </p:cNvPr>
          <p:cNvSpPr/>
          <p:nvPr/>
        </p:nvSpPr>
        <p:spPr bwMode="auto">
          <a:xfrm>
            <a:off x="5789612" y="518279"/>
            <a:ext cx="304800" cy="2072521"/>
          </a:xfrm>
          <a:prstGeom prst="leftBrace">
            <a:avLst/>
          </a:prstGeom>
          <a:noFill/>
          <a:ln w="381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1" u="none" strike="noStrike" kern="1200" cap="none" spc="0" normalizeH="0" baseline="0" noProof="0">
              <a:ln w="0"/>
              <a:solidFill>
                <a:srgbClr val="FFFFFF"/>
              </a:solidFill>
              <a:effectLst>
                <a:outerShdw blurRad="38100" dist="19050" dir="2700000" algn="tl" rotWithShape="0">
                  <a:srgbClr val="663300">
                    <a:alpha val="40000"/>
                  </a:srgbClr>
                </a:outerShdw>
              </a:effectLst>
              <a:uLnTx/>
              <a:uFillTx/>
              <a:latin typeface="Arial Rounded MT Bold" panose="020F0704030504030204" pitchFamily="34" charset="0"/>
              <a:ea typeface="+mn-ea"/>
              <a:cs typeface="Arial" panose="020B0604020202020204" pitchFamily="34" charset="0"/>
            </a:endParaRPr>
          </a:p>
        </p:txBody>
      </p:sp>
    </p:spTree>
    <p:extLst>
      <p:ext uri="{BB962C8B-B14F-4D97-AF65-F5344CB8AC3E}">
        <p14:creationId xmlns:p14="http://schemas.microsoft.com/office/powerpoint/2010/main" val="4239404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02D81-E055-6EC5-C728-AEA8F33FF02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BAED4F-3E7B-2C2A-D65A-3477BD64996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5ACF7131-7455-A872-7A97-05D95E5DA25B}"/>
              </a:ext>
            </a:extLst>
          </p:cNvPr>
          <p:cNvSpPr>
            <a:spLocks noGrp="1"/>
          </p:cNvSpPr>
          <p:nvPr>
            <p:ph sz="quarter" idx="14"/>
          </p:nvPr>
        </p:nvSpPr>
        <p:spPr>
          <a:xfrm>
            <a:off x="1220660" y="1676400"/>
            <a:ext cx="9747504" cy="4724400"/>
          </a:xfrm>
        </p:spPr>
        <p:txBody>
          <a:bodyPr>
            <a:normAutofit/>
          </a:bodyPr>
          <a:lstStyle/>
          <a:p>
            <a:pPr marL="0" indent="0">
              <a:buNone/>
            </a:pPr>
            <a:r>
              <a:rPr lang="en-US" sz="3200" dirty="0"/>
              <a:t>If there is a central core of Christian thought, which distinguishes between primary and secondary issues, what belongs in this core?</a:t>
            </a:r>
          </a:p>
          <a:p>
            <a:pPr marL="0" indent="0">
              <a:buNone/>
            </a:pPr>
            <a:r>
              <a:rPr lang="en-US" sz="3200" dirty="0"/>
              <a:t>What might be secondary issues that do not belong in this central core.</a:t>
            </a:r>
          </a:p>
        </p:txBody>
      </p:sp>
      <p:sp>
        <p:nvSpPr>
          <p:cNvPr id="5" name="Title 4">
            <a:extLst>
              <a:ext uri="{FF2B5EF4-FFF2-40B4-BE49-F238E27FC236}">
                <a16:creationId xmlns:a16="http://schemas.microsoft.com/office/drawing/2014/main" id="{13947165-63BB-B3C8-9622-3421A6C75585}"/>
              </a:ext>
            </a:extLst>
          </p:cNvPr>
          <p:cNvSpPr>
            <a:spLocks noGrp="1"/>
          </p:cNvSpPr>
          <p:nvPr>
            <p:ph type="title"/>
          </p:nvPr>
        </p:nvSpPr>
        <p:spPr>
          <a:xfrm>
            <a:off x="1220660" y="640080"/>
            <a:ext cx="9747504" cy="883920"/>
          </a:xfrm>
        </p:spPr>
        <p:txBody>
          <a:bodyPr/>
          <a:lstStyle/>
          <a:p>
            <a:pPr algn="l"/>
            <a:r>
              <a:rPr lang="en-US" dirty="0">
                <a:solidFill>
                  <a:srgbClr val="C00000"/>
                </a:solidFill>
              </a:rPr>
              <a:t>DISCUSSION</a:t>
            </a:r>
          </a:p>
        </p:txBody>
      </p:sp>
    </p:spTree>
    <p:extLst>
      <p:ext uri="{BB962C8B-B14F-4D97-AF65-F5344CB8AC3E}">
        <p14:creationId xmlns:p14="http://schemas.microsoft.com/office/powerpoint/2010/main" val="25337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7055659C-DFB7-AFF8-5D64-CA83BBD0971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A1D762-2C85-47FE-0CF8-F0B8123C20A5}"/>
              </a:ext>
            </a:extLst>
          </p:cNvPr>
          <p:cNvSpPr>
            <a:spLocks noGrp="1"/>
          </p:cNvSpPr>
          <p:nvPr>
            <p:ph type="title"/>
          </p:nvPr>
        </p:nvSpPr>
        <p:spPr>
          <a:xfrm>
            <a:off x="658155" y="115824"/>
            <a:ext cx="6858000" cy="874776"/>
          </a:xfrm>
        </p:spPr>
        <p:txBody>
          <a:bodyPr/>
          <a:lstStyle/>
          <a:p>
            <a:r>
              <a:rPr lang="en-US" dirty="0">
                <a:solidFill>
                  <a:srgbClr val="C00000"/>
                </a:solidFill>
              </a:rPr>
              <a:t>THE APOLOGISTS</a:t>
            </a:r>
          </a:p>
        </p:txBody>
      </p:sp>
      <p:sp>
        <p:nvSpPr>
          <p:cNvPr id="10" name="Content Placeholder 9">
            <a:extLst>
              <a:ext uri="{FF2B5EF4-FFF2-40B4-BE49-F238E27FC236}">
                <a16:creationId xmlns:a16="http://schemas.microsoft.com/office/drawing/2014/main" id="{F832DAD4-8A2F-7517-F333-7BE9B3287465}"/>
              </a:ext>
            </a:extLst>
          </p:cNvPr>
          <p:cNvSpPr>
            <a:spLocks noGrp="1"/>
          </p:cNvSpPr>
          <p:nvPr>
            <p:ph sz="quarter" idx="14"/>
          </p:nvPr>
        </p:nvSpPr>
        <p:spPr>
          <a:xfrm>
            <a:off x="760415" y="990600"/>
            <a:ext cx="6498272" cy="5867400"/>
          </a:xfrm>
        </p:spPr>
        <p:txBody>
          <a:bodyPr>
            <a:normAutofit lnSpcReduction="10000"/>
          </a:bodyPr>
          <a:lstStyle/>
          <a:p>
            <a:pPr marL="0" indent="0">
              <a:buNone/>
            </a:pPr>
            <a:r>
              <a:rPr lang="en-US" sz="2800" dirty="0">
                <a:solidFill>
                  <a:srgbClr val="FF0000"/>
                </a:solidFill>
                <a:effectLst>
                  <a:outerShdw blurRad="38100" dist="38100" dir="2700000" algn="tl">
                    <a:srgbClr val="000000">
                      <a:alpha val="43137"/>
                    </a:srgbClr>
                  </a:outerShdw>
                </a:effectLst>
              </a:rPr>
              <a:t>The Apologists were early Christian leaders who wrote treatises defending Christianity against critics.</a:t>
            </a:r>
          </a:p>
          <a:p>
            <a:r>
              <a:rPr lang="en-US" sz="2400" i="1" dirty="0"/>
              <a:t>Prominent apologists included Justin Martyr, Tatian, Origen,  Athenagoras of Athens, and others.</a:t>
            </a:r>
          </a:p>
          <a:p>
            <a:r>
              <a:rPr lang="en-US" sz="2400" i="1" dirty="0"/>
              <a:t>Addressed to the Roman emperor Antoninus Pius, Justin’s </a:t>
            </a:r>
            <a:r>
              <a:rPr lang="en-US" sz="2400" i="1" u="sng" dirty="0"/>
              <a:t>First Apology</a:t>
            </a:r>
            <a:r>
              <a:rPr lang="en-US" sz="2400" i="1" dirty="0"/>
              <a:t> defended the morality of the Christian life.</a:t>
            </a:r>
          </a:p>
          <a:p>
            <a:r>
              <a:rPr lang="en-US" sz="2400" i="1" dirty="0"/>
              <a:t>His </a:t>
            </a:r>
            <a:r>
              <a:rPr lang="en-US" sz="2400" i="1" u="sng" dirty="0"/>
              <a:t>Dialogue with Trypho</a:t>
            </a:r>
            <a:r>
              <a:rPr lang="en-US" sz="2400" i="1" dirty="0"/>
              <a:t> interacted with a learned Jew, Trypho, and attempted to show how Christianity superseded the old covenant.</a:t>
            </a:r>
          </a:p>
          <a:p>
            <a:r>
              <a:rPr lang="en-US" sz="2400" i="1" dirty="0"/>
              <a:t>The first comprehensive attack upon Christianity came from the Greek philosopher Celsus (ca. AD 175), and Origen’s </a:t>
            </a:r>
            <a:r>
              <a:rPr lang="en-US" sz="2400" i="1" u="sng" dirty="0"/>
              <a:t>Against Celsus</a:t>
            </a:r>
            <a:r>
              <a:rPr lang="en-US" sz="2400" i="1" dirty="0"/>
              <a:t> became one of the most important early apologetic works.</a:t>
            </a:r>
          </a:p>
        </p:txBody>
      </p:sp>
      <p:sp>
        <p:nvSpPr>
          <p:cNvPr id="7" name="Slide Number Placeholder 6">
            <a:extLst>
              <a:ext uri="{FF2B5EF4-FFF2-40B4-BE49-F238E27FC236}">
                <a16:creationId xmlns:a16="http://schemas.microsoft.com/office/drawing/2014/main" id="{E3914021-257A-CD69-7DD1-C8D08CAFC22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88B8966D-3719-818F-B353-765FD2A12E3C}"/>
              </a:ext>
            </a:extLst>
          </p:cNvPr>
          <p:cNvCxnSpPr>
            <a:cxnSpLocks/>
          </p:cNvCxnSpPr>
          <p:nvPr/>
        </p:nvCxnSpPr>
        <p:spPr>
          <a:xfrm>
            <a:off x="531812" y="2286000"/>
            <a:ext cx="0" cy="457200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2" descr="Jun 1 – St Justin Martyr, (100-165 AD) | ADULT CATECHESIS &amp; CHRISTIAN ...">
            <a:extLst>
              <a:ext uri="{FF2B5EF4-FFF2-40B4-BE49-F238E27FC236}">
                <a16:creationId xmlns:a16="http://schemas.microsoft.com/office/drawing/2014/main" id="{6240DB7B-8D2E-D089-C947-76971A40204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509722" y="0"/>
            <a:ext cx="4330170" cy="5334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3810D16-FA61-7AE5-09A2-30B155324D6B}"/>
              </a:ext>
            </a:extLst>
          </p:cNvPr>
          <p:cNvSpPr txBox="1"/>
          <p:nvPr/>
        </p:nvSpPr>
        <p:spPr>
          <a:xfrm>
            <a:off x="7521367" y="5334000"/>
            <a:ext cx="4330167" cy="1200329"/>
          </a:xfrm>
          <a:prstGeom prst="rect">
            <a:avLst/>
          </a:prstGeom>
          <a:noFill/>
        </p:spPr>
        <p:txBody>
          <a:bodyPr wrap="square" rtlCol="0">
            <a:spAutoFit/>
          </a:bodyPr>
          <a:lstStyle/>
          <a:p>
            <a:pPr algn="ctr"/>
            <a:r>
              <a:rPr lang="en-US" dirty="0"/>
              <a:t>While most of Justin Martyr’s works are lost, two apologies and a dialogue survive. He is revered as a saint by the Roman Catholic, Anglican, and Eastern Orthodox churches.</a:t>
            </a:r>
          </a:p>
        </p:txBody>
      </p:sp>
    </p:spTree>
    <p:extLst>
      <p:ext uri="{BB962C8B-B14F-4D97-AF65-F5344CB8AC3E}">
        <p14:creationId xmlns:p14="http://schemas.microsoft.com/office/powerpoint/2010/main" val="160390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A4C63376-4536-F548-8F76-FAF593715B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45EA16-C874-FC3D-167A-240A48B33EBC}"/>
              </a:ext>
            </a:extLst>
          </p:cNvPr>
          <p:cNvSpPr>
            <a:spLocks noGrp="1"/>
          </p:cNvSpPr>
          <p:nvPr>
            <p:ph type="title"/>
          </p:nvPr>
        </p:nvSpPr>
        <p:spPr>
          <a:xfrm>
            <a:off x="684212" y="457200"/>
            <a:ext cx="10026332" cy="1676400"/>
          </a:xfrm>
        </p:spPr>
        <p:txBody>
          <a:bodyPr/>
          <a:lstStyle/>
          <a:p>
            <a:pPr marL="0" marR="0" lvl="0" indent="0" algn="ctr" defTabSz="914400" rtl="0" eaLnBrk="1" fontAlgn="auto" latinLnBrk="0" hangingPunct="1">
              <a:lnSpc>
                <a:spcPct val="90000"/>
              </a:lnSpc>
              <a:spcBef>
                <a:spcPts val="1800"/>
              </a:spcBef>
              <a:spcAft>
                <a:spcPts val="0"/>
              </a:spcAft>
              <a:buClr>
                <a:srgbClr val="000000">
                  <a:lumMod val="50000"/>
                </a:srgbClr>
              </a:buClr>
              <a:buSzTx/>
              <a:buFont typeface="Arial" pitchFamily="34" charset="0"/>
              <a:buNone/>
              <a:tabLst/>
              <a:defRPr/>
            </a:pPr>
            <a:r>
              <a:rPr lang="en-US" dirty="0">
                <a:solidFill>
                  <a:srgbClr val="C00000"/>
                </a:solidFill>
              </a:rPr>
              <a:t>THE ante-</a:t>
            </a:r>
            <a:r>
              <a:rPr lang="en-US" dirty="0" err="1">
                <a:solidFill>
                  <a:srgbClr val="C00000"/>
                </a:solidFill>
              </a:rPr>
              <a:t>nicene</a:t>
            </a:r>
            <a:r>
              <a:rPr lang="en-US" dirty="0">
                <a:solidFill>
                  <a:srgbClr val="C00000"/>
                </a:solidFill>
              </a:rPr>
              <a:t> fathers</a:t>
            </a:r>
            <a:br>
              <a:rPr lang="en-US" dirty="0">
                <a:solidFill>
                  <a:srgbClr val="C00000"/>
                </a:solidFill>
              </a:rPr>
            </a:br>
            <a:r>
              <a:rPr kumimoji="0" lang="en-US"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Gill Sans MT"/>
                <a:ea typeface="+mn-ea"/>
                <a:cs typeface="Gill Sans Light" panose="020B0302020104020203" pitchFamily="34" charset="-79"/>
              </a:rPr>
              <a:t>These prominent Christian leaders in the Ante-Nicene Period wrote in two languages, Greek and Latin.</a:t>
            </a:r>
            <a:br>
              <a:rPr kumimoji="0" lang="en-US"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Gill Sans MT"/>
                <a:ea typeface="+mn-ea"/>
                <a:cs typeface="Gill Sans Light" panose="020B0302020104020203" pitchFamily="34" charset="-79"/>
              </a:rPr>
            </a:br>
            <a:endParaRPr lang="en-US" dirty="0">
              <a:solidFill>
                <a:srgbClr val="C00000"/>
              </a:solidFill>
            </a:endParaRPr>
          </a:p>
        </p:txBody>
      </p:sp>
      <p:sp>
        <p:nvSpPr>
          <p:cNvPr id="7" name="Slide Number Placeholder 6">
            <a:extLst>
              <a:ext uri="{FF2B5EF4-FFF2-40B4-BE49-F238E27FC236}">
                <a16:creationId xmlns:a16="http://schemas.microsoft.com/office/drawing/2014/main" id="{306737F6-5ED2-2709-0F19-850E26EDCFB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
        <p:nvSpPr>
          <p:cNvPr id="10" name="Content Placeholder 9">
            <a:extLst>
              <a:ext uri="{FF2B5EF4-FFF2-40B4-BE49-F238E27FC236}">
                <a16:creationId xmlns:a16="http://schemas.microsoft.com/office/drawing/2014/main" id="{9E8C98AB-3D15-E47C-8D74-564BB5E35677}"/>
              </a:ext>
            </a:extLst>
          </p:cNvPr>
          <p:cNvSpPr>
            <a:spLocks noGrp="1"/>
          </p:cNvSpPr>
          <p:nvPr>
            <p:ph sz="quarter" idx="14"/>
          </p:nvPr>
        </p:nvSpPr>
        <p:spPr>
          <a:xfrm>
            <a:off x="531812" y="2153652"/>
            <a:ext cx="5334000" cy="4548899"/>
          </a:xfrm>
        </p:spPr>
        <p:txBody>
          <a:bodyPr>
            <a:normAutofit lnSpcReduction="10000"/>
          </a:bodyPr>
          <a:lstStyle/>
          <a:p>
            <a:pPr marL="0" indent="0">
              <a:buNone/>
            </a:pPr>
            <a:r>
              <a:rPr lang="en-US" sz="3200" i="1" dirty="0"/>
              <a:t>The Greek Fathers:</a:t>
            </a:r>
          </a:p>
          <a:p>
            <a:pPr lvl="1"/>
            <a:r>
              <a:rPr lang="en-US" sz="2000" b="1" dirty="0"/>
              <a:t>Irenaeus of Lyons (c.130-c.202):  </a:t>
            </a:r>
            <a:r>
              <a:rPr lang="en-US" sz="2000" dirty="0"/>
              <a:t>A disciple of Polycarp, his most well-known work is </a:t>
            </a:r>
            <a:r>
              <a:rPr lang="en-US" sz="2000" i="1" dirty="0"/>
              <a:t>Against Heresies</a:t>
            </a:r>
            <a:r>
              <a:rPr lang="en-US" sz="2000" dirty="0"/>
              <a:t>, emphasizing that Christian unity must derive from uniform Christian theology.</a:t>
            </a:r>
          </a:p>
          <a:p>
            <a:pPr lvl="1"/>
            <a:r>
              <a:rPr lang="en-US" sz="2000" b="1" dirty="0"/>
              <a:t>Clement of Alexandria (c.150-c.215): </a:t>
            </a:r>
            <a:r>
              <a:rPr lang="en-US" sz="2000" dirty="0"/>
              <a:t>He is most well-known for developing a type of Christian Platonism.</a:t>
            </a:r>
          </a:p>
          <a:p>
            <a:pPr lvl="1"/>
            <a:r>
              <a:rPr lang="en-US" sz="2000" b="1" dirty="0"/>
              <a:t>Origen (184-253):  </a:t>
            </a:r>
            <a:r>
              <a:rPr lang="en-US" sz="2000" dirty="0"/>
              <a:t>Probably the most scholarly of the early Christian leaders, he wrote commentaries on all the books of the Bible.</a:t>
            </a:r>
          </a:p>
          <a:p>
            <a:pPr lvl="1"/>
            <a:r>
              <a:rPr lang="en-US" sz="2000" b="1" dirty="0"/>
              <a:t>Hippolytus of Rome (c.170-235):  </a:t>
            </a:r>
            <a:r>
              <a:rPr lang="en-US" sz="2000" dirty="0"/>
              <a:t>One of the most prolific writers, he was a disciple of Irenaeus.</a:t>
            </a:r>
            <a:endParaRPr lang="en-US" sz="2000" b="1" dirty="0"/>
          </a:p>
        </p:txBody>
      </p:sp>
      <p:sp>
        <p:nvSpPr>
          <p:cNvPr id="6" name="Content Placeholder 9">
            <a:extLst>
              <a:ext uri="{FF2B5EF4-FFF2-40B4-BE49-F238E27FC236}">
                <a16:creationId xmlns:a16="http://schemas.microsoft.com/office/drawing/2014/main" id="{CA12F6EE-9678-6A82-3A85-BFC7A48FC7FA}"/>
              </a:ext>
            </a:extLst>
          </p:cNvPr>
          <p:cNvSpPr txBox="1">
            <a:spLocks/>
          </p:cNvSpPr>
          <p:nvPr/>
        </p:nvSpPr>
        <p:spPr>
          <a:xfrm>
            <a:off x="6035072" y="2129589"/>
            <a:ext cx="5334000" cy="4548899"/>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3200" i="1" dirty="0"/>
              <a:t>The Latin Fathers:</a:t>
            </a:r>
          </a:p>
          <a:p>
            <a:pPr lvl="1"/>
            <a:r>
              <a:rPr lang="en-US" sz="2000" b="1" dirty="0"/>
              <a:t>Tertullian (c. 155-c. 240):  </a:t>
            </a:r>
            <a:r>
              <a:rPr lang="en-US" sz="2000" dirty="0"/>
              <a:t>He is famous for describing God as “three Persons, one Substance.” </a:t>
            </a:r>
          </a:p>
          <a:p>
            <a:pPr lvl="1"/>
            <a:r>
              <a:rPr lang="en-US" sz="2000" b="1" dirty="0"/>
              <a:t>Cyprian (200-258):  </a:t>
            </a:r>
            <a:r>
              <a:rPr lang="en-US" sz="2000" dirty="0"/>
              <a:t>Bishop of Carthage, he eventually died as a martyr. </a:t>
            </a:r>
          </a:p>
        </p:txBody>
      </p:sp>
      <p:sp>
        <p:nvSpPr>
          <p:cNvPr id="8" name="TextBox 7">
            <a:extLst>
              <a:ext uri="{FF2B5EF4-FFF2-40B4-BE49-F238E27FC236}">
                <a16:creationId xmlns:a16="http://schemas.microsoft.com/office/drawing/2014/main" id="{215290FD-0BEA-1EAF-A845-CB1223B49A14}"/>
              </a:ext>
            </a:extLst>
          </p:cNvPr>
          <p:cNvSpPr txBox="1"/>
          <p:nvPr/>
        </p:nvSpPr>
        <p:spPr>
          <a:xfrm>
            <a:off x="6323012" y="4572000"/>
            <a:ext cx="5638800" cy="1754326"/>
          </a:xfrm>
          <a:prstGeom prst="rect">
            <a:avLst/>
          </a:prstGeom>
          <a:solidFill>
            <a:schemeClr val="bg2">
              <a:lumMod val="90000"/>
            </a:schemeClr>
          </a:solidFill>
        </p:spPr>
        <p:txBody>
          <a:bodyPr wrap="square" rtlCol="0">
            <a:spAutoFit/>
          </a:bodyPr>
          <a:lstStyle/>
          <a:p>
            <a:r>
              <a:rPr lang="en-US" sz="3600" dirty="0">
                <a:latin typeface="Arial Narrow" panose="020B0606020202030204" pitchFamily="34" charset="0"/>
              </a:rPr>
              <a:t>Their writings are translated into English and available in various published formats.</a:t>
            </a:r>
          </a:p>
        </p:txBody>
      </p:sp>
    </p:spTree>
    <p:extLst>
      <p:ext uri="{BB962C8B-B14F-4D97-AF65-F5344CB8AC3E}">
        <p14:creationId xmlns:p14="http://schemas.microsoft.com/office/powerpoint/2010/main" val="79277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additive="base">
                                        <p:cTn id="1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 calcmode="lin" valueType="num">
                                      <p:cBhvr additive="base">
                                        <p:cTn id="2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 calcmode="lin" valueType="num">
                                      <p:cBhvr additive="base">
                                        <p:cTn id="3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 calcmode="lin" valueType="num">
                                      <p:cBhvr additive="base">
                                        <p:cTn id="37"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 calcmode="lin" valueType="num">
                                      <p:cBhvr additive="base">
                                        <p:cTn id="4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 calcmode="lin" valueType="num">
                                      <p:cBhvr additive="base">
                                        <p:cTn id="4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randombar(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394891-B462-9509-2853-EF41EAB126D0}"/>
              </a:ext>
            </a:extLst>
          </p:cNvPr>
          <p:cNvSpPr>
            <a:spLocks noGrp="1"/>
          </p:cNvSpPr>
          <p:nvPr>
            <p:ph type="sldNum" sz="quarter" idx="12"/>
          </p:nvPr>
        </p:nvSpPr>
        <p:spPr/>
        <p:txBody>
          <a:bodyPr/>
          <a:lstStyle/>
          <a:p>
            <a:fld id="{DF28FB93-0A08-4E7D-8E63-9EFA29F1E093}" type="slidenum">
              <a:rPr lang="en-US" smtClean="0"/>
              <a:pPr/>
              <a:t>9</a:t>
            </a:fld>
            <a:endParaRPr lang="en-US" dirty="0"/>
          </a:p>
        </p:txBody>
      </p:sp>
      <p:sp>
        <p:nvSpPr>
          <p:cNvPr id="4" name="Content Placeholder 3">
            <a:extLst>
              <a:ext uri="{FF2B5EF4-FFF2-40B4-BE49-F238E27FC236}">
                <a16:creationId xmlns:a16="http://schemas.microsoft.com/office/drawing/2014/main" id="{8D07370B-A5F1-B1E4-7360-C602EBA8BC7E}"/>
              </a:ext>
            </a:extLst>
          </p:cNvPr>
          <p:cNvSpPr>
            <a:spLocks noGrp="1"/>
          </p:cNvSpPr>
          <p:nvPr>
            <p:ph sz="quarter" idx="14"/>
          </p:nvPr>
        </p:nvSpPr>
        <p:spPr>
          <a:xfrm>
            <a:off x="760412" y="1393952"/>
            <a:ext cx="11125200" cy="5105400"/>
          </a:xfrm>
        </p:spPr>
        <p:txBody>
          <a:bodyPr>
            <a:normAutofit/>
          </a:bodyPr>
          <a:lstStyle/>
          <a:p>
            <a:pPr marL="0" indent="0">
              <a:buNone/>
            </a:pPr>
            <a:r>
              <a:rPr lang="en-US" sz="2800" b="1" dirty="0">
                <a:solidFill>
                  <a:schemeClr val="accent5">
                    <a:lumMod val="75000"/>
                  </a:schemeClr>
                </a:solidFill>
              </a:rPr>
              <a:t>A heresy is a teaching that the Christian church at large considers to be erroneous or dangerous to the faith.</a:t>
            </a:r>
          </a:p>
          <a:p>
            <a:r>
              <a:rPr lang="en-US" sz="2400" i="1" dirty="0"/>
              <a:t>In addressing heresies, it should be kept in mind that there were various disagreements in the early church which did NOT threaten the core of the Christian faith.</a:t>
            </a:r>
          </a:p>
          <a:p>
            <a:r>
              <a:rPr lang="en-US" sz="2400" i="1" dirty="0"/>
              <a:t>The rise of heresies forced the early Christians to better define themselves, and at least in this sense, the heretics provided an important incentive. Heretics were not necessarily bad or evil people; however, they arrived at answers to theological questions that, in the end, did not win the day.</a:t>
            </a:r>
          </a:p>
          <a:p>
            <a:r>
              <a:rPr lang="en-US" sz="2400" i="1" dirty="0"/>
              <a:t>The result of these debates and the decisions reached is now what we consider orthodox Christianity.</a:t>
            </a:r>
          </a:p>
        </p:txBody>
      </p:sp>
      <p:sp>
        <p:nvSpPr>
          <p:cNvPr id="5" name="Title 4">
            <a:extLst>
              <a:ext uri="{FF2B5EF4-FFF2-40B4-BE49-F238E27FC236}">
                <a16:creationId xmlns:a16="http://schemas.microsoft.com/office/drawing/2014/main" id="{E6798EA8-417E-35F9-4A9E-3868B74583EF}"/>
              </a:ext>
            </a:extLst>
          </p:cNvPr>
          <p:cNvSpPr>
            <a:spLocks noGrp="1"/>
          </p:cNvSpPr>
          <p:nvPr>
            <p:ph type="title"/>
          </p:nvPr>
        </p:nvSpPr>
        <p:spPr>
          <a:xfrm>
            <a:off x="1220660" y="381000"/>
            <a:ext cx="9747504" cy="960120"/>
          </a:xfrm>
        </p:spPr>
        <p:txBody>
          <a:bodyPr/>
          <a:lstStyle/>
          <a:p>
            <a:r>
              <a:rPr lang="en-US" dirty="0">
                <a:solidFill>
                  <a:srgbClr val="C00000"/>
                </a:solidFill>
              </a:rPr>
              <a:t>THE EARLY HERESIES</a:t>
            </a:r>
          </a:p>
        </p:txBody>
      </p:sp>
    </p:spTree>
    <p:extLst>
      <p:ext uri="{BB962C8B-B14F-4D97-AF65-F5344CB8AC3E}">
        <p14:creationId xmlns:p14="http://schemas.microsoft.com/office/powerpoint/2010/main" val="157386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oks Classic 16x9">
  <a:themeElements>
    <a:clrScheme name="Custom 71">
      <a:dk1>
        <a:srgbClr val="000000"/>
      </a:dk1>
      <a:lt1>
        <a:srgbClr val="FFFFFF"/>
      </a:lt1>
      <a:dk2>
        <a:srgbClr val="693A20"/>
      </a:dk2>
      <a:lt2>
        <a:srgbClr val="E7E4E6"/>
      </a:lt2>
      <a:accent1>
        <a:srgbClr val="512823"/>
      </a:accent1>
      <a:accent2>
        <a:srgbClr val="B98D34"/>
      </a:accent2>
      <a:accent3>
        <a:srgbClr val="610606"/>
      </a:accent3>
      <a:accent4>
        <a:srgbClr val="FFEDB9"/>
      </a:accent4>
      <a:accent5>
        <a:srgbClr val="787A41"/>
      </a:accent5>
      <a:accent6>
        <a:srgbClr val="B95E14"/>
      </a:accent6>
      <a:hlink>
        <a:srgbClr val="2B3742"/>
      </a:hlink>
      <a:folHlink>
        <a:srgbClr val="C1A56D"/>
      </a:folHlink>
    </a:clrScheme>
    <a:fontScheme name="Custom 89">
      <a:majorFont>
        <a:latin typeface="Book Antiqua"/>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Classic book education presentation (widescreen)_Win32_v3" id="{4B7EA318-15E2-473F-9AB3-202EC7071CC7}" vid="{CC1661AE-A1F1-46A0-A328-D33A145270B8}"/>
    </a:ext>
  </a:extLst>
</a:theme>
</file>

<file path=ppt/theme/theme2.xml><?xml version="1.0" encoding="utf-8"?>
<a:theme xmlns:a="http://schemas.openxmlformats.org/drawingml/2006/main" name="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1" u="none" strike="noStrike" cap="none" normalizeH="0" baseline="0" smtClean="0">
            <a:ln>
              <a:noFill/>
            </a:ln>
            <a:solidFill>
              <a:schemeClr val="tx1"/>
            </a:solidFill>
            <a:effectLst/>
            <a:latin typeface="Lucida Fax" pitchFamily="18"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1" u="none" strike="noStrike" cap="none" normalizeH="0" baseline="0" smtClean="0">
            <a:ln>
              <a:noFill/>
            </a:ln>
            <a:solidFill>
              <a:schemeClr val="tx1"/>
            </a:solidFill>
            <a:effectLst/>
            <a:latin typeface="Lucida Fax" pitchFamily="18" charset="0"/>
            <a:cs typeface="Arial" panose="020B0604020202020204" pitchFamily="34"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8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Books Classic 16x9">
  <a:themeElements>
    <a:clrScheme name="Custom 71">
      <a:dk1>
        <a:srgbClr val="000000"/>
      </a:dk1>
      <a:lt1>
        <a:srgbClr val="FFFFFF"/>
      </a:lt1>
      <a:dk2>
        <a:srgbClr val="693A20"/>
      </a:dk2>
      <a:lt2>
        <a:srgbClr val="E7E4E6"/>
      </a:lt2>
      <a:accent1>
        <a:srgbClr val="512823"/>
      </a:accent1>
      <a:accent2>
        <a:srgbClr val="B98D34"/>
      </a:accent2>
      <a:accent3>
        <a:srgbClr val="610606"/>
      </a:accent3>
      <a:accent4>
        <a:srgbClr val="FFEDB9"/>
      </a:accent4>
      <a:accent5>
        <a:srgbClr val="787A41"/>
      </a:accent5>
      <a:accent6>
        <a:srgbClr val="B95E14"/>
      </a:accent6>
      <a:hlink>
        <a:srgbClr val="2B3742"/>
      </a:hlink>
      <a:folHlink>
        <a:srgbClr val="C1A56D"/>
      </a:folHlink>
    </a:clrScheme>
    <a:fontScheme name="Custom 89">
      <a:majorFont>
        <a:latin typeface="Book Antiqua"/>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Classic book education presentation (widescreen)_Win32_v3" id="{4B7EA318-15E2-473F-9AB3-202EC7071CC7}" vid="{CC1661AE-A1F1-46A0-A328-D33A145270B8}"/>
    </a:ext>
  </a:extLst>
</a:theme>
</file>

<file path=ppt/theme/theme7.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8.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6" ma:contentTypeDescription="Create a new document." ma:contentTypeScope="" ma:versionID="ac37c1753acd5e330d2062ccec26ea66">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340c7101c92c5120abd06486f9454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6EAEDD-6865-458C-AB5E-1E0979B7BC44}">
  <ds:schemaRefs>
    <ds:schemaRef ds:uri="16c05727-aa75-4e4a-9b5f-8a80a1165891"/>
    <ds:schemaRef ds:uri="http://schemas.microsoft.com/sharepoint/v3"/>
    <ds:schemaRef ds:uri="http://schemas.microsoft.com/office/2006/metadata/properties"/>
    <ds:schemaRef ds:uri="http://schemas.microsoft.com/office/2006/documentManagement/types"/>
    <ds:schemaRef ds:uri="http://purl.org/dc/elements/1.1/"/>
    <ds:schemaRef ds:uri="http://purl.org/dc/dcmitype/"/>
    <ds:schemaRef ds:uri="230e9df3-be65-4c73-a93b-d1236ebd677e"/>
    <ds:schemaRef ds:uri="http://schemas.openxmlformats.org/package/2006/metadata/core-properties"/>
    <ds:schemaRef ds:uri="71af3243-3dd4-4a8d-8c0d-dd76da1f02a5"/>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328458A3-99B8-4914-89E6-B86ADB0D7DF6}">
  <ds:schemaRefs>
    <ds:schemaRef ds:uri="http://schemas.microsoft.com/sharepoint/v3/contenttype/forms"/>
  </ds:schemaRefs>
</ds:datastoreItem>
</file>

<file path=customXml/itemProps3.xml><?xml version="1.0" encoding="utf-8"?>
<ds:datastoreItem xmlns:ds="http://schemas.openxmlformats.org/officeDocument/2006/customXml" ds:itemID="{19ACF9E2-7979-495A-9F5F-33F2C85007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Classic book education presentation (widescreen)</Template>
  <TotalTime>5642</TotalTime>
  <Words>1396</Words>
  <Application>Microsoft Office PowerPoint</Application>
  <PresentationFormat>Custom</PresentationFormat>
  <Paragraphs>105</Paragraphs>
  <Slides>15</Slides>
  <Notes>0</Notes>
  <HiddenSlides>0</HiddenSlides>
  <MMClips>0</MMClips>
  <ScaleCrop>false</ScaleCrop>
  <HeadingPairs>
    <vt:vector size="6" baseType="variant">
      <vt:variant>
        <vt:lpstr>Fonts Used</vt:lpstr>
      </vt:variant>
      <vt:variant>
        <vt:i4>25</vt:i4>
      </vt:variant>
      <vt:variant>
        <vt:lpstr>Theme</vt:lpstr>
      </vt:variant>
      <vt:variant>
        <vt:i4>6</vt:i4>
      </vt:variant>
      <vt:variant>
        <vt:lpstr>Slide Titles</vt:lpstr>
      </vt:variant>
      <vt:variant>
        <vt:i4>15</vt:i4>
      </vt:variant>
    </vt:vector>
  </HeadingPairs>
  <TitlesOfParts>
    <vt:vector size="46" baseType="lpstr">
      <vt:lpstr>Book Antiqua</vt:lpstr>
      <vt:lpstr>Impact</vt:lpstr>
      <vt:lpstr>Garamond</vt:lpstr>
      <vt:lpstr>Greekth</vt:lpstr>
      <vt:lpstr>Wingdings</vt:lpstr>
      <vt:lpstr>Jenkins v2.0</vt:lpstr>
      <vt:lpstr>Constantia</vt:lpstr>
      <vt:lpstr>Wingdings 2</vt:lpstr>
      <vt:lpstr>Arial Narrow</vt:lpstr>
      <vt:lpstr>Berlin Sans FB</vt:lpstr>
      <vt:lpstr>Arial Rounded MT Bold</vt:lpstr>
      <vt:lpstr>Berlin Sans FB Demi</vt:lpstr>
      <vt:lpstr>Comic Sans MS</vt:lpstr>
      <vt:lpstr>Arial</vt:lpstr>
      <vt:lpstr>Eras Bold ITC</vt:lpstr>
      <vt:lpstr>Tahoma</vt:lpstr>
      <vt:lpstr>Agency FB</vt:lpstr>
      <vt:lpstr>Rockwell Extra Bold</vt:lpstr>
      <vt:lpstr>Franklin Gothic Medium</vt:lpstr>
      <vt:lpstr>Eras Demi ITC</vt:lpstr>
      <vt:lpstr>Matura MT Script Capitals</vt:lpstr>
      <vt:lpstr>Brush Script MT</vt:lpstr>
      <vt:lpstr>Gill Sans MT</vt:lpstr>
      <vt:lpstr>Showcard Gothic</vt:lpstr>
      <vt:lpstr>Georgia</vt:lpstr>
      <vt:lpstr>Books Classic 16x9</vt:lpstr>
      <vt:lpstr>Teamwork</vt:lpstr>
      <vt:lpstr>Paper</vt:lpstr>
      <vt:lpstr>3_Balance</vt:lpstr>
      <vt:lpstr>8_Balance</vt:lpstr>
      <vt:lpstr>1_Books Classic 16x9</vt:lpstr>
      <vt:lpstr>4A – APOLOGISTS AND HERETICS</vt:lpstr>
      <vt:lpstr>THREE MYTHS FROM MY PAST:  all inadequate</vt:lpstr>
      <vt:lpstr>Two Concerns for Early Christians</vt:lpstr>
      <vt:lpstr>DISTINGUISHING BETWEEN CENTRAL AND SECONDARY ISSUES</vt:lpstr>
      <vt:lpstr>     THE Quod ubique         CENTRAL  quod semper     THEOLOGICAL  quod ab omnibus    CORE  creditum est</vt:lpstr>
      <vt:lpstr>DISCUSSION</vt:lpstr>
      <vt:lpstr>THE APOLOGISTS</vt:lpstr>
      <vt:lpstr>THE ante-nicene fathers These prominent Christian leaders in the Ante-Nicene Period wrote in two languages, Greek and Latin. </vt:lpstr>
      <vt:lpstr>THE EARLY HERESIES</vt:lpstr>
      <vt:lpstr>PowerPoint Presentation</vt:lpstr>
      <vt:lpstr>The ebionites</vt:lpstr>
      <vt:lpstr>The gnostics</vt:lpstr>
      <vt:lpstr>Gnosticism and Early Christianity</vt:lpstr>
      <vt:lpstr>GNOSTIC IDEAS the merging of Christianity and Greek dualism</vt:lpstr>
      <vt:lpstr>GNOSTIC SOLUTIONS TO THE INCARNATION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Lewis</dc:creator>
  <cp:lastModifiedBy>Daniel Lewis</cp:lastModifiedBy>
  <cp:revision>323</cp:revision>
  <cp:lastPrinted>2025-03-12T12:32:06Z</cp:lastPrinted>
  <dcterms:created xsi:type="dcterms:W3CDTF">2025-02-18T20:01:58Z</dcterms:created>
  <dcterms:modified xsi:type="dcterms:W3CDTF">2026-04-01T13:18:49Z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