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4"/>
    <p:sldMasterId id="2147483791" r:id="rId5"/>
    <p:sldMasterId id="2147483840" r:id="rId6"/>
    <p:sldMasterId id="2147484053" r:id="rId7"/>
    <p:sldMasterId id="2147484066" r:id="rId8"/>
    <p:sldMasterId id="2147484083" r:id="rId9"/>
    <p:sldMasterId id="2147484100" r:id="rId10"/>
    <p:sldMasterId id="2147484134" r:id="rId11"/>
  </p:sldMasterIdLst>
  <p:notesMasterIdLst>
    <p:notesMasterId r:id="rId67"/>
  </p:notesMasterIdLst>
  <p:handoutMasterIdLst>
    <p:handoutMasterId r:id="rId68"/>
  </p:handoutMasterIdLst>
  <p:sldIdLst>
    <p:sldId id="304" r:id="rId12"/>
    <p:sldId id="2662" r:id="rId13"/>
    <p:sldId id="2657" r:id="rId14"/>
    <p:sldId id="2674" r:id="rId15"/>
    <p:sldId id="2668" r:id="rId16"/>
    <p:sldId id="2669" r:id="rId17"/>
    <p:sldId id="2692" r:id="rId18"/>
    <p:sldId id="2672" r:id="rId19"/>
    <p:sldId id="2695" r:id="rId20"/>
    <p:sldId id="2694" r:id="rId21"/>
    <p:sldId id="2693" r:id="rId22"/>
    <p:sldId id="2670" r:id="rId23"/>
    <p:sldId id="2703" r:id="rId24"/>
    <p:sldId id="2704" r:id="rId25"/>
    <p:sldId id="256" r:id="rId26"/>
    <p:sldId id="257" r:id="rId27"/>
    <p:sldId id="259" r:id="rId28"/>
    <p:sldId id="260" r:id="rId29"/>
    <p:sldId id="261" r:id="rId30"/>
    <p:sldId id="268" r:id="rId31"/>
    <p:sldId id="269" r:id="rId32"/>
    <p:sldId id="270" r:id="rId33"/>
    <p:sldId id="2678" r:id="rId34"/>
    <p:sldId id="276" r:id="rId35"/>
    <p:sldId id="2682" r:id="rId36"/>
    <p:sldId id="294" r:id="rId37"/>
    <p:sldId id="2690" r:id="rId38"/>
    <p:sldId id="2691" r:id="rId39"/>
    <p:sldId id="2697" r:id="rId40"/>
    <p:sldId id="274" r:id="rId41"/>
    <p:sldId id="275" r:id="rId42"/>
    <p:sldId id="273" r:id="rId43"/>
    <p:sldId id="2761" r:id="rId44"/>
    <p:sldId id="280" r:id="rId45"/>
    <p:sldId id="2709" r:id="rId46"/>
    <p:sldId id="2700" r:id="rId47"/>
    <p:sldId id="277" r:id="rId48"/>
    <p:sldId id="2706" r:id="rId49"/>
    <p:sldId id="2699" r:id="rId50"/>
    <p:sldId id="2708" r:id="rId51"/>
    <p:sldId id="2714" r:id="rId52"/>
    <p:sldId id="2710" r:id="rId53"/>
    <p:sldId id="2813" r:id="rId54"/>
    <p:sldId id="2812" r:id="rId55"/>
    <p:sldId id="2696" r:id="rId56"/>
    <p:sldId id="2712" r:id="rId57"/>
    <p:sldId id="2673" r:id="rId58"/>
    <p:sldId id="2711" r:id="rId59"/>
    <p:sldId id="2809" r:id="rId60"/>
    <p:sldId id="336" r:id="rId61"/>
    <p:sldId id="2705" r:id="rId62"/>
    <p:sldId id="2722" r:id="rId63"/>
    <p:sldId id="2713" r:id="rId64"/>
    <p:sldId id="2716" r:id="rId65"/>
    <p:sldId id="2717" r:id="rId66"/>
  </p:sldIdLst>
  <p:sldSz cx="12188825" cy="6858000"/>
  <p:notesSz cx="7053263" cy="9309100"/>
  <p:embeddedFontLst>
    <p:embeddedFont>
      <p:font typeface="Agency FB" panose="020B0503020202020204" pitchFamily="34" charset="0"/>
      <p:regular r:id="rId69"/>
      <p:bold r:id="rId70"/>
    </p:embeddedFont>
    <p:embeddedFont>
      <p:font typeface="Arial Narrow" panose="020B0606020202030204" pitchFamily="34" charset="0"/>
      <p:regular r:id="rId71"/>
      <p:bold r:id="rId72"/>
      <p:italic r:id="rId73"/>
      <p:boldItalic r:id="rId74"/>
    </p:embeddedFont>
    <p:embeddedFont>
      <p:font typeface="Arial Nova" panose="020B0504020202020204" pitchFamily="34" charset="0"/>
      <p:regular r:id="rId75"/>
      <p:bold r:id="rId76"/>
      <p:italic r:id="rId77"/>
      <p:boldItalic r:id="rId78"/>
    </p:embeddedFont>
    <p:embeddedFont>
      <p:font typeface="Arial Rounded MT Bold" panose="020F0704030504030204" pitchFamily="34" charset="0"/>
      <p:regular r:id="rId79"/>
    </p:embeddedFont>
    <p:embeddedFont>
      <p:font typeface="Berlin Sans FB" panose="020E0602020502020306" pitchFamily="34" charset="0"/>
      <p:regular r:id="rId80"/>
      <p:bold r:id="rId81"/>
    </p:embeddedFont>
    <p:embeddedFont>
      <p:font typeface="Berlin Sans FB Demi" panose="020E0802020502020306" pitchFamily="34" charset="0"/>
      <p:bold r:id="rId82"/>
    </p:embeddedFont>
    <p:embeddedFont>
      <p:font typeface="Book Antiqua" panose="02040602050305030304" pitchFamily="18" charset="0"/>
      <p:regular r:id="rId83"/>
      <p:bold r:id="rId84"/>
      <p:italic r:id="rId85"/>
      <p:boldItalic r:id="rId86"/>
    </p:embeddedFont>
    <p:embeddedFont>
      <p:font typeface="Constantia" panose="02030602050306030303" pitchFamily="18" charset="0"/>
      <p:regular r:id="rId87"/>
      <p:bold r:id="rId88"/>
      <p:italic r:id="rId89"/>
      <p:boldItalic r:id="rId90"/>
    </p:embeddedFont>
    <p:embeddedFont>
      <p:font typeface="Eras Bold ITC" panose="020B0907030504020204" pitchFamily="34" charset="0"/>
      <p:regular r:id="rId91"/>
    </p:embeddedFont>
    <p:embeddedFont>
      <p:font typeface="Eras Demi ITC" panose="020B0805030504020804" pitchFamily="34" charset="0"/>
      <p:regular r:id="rId92"/>
    </p:embeddedFont>
    <p:embeddedFont>
      <p:font typeface="Franklin Gothic Medium" panose="020B0603020102020204" pitchFamily="34" charset="0"/>
      <p:regular r:id="rId93"/>
      <p:italic r:id="rId94"/>
    </p:embeddedFont>
    <p:embeddedFont>
      <p:font typeface="Freestyle Script" panose="030804020302050B0404" pitchFamily="66" charset="0"/>
      <p:regular r:id="rId95"/>
    </p:embeddedFont>
    <p:embeddedFont>
      <p:font typeface="Gill Sans MT" panose="020B0502020104020203" pitchFamily="34" charset="0"/>
      <p:regular r:id="rId96"/>
      <p:bold r:id="rId97"/>
      <p:italic r:id="rId98"/>
      <p:boldItalic r:id="rId99"/>
    </p:embeddedFont>
    <p:embeddedFont>
      <p:font typeface="Goudy Old Style" panose="02020502050305020303" pitchFamily="18" charset="0"/>
      <p:regular r:id="rId100"/>
      <p:bold r:id="rId101"/>
      <p:italic r:id="rId102"/>
    </p:embeddedFont>
    <p:embeddedFont>
      <p:font typeface="Greekth" panose="02020803070505020304" pitchFamily="18" charset="0"/>
      <p:bold r:id="rId103"/>
    </p:embeddedFont>
    <p:embeddedFont>
      <p:font typeface="Lucida Blackletter" panose="020B0604020202020204" charset="0"/>
      <p:regular r:id="rId104"/>
    </p:embeddedFont>
    <p:embeddedFont>
      <p:font typeface="Lucida Bright" panose="02040602050505020304" pitchFamily="18" charset="0"/>
      <p:regular r:id="rId105"/>
      <p:bold r:id="rId106"/>
      <p:italic r:id="rId107"/>
      <p:boldItalic r:id="rId108"/>
    </p:embeddedFont>
    <p:embeddedFont>
      <p:font typeface="Lucida Sans Unicode" panose="020B0602030504020204" pitchFamily="34" charset="0"/>
      <p:regular r:id="rId109"/>
    </p:embeddedFont>
    <p:embeddedFont>
      <p:font typeface="Matura MT Script Capitals" panose="03020802060602070202" pitchFamily="66" charset="0"/>
      <p:regular r:id="rId110"/>
    </p:embeddedFont>
    <p:embeddedFont>
      <p:font typeface="Mistral" panose="03090702030407020403" pitchFamily="66" charset="0"/>
      <p:regular r:id="rId111"/>
    </p:embeddedFont>
    <p:embeddedFont>
      <p:font typeface="Monotype Corsiva" panose="03010101010201010101" pitchFamily="66" charset="0"/>
      <p:italic r:id="rId112"/>
    </p:embeddedFont>
    <p:embeddedFont>
      <p:font typeface="Papyrus" panose="03070502060502030205" pitchFamily="66" charset="0"/>
      <p:regular r:id="rId113"/>
    </p:embeddedFont>
    <p:embeddedFont>
      <p:font typeface="Pristina" panose="03060402040406080204" pitchFamily="66" charset="0"/>
      <p:regular r:id="rId114"/>
    </p:embeddedFont>
    <p:embeddedFont>
      <p:font typeface="Script MT Bold" panose="03040602040607080904" pitchFamily="66" charset="0"/>
      <p:bold r:id="rId115"/>
    </p:embeddedFont>
    <p:embeddedFont>
      <p:font typeface="Segoe UI Black" panose="020B0A02040204020203" pitchFamily="34" charset="0"/>
      <p:bold r:id="rId116"/>
      <p:boldItalic r:id="rId117"/>
    </p:embeddedFont>
    <p:embeddedFont>
      <p:font typeface="Showcard Gothic" panose="04020904020102020604" pitchFamily="82" charset="0"/>
      <p:regular r:id="rId118"/>
    </p:embeddedFont>
    <p:embeddedFont>
      <p:font typeface="Tahoma" panose="020B0604030504040204" pitchFamily="34" charset="0"/>
      <p:regular r:id="rId119"/>
      <p:bold r:id="rId120"/>
    </p:embeddedFont>
    <p:embeddedFont>
      <p:font typeface="Wingdings 2" panose="05020102010507070707" pitchFamily="18" charset="2"/>
      <p:regular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B0A58A"/>
    <a:srgbClr val="FFFFCC"/>
    <a:srgbClr val="663300"/>
    <a:srgbClr val="E1E2C8"/>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412" autoAdjust="0"/>
  </p:normalViewPr>
  <p:slideViewPr>
    <p:cSldViewPr>
      <p:cViewPr varScale="1">
        <p:scale>
          <a:sx n="94" d="100"/>
          <a:sy n="94" d="100"/>
        </p:scale>
        <p:origin x="432" y="96"/>
      </p:cViewPr>
      <p:guideLst>
        <p:guide pos="3839"/>
        <p:guide orient="horz" pos="2160"/>
      </p:guideLst>
    </p:cSldViewPr>
  </p:slideViewPr>
  <p:outlineViewPr>
    <p:cViewPr>
      <p:scale>
        <a:sx n="33" d="100"/>
        <a:sy n="33" d="100"/>
      </p:scale>
      <p:origin x="0" y="-20612"/>
    </p:cViewPr>
  </p:outlineViewPr>
  <p:notesTextViewPr>
    <p:cViewPr>
      <p:scale>
        <a:sx n="100" d="100"/>
        <a:sy n="100" d="100"/>
      </p:scale>
      <p:origin x="0" y="0"/>
    </p:cViewPr>
  </p:notesTextViewPr>
  <p:sorterViewPr>
    <p:cViewPr>
      <p:scale>
        <a:sx n="100" d="100"/>
        <a:sy n="100" d="100"/>
      </p:scale>
      <p:origin x="0" y="-5880"/>
    </p:cViewPr>
  </p:sorterViewPr>
  <p:notesViewPr>
    <p:cSldViewPr showGuides="1">
      <p:cViewPr varScale="1">
        <p:scale>
          <a:sx n="63" d="100"/>
          <a:sy n="63" d="100"/>
        </p:scale>
        <p:origin x="2838" y="1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font" Target="fonts/font49.fntdata"/><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handoutMaster" Target="handoutMasters/handoutMaster1.xml"/><Relationship Id="rId84" Type="http://schemas.openxmlformats.org/officeDocument/2006/relationships/font" Target="fonts/font16.fntdata"/><Relationship Id="rId89" Type="http://schemas.openxmlformats.org/officeDocument/2006/relationships/font" Target="fonts/font21.fntdata"/><Relationship Id="rId112" Type="http://schemas.openxmlformats.org/officeDocument/2006/relationships/font" Target="fonts/font44.fntdata"/><Relationship Id="rId16" Type="http://schemas.openxmlformats.org/officeDocument/2006/relationships/slide" Target="slides/slide5.xml"/><Relationship Id="rId107" Type="http://schemas.openxmlformats.org/officeDocument/2006/relationships/font" Target="fonts/font39.fntdata"/><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6.fntdata"/><Relationship Id="rId79" Type="http://schemas.openxmlformats.org/officeDocument/2006/relationships/font" Target="fonts/font11.fntdata"/><Relationship Id="rId102" Type="http://schemas.openxmlformats.org/officeDocument/2006/relationships/font" Target="fonts/font34.fntdata"/><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font" Target="fonts/font22.fntdata"/><Relationship Id="rId95" Type="http://schemas.openxmlformats.org/officeDocument/2006/relationships/font" Target="fonts/font27.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font" Target="fonts/font1.fntdata"/><Relationship Id="rId113" Type="http://schemas.openxmlformats.org/officeDocument/2006/relationships/font" Target="fonts/font45.fntdata"/><Relationship Id="rId118" Type="http://schemas.openxmlformats.org/officeDocument/2006/relationships/font" Target="fonts/font50.fntdata"/><Relationship Id="rId80" Type="http://schemas.openxmlformats.org/officeDocument/2006/relationships/font" Target="fonts/font12.fntdata"/><Relationship Id="rId85" Type="http://schemas.openxmlformats.org/officeDocument/2006/relationships/font" Target="fonts/font17.fntdata"/><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font" Target="fonts/font35.fntdata"/><Relationship Id="rId108" Type="http://schemas.openxmlformats.org/officeDocument/2006/relationships/font" Target="fonts/font40.fntdata"/><Relationship Id="rId124"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font" Target="fonts/font2.fntdata"/><Relationship Id="rId75" Type="http://schemas.openxmlformats.org/officeDocument/2006/relationships/font" Target="fonts/font7.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font" Target="fonts/font46.fntdata"/><Relationship Id="rId119" Type="http://schemas.openxmlformats.org/officeDocument/2006/relationships/font" Target="fonts/font51.fntdata"/><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font" Target="fonts/font13.fntdata"/><Relationship Id="rId86" Type="http://schemas.openxmlformats.org/officeDocument/2006/relationships/font" Target="fonts/font18.fntdata"/><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41.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8.fntdata"/><Relationship Id="rId97" Type="http://schemas.openxmlformats.org/officeDocument/2006/relationships/font" Target="fonts/font29.fntdata"/><Relationship Id="rId104" Type="http://schemas.openxmlformats.org/officeDocument/2006/relationships/font" Target="fonts/font36.fntdata"/><Relationship Id="rId120" Type="http://schemas.openxmlformats.org/officeDocument/2006/relationships/font" Target="fonts/font52.fntdata"/><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19.fntdata"/><Relationship Id="rId110" Type="http://schemas.openxmlformats.org/officeDocument/2006/relationships/font" Target="fonts/font42.fntdata"/><Relationship Id="rId115" Type="http://schemas.openxmlformats.org/officeDocument/2006/relationships/font" Target="fonts/font47.fntdata"/><Relationship Id="rId61" Type="http://schemas.openxmlformats.org/officeDocument/2006/relationships/slide" Target="slides/slide50.xml"/><Relationship Id="rId82" Type="http://schemas.openxmlformats.org/officeDocument/2006/relationships/font" Target="fonts/font14.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font" Target="fonts/font9.fntdata"/><Relationship Id="rId100" Type="http://schemas.openxmlformats.org/officeDocument/2006/relationships/font" Target="fonts/font32.fntdata"/><Relationship Id="rId105" Type="http://schemas.openxmlformats.org/officeDocument/2006/relationships/font" Target="fonts/font37.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4.fntdata"/><Relationship Id="rId93" Type="http://schemas.openxmlformats.org/officeDocument/2006/relationships/font" Target="fonts/font25.fntdata"/><Relationship Id="rId98" Type="http://schemas.openxmlformats.org/officeDocument/2006/relationships/font" Target="fonts/font30.fntdata"/><Relationship Id="rId121" Type="http://schemas.openxmlformats.org/officeDocument/2006/relationships/font" Target="fonts/font53.fntdata"/><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notesMaster" Target="notesMasters/notesMaster1.xml"/><Relationship Id="rId116" Type="http://schemas.openxmlformats.org/officeDocument/2006/relationships/font" Target="fonts/font48.fntdata"/><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font" Target="fonts/font15.fntdata"/><Relationship Id="rId88" Type="http://schemas.openxmlformats.org/officeDocument/2006/relationships/font" Target="fonts/font20.fntdata"/><Relationship Id="rId111" Type="http://schemas.openxmlformats.org/officeDocument/2006/relationships/font" Target="fonts/font43.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font" Target="fonts/font38.fntdata"/><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font" Target="fonts/font5.fntdata"/><Relationship Id="rId78" Type="http://schemas.openxmlformats.org/officeDocument/2006/relationships/font" Target="fonts/font10.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font" Target="fonts/font33.fntdata"/><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0E6E22E-288A-414B-A8DE-E4DBD03D5FC0}" type="datetimeFigureOut">
              <a:rPr lang="en-US"/>
              <a:t>4/1/2026</a:t>
            </a:fld>
            <a:endParaRPr dirty="0"/>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A9AE7E-E0F9-4C51-AD9A-F4C3A6E23BBF}" type="datetimeFigureOut">
              <a:rPr lang="en-US"/>
              <a:t>4/1/2026</a:t>
            </a:fld>
            <a:endParaRPr dirty="0"/>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a:t>
            </a:fld>
            <a:endParaRPr lang="en-US" dirty="0"/>
          </a:p>
        </p:txBody>
      </p:sp>
    </p:spTree>
    <p:extLst>
      <p:ext uri="{BB962C8B-B14F-4D97-AF65-F5344CB8AC3E}">
        <p14:creationId xmlns:p14="http://schemas.microsoft.com/office/powerpoint/2010/main" val="356616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49</a:t>
            </a:fld>
            <a:endParaRPr lang="en-US" dirty="0"/>
          </a:p>
        </p:txBody>
      </p:sp>
    </p:spTree>
    <p:extLst>
      <p:ext uri="{BB962C8B-B14F-4D97-AF65-F5344CB8AC3E}">
        <p14:creationId xmlns:p14="http://schemas.microsoft.com/office/powerpoint/2010/main" val="1899619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3CF6535B-990D-8BAA-1C81-98FF7D3093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EED60787-87F7-2602-698F-788E1BAEB7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F7651636-916A-6473-5F9E-E57F6183F37F}"/>
              </a:ext>
            </a:extLst>
          </p:cNvPr>
          <p:cNvSpPr>
            <a:spLocks noGrp="1" noChangeArrowheads="1"/>
          </p:cNvSpPr>
          <p:nvPr>
            <p:ph type="sldNum" sz="quarter" idx="12"/>
          </p:nvPr>
        </p:nvSpPr>
        <p:spPr>
          <a:ln/>
        </p:spPr>
        <p:txBody>
          <a:bodyPr/>
          <a:lstStyle>
            <a:lvl1pPr>
              <a:defRPr/>
            </a:lvl1pPr>
          </a:lstStyle>
          <a:p>
            <a:pPr>
              <a:defRPr/>
            </a:pPr>
            <a:fld id="{B6379DC9-8C93-4461-9291-601A24CD052A}" type="slidenum">
              <a:rPr lang="en-US" altLang="en-US"/>
              <a:pPr>
                <a:defRPr/>
              </a:pPr>
              <a:t>‹#›</a:t>
            </a:fld>
            <a:endParaRPr lang="en-US" altLang="en-US"/>
          </a:p>
        </p:txBody>
      </p:sp>
    </p:spTree>
    <p:extLst>
      <p:ext uri="{BB962C8B-B14F-4D97-AF65-F5344CB8AC3E}">
        <p14:creationId xmlns:p14="http://schemas.microsoft.com/office/powerpoint/2010/main" val="27508162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D76052BE-2E83-C4F9-6333-5E1AA566B7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D4FD1D87-6D7A-EE39-50C9-C24E328D5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C3FD6AC-1DF5-0492-768A-EB1FC81FECBF}"/>
              </a:ext>
            </a:extLst>
          </p:cNvPr>
          <p:cNvSpPr>
            <a:spLocks noGrp="1" noChangeArrowheads="1"/>
          </p:cNvSpPr>
          <p:nvPr>
            <p:ph type="sldNum" sz="quarter" idx="12"/>
          </p:nvPr>
        </p:nvSpPr>
        <p:spPr>
          <a:ln/>
        </p:spPr>
        <p:txBody>
          <a:bodyPr/>
          <a:lstStyle>
            <a:lvl1pPr>
              <a:defRPr/>
            </a:lvl1pPr>
          </a:lstStyle>
          <a:p>
            <a:pPr>
              <a:defRPr/>
            </a:pPr>
            <a:fld id="{41518865-B02E-465B-A3DE-9BD5E835BB3E}" type="slidenum">
              <a:rPr lang="en-US" altLang="en-US"/>
              <a:pPr>
                <a:defRPr/>
              </a:pPr>
              <a:t>‹#›</a:t>
            </a:fld>
            <a:endParaRPr lang="en-US" altLang="en-US"/>
          </a:p>
        </p:txBody>
      </p:sp>
    </p:spTree>
    <p:extLst>
      <p:ext uri="{BB962C8B-B14F-4D97-AF65-F5344CB8AC3E}">
        <p14:creationId xmlns:p14="http://schemas.microsoft.com/office/powerpoint/2010/main" val="3903256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p:cNvSpPr>
            <a:spLocks noGrp="1"/>
          </p:cNvSpPr>
          <p:nvPr>
            <p:ph type="dgm" idx="1"/>
          </p:nvPr>
        </p:nvSpPr>
        <p:spPr>
          <a:xfrm>
            <a:off x="609441" y="1600201"/>
            <a:ext cx="10969943" cy="4530725"/>
          </a:xfrm>
        </p:spPr>
        <p:txBody>
          <a:bodyPr/>
          <a:lstStyle/>
          <a:p>
            <a:pPr lvl="0"/>
            <a:endParaRPr lang="en-US" noProof="0"/>
          </a:p>
        </p:txBody>
      </p:sp>
      <p:sp>
        <p:nvSpPr>
          <p:cNvPr id="4" name="Rectangle 39">
            <a:extLst>
              <a:ext uri="{FF2B5EF4-FFF2-40B4-BE49-F238E27FC236}">
                <a16:creationId xmlns:a16="http://schemas.microsoft.com/office/drawing/2014/main" id="{FF34303C-3D00-A6B8-B317-A644CBCC6C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78B3C56A-1195-2113-6BCB-C63B18B25B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8F85600-3171-89BD-35F3-EFE8049C82F3}"/>
              </a:ext>
            </a:extLst>
          </p:cNvPr>
          <p:cNvSpPr>
            <a:spLocks noGrp="1" noChangeArrowheads="1"/>
          </p:cNvSpPr>
          <p:nvPr>
            <p:ph type="sldNum" sz="quarter" idx="12"/>
          </p:nvPr>
        </p:nvSpPr>
        <p:spPr>
          <a:ln/>
        </p:spPr>
        <p:txBody>
          <a:bodyPr/>
          <a:lstStyle>
            <a:lvl1pPr>
              <a:defRPr/>
            </a:lvl1pPr>
          </a:lstStyle>
          <a:p>
            <a:pPr>
              <a:defRPr/>
            </a:pPr>
            <a:fld id="{732B5DB5-D736-426E-A75C-EF620DB156E9}" type="slidenum">
              <a:rPr lang="en-US" altLang="en-US"/>
              <a:pPr>
                <a:defRPr/>
              </a:pPr>
              <a:t>‹#›</a:t>
            </a:fld>
            <a:endParaRPr lang="en-US" altLang="en-US"/>
          </a:p>
        </p:txBody>
      </p:sp>
    </p:spTree>
    <p:extLst>
      <p:ext uri="{BB962C8B-B14F-4D97-AF65-F5344CB8AC3E}">
        <p14:creationId xmlns:p14="http://schemas.microsoft.com/office/powerpoint/2010/main" val="3055164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E49F6E6E-CEB6-2E05-597E-8B650918FE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45ED9C2A-3797-EE5A-B824-9B7DAE3537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5FC9C897-0E7B-EA24-9BA2-7EA4CB7E26AC}"/>
              </a:ext>
            </a:extLst>
          </p:cNvPr>
          <p:cNvSpPr>
            <a:spLocks noGrp="1" noChangeArrowheads="1"/>
          </p:cNvSpPr>
          <p:nvPr>
            <p:ph type="sldNum" sz="quarter" idx="12"/>
          </p:nvPr>
        </p:nvSpPr>
        <p:spPr>
          <a:ln/>
        </p:spPr>
        <p:txBody>
          <a:bodyPr/>
          <a:lstStyle>
            <a:lvl1pPr>
              <a:defRPr/>
            </a:lvl1pPr>
          </a:lstStyle>
          <a:p>
            <a:pPr>
              <a:defRPr/>
            </a:pPr>
            <a:fld id="{911DC7F3-00F1-4DC0-A885-7A49D1BD44B7}" type="slidenum">
              <a:rPr lang="en-US" altLang="en-US"/>
              <a:pPr>
                <a:defRPr/>
              </a:pPr>
              <a:t>‹#›</a:t>
            </a:fld>
            <a:endParaRPr lang="en-US" altLang="en-US"/>
          </a:p>
        </p:txBody>
      </p:sp>
    </p:spTree>
    <p:extLst>
      <p:ext uri="{BB962C8B-B14F-4D97-AF65-F5344CB8AC3E}">
        <p14:creationId xmlns:p14="http://schemas.microsoft.com/office/powerpoint/2010/main" val="11780579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AFBA97BB-7E01-4601-8BC7-89B64C1CDC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7CA63720-D081-1F20-4454-FC3106F717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B445AD15-7839-9E3D-FF20-50627B349E5B}"/>
              </a:ext>
            </a:extLst>
          </p:cNvPr>
          <p:cNvSpPr>
            <a:spLocks noGrp="1" noChangeArrowheads="1"/>
          </p:cNvSpPr>
          <p:nvPr>
            <p:ph type="sldNum" sz="quarter" idx="12"/>
          </p:nvPr>
        </p:nvSpPr>
        <p:spPr>
          <a:ln/>
        </p:spPr>
        <p:txBody>
          <a:bodyPr/>
          <a:lstStyle>
            <a:lvl1pPr>
              <a:defRPr/>
            </a:lvl1pPr>
          </a:lstStyle>
          <a:p>
            <a:pPr>
              <a:defRPr/>
            </a:pPr>
            <a:fld id="{EEA09CFB-1B37-419D-98EF-E1717D4CF940}" type="slidenum">
              <a:rPr lang="en-US" altLang="en-US"/>
              <a:pPr>
                <a:defRPr/>
              </a:pPr>
              <a:t>‹#›</a:t>
            </a:fld>
            <a:endParaRPr lang="en-US" altLang="en-US"/>
          </a:p>
        </p:txBody>
      </p:sp>
    </p:spTree>
    <p:extLst>
      <p:ext uri="{BB962C8B-B14F-4D97-AF65-F5344CB8AC3E}">
        <p14:creationId xmlns:p14="http://schemas.microsoft.com/office/powerpoint/2010/main" val="19446816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B61FAF1C-48BD-1A55-38ED-A2ABD6F7B5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C52A4D01-98AE-D82A-0516-1B4C757B8D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0950EAFC-0E6D-533C-345A-107305F1AE88}"/>
              </a:ext>
            </a:extLst>
          </p:cNvPr>
          <p:cNvSpPr>
            <a:spLocks noGrp="1" noChangeArrowheads="1"/>
          </p:cNvSpPr>
          <p:nvPr>
            <p:ph type="sldNum" sz="quarter" idx="12"/>
          </p:nvPr>
        </p:nvSpPr>
        <p:spPr>
          <a:ln/>
        </p:spPr>
        <p:txBody>
          <a:bodyPr/>
          <a:lstStyle>
            <a:lvl1pPr>
              <a:defRPr/>
            </a:lvl1pPr>
          </a:lstStyle>
          <a:p>
            <a:pPr>
              <a:defRPr/>
            </a:pPr>
            <a:fld id="{8883CB84-32AC-4AB4-B8CF-2BED91F716BB}" type="slidenum">
              <a:rPr lang="en-US" altLang="en-US"/>
              <a:pPr>
                <a:defRPr/>
              </a:pPr>
              <a:t>‹#›</a:t>
            </a:fld>
            <a:endParaRPr lang="en-US" altLang="en-US"/>
          </a:p>
        </p:txBody>
      </p:sp>
    </p:spTree>
    <p:extLst>
      <p:ext uri="{BB962C8B-B14F-4D97-AF65-F5344CB8AC3E}">
        <p14:creationId xmlns:p14="http://schemas.microsoft.com/office/powerpoint/2010/main" val="3235369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A6F2BC08-4B5B-C9BE-187E-D9A48836BE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5431078E-6445-08F7-DA39-871A78FBDC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E2C3AB12-DE95-64C0-B611-5E4700B163F3}"/>
              </a:ext>
            </a:extLst>
          </p:cNvPr>
          <p:cNvSpPr>
            <a:spLocks noGrp="1" noChangeArrowheads="1"/>
          </p:cNvSpPr>
          <p:nvPr>
            <p:ph type="sldNum" sz="quarter" idx="12"/>
          </p:nvPr>
        </p:nvSpPr>
        <p:spPr>
          <a:ln/>
        </p:spPr>
        <p:txBody>
          <a:bodyPr/>
          <a:lstStyle>
            <a:lvl1pPr>
              <a:defRPr/>
            </a:lvl1pPr>
          </a:lstStyle>
          <a:p>
            <a:pPr>
              <a:defRPr/>
            </a:pPr>
            <a:fld id="{E9EDF483-43D7-4CF9-8DA0-9744B2297596}" type="slidenum">
              <a:rPr lang="en-US" altLang="en-US"/>
              <a:pPr>
                <a:defRPr/>
              </a:pPr>
              <a:t>‹#›</a:t>
            </a:fld>
            <a:endParaRPr lang="en-US" altLang="en-US"/>
          </a:p>
        </p:txBody>
      </p:sp>
    </p:spTree>
    <p:extLst>
      <p:ext uri="{BB962C8B-B14F-4D97-AF65-F5344CB8AC3E}">
        <p14:creationId xmlns:p14="http://schemas.microsoft.com/office/powerpoint/2010/main" val="20228772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62CA779-D49C-5B98-9842-C0E9E1F772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529961-FB9A-FB33-B3FB-1FDB335713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6EC5F07-3596-7279-990D-FDEA4334EA5D}"/>
              </a:ext>
            </a:extLst>
          </p:cNvPr>
          <p:cNvSpPr>
            <a:spLocks noGrp="1" noChangeArrowheads="1"/>
          </p:cNvSpPr>
          <p:nvPr>
            <p:ph type="sldNum" sz="quarter" idx="12"/>
          </p:nvPr>
        </p:nvSpPr>
        <p:spPr>
          <a:ln/>
        </p:spPr>
        <p:txBody>
          <a:bodyPr/>
          <a:lstStyle>
            <a:lvl1pPr>
              <a:defRPr/>
            </a:lvl1pPr>
          </a:lstStyle>
          <a:p>
            <a:pPr>
              <a:defRPr/>
            </a:pPr>
            <a:fld id="{B4B39244-9619-4158-BAEC-02386CCE7F5F}" type="slidenum">
              <a:rPr lang="en-US" altLang="en-US"/>
              <a:pPr>
                <a:defRPr/>
              </a:pPr>
              <a:t>‹#›</a:t>
            </a:fld>
            <a:endParaRPr lang="en-US" altLang="en-US"/>
          </a:p>
        </p:txBody>
      </p:sp>
    </p:spTree>
    <p:extLst>
      <p:ext uri="{BB962C8B-B14F-4D97-AF65-F5344CB8AC3E}">
        <p14:creationId xmlns:p14="http://schemas.microsoft.com/office/powerpoint/2010/main" val="24809063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2B9D93-B66C-73E1-0CB8-8700C86204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867E0CA-15B5-25B0-5B47-1971648CA0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6D1D267-9D94-0174-A57B-0294FE6B911F}"/>
              </a:ext>
            </a:extLst>
          </p:cNvPr>
          <p:cNvSpPr>
            <a:spLocks noGrp="1" noChangeArrowheads="1"/>
          </p:cNvSpPr>
          <p:nvPr>
            <p:ph type="sldNum" sz="quarter" idx="12"/>
          </p:nvPr>
        </p:nvSpPr>
        <p:spPr>
          <a:ln/>
        </p:spPr>
        <p:txBody>
          <a:bodyPr/>
          <a:lstStyle>
            <a:lvl1pPr>
              <a:defRPr/>
            </a:lvl1pPr>
          </a:lstStyle>
          <a:p>
            <a:pPr>
              <a:defRPr/>
            </a:pPr>
            <a:fld id="{47397006-AA5B-4464-8371-2B4A7CC1FC69}" type="slidenum">
              <a:rPr lang="en-US" altLang="en-US"/>
              <a:pPr>
                <a:defRPr/>
              </a:pPr>
              <a:t>‹#›</a:t>
            </a:fld>
            <a:endParaRPr lang="en-US" altLang="en-US"/>
          </a:p>
        </p:txBody>
      </p:sp>
    </p:spTree>
    <p:extLst>
      <p:ext uri="{BB962C8B-B14F-4D97-AF65-F5344CB8AC3E}">
        <p14:creationId xmlns:p14="http://schemas.microsoft.com/office/powerpoint/2010/main" val="3792983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E3AB63A-84EC-E123-894F-2C8695F85A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8A0C37E-62DB-FFDF-0413-C41B2CF7FC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F7B6D5-F83A-B2CC-35C3-2EB6EE988FB5}"/>
              </a:ext>
            </a:extLst>
          </p:cNvPr>
          <p:cNvSpPr>
            <a:spLocks noGrp="1" noChangeArrowheads="1"/>
          </p:cNvSpPr>
          <p:nvPr>
            <p:ph type="sldNum" sz="quarter" idx="12"/>
          </p:nvPr>
        </p:nvSpPr>
        <p:spPr>
          <a:ln/>
        </p:spPr>
        <p:txBody>
          <a:bodyPr/>
          <a:lstStyle>
            <a:lvl1pPr>
              <a:defRPr/>
            </a:lvl1pPr>
          </a:lstStyle>
          <a:p>
            <a:pPr>
              <a:defRPr/>
            </a:pPr>
            <a:fld id="{5D962850-DCA4-4B49-808D-798A6DF1B213}" type="slidenum">
              <a:rPr lang="en-US" altLang="en-US"/>
              <a:pPr>
                <a:defRPr/>
              </a:pPr>
              <a:t>‹#›</a:t>
            </a:fld>
            <a:endParaRPr lang="en-US" altLang="en-US"/>
          </a:p>
        </p:txBody>
      </p:sp>
    </p:spTree>
    <p:extLst>
      <p:ext uri="{BB962C8B-B14F-4D97-AF65-F5344CB8AC3E}">
        <p14:creationId xmlns:p14="http://schemas.microsoft.com/office/powerpoint/2010/main" val="415076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B8F995-AA5E-0FFF-59DD-926B0BAE2F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A73D1C5-6774-A1BA-2947-E158BEE050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6A7DD23-4D4D-E3B5-FC73-5456FE348EDC}"/>
              </a:ext>
            </a:extLst>
          </p:cNvPr>
          <p:cNvSpPr>
            <a:spLocks noGrp="1" noChangeArrowheads="1"/>
          </p:cNvSpPr>
          <p:nvPr>
            <p:ph type="sldNum" sz="quarter" idx="12"/>
          </p:nvPr>
        </p:nvSpPr>
        <p:spPr>
          <a:ln/>
        </p:spPr>
        <p:txBody>
          <a:bodyPr/>
          <a:lstStyle>
            <a:lvl1pPr>
              <a:defRPr/>
            </a:lvl1pPr>
          </a:lstStyle>
          <a:p>
            <a:pPr>
              <a:defRPr/>
            </a:pPr>
            <a:fld id="{F45B5F6E-A229-4FC3-ACB8-F6737076E2E0}" type="slidenum">
              <a:rPr lang="en-US" altLang="en-US"/>
              <a:pPr>
                <a:defRPr/>
              </a:pPr>
              <a:t>‹#›</a:t>
            </a:fld>
            <a:endParaRPr lang="en-US" altLang="en-US"/>
          </a:p>
        </p:txBody>
      </p:sp>
    </p:spTree>
    <p:extLst>
      <p:ext uri="{BB962C8B-B14F-4D97-AF65-F5344CB8AC3E}">
        <p14:creationId xmlns:p14="http://schemas.microsoft.com/office/powerpoint/2010/main" val="41157974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2E259C-79E5-2E9E-D8B7-721EABE2E0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243431B-4183-A093-CA71-B1D9106044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BE8D75D-B1F4-25E6-0DA7-FE0F7E74CDF0}"/>
              </a:ext>
            </a:extLst>
          </p:cNvPr>
          <p:cNvSpPr>
            <a:spLocks noGrp="1" noChangeArrowheads="1"/>
          </p:cNvSpPr>
          <p:nvPr>
            <p:ph type="sldNum" sz="quarter" idx="12"/>
          </p:nvPr>
        </p:nvSpPr>
        <p:spPr>
          <a:ln/>
        </p:spPr>
        <p:txBody>
          <a:bodyPr/>
          <a:lstStyle>
            <a:lvl1pPr>
              <a:defRPr/>
            </a:lvl1pPr>
          </a:lstStyle>
          <a:p>
            <a:pPr>
              <a:defRPr/>
            </a:pPr>
            <a:fld id="{937A5DB1-1D4E-44FF-8769-E6C96C44DE85}" type="slidenum">
              <a:rPr lang="en-US" altLang="en-US"/>
              <a:pPr>
                <a:defRPr/>
              </a:pPr>
              <a:t>‹#›</a:t>
            </a:fld>
            <a:endParaRPr lang="en-US" altLang="en-US"/>
          </a:p>
        </p:txBody>
      </p:sp>
    </p:spTree>
    <p:extLst>
      <p:ext uri="{BB962C8B-B14F-4D97-AF65-F5344CB8AC3E}">
        <p14:creationId xmlns:p14="http://schemas.microsoft.com/office/powerpoint/2010/main" val="5090757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3A2652-2709-95B8-D26C-0E09A168CB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77C8289-0A3F-1460-830B-49B7770208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0917EFA-CB55-48CB-64BA-82C26E5E4BD9}"/>
              </a:ext>
            </a:extLst>
          </p:cNvPr>
          <p:cNvSpPr>
            <a:spLocks noGrp="1" noChangeArrowheads="1"/>
          </p:cNvSpPr>
          <p:nvPr>
            <p:ph type="sldNum" sz="quarter" idx="12"/>
          </p:nvPr>
        </p:nvSpPr>
        <p:spPr>
          <a:ln/>
        </p:spPr>
        <p:txBody>
          <a:bodyPr/>
          <a:lstStyle>
            <a:lvl1pPr>
              <a:defRPr/>
            </a:lvl1pPr>
          </a:lstStyle>
          <a:p>
            <a:pPr>
              <a:defRPr/>
            </a:pPr>
            <a:fld id="{C4AABC22-9EB4-4443-8C66-7294FF8785AF}" type="slidenum">
              <a:rPr lang="en-US" altLang="en-US"/>
              <a:pPr>
                <a:defRPr/>
              </a:pPr>
              <a:t>‹#›</a:t>
            </a:fld>
            <a:endParaRPr lang="en-US" altLang="en-US"/>
          </a:p>
        </p:txBody>
      </p:sp>
    </p:spTree>
    <p:extLst>
      <p:ext uri="{BB962C8B-B14F-4D97-AF65-F5344CB8AC3E}">
        <p14:creationId xmlns:p14="http://schemas.microsoft.com/office/powerpoint/2010/main" val="15861099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FA394C-E515-2A54-A938-0920032D35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DD103A-A212-463D-F229-685152B461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1F2D3DA-21A3-A521-E7A7-B08FACCF6D3E}"/>
              </a:ext>
            </a:extLst>
          </p:cNvPr>
          <p:cNvSpPr>
            <a:spLocks noGrp="1" noChangeArrowheads="1"/>
          </p:cNvSpPr>
          <p:nvPr>
            <p:ph type="sldNum" sz="quarter" idx="12"/>
          </p:nvPr>
        </p:nvSpPr>
        <p:spPr>
          <a:ln/>
        </p:spPr>
        <p:txBody>
          <a:bodyPr/>
          <a:lstStyle>
            <a:lvl1pPr>
              <a:defRPr/>
            </a:lvl1pPr>
          </a:lstStyle>
          <a:p>
            <a:pPr>
              <a:defRPr/>
            </a:pPr>
            <a:fld id="{CD8A68C1-BBFA-4ADE-8FCC-0696BBA39B88}" type="slidenum">
              <a:rPr lang="en-US" altLang="en-US"/>
              <a:pPr>
                <a:defRPr/>
              </a:pPr>
              <a:t>‹#›</a:t>
            </a:fld>
            <a:endParaRPr lang="en-US" altLang="en-US"/>
          </a:p>
        </p:txBody>
      </p:sp>
    </p:spTree>
    <p:extLst>
      <p:ext uri="{BB962C8B-B14F-4D97-AF65-F5344CB8AC3E}">
        <p14:creationId xmlns:p14="http://schemas.microsoft.com/office/powerpoint/2010/main" val="30529235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05605D0-47BE-3F24-B3DA-2FF0032EB9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F2533D-D765-E458-CE6D-C42095228B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3AB2FE2-0D39-EA4B-FA24-EF639DF69179}"/>
              </a:ext>
            </a:extLst>
          </p:cNvPr>
          <p:cNvSpPr>
            <a:spLocks noGrp="1" noChangeArrowheads="1"/>
          </p:cNvSpPr>
          <p:nvPr>
            <p:ph type="sldNum" sz="quarter" idx="12"/>
          </p:nvPr>
        </p:nvSpPr>
        <p:spPr>
          <a:ln/>
        </p:spPr>
        <p:txBody>
          <a:bodyPr/>
          <a:lstStyle>
            <a:lvl1pPr>
              <a:defRPr/>
            </a:lvl1pPr>
          </a:lstStyle>
          <a:p>
            <a:pPr>
              <a:defRPr/>
            </a:pPr>
            <a:fld id="{397F8355-D85E-4094-A2FC-B58C92DADC0F}" type="slidenum">
              <a:rPr lang="en-US" altLang="en-US"/>
              <a:pPr>
                <a:defRPr/>
              </a:pPr>
              <a:t>‹#›</a:t>
            </a:fld>
            <a:endParaRPr lang="en-US" altLang="en-US"/>
          </a:p>
        </p:txBody>
      </p:sp>
    </p:spTree>
    <p:extLst>
      <p:ext uri="{BB962C8B-B14F-4D97-AF65-F5344CB8AC3E}">
        <p14:creationId xmlns:p14="http://schemas.microsoft.com/office/powerpoint/2010/main" val="42360657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23D8630-F7DC-1460-B43E-6668538237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D565A2A-5B29-DCB0-0FCD-03299587F9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7B56C5B-6C29-5AED-1A90-8A2ABFF14070}"/>
              </a:ext>
            </a:extLst>
          </p:cNvPr>
          <p:cNvSpPr>
            <a:spLocks noGrp="1" noChangeArrowheads="1"/>
          </p:cNvSpPr>
          <p:nvPr>
            <p:ph type="sldNum" sz="quarter" idx="12"/>
          </p:nvPr>
        </p:nvSpPr>
        <p:spPr>
          <a:ln/>
        </p:spPr>
        <p:txBody>
          <a:bodyPr/>
          <a:lstStyle>
            <a:lvl1pPr>
              <a:defRPr/>
            </a:lvl1pPr>
          </a:lstStyle>
          <a:p>
            <a:pPr>
              <a:defRPr/>
            </a:pPr>
            <a:fld id="{14B9478D-E75F-47F1-84F5-96E717C9ABBC}" type="slidenum">
              <a:rPr lang="en-US" altLang="en-US"/>
              <a:pPr>
                <a:defRPr/>
              </a:pPr>
              <a:t>‹#›</a:t>
            </a:fld>
            <a:endParaRPr lang="en-US" altLang="en-US"/>
          </a:p>
        </p:txBody>
      </p:sp>
    </p:spTree>
    <p:extLst>
      <p:ext uri="{BB962C8B-B14F-4D97-AF65-F5344CB8AC3E}">
        <p14:creationId xmlns:p14="http://schemas.microsoft.com/office/powerpoint/2010/main" val="13650569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815295-5AFD-DA39-DE01-A8F6465371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02E7FEE-4D73-D792-A8E2-9D6F5A9341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5EF8CF-B53C-5BA8-2F07-53B3FE6E14F1}"/>
              </a:ext>
            </a:extLst>
          </p:cNvPr>
          <p:cNvSpPr>
            <a:spLocks noGrp="1" noChangeArrowheads="1"/>
          </p:cNvSpPr>
          <p:nvPr>
            <p:ph type="sldNum" sz="quarter" idx="12"/>
          </p:nvPr>
        </p:nvSpPr>
        <p:spPr>
          <a:ln/>
        </p:spPr>
        <p:txBody>
          <a:bodyPr/>
          <a:lstStyle>
            <a:lvl1pPr>
              <a:defRPr/>
            </a:lvl1pPr>
          </a:lstStyle>
          <a:p>
            <a:pPr>
              <a:defRPr/>
            </a:pPr>
            <a:fld id="{2DB9581D-AC44-45E8-8B50-07FB92EF4C4F}" type="slidenum">
              <a:rPr lang="en-US" altLang="en-US"/>
              <a:pPr>
                <a:defRPr/>
              </a:pPr>
              <a:t>‹#›</a:t>
            </a:fld>
            <a:endParaRPr lang="en-US" altLang="en-US"/>
          </a:p>
        </p:txBody>
      </p:sp>
    </p:spTree>
    <p:extLst>
      <p:ext uri="{BB962C8B-B14F-4D97-AF65-F5344CB8AC3E}">
        <p14:creationId xmlns:p14="http://schemas.microsoft.com/office/powerpoint/2010/main" val="35705942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490398-CDC4-ED2B-C632-2B88D9C3BC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18437AC-8608-9F9F-94AD-862AFBD9D1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A66FF84-D8AA-2DC3-3B80-E8A23628A7A3}"/>
              </a:ext>
            </a:extLst>
          </p:cNvPr>
          <p:cNvSpPr>
            <a:spLocks noGrp="1" noChangeArrowheads="1"/>
          </p:cNvSpPr>
          <p:nvPr>
            <p:ph type="sldNum" sz="quarter" idx="12"/>
          </p:nvPr>
        </p:nvSpPr>
        <p:spPr>
          <a:ln/>
        </p:spPr>
        <p:txBody>
          <a:bodyPr/>
          <a:lstStyle>
            <a:lvl1pPr>
              <a:defRPr/>
            </a:lvl1pPr>
          </a:lstStyle>
          <a:p>
            <a:pPr>
              <a:defRPr/>
            </a:pPr>
            <a:fld id="{0520873A-0DDD-4227-A16A-93F85E65AB17}" type="slidenum">
              <a:rPr lang="en-US" altLang="en-US"/>
              <a:pPr>
                <a:defRPr/>
              </a:pPr>
              <a:t>‹#›</a:t>
            </a:fld>
            <a:endParaRPr lang="en-US" altLang="en-US"/>
          </a:p>
        </p:txBody>
      </p:sp>
    </p:spTree>
    <p:extLst>
      <p:ext uri="{BB962C8B-B14F-4D97-AF65-F5344CB8AC3E}">
        <p14:creationId xmlns:p14="http://schemas.microsoft.com/office/powerpoint/2010/main" val="5436475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SmartArt Placeholder 2"/>
          <p:cNvSpPr>
            <a:spLocks noGrp="1"/>
          </p:cNvSpPr>
          <p:nvPr>
            <p:ph type="dgm" idx="1"/>
          </p:nvPr>
        </p:nvSpPr>
        <p:spPr>
          <a:xfrm>
            <a:off x="609441" y="1600201"/>
            <a:ext cx="10969943" cy="4525963"/>
          </a:xfrm>
        </p:spPr>
        <p:txBody>
          <a:bodyPr/>
          <a:lstStyle/>
          <a:p>
            <a:pPr lvl="0"/>
            <a:endParaRPr lang="en-US" noProof="0"/>
          </a:p>
        </p:txBody>
      </p:sp>
      <p:sp>
        <p:nvSpPr>
          <p:cNvPr id="4" name="Rectangle 4">
            <a:extLst>
              <a:ext uri="{FF2B5EF4-FFF2-40B4-BE49-F238E27FC236}">
                <a16:creationId xmlns:a16="http://schemas.microsoft.com/office/drawing/2014/main" id="{F0CDE110-F01B-D74B-7C3B-A1DCC61491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44B719-FDEA-11D3-7BD3-7F2D4DE595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A630B7-0062-71DB-AF58-7697DD7AA899}"/>
              </a:ext>
            </a:extLst>
          </p:cNvPr>
          <p:cNvSpPr>
            <a:spLocks noGrp="1" noChangeArrowheads="1"/>
          </p:cNvSpPr>
          <p:nvPr>
            <p:ph type="sldNum" sz="quarter" idx="12"/>
          </p:nvPr>
        </p:nvSpPr>
        <p:spPr>
          <a:ln/>
        </p:spPr>
        <p:txBody>
          <a:bodyPr/>
          <a:lstStyle>
            <a:lvl1pPr>
              <a:defRPr/>
            </a:lvl1pPr>
          </a:lstStyle>
          <a:p>
            <a:pPr>
              <a:defRPr/>
            </a:pPr>
            <a:fld id="{97F37CA1-4B7C-4B89-82EC-DA9390ABCE20}" type="slidenum">
              <a:rPr lang="en-US" altLang="en-US"/>
              <a:pPr>
                <a:defRPr/>
              </a:pPr>
              <a:t>‹#›</a:t>
            </a:fld>
            <a:endParaRPr lang="en-US" altLang="en-US"/>
          </a:p>
        </p:txBody>
      </p:sp>
    </p:spTree>
    <p:extLst>
      <p:ext uri="{BB962C8B-B14F-4D97-AF65-F5344CB8AC3E}">
        <p14:creationId xmlns:p14="http://schemas.microsoft.com/office/powerpoint/2010/main" val="9592558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7C829B-B369-C45F-2EB5-69439D236F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E2D3BE0-5A4C-00D8-B9CD-DEE79D98DC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ACA38F8-D8C4-3785-D830-7E6D9927428A}"/>
              </a:ext>
            </a:extLst>
          </p:cNvPr>
          <p:cNvSpPr>
            <a:spLocks noGrp="1" noChangeArrowheads="1"/>
          </p:cNvSpPr>
          <p:nvPr>
            <p:ph type="sldNum" sz="quarter" idx="12"/>
          </p:nvPr>
        </p:nvSpPr>
        <p:spPr>
          <a:ln/>
        </p:spPr>
        <p:txBody>
          <a:bodyPr/>
          <a:lstStyle>
            <a:lvl1pPr>
              <a:defRPr/>
            </a:lvl1pPr>
          </a:lstStyle>
          <a:p>
            <a:pPr>
              <a:defRPr/>
            </a:pPr>
            <a:fld id="{87C197FE-7323-41DB-891A-4C47ABFDAAB0}" type="slidenum">
              <a:rPr lang="en-US" altLang="en-US"/>
              <a:pPr>
                <a:defRPr/>
              </a:pPr>
              <a:t>‹#›</a:t>
            </a:fld>
            <a:endParaRPr lang="en-US" altLang="en-US"/>
          </a:p>
        </p:txBody>
      </p:sp>
    </p:spTree>
    <p:extLst>
      <p:ext uri="{BB962C8B-B14F-4D97-AF65-F5344CB8AC3E}">
        <p14:creationId xmlns:p14="http://schemas.microsoft.com/office/powerpoint/2010/main" val="2198585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75B245-7D32-5FEA-FC04-9487EAD8E3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68AE763-E785-EC94-C8AF-50912AAA8F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C7137A9-1C43-7567-F1CA-FEC0B21F969E}"/>
              </a:ext>
            </a:extLst>
          </p:cNvPr>
          <p:cNvSpPr>
            <a:spLocks noGrp="1" noChangeArrowheads="1"/>
          </p:cNvSpPr>
          <p:nvPr>
            <p:ph type="sldNum" sz="quarter" idx="12"/>
          </p:nvPr>
        </p:nvSpPr>
        <p:spPr>
          <a:ln/>
        </p:spPr>
        <p:txBody>
          <a:bodyPr/>
          <a:lstStyle>
            <a:lvl1pPr>
              <a:defRPr/>
            </a:lvl1pPr>
          </a:lstStyle>
          <a:p>
            <a:pPr>
              <a:defRPr/>
            </a:pPr>
            <a:fld id="{8342A153-2BA3-4E37-93EC-7095BDB35FC9}" type="slidenum">
              <a:rPr lang="en-US" altLang="en-US"/>
              <a:pPr>
                <a:defRPr/>
              </a:pPr>
              <a:t>‹#›</a:t>
            </a:fld>
            <a:endParaRPr lang="en-US" altLang="en-US"/>
          </a:p>
        </p:txBody>
      </p:sp>
    </p:spTree>
    <p:extLst>
      <p:ext uri="{BB962C8B-B14F-4D97-AF65-F5344CB8AC3E}">
        <p14:creationId xmlns:p14="http://schemas.microsoft.com/office/powerpoint/2010/main" val="99213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endParaRPr lang="en-US" dirty="0"/>
          </a:p>
        </p:txBody>
      </p:sp>
      <p:sp>
        <p:nvSpPr>
          <p:cNvPr id="3" name="Subtitle 2"/>
          <p:cNvSpPr>
            <a:spLocks noGrp="1"/>
          </p:cNvSpPr>
          <p:nvPr>
            <p:ph type="subTitle" idx="1"/>
          </p:nvPr>
        </p:nvSpPr>
        <p:spPr>
          <a:xfrm>
            <a:off x="1370336" y="3773490"/>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04398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53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3763439"/>
            <a:ext cx="9588052" cy="133349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92353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10351066"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558" y="2076450"/>
            <a:ext cx="4855576"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9047" y="2076451"/>
            <a:ext cx="4855576"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995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557" y="1734507"/>
            <a:ext cx="502789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6733" y="1734507"/>
            <a:ext cx="5027890" cy="4099959"/>
          </a:xfrm>
          <a:prstGeom prst="rect">
            <a:avLst/>
          </a:prstGeom>
        </p:spPr>
      </p:pic>
      <p:sp>
        <p:nvSpPr>
          <p:cNvPr id="2" name="Title 1"/>
          <p:cNvSpPr>
            <a:spLocks noGrp="1"/>
          </p:cNvSpPr>
          <p:nvPr>
            <p:ph type="title"/>
          </p:nvPr>
        </p:nvSpPr>
        <p:spPr>
          <a:xfrm>
            <a:off x="913557" y="609600"/>
            <a:ext cx="10351066"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5741" y="1855153"/>
            <a:ext cx="4763523" cy="69249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45741" y="2702104"/>
            <a:ext cx="4763523"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1509" y="1855153"/>
            <a:ext cx="4778337" cy="692495"/>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1511" y="2702104"/>
            <a:ext cx="4778336"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3251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1896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9862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799" b="0"/>
            </a:lvl1pPr>
          </a:lstStyle>
          <a:p>
            <a:r>
              <a:rPr lang="en-US"/>
              <a:t>Click to edit Master title style</a:t>
            </a:r>
            <a:endParaRPr lang="en-US" dirty="0"/>
          </a:p>
        </p:txBody>
      </p:sp>
      <p:sp>
        <p:nvSpPr>
          <p:cNvPr id="3" name="Content Placeholder 2"/>
          <p:cNvSpPr>
            <a:spLocks noGrp="1"/>
          </p:cNvSpPr>
          <p:nvPr>
            <p:ph idx="1"/>
          </p:nvPr>
        </p:nvSpPr>
        <p:spPr>
          <a:xfrm>
            <a:off x="4854369" y="609601"/>
            <a:ext cx="641025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557" y="2673351"/>
            <a:ext cx="3705924" cy="3016250"/>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58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7" y="763702"/>
            <a:ext cx="5706413" cy="1675559"/>
          </a:xfrm>
        </p:spPr>
        <p:txBody>
          <a:bodyPr anchor="b">
            <a:noAutofit/>
          </a:bodyPr>
          <a:lstStyle>
            <a:lvl1pPr algn="ct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314" y="2679700"/>
            <a:ext cx="4586899" cy="3135695"/>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1343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247728"/>
            <a:ext cx="10351066" cy="543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709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normAutofit/>
          </a:bodyPr>
          <a:lstStyle>
            <a:lvl1pPr>
              <a:defRPr sz="3999"/>
            </a:lvl1pPr>
          </a:lstStyle>
          <a:p>
            <a:r>
              <a:rPr lang="en-US"/>
              <a:t>Click to edit Master title style</a:t>
            </a:r>
            <a:endParaRPr lang="en-US" dirty="0"/>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7243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normAutofit/>
          </a:bodyPr>
          <a:lstStyle>
            <a:lvl1pPr>
              <a:defRPr sz="35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38868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7148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7"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764783"/>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768111"/>
            <a:ext cx="3300124" cy="302308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215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728" y="1818215"/>
            <a:ext cx="333910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2653" y="1818215"/>
            <a:ext cx="333910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572443"/>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279"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4498"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1718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10108434-17BB-3FCE-CD11-9A480ED64B06}"/>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576350D-26E9-4646-9D70-23846965F27F}"/>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9798DAE-FED3-B724-3A9A-82043C49713D}"/>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6A9190C5-0268-5D28-47EE-50BBC6C8121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2520AE4D-4F33-E9E6-8D35-2B0AB4A0AC27}"/>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7E3F7E62-A9DA-35F4-058C-744037C4F33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CB434AC4-1C70-BEC1-CD31-2698CA9F1611}"/>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0F7A57E8-8F34-7870-0165-16E565D85BB3}"/>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1160FF3E-4404-AE70-DF54-AC90A9BB28D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D81EEF63-62DD-EAA7-259C-E63AC248162E}"/>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23C5FC39-3283-8402-CFA4-BC5A171F73C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81249491-1222-9439-4ED6-634E40760C3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15A0BB46-E00A-C629-03D4-26A53362EF44}"/>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EF20011-E217-FEBB-C36C-270401ED320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07F88A23-961F-AB47-0F82-FBF83ACE7507}"/>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0B23AA5F-0AED-EDB5-F652-07591FAAC49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2C5CCD3D-A756-54B8-842D-8996BA72B2E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2A78668D-2225-3903-7DE0-614A99A7BB9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CAD37A48-DEE0-F1EF-A37F-F55D42BAA82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252DD3FE-F22F-F535-7166-1A9F0843378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9E7790CF-54CF-2F5A-4C4C-700027A5ED55}"/>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B2CE8230-0214-83D0-8939-21A74845839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731C657A-523E-6AB3-208A-05E10D48717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B9629C53-837B-F354-4E2A-814AE6FFA3E0}"/>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AFC999D8-9BA1-903B-6915-C7837DB530D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7010FBD7-1F9D-4C2D-A597-06A476213401}"/>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3F598FA5-7009-301F-6B1F-A63F9F1DC8B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BB6A91A-49B2-DAF9-F27B-7E86401882B2}"/>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B9C38685-527A-D78E-375E-55CC7A751AD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E1ED2594-41F5-7FF2-DB76-FF9DE2A8A1C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93964385-7EF9-6C4B-C91D-B9E25A9B1A6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34AE5159-0DA9-7365-335B-39BD513B95C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F2D02E43-8C9F-BEA6-C936-0730D341645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26259BA1-4B5F-7880-817E-58095EB3A32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82530F3F-8B2E-D194-B3C8-2DFD9CE6B5E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61477447-2507-8C44-9326-AEE968C6F46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BDF49355-229A-FCA8-ACC9-704AD0CB2664}"/>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0B31D504-E073-038C-2646-09EC382367F3}"/>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1290CE4D-3E76-9DB5-6481-4B5CDB88BDA0}"/>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CEF8955F-3493-66E7-F1E7-78099157E040}"/>
              </a:ext>
            </a:extLst>
          </p:cNvPr>
          <p:cNvSpPr>
            <a:spLocks noGrp="1" noChangeArrowheads="1"/>
          </p:cNvSpPr>
          <p:nvPr>
            <p:ph type="sldNum" sz="quarter" idx="4"/>
          </p:nvPr>
        </p:nvSpPr>
        <p:spPr/>
        <p:txBody>
          <a:bodyPr/>
          <a:lstStyle>
            <a:lvl1pPr>
              <a:defRPr/>
            </a:lvl1pPr>
          </a:lstStyle>
          <a:p>
            <a:fld id="{A7F4D09B-A719-4C2E-9F3D-4289CF4E27F6}" type="slidenum">
              <a:rPr lang="en-US" altLang="en-US"/>
              <a:pPr/>
              <a:t>‹#›</a:t>
            </a:fld>
            <a:endParaRPr lang="en-US" altLang="en-US"/>
          </a:p>
        </p:txBody>
      </p:sp>
    </p:spTree>
    <p:extLst>
      <p:ext uri="{BB962C8B-B14F-4D97-AF65-F5344CB8AC3E}">
        <p14:creationId xmlns:p14="http://schemas.microsoft.com/office/powerpoint/2010/main" val="3264193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50DE-348F-18EF-6925-61249D7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11885-FB31-8863-1F80-2CC2513E9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6E83E-4B54-0144-52D4-4BB1425C1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BF60B4-3B9A-5676-08D7-F44054379B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2C2422-B3D6-4248-818B-7F401CBB50CC}"/>
              </a:ext>
            </a:extLst>
          </p:cNvPr>
          <p:cNvSpPr>
            <a:spLocks noGrp="1"/>
          </p:cNvSpPr>
          <p:nvPr>
            <p:ph type="sldNum" sz="quarter" idx="12"/>
          </p:nvPr>
        </p:nvSpPr>
        <p:spPr/>
        <p:txBody>
          <a:bodyPr/>
          <a:lstStyle>
            <a:lvl1pPr>
              <a:defRPr/>
            </a:lvl1pPr>
          </a:lstStyle>
          <a:p>
            <a:fld id="{EE4823F1-A9D6-42DF-95B7-3554F4924400}" type="slidenum">
              <a:rPr lang="en-US" altLang="en-US"/>
              <a:pPr/>
              <a:t>‹#›</a:t>
            </a:fld>
            <a:endParaRPr lang="en-US" altLang="en-US"/>
          </a:p>
        </p:txBody>
      </p:sp>
    </p:spTree>
    <p:extLst>
      <p:ext uri="{BB962C8B-B14F-4D97-AF65-F5344CB8AC3E}">
        <p14:creationId xmlns:p14="http://schemas.microsoft.com/office/powerpoint/2010/main" val="1165138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E0A5-AB94-D0D0-FF81-490277E62994}"/>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36D626-E9D6-2499-FB55-15F1051A3106}"/>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F275B77-DD2D-0CC8-95F9-C2BF866C7D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BD3A7B-6EB3-9E94-9DEE-45FFAE0A52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43D40B-526F-EB30-7FF4-9F4991F4C11F}"/>
              </a:ext>
            </a:extLst>
          </p:cNvPr>
          <p:cNvSpPr>
            <a:spLocks noGrp="1"/>
          </p:cNvSpPr>
          <p:nvPr>
            <p:ph type="sldNum" sz="quarter" idx="12"/>
          </p:nvPr>
        </p:nvSpPr>
        <p:spPr/>
        <p:txBody>
          <a:bodyPr/>
          <a:lstStyle>
            <a:lvl1pPr>
              <a:defRPr/>
            </a:lvl1pPr>
          </a:lstStyle>
          <a:p>
            <a:fld id="{E5313D7E-A535-4D33-9DB4-F99A3FF0FF0F}" type="slidenum">
              <a:rPr lang="en-US" altLang="en-US"/>
              <a:pPr/>
              <a:t>‹#›</a:t>
            </a:fld>
            <a:endParaRPr lang="en-US" altLang="en-US"/>
          </a:p>
        </p:txBody>
      </p:sp>
    </p:spTree>
    <p:extLst>
      <p:ext uri="{BB962C8B-B14F-4D97-AF65-F5344CB8AC3E}">
        <p14:creationId xmlns:p14="http://schemas.microsoft.com/office/powerpoint/2010/main" val="883493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9D2D-FC0C-2CDD-8354-CDCB99216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FCAF0-805E-7D28-208F-8D19B3AD047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E4AFE-8B1C-4413-ECA4-B982BA84F326}"/>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9BCA1-A64F-F271-DCFB-FAA73757FB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6E1608-9870-0FBC-CD53-C22298BC64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55679F-228C-D13F-32E9-F5F109FCBCA7}"/>
              </a:ext>
            </a:extLst>
          </p:cNvPr>
          <p:cNvSpPr>
            <a:spLocks noGrp="1"/>
          </p:cNvSpPr>
          <p:nvPr>
            <p:ph type="sldNum" sz="quarter" idx="12"/>
          </p:nvPr>
        </p:nvSpPr>
        <p:spPr/>
        <p:txBody>
          <a:bodyPr/>
          <a:lstStyle>
            <a:lvl1pPr>
              <a:defRPr/>
            </a:lvl1pPr>
          </a:lstStyle>
          <a:p>
            <a:fld id="{9D06610E-E2ED-4C35-8AA1-770AF366AF51}" type="slidenum">
              <a:rPr lang="en-US" altLang="en-US"/>
              <a:pPr/>
              <a:t>‹#›</a:t>
            </a:fld>
            <a:endParaRPr lang="en-US" altLang="en-US"/>
          </a:p>
        </p:txBody>
      </p:sp>
    </p:spTree>
    <p:extLst>
      <p:ext uri="{BB962C8B-B14F-4D97-AF65-F5344CB8AC3E}">
        <p14:creationId xmlns:p14="http://schemas.microsoft.com/office/powerpoint/2010/main" val="298397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C312-A541-63C8-DE05-5CDDFCCAF7ED}"/>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5B7413-481C-C9A2-6D01-836EB31DD3F8}"/>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3824F-5A7B-FD3F-3206-EA5538C333F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340CF-DECF-7763-AA41-03A910323493}"/>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E08AB-94BD-8114-0A98-8752BD247EE6}"/>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B7DA9-A500-C18B-EC99-802C25A1F9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8DA593-4CD1-8DAC-1F45-55960603423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C08AC1D-13B4-7769-98A5-E8BCBA449A92}"/>
              </a:ext>
            </a:extLst>
          </p:cNvPr>
          <p:cNvSpPr>
            <a:spLocks noGrp="1"/>
          </p:cNvSpPr>
          <p:nvPr>
            <p:ph type="sldNum" sz="quarter" idx="12"/>
          </p:nvPr>
        </p:nvSpPr>
        <p:spPr/>
        <p:txBody>
          <a:bodyPr/>
          <a:lstStyle>
            <a:lvl1pPr>
              <a:defRPr/>
            </a:lvl1pPr>
          </a:lstStyle>
          <a:p>
            <a:fld id="{E2C04A3B-0F6B-4E1E-B2C2-F9D3A6FA5DE0}" type="slidenum">
              <a:rPr lang="en-US" altLang="en-US"/>
              <a:pPr/>
              <a:t>‹#›</a:t>
            </a:fld>
            <a:endParaRPr lang="en-US" altLang="en-US"/>
          </a:p>
        </p:txBody>
      </p:sp>
    </p:spTree>
    <p:extLst>
      <p:ext uri="{BB962C8B-B14F-4D97-AF65-F5344CB8AC3E}">
        <p14:creationId xmlns:p14="http://schemas.microsoft.com/office/powerpoint/2010/main" val="345586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5A43-0F61-AF7B-B18D-0A82C0FE8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F129D-156E-4A2E-C8BD-EF097C03A6D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3DC6680-81C8-7665-427F-9FA4C06F669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961D5F8-CBB9-B99C-0982-56290FB69738}"/>
              </a:ext>
            </a:extLst>
          </p:cNvPr>
          <p:cNvSpPr>
            <a:spLocks noGrp="1"/>
          </p:cNvSpPr>
          <p:nvPr>
            <p:ph type="sldNum" sz="quarter" idx="12"/>
          </p:nvPr>
        </p:nvSpPr>
        <p:spPr/>
        <p:txBody>
          <a:bodyPr/>
          <a:lstStyle>
            <a:lvl1pPr>
              <a:defRPr/>
            </a:lvl1pPr>
          </a:lstStyle>
          <a:p>
            <a:fld id="{55A8EE46-7836-4A3E-8B0A-6613521668C7}" type="slidenum">
              <a:rPr lang="en-US" altLang="en-US"/>
              <a:pPr/>
              <a:t>‹#›</a:t>
            </a:fld>
            <a:endParaRPr lang="en-US" altLang="en-US"/>
          </a:p>
        </p:txBody>
      </p:sp>
    </p:spTree>
    <p:extLst>
      <p:ext uri="{BB962C8B-B14F-4D97-AF65-F5344CB8AC3E}">
        <p14:creationId xmlns:p14="http://schemas.microsoft.com/office/powerpoint/2010/main" val="2522664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994D2-F44E-B465-40AC-5AD23F48104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998B1CA-1D4D-47F3-68DC-006C6398B79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97FDADD-3CA3-DDFE-90B8-2ACC9B56C3A3}"/>
              </a:ext>
            </a:extLst>
          </p:cNvPr>
          <p:cNvSpPr>
            <a:spLocks noGrp="1"/>
          </p:cNvSpPr>
          <p:nvPr>
            <p:ph type="sldNum" sz="quarter" idx="12"/>
          </p:nvPr>
        </p:nvSpPr>
        <p:spPr/>
        <p:txBody>
          <a:bodyPr/>
          <a:lstStyle>
            <a:lvl1pPr>
              <a:defRPr/>
            </a:lvl1pPr>
          </a:lstStyle>
          <a:p>
            <a:fld id="{96D8DB0B-2F81-41D2-9F64-F35B4EB63FCA}" type="slidenum">
              <a:rPr lang="en-US" altLang="en-US"/>
              <a:pPr/>
              <a:t>‹#›</a:t>
            </a:fld>
            <a:endParaRPr lang="en-US" altLang="en-US"/>
          </a:p>
        </p:txBody>
      </p:sp>
    </p:spTree>
    <p:extLst>
      <p:ext uri="{BB962C8B-B14F-4D97-AF65-F5344CB8AC3E}">
        <p14:creationId xmlns:p14="http://schemas.microsoft.com/office/powerpoint/2010/main" val="3090507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1158-AF4F-D3B3-ADB0-19BEA6C0170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7EE1A-3C6D-558B-62C6-890374012524}"/>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6ADE7-953E-8F3B-5811-5146621D238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636D5-83F1-A196-72D0-CC9352A1334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AAF4C5-A8A5-1F72-567A-E818C39FD85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E6FC97-6A04-F9FC-2894-B81B4E377CC4}"/>
              </a:ext>
            </a:extLst>
          </p:cNvPr>
          <p:cNvSpPr>
            <a:spLocks noGrp="1"/>
          </p:cNvSpPr>
          <p:nvPr>
            <p:ph type="sldNum" sz="quarter" idx="12"/>
          </p:nvPr>
        </p:nvSpPr>
        <p:spPr/>
        <p:txBody>
          <a:bodyPr/>
          <a:lstStyle>
            <a:lvl1pPr>
              <a:defRPr/>
            </a:lvl1pPr>
          </a:lstStyle>
          <a:p>
            <a:fld id="{93759709-EAB7-4AF7-A344-DF0D02FB863B}" type="slidenum">
              <a:rPr lang="en-US" altLang="en-US"/>
              <a:pPr/>
              <a:t>‹#›</a:t>
            </a:fld>
            <a:endParaRPr lang="en-US" altLang="en-US"/>
          </a:p>
        </p:txBody>
      </p:sp>
    </p:spTree>
    <p:extLst>
      <p:ext uri="{BB962C8B-B14F-4D97-AF65-F5344CB8AC3E}">
        <p14:creationId xmlns:p14="http://schemas.microsoft.com/office/powerpoint/2010/main" val="4064688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6E11-C450-6FDC-0822-34E9F0ACD93A}"/>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4A11EF-5156-5C11-0C42-70E0631322C9}"/>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72FA19-A5CB-604B-1BB1-895BF6803500}"/>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59245-0F2D-F10A-E459-D140557634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64ADE8-CF0D-F8CC-0D33-62424ABBDD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DB0CA7-66FC-F6F4-BD1E-6BBF94B2690A}"/>
              </a:ext>
            </a:extLst>
          </p:cNvPr>
          <p:cNvSpPr>
            <a:spLocks noGrp="1"/>
          </p:cNvSpPr>
          <p:nvPr>
            <p:ph type="sldNum" sz="quarter" idx="12"/>
          </p:nvPr>
        </p:nvSpPr>
        <p:spPr/>
        <p:txBody>
          <a:bodyPr/>
          <a:lstStyle>
            <a:lvl1pPr>
              <a:defRPr/>
            </a:lvl1pPr>
          </a:lstStyle>
          <a:p>
            <a:fld id="{8313D4AC-24E9-4453-AF5A-165169E8E229}" type="slidenum">
              <a:rPr lang="en-US" altLang="en-US"/>
              <a:pPr/>
              <a:t>‹#›</a:t>
            </a:fld>
            <a:endParaRPr lang="en-US" altLang="en-US"/>
          </a:p>
        </p:txBody>
      </p:sp>
    </p:spTree>
    <p:extLst>
      <p:ext uri="{BB962C8B-B14F-4D97-AF65-F5344CB8AC3E}">
        <p14:creationId xmlns:p14="http://schemas.microsoft.com/office/powerpoint/2010/main" val="190007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7605-DB3A-EA66-4195-B491CCF0C4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82839-C989-BEA5-A6A9-1FEA954131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41FCB-77DE-6705-F034-4C092DA197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306ADE-7C97-5F10-0257-20AC40FD26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6429B6-1090-5C37-6C3A-3A43A9942C80}"/>
              </a:ext>
            </a:extLst>
          </p:cNvPr>
          <p:cNvSpPr>
            <a:spLocks noGrp="1"/>
          </p:cNvSpPr>
          <p:nvPr>
            <p:ph type="sldNum" sz="quarter" idx="12"/>
          </p:nvPr>
        </p:nvSpPr>
        <p:spPr/>
        <p:txBody>
          <a:bodyPr/>
          <a:lstStyle>
            <a:lvl1pPr>
              <a:defRPr/>
            </a:lvl1pPr>
          </a:lstStyle>
          <a:p>
            <a:fld id="{9E66F869-B167-4529-ABC9-06F7A18D1FA0}" type="slidenum">
              <a:rPr lang="en-US" altLang="en-US"/>
              <a:pPr/>
              <a:t>‹#›</a:t>
            </a:fld>
            <a:endParaRPr lang="en-US" altLang="en-US"/>
          </a:p>
        </p:txBody>
      </p:sp>
    </p:spTree>
    <p:extLst>
      <p:ext uri="{BB962C8B-B14F-4D97-AF65-F5344CB8AC3E}">
        <p14:creationId xmlns:p14="http://schemas.microsoft.com/office/powerpoint/2010/main" val="1849101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19640-3E5D-98BF-E5D9-300C3252B2F7}"/>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474F6F-50D8-EB5C-D0AA-4FBDC2BC97E6}"/>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58C6C-5D2D-1221-0F63-66CA73DB9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1347F8-651E-4704-B647-DF3E694214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EA6BA-F97D-AB11-70B5-0BDC97B8480F}"/>
              </a:ext>
            </a:extLst>
          </p:cNvPr>
          <p:cNvSpPr>
            <a:spLocks noGrp="1"/>
          </p:cNvSpPr>
          <p:nvPr>
            <p:ph type="sldNum" sz="quarter" idx="12"/>
          </p:nvPr>
        </p:nvSpPr>
        <p:spPr/>
        <p:txBody>
          <a:bodyPr/>
          <a:lstStyle>
            <a:lvl1pPr>
              <a:defRPr/>
            </a:lvl1pPr>
          </a:lstStyle>
          <a:p>
            <a:fld id="{329D792E-EC69-42AE-86FE-E0A27C35E8CE}" type="slidenum">
              <a:rPr lang="en-US" altLang="en-US"/>
              <a:pPr/>
              <a:t>‹#›</a:t>
            </a:fld>
            <a:endParaRPr lang="en-US" altLang="en-US"/>
          </a:p>
        </p:txBody>
      </p:sp>
    </p:spTree>
    <p:extLst>
      <p:ext uri="{BB962C8B-B14F-4D97-AF65-F5344CB8AC3E}">
        <p14:creationId xmlns:p14="http://schemas.microsoft.com/office/powerpoint/2010/main" val="2626971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DBE1-AA21-81D1-806E-136634D0647D}"/>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1084A5B8-EF9A-BDAD-AA1D-F739F32660DC}"/>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DA17A45E-B348-4236-591D-7CDB792F39E9}"/>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0A2137-ACCD-AE4B-9ECE-2B01C4F8A332}"/>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B82569-9B30-0A34-9048-2E7036D568DF}"/>
              </a:ext>
            </a:extLst>
          </p:cNvPr>
          <p:cNvSpPr>
            <a:spLocks noGrp="1"/>
          </p:cNvSpPr>
          <p:nvPr>
            <p:ph type="sldNum" sz="quarter" idx="12"/>
          </p:nvPr>
        </p:nvSpPr>
        <p:spPr>
          <a:xfrm>
            <a:off x="8735325" y="6278563"/>
            <a:ext cx="2844059" cy="457200"/>
          </a:xfrm>
        </p:spPr>
        <p:txBody>
          <a:bodyPr/>
          <a:lstStyle>
            <a:lvl1pPr>
              <a:defRPr/>
            </a:lvl1pPr>
          </a:lstStyle>
          <a:p>
            <a:fld id="{4A5DCBD6-7F5B-4AC1-BC77-940210DADFD7}" type="slidenum">
              <a:rPr lang="en-US" altLang="en-US"/>
              <a:pPr/>
              <a:t>‹#›</a:t>
            </a:fld>
            <a:endParaRPr lang="en-US" altLang="en-US"/>
          </a:p>
        </p:txBody>
      </p:sp>
    </p:spTree>
    <p:extLst>
      <p:ext uri="{BB962C8B-B14F-4D97-AF65-F5344CB8AC3E}">
        <p14:creationId xmlns:p14="http://schemas.microsoft.com/office/powerpoint/2010/main" val="2259756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1AB4-71B3-AC91-1AF3-978FA84A6C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70C289-A9EC-CF32-AFB8-B661CA6C54CC}"/>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6AE1C-81CA-19D8-A2EA-7A79544F629B}"/>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061-DC30-19A6-D395-145E2A389B7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7E2E-543B-F5BF-1AF1-7CE1C1E686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4EA989-3CBE-A121-4848-17B693A6CCAF}"/>
              </a:ext>
            </a:extLst>
          </p:cNvPr>
          <p:cNvSpPr>
            <a:spLocks noGrp="1"/>
          </p:cNvSpPr>
          <p:nvPr>
            <p:ph type="sldNum" sz="quarter" idx="12"/>
          </p:nvPr>
        </p:nvSpPr>
        <p:spPr>
          <a:xfrm>
            <a:off x="8735325" y="6278563"/>
            <a:ext cx="2844059" cy="457200"/>
          </a:xfrm>
        </p:spPr>
        <p:txBody>
          <a:bodyPr/>
          <a:lstStyle>
            <a:lvl1pPr>
              <a:defRPr/>
            </a:lvl1pPr>
          </a:lstStyle>
          <a:p>
            <a:fld id="{921FF523-099E-453A-9057-EDE1A8D926E0}" type="slidenum">
              <a:rPr lang="en-US" altLang="en-US"/>
              <a:pPr/>
              <a:t>‹#›</a:t>
            </a:fld>
            <a:endParaRPr lang="en-US" altLang="en-US"/>
          </a:p>
        </p:txBody>
      </p:sp>
    </p:spTree>
    <p:extLst>
      <p:ext uri="{BB962C8B-B14F-4D97-AF65-F5344CB8AC3E}">
        <p14:creationId xmlns:p14="http://schemas.microsoft.com/office/powerpoint/2010/main" val="50134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ADF9-0DF4-EE5C-47B8-A6D9BC1928B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10AEF0E-318E-0068-EED8-33341013F00D}"/>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23087-64DC-3E94-A505-CF51627A35D6}"/>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F7B430D-0F06-FAEF-8172-865BED71FC5B}"/>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3A7BAD0-E3B2-D31A-CE57-1710BC00937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E22CF23-45BD-4310-FBAF-C1566BCFD26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1849E4B-4356-5D6E-0377-29C7EC231BE2}"/>
              </a:ext>
            </a:extLst>
          </p:cNvPr>
          <p:cNvSpPr>
            <a:spLocks noGrp="1"/>
          </p:cNvSpPr>
          <p:nvPr>
            <p:ph type="sldNum" sz="quarter" idx="12"/>
          </p:nvPr>
        </p:nvSpPr>
        <p:spPr>
          <a:xfrm>
            <a:off x="8735325" y="6278563"/>
            <a:ext cx="2844059" cy="457200"/>
          </a:xfrm>
        </p:spPr>
        <p:txBody>
          <a:bodyPr/>
          <a:lstStyle>
            <a:lvl1pPr>
              <a:defRPr/>
            </a:lvl1pPr>
          </a:lstStyle>
          <a:p>
            <a:fld id="{357BE025-4A4E-4602-A54E-C78399F2905D}" type="slidenum">
              <a:rPr lang="en-US" altLang="en-US"/>
              <a:pPr/>
              <a:t>‹#›</a:t>
            </a:fld>
            <a:endParaRPr lang="en-US" altLang="en-US"/>
          </a:p>
        </p:txBody>
      </p:sp>
    </p:spTree>
    <p:extLst>
      <p:ext uri="{BB962C8B-B14F-4D97-AF65-F5344CB8AC3E}">
        <p14:creationId xmlns:p14="http://schemas.microsoft.com/office/powerpoint/2010/main" val="75030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11D6-DBEC-44BC-EC4B-03C163E3C294}"/>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4478F96-6BAF-EF67-475E-85048CBAF3F0}"/>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15507-19D0-39CB-1A10-7E1A9B4143E2}"/>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DF9EF5-4659-4943-D6A6-BCADDD033BBD}"/>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EB6C6C-467C-6860-1A60-C64D977B8524}"/>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3F5E97A-7FA9-AB74-4300-CC6F88EC3894}"/>
              </a:ext>
            </a:extLst>
          </p:cNvPr>
          <p:cNvSpPr>
            <a:spLocks noGrp="1"/>
          </p:cNvSpPr>
          <p:nvPr>
            <p:ph type="sldNum" sz="quarter" idx="12"/>
          </p:nvPr>
        </p:nvSpPr>
        <p:spPr>
          <a:xfrm>
            <a:off x="8735325" y="6278563"/>
            <a:ext cx="2844059" cy="457200"/>
          </a:xfrm>
        </p:spPr>
        <p:txBody>
          <a:bodyPr/>
          <a:lstStyle>
            <a:lvl1pPr>
              <a:defRPr/>
            </a:lvl1pPr>
          </a:lstStyle>
          <a:p>
            <a:fld id="{1CC86942-7060-49AE-BCB8-6ACE42FA3D40}" type="slidenum">
              <a:rPr lang="en-US" altLang="en-US"/>
              <a:pPr/>
              <a:t>‹#›</a:t>
            </a:fld>
            <a:endParaRPr lang="en-US" altLang="en-US"/>
          </a:p>
        </p:txBody>
      </p:sp>
    </p:spTree>
    <p:extLst>
      <p:ext uri="{BB962C8B-B14F-4D97-AF65-F5344CB8AC3E}">
        <p14:creationId xmlns:p14="http://schemas.microsoft.com/office/powerpoint/2010/main" val="37371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16D9-6617-6448-7135-43072F6E6327}"/>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9A1163-36F8-C28D-48F6-92ACD7EF0A29}"/>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E2CAC-6D34-6961-D827-6E551698D524}"/>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B81CD2B-4723-8571-8CDD-4BABEE3FA252}"/>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67D4C3-0C05-A2EF-9C50-DAADA80A34DD}"/>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B0431-42D6-D641-832E-EF6D2220218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C39AE83-0A6E-2105-404E-58A9A127D9C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A02584F-1340-B87A-CBF2-77CDD8D9BF90}"/>
              </a:ext>
            </a:extLst>
          </p:cNvPr>
          <p:cNvSpPr>
            <a:spLocks noGrp="1"/>
          </p:cNvSpPr>
          <p:nvPr>
            <p:ph type="sldNum" sz="quarter" idx="12"/>
          </p:nvPr>
        </p:nvSpPr>
        <p:spPr>
          <a:xfrm>
            <a:off x="8735325" y="6278563"/>
            <a:ext cx="2844059" cy="457200"/>
          </a:xfrm>
        </p:spPr>
        <p:txBody>
          <a:bodyPr/>
          <a:lstStyle>
            <a:lvl1pPr>
              <a:defRPr/>
            </a:lvl1pPr>
          </a:lstStyle>
          <a:p>
            <a:fld id="{95E53750-DEDA-4E70-AD0C-06DA80E38E87}" type="slidenum">
              <a:rPr lang="en-US" altLang="en-US"/>
              <a:pPr/>
              <a:t>‹#›</a:t>
            </a:fld>
            <a:endParaRPr lang="en-US" altLang="en-US"/>
          </a:p>
        </p:txBody>
      </p:sp>
    </p:spTree>
    <p:extLst>
      <p:ext uri="{BB962C8B-B14F-4D97-AF65-F5344CB8AC3E}">
        <p14:creationId xmlns:p14="http://schemas.microsoft.com/office/powerpoint/2010/main" val="1295854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19B5C50-5644-98C2-68D0-D1AC110DFA18}"/>
              </a:ext>
            </a:extLst>
          </p:cNvPr>
          <p:cNvGrpSpPr>
            <a:grpSpLocks/>
          </p:cNvGrpSpPr>
          <p:nvPr/>
        </p:nvGrpSpPr>
        <p:grpSpPr bwMode="auto">
          <a:xfrm>
            <a:off x="1" y="2438401"/>
            <a:ext cx="12008956" cy="1052513"/>
            <a:chOff x="0" y="1536"/>
            <a:chExt cx="5675" cy="663"/>
          </a:xfrm>
        </p:grpSpPr>
        <p:grpSp>
          <p:nvGrpSpPr>
            <p:cNvPr id="3" name="Group 3">
              <a:extLst>
                <a:ext uri="{FF2B5EF4-FFF2-40B4-BE49-F238E27FC236}">
                  <a16:creationId xmlns:a16="http://schemas.microsoft.com/office/drawing/2014/main" id="{F6BC90F6-ADB1-E8DC-728F-EA2714FC3951}"/>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E670C3A0-439D-B84C-78F7-D430313AC90D}"/>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sp>
            <p:nvSpPr>
              <p:cNvPr id="11" name="Rectangle 5">
                <a:extLst>
                  <a:ext uri="{FF2B5EF4-FFF2-40B4-BE49-F238E27FC236}">
                    <a16:creationId xmlns:a16="http://schemas.microsoft.com/office/drawing/2014/main" id="{5910012E-8871-A1CE-0E11-40835F6B5F7D}"/>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grpSp>
        <p:grpSp>
          <p:nvGrpSpPr>
            <p:cNvPr id="4" name="Group 6">
              <a:extLst>
                <a:ext uri="{FF2B5EF4-FFF2-40B4-BE49-F238E27FC236}">
                  <a16:creationId xmlns:a16="http://schemas.microsoft.com/office/drawing/2014/main" id="{A073F5E0-ADEE-14AB-F1F9-EC848E5CB1A6}"/>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0D5D0975-D10B-1C5D-5DF2-CD7A7D205758}"/>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sp>
            <p:nvSpPr>
              <p:cNvPr id="9" name="Rectangle 8">
                <a:extLst>
                  <a:ext uri="{FF2B5EF4-FFF2-40B4-BE49-F238E27FC236}">
                    <a16:creationId xmlns:a16="http://schemas.microsoft.com/office/drawing/2014/main" id="{A0EC0590-EB20-6366-8F09-5C6B68151954}"/>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grpSp>
        <p:sp>
          <p:nvSpPr>
            <p:cNvPr id="5" name="Rectangle 9">
              <a:extLst>
                <a:ext uri="{FF2B5EF4-FFF2-40B4-BE49-F238E27FC236}">
                  <a16:creationId xmlns:a16="http://schemas.microsoft.com/office/drawing/2014/main" id="{F1B46593-FAAE-83A7-5640-EE9A7EB1476E}"/>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sp>
          <p:nvSpPr>
            <p:cNvPr id="6" name="Rectangle 10">
              <a:extLst>
                <a:ext uri="{FF2B5EF4-FFF2-40B4-BE49-F238E27FC236}">
                  <a16:creationId xmlns:a16="http://schemas.microsoft.com/office/drawing/2014/main" id="{9EAF3BD6-8FDC-7F8F-4C18-9B393A68674A}"/>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sp>
          <p:nvSpPr>
            <p:cNvPr id="7" name="Rectangle 11">
              <a:extLst>
                <a:ext uri="{FF2B5EF4-FFF2-40B4-BE49-F238E27FC236}">
                  <a16:creationId xmlns:a16="http://schemas.microsoft.com/office/drawing/2014/main" id="{AFA6FB7F-1220-88E6-C305-C17A090D7379}"/>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grpSp>
      <p:sp>
        <p:nvSpPr>
          <p:cNvPr id="124940" name="Rectangle 12"/>
          <p:cNvSpPr>
            <a:spLocks noGrp="1" noChangeArrowheads="1"/>
          </p:cNvSpPr>
          <p:nvPr>
            <p:ph type="ctrTitle"/>
          </p:nvPr>
        </p:nvSpPr>
        <p:spPr>
          <a:xfrm>
            <a:off x="1320456" y="1676400"/>
            <a:ext cx="10360501" cy="1462088"/>
          </a:xfrm>
        </p:spPr>
        <p:txBody>
          <a:bodyPr/>
          <a:lstStyle>
            <a:lvl1pPr>
              <a:defRPr/>
            </a:lvl1pPr>
          </a:lstStyle>
          <a:p>
            <a:pPr lvl="0"/>
            <a:r>
              <a:rPr lang="en-US" altLang="en-US" noProof="0"/>
              <a:t>Click to edit Master title style</a:t>
            </a:r>
          </a:p>
        </p:txBody>
      </p:sp>
      <p:sp>
        <p:nvSpPr>
          <p:cNvPr id="124941" name="Rectangle 13"/>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F7A6CA0C-596C-5C50-4780-7B169E8F6257}"/>
              </a:ext>
            </a:extLst>
          </p:cNvPr>
          <p:cNvSpPr>
            <a:spLocks noGrp="1" noChangeArrowheads="1"/>
          </p:cNvSpPr>
          <p:nvPr>
            <p:ph type="dt" sz="half" idx="10"/>
          </p:nvPr>
        </p:nvSpPr>
        <p:spPr>
          <a:xfrm>
            <a:off x="1320456" y="6248400"/>
            <a:ext cx="2539339"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4569D1E3-3C1C-E7A8-A870-E37ADA08640F}"/>
              </a:ext>
            </a:extLst>
          </p:cNvPr>
          <p:cNvSpPr>
            <a:spLocks noGrp="1" noChangeArrowheads="1"/>
          </p:cNvSpPr>
          <p:nvPr>
            <p:ph type="ftr" sz="quarter" idx="11"/>
          </p:nvPr>
        </p:nvSpPr>
        <p:spPr>
          <a:xfrm>
            <a:off x="4570809" y="6248400"/>
            <a:ext cx="3859795"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62E4604C-75EE-1203-8F93-10CB46FFB6C3}"/>
              </a:ext>
            </a:extLst>
          </p:cNvPr>
          <p:cNvSpPr>
            <a:spLocks noGrp="1" noChangeArrowheads="1"/>
          </p:cNvSpPr>
          <p:nvPr>
            <p:ph type="sldNum" sz="quarter" idx="12"/>
          </p:nvPr>
        </p:nvSpPr>
        <p:spPr>
          <a:xfrm>
            <a:off x="9141619" y="6248400"/>
            <a:ext cx="2539339" cy="457200"/>
          </a:xfrm>
        </p:spPr>
        <p:txBody>
          <a:bodyPr/>
          <a:lstStyle>
            <a:lvl1pPr>
              <a:defRPr smtClean="0">
                <a:solidFill>
                  <a:schemeClr val="bg2"/>
                </a:solidFill>
              </a:defRPr>
            </a:lvl1pPr>
          </a:lstStyle>
          <a:p>
            <a:pPr>
              <a:defRPr/>
            </a:pPr>
            <a:fld id="{8F9A5474-ADCD-4489-99D3-6F561B0DD795}" type="slidenum">
              <a:rPr lang="en-US" altLang="en-US"/>
              <a:pPr>
                <a:defRPr/>
              </a:pPr>
              <a:t>‹#›</a:t>
            </a:fld>
            <a:endParaRPr lang="en-US" altLang="en-US"/>
          </a:p>
        </p:txBody>
      </p:sp>
    </p:spTree>
    <p:extLst>
      <p:ext uri="{BB962C8B-B14F-4D97-AF65-F5344CB8AC3E}">
        <p14:creationId xmlns:p14="http://schemas.microsoft.com/office/powerpoint/2010/main" val="596825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58EAC-260F-8B86-5961-7ABABE3005C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3E16154-ED63-24DE-5EF0-18C312BD8E1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44F14E5-1EDB-6FF6-0C33-59E263952FB2}"/>
              </a:ext>
            </a:extLst>
          </p:cNvPr>
          <p:cNvSpPr>
            <a:spLocks noGrp="1"/>
          </p:cNvSpPr>
          <p:nvPr>
            <p:ph type="sldNum" sz="quarter" idx="12"/>
          </p:nvPr>
        </p:nvSpPr>
        <p:spPr/>
        <p:txBody>
          <a:bodyPr/>
          <a:lstStyle>
            <a:lvl1pPr>
              <a:defRPr smtClean="0"/>
            </a:lvl1pPr>
          </a:lstStyle>
          <a:p>
            <a:pPr>
              <a:defRPr/>
            </a:pPr>
            <a:fld id="{231D2175-BBC4-4003-A598-7525DBB11ABC}" type="slidenum">
              <a:rPr lang="en-US" altLang="en-US"/>
              <a:pPr>
                <a:defRPr/>
              </a:pPr>
              <a:t>‹#›</a:t>
            </a:fld>
            <a:endParaRPr lang="en-US" altLang="en-US"/>
          </a:p>
        </p:txBody>
      </p:sp>
    </p:spTree>
    <p:extLst>
      <p:ext uri="{BB962C8B-B14F-4D97-AF65-F5344CB8AC3E}">
        <p14:creationId xmlns:p14="http://schemas.microsoft.com/office/powerpoint/2010/main" val="3156562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360D8E9-CE4A-C7E5-8348-C0FA135C11D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2DEFF0E-ACB4-A6C7-B24A-B1ACABC117D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291BDEC-7172-DF59-1533-130988F943DF}"/>
              </a:ext>
            </a:extLst>
          </p:cNvPr>
          <p:cNvSpPr>
            <a:spLocks noGrp="1"/>
          </p:cNvSpPr>
          <p:nvPr>
            <p:ph type="sldNum" sz="quarter" idx="12"/>
          </p:nvPr>
        </p:nvSpPr>
        <p:spPr/>
        <p:txBody>
          <a:bodyPr/>
          <a:lstStyle>
            <a:lvl1pPr>
              <a:defRPr smtClean="0"/>
            </a:lvl1pPr>
          </a:lstStyle>
          <a:p>
            <a:pPr>
              <a:defRPr/>
            </a:pPr>
            <a:fld id="{F6B44FF6-9F25-455F-B1A0-A89F884F0A13}" type="slidenum">
              <a:rPr lang="en-US" altLang="en-US"/>
              <a:pPr>
                <a:defRPr/>
              </a:pPr>
              <a:t>‹#›</a:t>
            </a:fld>
            <a:endParaRPr lang="en-US" altLang="en-US"/>
          </a:p>
        </p:txBody>
      </p:sp>
    </p:spTree>
    <p:extLst>
      <p:ext uri="{BB962C8B-B14F-4D97-AF65-F5344CB8AC3E}">
        <p14:creationId xmlns:p14="http://schemas.microsoft.com/office/powerpoint/2010/main" val="3971703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507" y="2017713"/>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331" y="2017713"/>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DBCC12-58A7-EAF9-443E-7BA86F1103A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CDD0BBD-C9AB-5DDF-0909-7C7932DC16A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44B9B26-ADDF-0705-A845-FCABC733A7DC}"/>
              </a:ext>
            </a:extLst>
          </p:cNvPr>
          <p:cNvSpPr>
            <a:spLocks noGrp="1"/>
          </p:cNvSpPr>
          <p:nvPr>
            <p:ph type="sldNum" sz="quarter" idx="12"/>
          </p:nvPr>
        </p:nvSpPr>
        <p:spPr/>
        <p:txBody>
          <a:bodyPr/>
          <a:lstStyle>
            <a:lvl1pPr>
              <a:defRPr smtClean="0"/>
            </a:lvl1pPr>
          </a:lstStyle>
          <a:p>
            <a:pPr>
              <a:defRPr/>
            </a:pPr>
            <a:fld id="{55B3C911-C8E8-4514-883D-D6F46B89B8C5}" type="slidenum">
              <a:rPr lang="en-US" altLang="en-US"/>
              <a:pPr>
                <a:defRPr/>
              </a:pPr>
              <a:t>‹#›</a:t>
            </a:fld>
            <a:endParaRPr lang="en-US" altLang="en-US"/>
          </a:p>
        </p:txBody>
      </p:sp>
    </p:spTree>
    <p:extLst>
      <p:ext uri="{BB962C8B-B14F-4D97-AF65-F5344CB8AC3E}">
        <p14:creationId xmlns:p14="http://schemas.microsoft.com/office/powerpoint/2010/main" val="4153157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EA4BF6-53AD-E668-6746-3534EC06CF5F}"/>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0969F16-1DD0-E824-C600-1C0FCD0E0F93}"/>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D798E627-A429-0DED-8ABA-0BB7FC45EAEE}"/>
              </a:ext>
            </a:extLst>
          </p:cNvPr>
          <p:cNvSpPr>
            <a:spLocks noGrp="1"/>
          </p:cNvSpPr>
          <p:nvPr>
            <p:ph type="sldNum" sz="quarter" idx="12"/>
          </p:nvPr>
        </p:nvSpPr>
        <p:spPr/>
        <p:txBody>
          <a:bodyPr/>
          <a:lstStyle>
            <a:lvl1pPr>
              <a:defRPr smtClean="0"/>
            </a:lvl1pPr>
          </a:lstStyle>
          <a:p>
            <a:pPr>
              <a:defRPr/>
            </a:pPr>
            <a:fld id="{5D9F4375-D54C-4640-90B4-1B0A3E29A62C}" type="slidenum">
              <a:rPr lang="en-US" altLang="en-US"/>
              <a:pPr>
                <a:defRPr/>
              </a:pPr>
              <a:t>‹#›</a:t>
            </a:fld>
            <a:endParaRPr lang="en-US" altLang="en-US"/>
          </a:p>
        </p:txBody>
      </p:sp>
    </p:spTree>
    <p:extLst>
      <p:ext uri="{BB962C8B-B14F-4D97-AF65-F5344CB8AC3E}">
        <p14:creationId xmlns:p14="http://schemas.microsoft.com/office/powerpoint/2010/main" val="340426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C33B08-DDD1-3A90-74D8-B89E688338D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96E558AF-5DA6-7E8F-5B7E-F2D3FBAFD9C6}"/>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EB726C8E-072D-EA0A-B337-77BE590F801B}"/>
              </a:ext>
            </a:extLst>
          </p:cNvPr>
          <p:cNvSpPr>
            <a:spLocks noGrp="1"/>
          </p:cNvSpPr>
          <p:nvPr>
            <p:ph type="sldNum" sz="quarter" idx="12"/>
          </p:nvPr>
        </p:nvSpPr>
        <p:spPr/>
        <p:txBody>
          <a:bodyPr/>
          <a:lstStyle>
            <a:lvl1pPr>
              <a:defRPr smtClean="0"/>
            </a:lvl1pPr>
          </a:lstStyle>
          <a:p>
            <a:pPr>
              <a:defRPr/>
            </a:pPr>
            <a:fld id="{0B088672-6B33-4F9E-B29A-AEB4FFFC1A07}" type="slidenum">
              <a:rPr lang="en-US" altLang="en-US"/>
              <a:pPr>
                <a:defRPr/>
              </a:pPr>
              <a:t>‹#›</a:t>
            </a:fld>
            <a:endParaRPr lang="en-US" altLang="en-US"/>
          </a:p>
        </p:txBody>
      </p:sp>
    </p:spTree>
    <p:extLst>
      <p:ext uri="{BB962C8B-B14F-4D97-AF65-F5344CB8AC3E}">
        <p14:creationId xmlns:p14="http://schemas.microsoft.com/office/powerpoint/2010/main" val="3171106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2D02E0-8F44-23AF-4E8C-E34A7AB86BE7}"/>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0420F0EE-7687-7B05-682D-D5F3A45FA9A9}"/>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B6910063-3637-246D-CE44-A1561A536815}"/>
              </a:ext>
            </a:extLst>
          </p:cNvPr>
          <p:cNvSpPr>
            <a:spLocks noGrp="1"/>
          </p:cNvSpPr>
          <p:nvPr>
            <p:ph type="sldNum" sz="quarter" idx="12"/>
          </p:nvPr>
        </p:nvSpPr>
        <p:spPr/>
        <p:txBody>
          <a:bodyPr/>
          <a:lstStyle>
            <a:lvl1pPr>
              <a:defRPr smtClean="0"/>
            </a:lvl1pPr>
          </a:lstStyle>
          <a:p>
            <a:pPr>
              <a:defRPr/>
            </a:pPr>
            <a:fld id="{4BDEC3CD-B3DF-4964-9DD1-33F7E41FEA28}" type="slidenum">
              <a:rPr lang="en-US" altLang="en-US"/>
              <a:pPr>
                <a:defRPr/>
              </a:pPr>
              <a:t>‹#›</a:t>
            </a:fld>
            <a:endParaRPr lang="en-US" altLang="en-US"/>
          </a:p>
        </p:txBody>
      </p:sp>
    </p:spTree>
    <p:extLst>
      <p:ext uri="{BB962C8B-B14F-4D97-AF65-F5344CB8AC3E}">
        <p14:creationId xmlns:p14="http://schemas.microsoft.com/office/powerpoint/2010/main" val="78121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101BC-F865-F43D-2681-835F2E73835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138EE8BB-2AAA-7EA9-BA1D-C583AEC408D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DD23914-2150-BF42-5266-BB9C28AC4A56}"/>
              </a:ext>
            </a:extLst>
          </p:cNvPr>
          <p:cNvSpPr>
            <a:spLocks noGrp="1"/>
          </p:cNvSpPr>
          <p:nvPr>
            <p:ph type="sldNum" sz="quarter" idx="12"/>
          </p:nvPr>
        </p:nvSpPr>
        <p:spPr/>
        <p:txBody>
          <a:bodyPr/>
          <a:lstStyle>
            <a:lvl1pPr>
              <a:defRPr smtClean="0"/>
            </a:lvl1pPr>
          </a:lstStyle>
          <a:p>
            <a:pPr>
              <a:defRPr/>
            </a:pPr>
            <a:fld id="{B685E897-DBDA-45B3-A182-1FE34617D3D1}" type="slidenum">
              <a:rPr lang="en-US" altLang="en-US"/>
              <a:pPr>
                <a:defRPr/>
              </a:pPr>
              <a:t>‹#›</a:t>
            </a:fld>
            <a:endParaRPr lang="en-US" altLang="en-US"/>
          </a:p>
        </p:txBody>
      </p:sp>
    </p:spTree>
    <p:extLst>
      <p:ext uri="{BB962C8B-B14F-4D97-AF65-F5344CB8AC3E}">
        <p14:creationId xmlns:p14="http://schemas.microsoft.com/office/powerpoint/2010/main" val="3740129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DAF1C-CAF0-22DF-DD7E-633BDCB19A0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3011DE-4F7F-1051-0358-05E837BCE2D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71D765A8-32D3-79D9-3462-21915F331069}"/>
              </a:ext>
            </a:extLst>
          </p:cNvPr>
          <p:cNvSpPr>
            <a:spLocks noGrp="1"/>
          </p:cNvSpPr>
          <p:nvPr>
            <p:ph type="sldNum" sz="quarter" idx="12"/>
          </p:nvPr>
        </p:nvSpPr>
        <p:spPr/>
        <p:txBody>
          <a:bodyPr/>
          <a:lstStyle>
            <a:lvl1pPr>
              <a:defRPr smtClean="0"/>
            </a:lvl1pPr>
          </a:lstStyle>
          <a:p>
            <a:pPr>
              <a:defRPr/>
            </a:pPr>
            <a:fld id="{17D21303-1F11-4504-96E9-44F901936F42}" type="slidenum">
              <a:rPr lang="en-US" altLang="en-US"/>
              <a:pPr>
                <a:defRPr/>
              </a:pPr>
              <a:t>‹#›</a:t>
            </a:fld>
            <a:endParaRPr lang="en-US" altLang="en-US"/>
          </a:p>
        </p:txBody>
      </p:sp>
    </p:spTree>
    <p:extLst>
      <p:ext uri="{BB962C8B-B14F-4D97-AF65-F5344CB8AC3E}">
        <p14:creationId xmlns:p14="http://schemas.microsoft.com/office/powerpoint/2010/main" val="3232350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7099F-654F-26BA-AA88-92AB6AB9758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D999A67-5CA2-7D22-A0CC-6D9F0381D90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4C1F4C3-14A2-8F2C-864D-F65C3C13BA2C}"/>
              </a:ext>
            </a:extLst>
          </p:cNvPr>
          <p:cNvSpPr>
            <a:spLocks noGrp="1"/>
          </p:cNvSpPr>
          <p:nvPr>
            <p:ph type="sldNum" sz="quarter" idx="12"/>
          </p:nvPr>
        </p:nvSpPr>
        <p:spPr/>
        <p:txBody>
          <a:bodyPr/>
          <a:lstStyle>
            <a:lvl1pPr>
              <a:defRPr smtClean="0"/>
            </a:lvl1pPr>
          </a:lstStyle>
          <a:p>
            <a:pPr>
              <a:defRPr/>
            </a:pPr>
            <a:fld id="{70C87B11-071A-488C-8AC5-72716428969A}" type="slidenum">
              <a:rPr lang="en-US" altLang="en-US"/>
              <a:pPr>
                <a:defRPr/>
              </a:pPr>
              <a:t>‹#›</a:t>
            </a:fld>
            <a:endParaRPr lang="en-US" altLang="en-US"/>
          </a:p>
        </p:txBody>
      </p:sp>
    </p:spTree>
    <p:extLst>
      <p:ext uri="{BB962C8B-B14F-4D97-AF65-F5344CB8AC3E}">
        <p14:creationId xmlns:p14="http://schemas.microsoft.com/office/powerpoint/2010/main" val="4270753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301" y="214313"/>
            <a:ext cx="2600707"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184" y="214313"/>
            <a:ext cx="7598970"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25DFC-B02D-9D51-A9C6-5FF5DACBCA1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DC9DF94-2150-A7FD-64D9-16333892F27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733A215-C62F-6858-5355-E4CDBEE170ED}"/>
              </a:ext>
            </a:extLst>
          </p:cNvPr>
          <p:cNvSpPr>
            <a:spLocks noGrp="1"/>
          </p:cNvSpPr>
          <p:nvPr>
            <p:ph type="sldNum" sz="quarter" idx="12"/>
          </p:nvPr>
        </p:nvSpPr>
        <p:spPr/>
        <p:txBody>
          <a:bodyPr/>
          <a:lstStyle>
            <a:lvl1pPr>
              <a:defRPr smtClean="0"/>
            </a:lvl1pPr>
          </a:lstStyle>
          <a:p>
            <a:pPr>
              <a:defRPr/>
            </a:pPr>
            <a:fld id="{58A0B567-B2EA-43BD-BA7F-D68E08BE67A2}" type="slidenum">
              <a:rPr lang="en-US" altLang="en-US"/>
              <a:pPr>
                <a:defRPr/>
              </a:pPr>
              <a:t>‹#›</a:t>
            </a:fld>
            <a:endParaRPr lang="en-US" altLang="en-US"/>
          </a:p>
        </p:txBody>
      </p:sp>
    </p:spTree>
    <p:extLst>
      <p:ext uri="{BB962C8B-B14F-4D97-AF65-F5344CB8AC3E}">
        <p14:creationId xmlns:p14="http://schemas.microsoft.com/office/powerpoint/2010/main" val="3826192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185" y="214314"/>
            <a:ext cx="10388010" cy="1462087"/>
          </a:xfrm>
        </p:spPr>
        <p:txBody>
          <a:bodyPr/>
          <a:lstStyle/>
          <a:p>
            <a:r>
              <a:rPr lang="en-US"/>
              <a:t>Click to edit Master title style</a:t>
            </a:r>
          </a:p>
        </p:txBody>
      </p:sp>
      <p:sp>
        <p:nvSpPr>
          <p:cNvPr id="3" name="Content Placeholder 2"/>
          <p:cNvSpPr>
            <a:spLocks noGrp="1"/>
          </p:cNvSpPr>
          <p:nvPr>
            <p:ph sz="half" idx="1"/>
          </p:nvPr>
        </p:nvSpPr>
        <p:spPr>
          <a:xfrm>
            <a:off x="1576507" y="2017713"/>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331" y="2017713"/>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276D2-95E2-B077-BBB1-257463A81B3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E2360B4F-842B-5432-7885-B5F950C05566}"/>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8E97AD18-B4A9-2098-0447-DC1D36008A08}"/>
              </a:ext>
            </a:extLst>
          </p:cNvPr>
          <p:cNvSpPr>
            <a:spLocks noGrp="1"/>
          </p:cNvSpPr>
          <p:nvPr>
            <p:ph type="sldNum" sz="quarter" idx="12"/>
          </p:nvPr>
        </p:nvSpPr>
        <p:spPr/>
        <p:txBody>
          <a:bodyPr/>
          <a:lstStyle>
            <a:lvl1pPr>
              <a:defRPr smtClean="0"/>
            </a:lvl1pPr>
          </a:lstStyle>
          <a:p>
            <a:pPr>
              <a:defRPr/>
            </a:pPr>
            <a:fld id="{A7097FF8-6F09-4D85-98CC-D91EB962CC77}" type="slidenum">
              <a:rPr lang="en-US" altLang="en-US"/>
              <a:pPr>
                <a:defRPr/>
              </a:pPr>
              <a:t>‹#›</a:t>
            </a:fld>
            <a:endParaRPr lang="en-US" altLang="en-US"/>
          </a:p>
        </p:txBody>
      </p:sp>
    </p:spTree>
    <p:extLst>
      <p:ext uri="{BB962C8B-B14F-4D97-AF65-F5344CB8AC3E}">
        <p14:creationId xmlns:p14="http://schemas.microsoft.com/office/powerpoint/2010/main" val="257018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C9B77C4-9293-4533-973A-B3346008F712}"/>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A4F33BB-89F8-07FB-BAF8-EBADC1F1E2E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D424C642-DB39-8F97-C647-141E3C63808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C56E7108-A2B0-313F-0AF9-B3AD480A961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80CA2A69-31F4-3655-8EAD-4CCF10767DB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EE56F61F-5B35-B49D-B100-5F41E04A780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19EA2B86-3086-CA98-9E62-16BDEB5AE39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80C22B98-CDAE-DB7F-529A-0AFFBC910165}"/>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5A44D97B-1171-47FC-AA08-DEE06800592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8688AA9F-86C3-71D2-2F45-6ECEA0C94B23}"/>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9E75508C-D021-8EAE-FB08-737B4098C1C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E1D5FF30-CE64-AC09-AABC-27909AA6954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5B43FA51-C027-F20E-3F34-9D19F98A0EF1}"/>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6105043B-8E61-3883-3454-D30C92AE4A6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DFA4DF79-1E0E-22EB-8D55-9E7312D0ECF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079506E-5D12-867D-28DB-81ED64D6FB2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6D52A4F-CBBE-32A4-32AE-B3AC2C3B242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CE3CA0C2-8AE8-B4BF-1968-CD4DD8438B2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CC3ED37-BC96-1B3D-B41B-AFBA58484DF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82D80F37-A083-9E57-16C8-E9CF997C9A4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1AE8068E-3C5A-2416-1176-BAAB46999DF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3D6748F-BAA7-441F-C8F6-4F702ACF1E4B}"/>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D5BDAC67-37ED-F600-D515-B5120DF1147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3EF9DBC0-143A-BC91-37B4-E395479328F6}"/>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FC626BD3-7085-FD5D-A11C-0E4131DB02E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684B3240-FE36-CD40-3F55-A4332B4C194A}"/>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77D43F97-EF16-48FE-47C3-8AE9D4550E65}"/>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38DD1128-BF62-FE7C-5A30-81A13AED66D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20D78A3D-24C8-C358-FD4F-00FA836B0EC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6DAB7927-45D0-DD40-65D7-916740F8A2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6726A244-9CE6-2365-7E98-0C716D72208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E01ED345-EC68-300B-77A5-4EAE71DE2C8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B1F92B3-F0D3-C856-9394-D8A9339349CA}"/>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65A87386-FE37-BCD0-A0A1-98DBED6B7E5D}"/>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1AD55738-A330-322B-0E64-6F2E4A7BA34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DF01F72B-785A-4FB1-1E17-E364536B6D4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F5E12DF7-F0BF-591C-93C1-400658277E8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F3A98DAE-F72E-0BB2-EFC2-84A5C06A1E1D}"/>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3A7D6923-922F-7D5E-9E7B-E8D9D3DC5B7F}"/>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424D3DD2-EFF5-EE31-B4F7-E96C041C34F3}"/>
              </a:ext>
            </a:extLst>
          </p:cNvPr>
          <p:cNvSpPr>
            <a:spLocks noGrp="1" noChangeArrowheads="1"/>
          </p:cNvSpPr>
          <p:nvPr>
            <p:ph type="sldNum" sz="quarter" idx="4"/>
          </p:nvPr>
        </p:nvSpPr>
        <p:spPr/>
        <p:txBody>
          <a:bodyPr/>
          <a:lstStyle>
            <a:lvl1pPr>
              <a:defRPr/>
            </a:lvl1pPr>
          </a:lstStyle>
          <a:p>
            <a:fld id="{7724791F-761B-42A6-893E-BBB08B2A893C}" type="slidenum">
              <a:rPr lang="en-US" altLang="en-US"/>
              <a:pPr/>
              <a:t>‹#›</a:t>
            </a:fld>
            <a:endParaRPr lang="en-US" altLang="en-US"/>
          </a:p>
        </p:txBody>
      </p:sp>
    </p:spTree>
    <p:extLst>
      <p:ext uri="{BB962C8B-B14F-4D97-AF65-F5344CB8AC3E}">
        <p14:creationId xmlns:p14="http://schemas.microsoft.com/office/powerpoint/2010/main" val="6453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9DE9-EF7E-E00A-5EF0-E6C02AA64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FE4-9505-98A5-5A7C-597C9FD25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059F-3FBA-A9BE-282F-5A2657D9BA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712A83-C54B-6448-4805-2535AA1479C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338C2AA-E91F-778E-D29C-29746BAA2066}"/>
              </a:ext>
            </a:extLst>
          </p:cNvPr>
          <p:cNvSpPr>
            <a:spLocks noGrp="1"/>
          </p:cNvSpPr>
          <p:nvPr>
            <p:ph type="sldNum" sz="quarter" idx="12"/>
          </p:nvPr>
        </p:nvSpPr>
        <p:spPr/>
        <p:txBody>
          <a:bodyPr/>
          <a:lstStyle>
            <a:lvl1pPr>
              <a:defRPr/>
            </a:lvl1pPr>
          </a:lstStyle>
          <a:p>
            <a:fld id="{279BFB66-0BE6-4E20-8312-483B8A6CA4B7}" type="slidenum">
              <a:rPr lang="en-US" altLang="en-US"/>
              <a:pPr/>
              <a:t>‹#›</a:t>
            </a:fld>
            <a:endParaRPr lang="en-US" altLang="en-US"/>
          </a:p>
        </p:txBody>
      </p:sp>
    </p:spTree>
    <p:extLst>
      <p:ext uri="{BB962C8B-B14F-4D97-AF65-F5344CB8AC3E}">
        <p14:creationId xmlns:p14="http://schemas.microsoft.com/office/powerpoint/2010/main" val="1937415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F42F-543F-47E6-A3A3-368B0FCD0DF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6E721-97C2-2539-13AF-ECE70CD3EE3A}"/>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89896C0-1CB3-0C02-DAA9-9AD4BD911F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0E221C-2079-CEAB-A7FC-8E1A958EA2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F7FFCC-AD4A-2AFC-C3D6-BBA5E0E08F8C}"/>
              </a:ext>
            </a:extLst>
          </p:cNvPr>
          <p:cNvSpPr>
            <a:spLocks noGrp="1"/>
          </p:cNvSpPr>
          <p:nvPr>
            <p:ph type="sldNum" sz="quarter" idx="12"/>
          </p:nvPr>
        </p:nvSpPr>
        <p:spPr/>
        <p:txBody>
          <a:bodyPr/>
          <a:lstStyle>
            <a:lvl1pPr>
              <a:defRPr/>
            </a:lvl1pPr>
          </a:lstStyle>
          <a:p>
            <a:fld id="{42D62B4E-CAC0-4C36-8CCF-E18E7E3B3C70}" type="slidenum">
              <a:rPr lang="en-US" altLang="en-US"/>
              <a:pPr/>
              <a:t>‹#›</a:t>
            </a:fld>
            <a:endParaRPr lang="en-US" altLang="en-US"/>
          </a:p>
        </p:txBody>
      </p:sp>
    </p:spTree>
    <p:extLst>
      <p:ext uri="{BB962C8B-B14F-4D97-AF65-F5344CB8AC3E}">
        <p14:creationId xmlns:p14="http://schemas.microsoft.com/office/powerpoint/2010/main" val="1267928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EDD-EF5D-1BA1-9DCE-4120874FB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6FCCC-ACED-9E1F-F535-78B43E0C4452}"/>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9903C-4B81-D13C-551A-5CEC758137E3}"/>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BFD8C-0347-7B20-3E99-313628852F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BFF10B7-50B1-5CE1-72CB-B345BC03F8B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0578AD-136B-3002-4D5C-DAEE222E94CD}"/>
              </a:ext>
            </a:extLst>
          </p:cNvPr>
          <p:cNvSpPr>
            <a:spLocks noGrp="1"/>
          </p:cNvSpPr>
          <p:nvPr>
            <p:ph type="sldNum" sz="quarter" idx="12"/>
          </p:nvPr>
        </p:nvSpPr>
        <p:spPr/>
        <p:txBody>
          <a:bodyPr/>
          <a:lstStyle>
            <a:lvl1pPr>
              <a:defRPr/>
            </a:lvl1pPr>
          </a:lstStyle>
          <a:p>
            <a:fld id="{CE553092-CA76-4C82-B7D7-A98DE95A6F87}" type="slidenum">
              <a:rPr lang="en-US" altLang="en-US"/>
              <a:pPr/>
              <a:t>‹#›</a:t>
            </a:fld>
            <a:endParaRPr lang="en-US" altLang="en-US"/>
          </a:p>
        </p:txBody>
      </p:sp>
    </p:spTree>
    <p:extLst>
      <p:ext uri="{BB962C8B-B14F-4D97-AF65-F5344CB8AC3E}">
        <p14:creationId xmlns:p14="http://schemas.microsoft.com/office/powerpoint/2010/main" val="31158138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40D8-FE6E-D2A2-B99A-B3940A25381E}"/>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63B63-D166-26E3-AC2D-B52754FDBE2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7D50F-31A6-6762-57D3-326791AA9DAF}"/>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BBA01-6400-CF2C-C144-C98E0A1D4FF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DD622-AA90-A58B-F6AB-B189B14BDCFA}"/>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8B70B-2F88-2528-76D6-5295C84B32A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B86F41-6C13-C189-E124-F48C50F067A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67B2603-53E5-1490-CAA0-9324BC55EF1A}"/>
              </a:ext>
            </a:extLst>
          </p:cNvPr>
          <p:cNvSpPr>
            <a:spLocks noGrp="1"/>
          </p:cNvSpPr>
          <p:nvPr>
            <p:ph type="sldNum" sz="quarter" idx="12"/>
          </p:nvPr>
        </p:nvSpPr>
        <p:spPr/>
        <p:txBody>
          <a:bodyPr/>
          <a:lstStyle>
            <a:lvl1pPr>
              <a:defRPr/>
            </a:lvl1pPr>
          </a:lstStyle>
          <a:p>
            <a:fld id="{693DD43D-82C6-429B-9177-C71A7A5BB9BE}" type="slidenum">
              <a:rPr lang="en-US" altLang="en-US"/>
              <a:pPr/>
              <a:t>‹#›</a:t>
            </a:fld>
            <a:endParaRPr lang="en-US" altLang="en-US"/>
          </a:p>
        </p:txBody>
      </p:sp>
    </p:spTree>
    <p:extLst>
      <p:ext uri="{BB962C8B-B14F-4D97-AF65-F5344CB8AC3E}">
        <p14:creationId xmlns:p14="http://schemas.microsoft.com/office/powerpoint/2010/main" val="1089733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864F-E304-A071-F1A2-BAB6D777A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19F81-B2D0-7F76-9797-F78DE338066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BA8EE75-F80E-D397-7854-D02C8603EFA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09FDA3D-C3AC-50AD-0992-D0F4FAC6BC60}"/>
              </a:ext>
            </a:extLst>
          </p:cNvPr>
          <p:cNvSpPr>
            <a:spLocks noGrp="1"/>
          </p:cNvSpPr>
          <p:nvPr>
            <p:ph type="sldNum" sz="quarter" idx="12"/>
          </p:nvPr>
        </p:nvSpPr>
        <p:spPr/>
        <p:txBody>
          <a:bodyPr/>
          <a:lstStyle>
            <a:lvl1pPr>
              <a:defRPr/>
            </a:lvl1pPr>
          </a:lstStyle>
          <a:p>
            <a:fld id="{057CA862-B496-495E-B96F-A6E501C05598}" type="slidenum">
              <a:rPr lang="en-US" altLang="en-US"/>
              <a:pPr/>
              <a:t>‹#›</a:t>
            </a:fld>
            <a:endParaRPr lang="en-US" altLang="en-US"/>
          </a:p>
        </p:txBody>
      </p:sp>
    </p:spTree>
    <p:extLst>
      <p:ext uri="{BB962C8B-B14F-4D97-AF65-F5344CB8AC3E}">
        <p14:creationId xmlns:p14="http://schemas.microsoft.com/office/powerpoint/2010/main" val="1957518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61F0E-A2CD-EA1C-8E56-8EC31EC0835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C9846C1-ACFF-2A12-135A-C569E8EC598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335DEEB-6C97-6BAE-D6DB-F25B7BB29174}"/>
              </a:ext>
            </a:extLst>
          </p:cNvPr>
          <p:cNvSpPr>
            <a:spLocks noGrp="1"/>
          </p:cNvSpPr>
          <p:nvPr>
            <p:ph type="sldNum" sz="quarter" idx="12"/>
          </p:nvPr>
        </p:nvSpPr>
        <p:spPr/>
        <p:txBody>
          <a:bodyPr/>
          <a:lstStyle>
            <a:lvl1pPr>
              <a:defRPr/>
            </a:lvl1pPr>
          </a:lstStyle>
          <a:p>
            <a:fld id="{7DA7FD12-55A4-4F31-B453-9F326ABDDF76}" type="slidenum">
              <a:rPr lang="en-US" altLang="en-US"/>
              <a:pPr/>
              <a:t>‹#›</a:t>
            </a:fld>
            <a:endParaRPr lang="en-US" altLang="en-US"/>
          </a:p>
        </p:txBody>
      </p:sp>
    </p:spTree>
    <p:extLst>
      <p:ext uri="{BB962C8B-B14F-4D97-AF65-F5344CB8AC3E}">
        <p14:creationId xmlns:p14="http://schemas.microsoft.com/office/powerpoint/2010/main" val="2181016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25E-D4CB-BC9D-D5EA-241C4D61DFF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8BC9F-749B-B8E5-8C0B-4E84A8E5F1F6}"/>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682FD-2219-2EB8-C036-2FA05AA2C91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B07B4-DF4B-0EBB-2C65-36F5A7F9EA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2D0D0D-AD1D-8A42-29D5-F2E220C48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B786F5-5498-B156-8090-46D182C21287}"/>
              </a:ext>
            </a:extLst>
          </p:cNvPr>
          <p:cNvSpPr>
            <a:spLocks noGrp="1"/>
          </p:cNvSpPr>
          <p:nvPr>
            <p:ph type="sldNum" sz="quarter" idx="12"/>
          </p:nvPr>
        </p:nvSpPr>
        <p:spPr/>
        <p:txBody>
          <a:bodyPr/>
          <a:lstStyle>
            <a:lvl1pPr>
              <a:defRPr/>
            </a:lvl1pPr>
          </a:lstStyle>
          <a:p>
            <a:fld id="{F25B05B7-48B3-448F-A7A3-544A0CAB2818}" type="slidenum">
              <a:rPr lang="en-US" altLang="en-US"/>
              <a:pPr/>
              <a:t>‹#›</a:t>
            </a:fld>
            <a:endParaRPr lang="en-US" altLang="en-US"/>
          </a:p>
        </p:txBody>
      </p:sp>
    </p:spTree>
    <p:extLst>
      <p:ext uri="{BB962C8B-B14F-4D97-AF65-F5344CB8AC3E}">
        <p14:creationId xmlns:p14="http://schemas.microsoft.com/office/powerpoint/2010/main" val="4169173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2A15-4804-EC45-D97A-2B496755B97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40A61-2C38-9D1D-4AF7-5E5EDF332B7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10BE86-B174-83F3-588D-9DD36BB3B964}"/>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BD6DE-5D73-99AF-75B8-D58B19B48D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D1D943A-EF23-CBE8-362D-6665D35873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CC114B-3132-597A-B96C-A32AAF64B1D8}"/>
              </a:ext>
            </a:extLst>
          </p:cNvPr>
          <p:cNvSpPr>
            <a:spLocks noGrp="1"/>
          </p:cNvSpPr>
          <p:nvPr>
            <p:ph type="sldNum" sz="quarter" idx="12"/>
          </p:nvPr>
        </p:nvSpPr>
        <p:spPr/>
        <p:txBody>
          <a:bodyPr/>
          <a:lstStyle>
            <a:lvl1pPr>
              <a:defRPr/>
            </a:lvl1pPr>
          </a:lstStyle>
          <a:p>
            <a:fld id="{76C52FBE-186B-44A2-8EBC-0711C0B60827}" type="slidenum">
              <a:rPr lang="en-US" altLang="en-US"/>
              <a:pPr/>
              <a:t>‹#›</a:t>
            </a:fld>
            <a:endParaRPr lang="en-US" altLang="en-US"/>
          </a:p>
        </p:txBody>
      </p:sp>
    </p:spTree>
    <p:extLst>
      <p:ext uri="{BB962C8B-B14F-4D97-AF65-F5344CB8AC3E}">
        <p14:creationId xmlns:p14="http://schemas.microsoft.com/office/powerpoint/2010/main" val="7733592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B597-BF50-50CA-F59E-4C7EB9563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E01C9-677D-B83C-9E18-F28CB6FCE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BC7B-14A7-ED9B-5A60-D557D45DDD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FD02CC-E0EA-1D7A-E4E2-9B97E181DC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BAD0B6-F176-8179-FE1F-9D53F8F7B929}"/>
              </a:ext>
            </a:extLst>
          </p:cNvPr>
          <p:cNvSpPr>
            <a:spLocks noGrp="1"/>
          </p:cNvSpPr>
          <p:nvPr>
            <p:ph type="sldNum" sz="quarter" idx="12"/>
          </p:nvPr>
        </p:nvSpPr>
        <p:spPr/>
        <p:txBody>
          <a:bodyPr/>
          <a:lstStyle>
            <a:lvl1pPr>
              <a:defRPr/>
            </a:lvl1pPr>
          </a:lstStyle>
          <a:p>
            <a:fld id="{CB089EE8-AE2B-4A00-8454-29D8AE46AC6A}" type="slidenum">
              <a:rPr lang="en-US" altLang="en-US"/>
              <a:pPr/>
              <a:t>‹#›</a:t>
            </a:fld>
            <a:endParaRPr lang="en-US" altLang="en-US"/>
          </a:p>
        </p:txBody>
      </p:sp>
    </p:spTree>
    <p:extLst>
      <p:ext uri="{BB962C8B-B14F-4D97-AF65-F5344CB8AC3E}">
        <p14:creationId xmlns:p14="http://schemas.microsoft.com/office/powerpoint/2010/main" val="1012806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76593-7EE2-8DC1-E13D-122D58A21091}"/>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62BA3-81E9-9420-5664-71146E012B88}"/>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2E82-05DC-C521-49DC-710F62E297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775571-E102-DA75-776A-D1FBBF260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6EC80-D130-1508-C2C2-1297D2E0598D}"/>
              </a:ext>
            </a:extLst>
          </p:cNvPr>
          <p:cNvSpPr>
            <a:spLocks noGrp="1"/>
          </p:cNvSpPr>
          <p:nvPr>
            <p:ph type="sldNum" sz="quarter" idx="12"/>
          </p:nvPr>
        </p:nvSpPr>
        <p:spPr/>
        <p:txBody>
          <a:bodyPr/>
          <a:lstStyle>
            <a:lvl1pPr>
              <a:defRPr/>
            </a:lvl1pPr>
          </a:lstStyle>
          <a:p>
            <a:fld id="{D3161426-51E9-4D16-84D4-15B4A932D1AA}" type="slidenum">
              <a:rPr lang="en-US" altLang="en-US"/>
              <a:pPr/>
              <a:t>‹#›</a:t>
            </a:fld>
            <a:endParaRPr lang="en-US" altLang="en-US"/>
          </a:p>
        </p:txBody>
      </p:sp>
    </p:spTree>
    <p:extLst>
      <p:ext uri="{BB962C8B-B14F-4D97-AF65-F5344CB8AC3E}">
        <p14:creationId xmlns:p14="http://schemas.microsoft.com/office/powerpoint/2010/main" val="248119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833F-66F8-5401-BC1A-758925AE248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F6CAD897-017E-A52D-EEBB-9360E7E02DC9}"/>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74B0A763-9743-49B0-BC4E-EC2E50DD949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CD071-60A1-E499-3B3C-7988C78F283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701638-E166-E4BE-C8C6-7F6162BE9455}"/>
              </a:ext>
            </a:extLst>
          </p:cNvPr>
          <p:cNvSpPr>
            <a:spLocks noGrp="1"/>
          </p:cNvSpPr>
          <p:nvPr>
            <p:ph type="sldNum" sz="quarter" idx="12"/>
          </p:nvPr>
        </p:nvSpPr>
        <p:spPr>
          <a:xfrm>
            <a:off x="8735325" y="6278563"/>
            <a:ext cx="2844059" cy="457200"/>
          </a:xfrm>
        </p:spPr>
        <p:txBody>
          <a:bodyPr/>
          <a:lstStyle>
            <a:lvl1pPr>
              <a:defRPr/>
            </a:lvl1pPr>
          </a:lstStyle>
          <a:p>
            <a:fld id="{9E82050D-4CF8-4F65-AB26-2C16152D4EC9}" type="slidenum">
              <a:rPr lang="en-US" altLang="en-US"/>
              <a:pPr/>
              <a:t>‹#›</a:t>
            </a:fld>
            <a:endParaRPr lang="en-US" altLang="en-US"/>
          </a:p>
        </p:txBody>
      </p:sp>
    </p:spTree>
    <p:extLst>
      <p:ext uri="{BB962C8B-B14F-4D97-AF65-F5344CB8AC3E}">
        <p14:creationId xmlns:p14="http://schemas.microsoft.com/office/powerpoint/2010/main" val="4673347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3F57-166C-BC79-4D46-07A51DB2200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531F48-4A16-6748-1406-E58DE424CF60}"/>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A6587-3100-483D-6812-51FAB51DD9CC}"/>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290BE-BB53-1FE2-3CAE-ED99420EF780}"/>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252A21-B115-4A5E-1B8D-9522648766E3}"/>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C41E26-0130-1EB8-BBAA-174D4E67D657}"/>
              </a:ext>
            </a:extLst>
          </p:cNvPr>
          <p:cNvSpPr>
            <a:spLocks noGrp="1"/>
          </p:cNvSpPr>
          <p:nvPr>
            <p:ph type="sldNum" sz="quarter" idx="12"/>
          </p:nvPr>
        </p:nvSpPr>
        <p:spPr>
          <a:xfrm>
            <a:off x="8735325" y="6278563"/>
            <a:ext cx="2844059" cy="457200"/>
          </a:xfrm>
        </p:spPr>
        <p:txBody>
          <a:bodyPr/>
          <a:lstStyle>
            <a:lvl1pPr>
              <a:defRPr/>
            </a:lvl1pPr>
          </a:lstStyle>
          <a:p>
            <a:fld id="{9BA2EAB4-63AD-44F7-9D40-6CEE42E4628F}" type="slidenum">
              <a:rPr lang="en-US" altLang="en-US"/>
              <a:pPr/>
              <a:t>‹#›</a:t>
            </a:fld>
            <a:endParaRPr lang="en-US" altLang="en-US"/>
          </a:p>
        </p:txBody>
      </p:sp>
    </p:spTree>
    <p:extLst>
      <p:ext uri="{BB962C8B-B14F-4D97-AF65-F5344CB8AC3E}">
        <p14:creationId xmlns:p14="http://schemas.microsoft.com/office/powerpoint/2010/main" val="4012179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0EE1-E316-9DE5-6EE1-40BA4CFFF9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F15D35-2E67-412B-D9F1-C1377450BEB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B2BBF-4824-41B2-43C2-D00A70EF5EDA}"/>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73B1416-E273-495A-5144-8E33092C44C7}"/>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50EF09D-092E-BD19-5EB6-976DCF2FA5F1}"/>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3F9518D-EA65-28C5-62A7-7AC9ACBB636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AD2F6D7-E202-B32D-7BA5-52CF5A04D1B0}"/>
              </a:ext>
            </a:extLst>
          </p:cNvPr>
          <p:cNvSpPr>
            <a:spLocks noGrp="1"/>
          </p:cNvSpPr>
          <p:nvPr>
            <p:ph type="sldNum" sz="quarter" idx="12"/>
          </p:nvPr>
        </p:nvSpPr>
        <p:spPr>
          <a:xfrm>
            <a:off x="8735325" y="6278563"/>
            <a:ext cx="2844059" cy="457200"/>
          </a:xfrm>
        </p:spPr>
        <p:txBody>
          <a:bodyPr/>
          <a:lstStyle>
            <a:lvl1pPr>
              <a:defRPr/>
            </a:lvl1pPr>
          </a:lstStyle>
          <a:p>
            <a:fld id="{E40FA0A3-D97F-43B5-9DAB-B1787336CDD1}" type="slidenum">
              <a:rPr lang="en-US" altLang="en-US"/>
              <a:pPr/>
              <a:t>‹#›</a:t>
            </a:fld>
            <a:endParaRPr lang="en-US" altLang="en-US"/>
          </a:p>
        </p:txBody>
      </p:sp>
    </p:spTree>
    <p:extLst>
      <p:ext uri="{BB962C8B-B14F-4D97-AF65-F5344CB8AC3E}">
        <p14:creationId xmlns:p14="http://schemas.microsoft.com/office/powerpoint/2010/main" val="34437520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4426-AEC3-7564-7634-56CBF2A16DA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38C9BC-DF2F-606D-04DF-73E47D9324B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1CEDD-886F-919D-8055-5A89ACAB298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FC50-4E55-A483-9A26-1C2F5901017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F62E1C9-C9D5-23F5-485C-4F05075DAEAC}"/>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432D049-ECBE-9486-7EE2-E95527087BA1}"/>
              </a:ext>
            </a:extLst>
          </p:cNvPr>
          <p:cNvSpPr>
            <a:spLocks noGrp="1"/>
          </p:cNvSpPr>
          <p:nvPr>
            <p:ph type="sldNum" sz="quarter" idx="12"/>
          </p:nvPr>
        </p:nvSpPr>
        <p:spPr>
          <a:xfrm>
            <a:off x="8735325" y="6278563"/>
            <a:ext cx="2844059" cy="457200"/>
          </a:xfrm>
        </p:spPr>
        <p:txBody>
          <a:bodyPr/>
          <a:lstStyle>
            <a:lvl1pPr>
              <a:defRPr/>
            </a:lvl1pPr>
          </a:lstStyle>
          <a:p>
            <a:fld id="{83BA7B20-2F45-4927-B173-3938BE2C9BCC}" type="slidenum">
              <a:rPr lang="en-US" altLang="en-US"/>
              <a:pPr/>
              <a:t>‹#›</a:t>
            </a:fld>
            <a:endParaRPr lang="en-US" altLang="en-US"/>
          </a:p>
        </p:txBody>
      </p:sp>
    </p:spTree>
    <p:extLst>
      <p:ext uri="{BB962C8B-B14F-4D97-AF65-F5344CB8AC3E}">
        <p14:creationId xmlns:p14="http://schemas.microsoft.com/office/powerpoint/2010/main" val="14256470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3633-7BFB-7E17-DEC5-A65489671094}"/>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B3B17D-013C-8E93-2609-14E64BA790E1}"/>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B62B2-6D4F-4B9E-B037-CB23383607D3}"/>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CB9ADE-4C82-BC39-1BF6-71872C15B776}"/>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8CBB8F5-BD51-E6F7-5B40-00F3DA2C26D7}"/>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148A2-9EBF-0D4C-F567-F9A9D3CD66BC}"/>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7E1C9B-3344-E1CB-56D4-922C620E04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F65D8FE-BA9D-D239-F7EB-2FBA0D517BC3}"/>
              </a:ext>
            </a:extLst>
          </p:cNvPr>
          <p:cNvSpPr>
            <a:spLocks noGrp="1"/>
          </p:cNvSpPr>
          <p:nvPr>
            <p:ph type="sldNum" sz="quarter" idx="12"/>
          </p:nvPr>
        </p:nvSpPr>
        <p:spPr>
          <a:xfrm>
            <a:off x="8735325" y="6278563"/>
            <a:ext cx="2844059" cy="457200"/>
          </a:xfrm>
        </p:spPr>
        <p:txBody>
          <a:bodyPr/>
          <a:lstStyle>
            <a:lvl1pPr>
              <a:defRPr/>
            </a:lvl1pPr>
          </a:lstStyle>
          <a:p>
            <a:fld id="{740E3E1B-2EF8-4023-A4DB-D412B0F24828}" type="slidenum">
              <a:rPr lang="en-US" altLang="en-US"/>
              <a:pPr/>
              <a:t>‹#›</a:t>
            </a:fld>
            <a:endParaRPr lang="en-US" altLang="en-US"/>
          </a:p>
        </p:txBody>
      </p:sp>
    </p:spTree>
    <p:extLst>
      <p:ext uri="{BB962C8B-B14F-4D97-AF65-F5344CB8AC3E}">
        <p14:creationId xmlns:p14="http://schemas.microsoft.com/office/powerpoint/2010/main" val="4294504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1B814C28-C36F-178F-0368-EAA233DF8D5E}"/>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7AD08B1C-D9C7-A842-7C80-F92CD8B44786}"/>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B5F140A6-39C6-98C1-6BD0-CE87BE02EB8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238CAD8B-8E56-76AA-63C4-462CDEA6ECF9}"/>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0E7EDD85-368C-80B9-98E6-4B918BFD7C01}"/>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8494EE32-533C-2D96-D802-FB629F4A226D}"/>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5FE1EF78-4933-A514-7D70-0106A5DA6678}"/>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D8F67E4C-EAF7-0394-68A4-0BD264FF0082}"/>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C6C7472C-9257-06B4-0D76-F63C20F43DE7}"/>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97B69D39-57CE-538A-211F-EBAC3A526255}"/>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D286B841-F033-7D7B-A78F-BE75EB56501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F82884AB-1654-AE32-CF0F-2C9CCF83DD17}"/>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A93A9791-E1E1-5C8F-482F-8A5C1C708800}"/>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40524A60-B4C5-AAB4-5D39-0114D9C1D9EA}"/>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FB088749-0F6A-B2A1-390D-1E588E243333}"/>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5AF6FF51-2112-CFA9-7301-F21AC7A636ED}"/>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00C25E0-1AB4-411A-D457-F8DEB67DE956}"/>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8363281B-F698-A53D-1C6D-67A7B4E23388}"/>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6366324D-DEA3-58E7-61CA-A347093879B6}"/>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107B4DD2-B28D-4543-2B13-F46F70AECFBF}"/>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E8D66054-6BCD-E00D-82FD-C16248C150DD}"/>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46107EE-8DC6-1EDA-D376-30D477F0E0E4}"/>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109E86B3-1192-80C7-7E4A-8E53871120F9}"/>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90EB5F89-90DC-3D35-E513-A296E6670D28}"/>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E3B61F2A-4C9A-2905-CCCA-3E8BF47F4EC2}"/>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D72D7DCF-7CEC-7658-285A-F99496850BE6}"/>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EC830AC5-5D01-7339-C9C7-F8EADFC1B2FA}"/>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141EB7EE-E92E-577B-0712-F9606C118250}"/>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FE0B9F0A-9E39-FE87-88B2-3B832B432C86}"/>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468737D9-3DF6-6B68-84A3-DA32C33592B8}"/>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8C2973CA-4405-E95C-176F-A4AC3266E79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075085B5-1363-2679-FC18-CB03252FCEF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9581782-9933-96FE-8A6A-5FE5BC6D2820}"/>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AFE220A8-AC74-08EE-E6F5-35C238F36594}"/>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61BB67F8-37D2-4155-C1B8-B2F52C809338}"/>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B955CE4B-B4E8-71FE-E458-7C0EC69074DD}"/>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B62C1FE6-FDBF-1FFC-8ED8-FF73C2945164}"/>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0D3D89BD-E8CD-7820-57BB-4A4786A87076}"/>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45C6A2CA-A46B-A388-24A3-045FBA751389}"/>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DC6C00E0-FCE4-CFE6-EC51-50220A6F1E12}"/>
              </a:ext>
            </a:extLst>
          </p:cNvPr>
          <p:cNvSpPr>
            <a:spLocks noGrp="1" noChangeArrowheads="1"/>
          </p:cNvSpPr>
          <p:nvPr>
            <p:ph type="sldNum" sz="quarter" idx="4"/>
          </p:nvPr>
        </p:nvSpPr>
        <p:spPr/>
        <p:txBody>
          <a:bodyPr/>
          <a:lstStyle>
            <a:lvl1pPr>
              <a:defRPr/>
            </a:lvl1pPr>
          </a:lstStyle>
          <a:p>
            <a:fld id="{F32AD6B9-3EF3-4BB6-A184-7882D53615E7}" type="slidenum">
              <a:rPr lang="en-US" altLang="en-US"/>
              <a:pPr/>
              <a:t>‹#›</a:t>
            </a:fld>
            <a:endParaRPr lang="en-US" altLang="en-US"/>
          </a:p>
        </p:txBody>
      </p:sp>
    </p:spTree>
    <p:extLst>
      <p:ext uri="{BB962C8B-B14F-4D97-AF65-F5344CB8AC3E}">
        <p14:creationId xmlns:p14="http://schemas.microsoft.com/office/powerpoint/2010/main" val="2909153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B3C0-F4C0-A8DC-015A-A54558169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AD4AAD-01F4-D33E-31D7-E0CD7FD6E5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A572D-42DC-5762-052D-DFF105ED443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3BA494C-688B-C91D-8F88-E4D2E2E5A6B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353540-E865-80E7-B5AD-F216D2ABBE95}"/>
              </a:ext>
            </a:extLst>
          </p:cNvPr>
          <p:cNvSpPr>
            <a:spLocks noGrp="1"/>
          </p:cNvSpPr>
          <p:nvPr>
            <p:ph type="sldNum" sz="quarter" idx="12"/>
          </p:nvPr>
        </p:nvSpPr>
        <p:spPr/>
        <p:txBody>
          <a:bodyPr/>
          <a:lstStyle>
            <a:lvl1pPr>
              <a:defRPr/>
            </a:lvl1pPr>
          </a:lstStyle>
          <a:p>
            <a:fld id="{507DCE6A-78DB-4593-8041-29EC40D23EDC}" type="slidenum">
              <a:rPr lang="en-US" altLang="en-US"/>
              <a:pPr/>
              <a:t>‹#›</a:t>
            </a:fld>
            <a:endParaRPr lang="en-US" altLang="en-US"/>
          </a:p>
        </p:txBody>
      </p:sp>
    </p:spTree>
    <p:extLst>
      <p:ext uri="{BB962C8B-B14F-4D97-AF65-F5344CB8AC3E}">
        <p14:creationId xmlns:p14="http://schemas.microsoft.com/office/powerpoint/2010/main" val="4163143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F8D8-B049-D255-2EA8-9422C1517332}"/>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D21D96-C962-802C-755F-36390871FE10}"/>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8677C81-A5AC-83FA-119D-ACD7741DDD2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8A7384F-108A-0B04-FCCD-525EC5C792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31D32A-1550-0452-11DC-268296F3DA98}"/>
              </a:ext>
            </a:extLst>
          </p:cNvPr>
          <p:cNvSpPr>
            <a:spLocks noGrp="1"/>
          </p:cNvSpPr>
          <p:nvPr>
            <p:ph type="sldNum" sz="quarter" idx="12"/>
          </p:nvPr>
        </p:nvSpPr>
        <p:spPr/>
        <p:txBody>
          <a:bodyPr/>
          <a:lstStyle>
            <a:lvl1pPr>
              <a:defRPr/>
            </a:lvl1pPr>
          </a:lstStyle>
          <a:p>
            <a:fld id="{261431B0-8B3C-43B4-B85D-05248C107EF5}" type="slidenum">
              <a:rPr lang="en-US" altLang="en-US"/>
              <a:pPr/>
              <a:t>‹#›</a:t>
            </a:fld>
            <a:endParaRPr lang="en-US" altLang="en-US"/>
          </a:p>
        </p:txBody>
      </p:sp>
    </p:spTree>
    <p:extLst>
      <p:ext uri="{BB962C8B-B14F-4D97-AF65-F5344CB8AC3E}">
        <p14:creationId xmlns:p14="http://schemas.microsoft.com/office/powerpoint/2010/main" val="29667151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0938-8E37-84CC-F36C-BCF342AC6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BA507F-FDE6-C288-511D-D30144A8596C}"/>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24641-BEF5-8BD3-DED8-257FF6C4488C}"/>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2E6A9-DC68-A2C7-D27E-6D55ECC819F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FCDF5-E71B-245B-BD5D-E472A1BD1F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7A4920E-65AE-18AB-1407-A106D4B5F0C3}"/>
              </a:ext>
            </a:extLst>
          </p:cNvPr>
          <p:cNvSpPr>
            <a:spLocks noGrp="1"/>
          </p:cNvSpPr>
          <p:nvPr>
            <p:ph type="sldNum" sz="quarter" idx="12"/>
          </p:nvPr>
        </p:nvSpPr>
        <p:spPr/>
        <p:txBody>
          <a:bodyPr/>
          <a:lstStyle>
            <a:lvl1pPr>
              <a:defRPr/>
            </a:lvl1pPr>
          </a:lstStyle>
          <a:p>
            <a:fld id="{162D39E7-7B60-4BE8-87CF-678D60BE775C}" type="slidenum">
              <a:rPr lang="en-US" altLang="en-US"/>
              <a:pPr/>
              <a:t>‹#›</a:t>
            </a:fld>
            <a:endParaRPr lang="en-US" altLang="en-US"/>
          </a:p>
        </p:txBody>
      </p:sp>
    </p:spTree>
    <p:extLst>
      <p:ext uri="{BB962C8B-B14F-4D97-AF65-F5344CB8AC3E}">
        <p14:creationId xmlns:p14="http://schemas.microsoft.com/office/powerpoint/2010/main" val="1171447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9BCF-9EAB-B2D2-3241-5F6D23AA58BE}"/>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4E649-578C-515F-3615-977F8B4AF5F3}"/>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615AB-C765-0EA0-C27C-77BE21B873A9}"/>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ECCA51-47D8-DDF2-909F-730ACE179FE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F7083-59E1-8753-8C12-345472374AA6}"/>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FF8CA8-0482-2BAE-973C-F129EC8590D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EB0655A-EBAC-A243-74BE-C1D38E035B0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A22342A-1258-DF5D-F008-FB7B0707B766}"/>
              </a:ext>
            </a:extLst>
          </p:cNvPr>
          <p:cNvSpPr>
            <a:spLocks noGrp="1"/>
          </p:cNvSpPr>
          <p:nvPr>
            <p:ph type="sldNum" sz="quarter" idx="12"/>
          </p:nvPr>
        </p:nvSpPr>
        <p:spPr/>
        <p:txBody>
          <a:bodyPr/>
          <a:lstStyle>
            <a:lvl1pPr>
              <a:defRPr/>
            </a:lvl1pPr>
          </a:lstStyle>
          <a:p>
            <a:fld id="{89CC7C68-63D1-4814-B42D-1B600093588A}" type="slidenum">
              <a:rPr lang="en-US" altLang="en-US"/>
              <a:pPr/>
              <a:t>‹#›</a:t>
            </a:fld>
            <a:endParaRPr lang="en-US" altLang="en-US"/>
          </a:p>
        </p:txBody>
      </p:sp>
    </p:spTree>
    <p:extLst>
      <p:ext uri="{BB962C8B-B14F-4D97-AF65-F5344CB8AC3E}">
        <p14:creationId xmlns:p14="http://schemas.microsoft.com/office/powerpoint/2010/main" val="7270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8D2D-3368-424D-5374-E88C9C686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E7E897-455C-684A-A581-447C2084A62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3E1E9FE-F19C-7D6F-01C9-CAC893313BB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1454CDF-3516-37CA-5053-1F862A65DE77}"/>
              </a:ext>
            </a:extLst>
          </p:cNvPr>
          <p:cNvSpPr>
            <a:spLocks noGrp="1"/>
          </p:cNvSpPr>
          <p:nvPr>
            <p:ph type="sldNum" sz="quarter" idx="12"/>
          </p:nvPr>
        </p:nvSpPr>
        <p:spPr/>
        <p:txBody>
          <a:bodyPr/>
          <a:lstStyle>
            <a:lvl1pPr>
              <a:defRPr/>
            </a:lvl1pPr>
          </a:lstStyle>
          <a:p>
            <a:fld id="{C11E0FFF-EC52-4FB0-AD90-794567398258}" type="slidenum">
              <a:rPr lang="en-US" altLang="en-US"/>
              <a:pPr/>
              <a:t>‹#›</a:t>
            </a:fld>
            <a:endParaRPr lang="en-US" altLang="en-US"/>
          </a:p>
        </p:txBody>
      </p:sp>
    </p:spTree>
    <p:extLst>
      <p:ext uri="{BB962C8B-B14F-4D97-AF65-F5344CB8AC3E}">
        <p14:creationId xmlns:p14="http://schemas.microsoft.com/office/powerpoint/2010/main" val="28687864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72E9E-FA3B-4FB0-5C22-5AD03E32D95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2B35757-4280-667B-FA20-5A9810AF166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6B1FFD9-D26E-E857-1349-7354B6C79C13}"/>
              </a:ext>
            </a:extLst>
          </p:cNvPr>
          <p:cNvSpPr>
            <a:spLocks noGrp="1"/>
          </p:cNvSpPr>
          <p:nvPr>
            <p:ph type="sldNum" sz="quarter" idx="12"/>
          </p:nvPr>
        </p:nvSpPr>
        <p:spPr/>
        <p:txBody>
          <a:bodyPr/>
          <a:lstStyle>
            <a:lvl1pPr>
              <a:defRPr/>
            </a:lvl1pPr>
          </a:lstStyle>
          <a:p>
            <a:fld id="{B76985B4-D5DD-45A4-A719-4BB361D02C3D}" type="slidenum">
              <a:rPr lang="en-US" altLang="en-US"/>
              <a:pPr/>
              <a:t>‹#›</a:t>
            </a:fld>
            <a:endParaRPr lang="en-US" altLang="en-US"/>
          </a:p>
        </p:txBody>
      </p:sp>
    </p:spTree>
    <p:extLst>
      <p:ext uri="{BB962C8B-B14F-4D97-AF65-F5344CB8AC3E}">
        <p14:creationId xmlns:p14="http://schemas.microsoft.com/office/powerpoint/2010/main" val="2924419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37E5-C5AF-F1EE-85E1-64030431601D}"/>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4F4974-4E7E-DF68-27FB-E5C92C8F614D}"/>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951717-8EC7-BB6E-11A0-29D8E5FF55E7}"/>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2BFF7-B1DD-56D1-0DF5-5AFE2F286AB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A56C0FA-53E3-E49F-B153-178BC320786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F0C1116-9174-6301-FC74-31C97B1F3481}"/>
              </a:ext>
            </a:extLst>
          </p:cNvPr>
          <p:cNvSpPr>
            <a:spLocks noGrp="1"/>
          </p:cNvSpPr>
          <p:nvPr>
            <p:ph type="sldNum" sz="quarter" idx="12"/>
          </p:nvPr>
        </p:nvSpPr>
        <p:spPr/>
        <p:txBody>
          <a:bodyPr/>
          <a:lstStyle>
            <a:lvl1pPr>
              <a:defRPr/>
            </a:lvl1pPr>
          </a:lstStyle>
          <a:p>
            <a:fld id="{F0E77D68-B1E9-441C-A028-5A2F5E0D5B6D}" type="slidenum">
              <a:rPr lang="en-US" altLang="en-US"/>
              <a:pPr/>
              <a:t>‹#›</a:t>
            </a:fld>
            <a:endParaRPr lang="en-US" altLang="en-US"/>
          </a:p>
        </p:txBody>
      </p:sp>
    </p:spTree>
    <p:extLst>
      <p:ext uri="{BB962C8B-B14F-4D97-AF65-F5344CB8AC3E}">
        <p14:creationId xmlns:p14="http://schemas.microsoft.com/office/powerpoint/2010/main" val="3156091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C568-B58A-25B9-498D-087F18B43E30}"/>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7922F9-FA79-9E13-CA24-C35BA41C03FA}"/>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D2B472-3DA6-172E-E864-4E8F135398A4}"/>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6ED09-B256-FE97-50D0-1AC00F881D0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36A083-FE72-F997-164A-B3B40286ABD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D2EE4B-8D04-F967-6103-9B94CC9A7240}"/>
              </a:ext>
            </a:extLst>
          </p:cNvPr>
          <p:cNvSpPr>
            <a:spLocks noGrp="1"/>
          </p:cNvSpPr>
          <p:nvPr>
            <p:ph type="sldNum" sz="quarter" idx="12"/>
          </p:nvPr>
        </p:nvSpPr>
        <p:spPr/>
        <p:txBody>
          <a:bodyPr/>
          <a:lstStyle>
            <a:lvl1pPr>
              <a:defRPr/>
            </a:lvl1pPr>
          </a:lstStyle>
          <a:p>
            <a:fld id="{5A5D8F5C-B46E-4D9F-B4EF-19F8ABEC3FAD}" type="slidenum">
              <a:rPr lang="en-US" altLang="en-US"/>
              <a:pPr/>
              <a:t>‹#›</a:t>
            </a:fld>
            <a:endParaRPr lang="en-US" altLang="en-US"/>
          </a:p>
        </p:txBody>
      </p:sp>
    </p:spTree>
    <p:extLst>
      <p:ext uri="{BB962C8B-B14F-4D97-AF65-F5344CB8AC3E}">
        <p14:creationId xmlns:p14="http://schemas.microsoft.com/office/powerpoint/2010/main" val="24602954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DC74-9E30-AE72-9DAF-DBE8FA079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FF662-F44E-C489-8AA2-5BD1DB3EE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D93AD-7F24-BF3A-1035-0134614D7D9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73D6C63-72C3-DA93-4398-06E7F4F76F6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AC9EC6-6E6D-0E1D-4215-D801CE6A5363}"/>
              </a:ext>
            </a:extLst>
          </p:cNvPr>
          <p:cNvSpPr>
            <a:spLocks noGrp="1"/>
          </p:cNvSpPr>
          <p:nvPr>
            <p:ph type="sldNum" sz="quarter" idx="12"/>
          </p:nvPr>
        </p:nvSpPr>
        <p:spPr/>
        <p:txBody>
          <a:bodyPr/>
          <a:lstStyle>
            <a:lvl1pPr>
              <a:defRPr/>
            </a:lvl1pPr>
          </a:lstStyle>
          <a:p>
            <a:fld id="{EA150D2E-89A4-408C-B8A6-358BACC42948}" type="slidenum">
              <a:rPr lang="en-US" altLang="en-US"/>
              <a:pPr/>
              <a:t>‹#›</a:t>
            </a:fld>
            <a:endParaRPr lang="en-US" altLang="en-US"/>
          </a:p>
        </p:txBody>
      </p:sp>
    </p:spTree>
    <p:extLst>
      <p:ext uri="{BB962C8B-B14F-4D97-AF65-F5344CB8AC3E}">
        <p14:creationId xmlns:p14="http://schemas.microsoft.com/office/powerpoint/2010/main" val="21613121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7C79C-FCF1-BE37-151E-9E85D5B28E26}"/>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664FF7-E11F-CB2D-1DC7-AA97638DC93D}"/>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4E70E-AAF2-3652-2A40-5E8FBFDB45D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A2556AD-170A-413A-36F8-B955D8AC82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8F3E917-E992-91E5-5AD3-D6A2A3CABF0E}"/>
              </a:ext>
            </a:extLst>
          </p:cNvPr>
          <p:cNvSpPr>
            <a:spLocks noGrp="1"/>
          </p:cNvSpPr>
          <p:nvPr>
            <p:ph type="sldNum" sz="quarter" idx="12"/>
          </p:nvPr>
        </p:nvSpPr>
        <p:spPr/>
        <p:txBody>
          <a:bodyPr/>
          <a:lstStyle>
            <a:lvl1pPr>
              <a:defRPr/>
            </a:lvl1pPr>
          </a:lstStyle>
          <a:p>
            <a:fld id="{FC6349C0-25F0-42DA-AA23-3A25923C9E04}" type="slidenum">
              <a:rPr lang="en-US" altLang="en-US"/>
              <a:pPr/>
              <a:t>‹#›</a:t>
            </a:fld>
            <a:endParaRPr lang="en-US" altLang="en-US"/>
          </a:p>
        </p:txBody>
      </p:sp>
    </p:spTree>
    <p:extLst>
      <p:ext uri="{BB962C8B-B14F-4D97-AF65-F5344CB8AC3E}">
        <p14:creationId xmlns:p14="http://schemas.microsoft.com/office/powerpoint/2010/main" val="871339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8E8E-F66F-DD29-9B60-EA16545935E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5A371AE4-CEBC-E6A5-C86A-85F4B660BC4F}"/>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119A38C7-46BF-184A-2245-2F034BFCD06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53F122-1B1A-7A0A-F173-26D1ADA709E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0CB3DE-249E-3E99-3E0F-C1BF5744D790}"/>
              </a:ext>
            </a:extLst>
          </p:cNvPr>
          <p:cNvSpPr>
            <a:spLocks noGrp="1"/>
          </p:cNvSpPr>
          <p:nvPr>
            <p:ph type="sldNum" sz="quarter" idx="12"/>
          </p:nvPr>
        </p:nvSpPr>
        <p:spPr>
          <a:xfrm>
            <a:off x="8735325" y="6278563"/>
            <a:ext cx="2844059" cy="457200"/>
          </a:xfrm>
        </p:spPr>
        <p:txBody>
          <a:bodyPr/>
          <a:lstStyle>
            <a:lvl1pPr>
              <a:defRPr/>
            </a:lvl1pPr>
          </a:lstStyle>
          <a:p>
            <a:fld id="{8E6F8A57-A69A-484A-8A98-6F6B70F5A813}" type="slidenum">
              <a:rPr lang="en-US" altLang="en-US"/>
              <a:pPr/>
              <a:t>‹#›</a:t>
            </a:fld>
            <a:endParaRPr lang="en-US" altLang="en-US"/>
          </a:p>
        </p:txBody>
      </p:sp>
    </p:spTree>
    <p:extLst>
      <p:ext uri="{BB962C8B-B14F-4D97-AF65-F5344CB8AC3E}">
        <p14:creationId xmlns:p14="http://schemas.microsoft.com/office/powerpoint/2010/main" val="22188364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14E2-EDEF-21AB-7A6C-AD72BA81857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C571A-8151-515F-FB83-6EADE7EF6E79}"/>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FC43AF-2069-CB5B-6866-187393A4AC28}"/>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0933E0-636F-06DD-2058-8F62A9280579}"/>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ECDFF18-2A44-31DB-7870-90C18B458FA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B959E9C-0966-F85C-3FCF-8602ECFDA213}"/>
              </a:ext>
            </a:extLst>
          </p:cNvPr>
          <p:cNvSpPr>
            <a:spLocks noGrp="1"/>
          </p:cNvSpPr>
          <p:nvPr>
            <p:ph type="sldNum" sz="quarter" idx="12"/>
          </p:nvPr>
        </p:nvSpPr>
        <p:spPr>
          <a:xfrm>
            <a:off x="8735325" y="6278563"/>
            <a:ext cx="2844059" cy="457200"/>
          </a:xfrm>
        </p:spPr>
        <p:txBody>
          <a:bodyPr/>
          <a:lstStyle>
            <a:lvl1pPr>
              <a:defRPr/>
            </a:lvl1pPr>
          </a:lstStyle>
          <a:p>
            <a:fld id="{88B37465-8A92-4E2A-9BB0-6F69E80ADEC1}" type="slidenum">
              <a:rPr lang="en-US" altLang="en-US"/>
              <a:pPr/>
              <a:t>‹#›</a:t>
            </a:fld>
            <a:endParaRPr lang="en-US" altLang="en-US"/>
          </a:p>
        </p:txBody>
      </p:sp>
    </p:spTree>
    <p:extLst>
      <p:ext uri="{BB962C8B-B14F-4D97-AF65-F5344CB8AC3E}">
        <p14:creationId xmlns:p14="http://schemas.microsoft.com/office/powerpoint/2010/main" val="16199078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593B-A244-E3BE-7E0F-F1C89DBFBD7E}"/>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BCDD6C-57C4-F873-73D3-CF23FD3B4E7B}"/>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C7F1ED-8964-E085-4AB2-D488E2792B73}"/>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CA0F96D-BB68-1C4B-DAF1-3A4F19DCCD0B}"/>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5A9D9DF-A4EF-C6EE-9F71-18A946EC4FD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9BEF26E-23D0-4781-F03D-EFB0D9099F57}"/>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3AA58CB-7A3A-4631-FEF0-609F76A36B81}"/>
              </a:ext>
            </a:extLst>
          </p:cNvPr>
          <p:cNvSpPr>
            <a:spLocks noGrp="1"/>
          </p:cNvSpPr>
          <p:nvPr>
            <p:ph type="sldNum" sz="quarter" idx="12"/>
          </p:nvPr>
        </p:nvSpPr>
        <p:spPr>
          <a:xfrm>
            <a:off x="8735325" y="6278563"/>
            <a:ext cx="2844059" cy="457200"/>
          </a:xfrm>
        </p:spPr>
        <p:txBody>
          <a:bodyPr/>
          <a:lstStyle>
            <a:lvl1pPr>
              <a:defRPr/>
            </a:lvl1pPr>
          </a:lstStyle>
          <a:p>
            <a:fld id="{FBF81222-8CFA-4585-9113-16F4BE1DA0C7}" type="slidenum">
              <a:rPr lang="en-US" altLang="en-US"/>
              <a:pPr/>
              <a:t>‹#›</a:t>
            </a:fld>
            <a:endParaRPr lang="en-US" altLang="en-US"/>
          </a:p>
        </p:txBody>
      </p:sp>
    </p:spTree>
    <p:extLst>
      <p:ext uri="{BB962C8B-B14F-4D97-AF65-F5344CB8AC3E}">
        <p14:creationId xmlns:p14="http://schemas.microsoft.com/office/powerpoint/2010/main" val="35247896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B7C8-AA8C-C9F3-84C8-684CD2D38EA6}"/>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2D4E7A6-A556-B422-BB1E-8A95DE390FD2}"/>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3B787-20CD-0337-2882-31477431B975}"/>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FC1C2E-5BEA-0056-F93E-CC1E3DFA7D8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3913BD1-591E-BBD3-C72B-99B2841CB32F}"/>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56560C-751E-DB45-2812-EF6C7CDFC6CC}"/>
              </a:ext>
            </a:extLst>
          </p:cNvPr>
          <p:cNvSpPr>
            <a:spLocks noGrp="1"/>
          </p:cNvSpPr>
          <p:nvPr>
            <p:ph type="sldNum" sz="quarter" idx="12"/>
          </p:nvPr>
        </p:nvSpPr>
        <p:spPr>
          <a:xfrm>
            <a:off x="8735325" y="6278563"/>
            <a:ext cx="2844059" cy="457200"/>
          </a:xfrm>
        </p:spPr>
        <p:txBody>
          <a:bodyPr/>
          <a:lstStyle>
            <a:lvl1pPr>
              <a:defRPr/>
            </a:lvl1pPr>
          </a:lstStyle>
          <a:p>
            <a:fld id="{ABC6E6B2-9267-4456-8548-3098870D6EFC}" type="slidenum">
              <a:rPr lang="en-US" altLang="en-US"/>
              <a:pPr/>
              <a:t>‹#›</a:t>
            </a:fld>
            <a:endParaRPr lang="en-US" altLang="en-US"/>
          </a:p>
        </p:txBody>
      </p:sp>
    </p:spTree>
    <p:extLst>
      <p:ext uri="{BB962C8B-B14F-4D97-AF65-F5344CB8AC3E}">
        <p14:creationId xmlns:p14="http://schemas.microsoft.com/office/powerpoint/2010/main" val="157972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F351-6A32-583F-D8AF-0D6511F74C2F}"/>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200916-B5CD-8698-AD0D-C8101E08620E}"/>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37743-57CA-C99F-CB18-450880C525CC}"/>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2971A2F-9738-705E-3404-CA24D8590E03}"/>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2C0FB8EE-67DF-99F1-E509-88DA9D878D23}"/>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BC696-73D2-7BE4-2919-3DAF4797A87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3282121-56B1-A532-7D29-71246F15900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85989A6-296F-B923-B0F3-FAD260C1B7AC}"/>
              </a:ext>
            </a:extLst>
          </p:cNvPr>
          <p:cNvSpPr>
            <a:spLocks noGrp="1"/>
          </p:cNvSpPr>
          <p:nvPr>
            <p:ph type="sldNum" sz="quarter" idx="12"/>
          </p:nvPr>
        </p:nvSpPr>
        <p:spPr>
          <a:xfrm>
            <a:off x="8735325" y="6278563"/>
            <a:ext cx="2844059" cy="457200"/>
          </a:xfrm>
        </p:spPr>
        <p:txBody>
          <a:bodyPr/>
          <a:lstStyle>
            <a:lvl1pPr>
              <a:defRPr/>
            </a:lvl1pPr>
          </a:lstStyle>
          <a:p>
            <a:fld id="{751355C3-2D10-4C96-ACBB-240712F7AEB4}" type="slidenum">
              <a:rPr lang="en-US" altLang="en-US"/>
              <a:pPr/>
              <a:t>‹#›</a:t>
            </a:fld>
            <a:endParaRPr lang="en-US" altLang="en-US"/>
          </a:p>
        </p:txBody>
      </p:sp>
    </p:spTree>
    <p:extLst>
      <p:ext uri="{BB962C8B-B14F-4D97-AF65-F5344CB8AC3E}">
        <p14:creationId xmlns:p14="http://schemas.microsoft.com/office/powerpoint/2010/main" val="2030957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56A02E5-0CB7-368D-F460-5D6261596E9C}"/>
              </a:ext>
            </a:extLst>
          </p:cNvPr>
          <p:cNvGrpSpPr>
            <a:grpSpLocks/>
          </p:cNvGrpSpPr>
          <p:nvPr/>
        </p:nvGrpSpPr>
        <p:grpSpPr bwMode="auto">
          <a:xfrm>
            <a:off x="5065981" y="1789114"/>
            <a:ext cx="7118612" cy="5056187"/>
            <a:chOff x="2394" y="1127"/>
            <a:chExt cx="3364" cy="3185"/>
          </a:xfrm>
        </p:grpSpPr>
        <p:sp>
          <p:nvSpPr>
            <p:cNvPr id="3" name="Rectangle 3">
              <a:extLst>
                <a:ext uri="{FF2B5EF4-FFF2-40B4-BE49-F238E27FC236}">
                  <a16:creationId xmlns:a16="http://schemas.microsoft.com/office/drawing/2014/main" id="{8A8A2F26-A888-E0DC-7E5B-4BBC8513CB89}"/>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4" name="Oval 4">
              <a:extLst>
                <a:ext uri="{FF2B5EF4-FFF2-40B4-BE49-F238E27FC236}">
                  <a16:creationId xmlns:a16="http://schemas.microsoft.com/office/drawing/2014/main" id="{B5438B04-75F9-DA14-6550-56865A9D2417}"/>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5" name="Rectangle 5">
              <a:extLst>
                <a:ext uri="{FF2B5EF4-FFF2-40B4-BE49-F238E27FC236}">
                  <a16:creationId xmlns:a16="http://schemas.microsoft.com/office/drawing/2014/main" id="{3CF1316F-3237-5F3D-D094-C7755B613011}"/>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2E7144FB-27E7-2018-F045-AF5393A56D50}"/>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 name="Rectangle 7">
              <a:extLst>
                <a:ext uri="{FF2B5EF4-FFF2-40B4-BE49-F238E27FC236}">
                  <a16:creationId xmlns:a16="http://schemas.microsoft.com/office/drawing/2014/main" id="{4D205839-AA54-3A4F-7B2B-46F94F453B4E}"/>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Rectangle 8">
              <a:extLst>
                <a:ext uri="{FF2B5EF4-FFF2-40B4-BE49-F238E27FC236}">
                  <a16:creationId xmlns:a16="http://schemas.microsoft.com/office/drawing/2014/main" id="{86D65F87-0917-F5E1-69F6-2B114A2BC7A4}"/>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9" name="Rectangle 9">
              <a:extLst>
                <a:ext uri="{FF2B5EF4-FFF2-40B4-BE49-F238E27FC236}">
                  <a16:creationId xmlns:a16="http://schemas.microsoft.com/office/drawing/2014/main" id="{10B07431-849F-A20B-C185-9B5AC8D8E73C}"/>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10">
              <a:extLst>
                <a:ext uri="{FF2B5EF4-FFF2-40B4-BE49-F238E27FC236}">
                  <a16:creationId xmlns:a16="http://schemas.microsoft.com/office/drawing/2014/main" id="{AD0B58C4-6CD5-1CCE-E3EB-F18E2E7AE0ED}"/>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11">
              <a:extLst>
                <a:ext uri="{FF2B5EF4-FFF2-40B4-BE49-F238E27FC236}">
                  <a16:creationId xmlns:a16="http://schemas.microsoft.com/office/drawing/2014/main" id="{1D2FDFD0-8226-2812-EC84-400B6E0FC76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Freeform 12">
              <a:extLst>
                <a:ext uri="{FF2B5EF4-FFF2-40B4-BE49-F238E27FC236}">
                  <a16:creationId xmlns:a16="http://schemas.microsoft.com/office/drawing/2014/main" id="{729EA257-276E-CD79-62A9-531A7B6133FB}"/>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D9856B2D-FF8F-330A-D42C-10FFDE7558FF}"/>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2EE23329-5908-C8B8-09D2-EF53D93E2B70}"/>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F4FA944D-9BE4-8F7F-5D99-5A870806570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5B323EB6-DA6E-E9D6-5DA9-83BC7A6ECE33}"/>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516F961F-6C58-7512-B76B-43D0957323F4}"/>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8" name="Freeform 18">
              <a:extLst>
                <a:ext uri="{FF2B5EF4-FFF2-40B4-BE49-F238E27FC236}">
                  <a16:creationId xmlns:a16="http://schemas.microsoft.com/office/drawing/2014/main" id="{8B7E5574-F878-3207-2528-4C60C900E5CD}"/>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9">
              <a:extLst>
                <a:ext uri="{FF2B5EF4-FFF2-40B4-BE49-F238E27FC236}">
                  <a16:creationId xmlns:a16="http://schemas.microsoft.com/office/drawing/2014/main" id="{A5557513-420D-8212-D2FB-7A06C58D175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20">
              <a:extLst>
                <a:ext uri="{FF2B5EF4-FFF2-40B4-BE49-F238E27FC236}">
                  <a16:creationId xmlns:a16="http://schemas.microsoft.com/office/drawing/2014/main" id="{B3C8F041-5A1F-34A5-E980-B4A58D80AD2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21">
              <a:extLst>
                <a:ext uri="{FF2B5EF4-FFF2-40B4-BE49-F238E27FC236}">
                  <a16:creationId xmlns:a16="http://schemas.microsoft.com/office/drawing/2014/main" id="{8C959799-3476-58AC-BAE1-2E1116F26E2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2">
              <a:extLst>
                <a:ext uri="{FF2B5EF4-FFF2-40B4-BE49-F238E27FC236}">
                  <a16:creationId xmlns:a16="http://schemas.microsoft.com/office/drawing/2014/main" id="{5DAD2B73-9201-A2BA-97B7-2AACD12988E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3">
              <a:extLst>
                <a:ext uri="{FF2B5EF4-FFF2-40B4-BE49-F238E27FC236}">
                  <a16:creationId xmlns:a16="http://schemas.microsoft.com/office/drawing/2014/main" id="{15988C5A-3719-F7B4-56FF-3AFA1BD576E5}"/>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4" name="Freeform 24">
              <a:extLst>
                <a:ext uri="{FF2B5EF4-FFF2-40B4-BE49-F238E27FC236}">
                  <a16:creationId xmlns:a16="http://schemas.microsoft.com/office/drawing/2014/main" id="{CCB80037-8B9D-071A-8986-B4B56271EC0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5">
              <a:extLst>
                <a:ext uri="{FF2B5EF4-FFF2-40B4-BE49-F238E27FC236}">
                  <a16:creationId xmlns:a16="http://schemas.microsoft.com/office/drawing/2014/main" id="{22781951-F59F-BEF2-B6E6-77194E4DD1FA}"/>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6" name="Freeform 26">
              <a:extLst>
                <a:ext uri="{FF2B5EF4-FFF2-40B4-BE49-F238E27FC236}">
                  <a16:creationId xmlns:a16="http://schemas.microsoft.com/office/drawing/2014/main" id="{3CA50621-158A-3D7F-F272-1922AC388314}"/>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Oval 27">
              <a:extLst>
                <a:ext uri="{FF2B5EF4-FFF2-40B4-BE49-F238E27FC236}">
                  <a16:creationId xmlns:a16="http://schemas.microsoft.com/office/drawing/2014/main" id="{89446DD9-B208-34C3-48AF-F494D2B476F1}"/>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28" name="Oval 28">
              <a:extLst>
                <a:ext uri="{FF2B5EF4-FFF2-40B4-BE49-F238E27FC236}">
                  <a16:creationId xmlns:a16="http://schemas.microsoft.com/office/drawing/2014/main" id="{11F773BC-3B46-A589-FDAD-7B3842842AA7}"/>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29" name="Oval 29">
              <a:extLst>
                <a:ext uri="{FF2B5EF4-FFF2-40B4-BE49-F238E27FC236}">
                  <a16:creationId xmlns:a16="http://schemas.microsoft.com/office/drawing/2014/main" id="{4A30D99B-2F8E-7ABB-6444-5C8380C043DA}"/>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E935C71F-CEA6-34EF-882E-A449E7E4FB9B}"/>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1" name="Freeform 31">
              <a:extLst>
                <a:ext uri="{FF2B5EF4-FFF2-40B4-BE49-F238E27FC236}">
                  <a16:creationId xmlns:a16="http://schemas.microsoft.com/office/drawing/2014/main" id="{4A168BD0-315E-9F78-296C-E630E3E5C77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2" name="Rectangle 32">
              <a:extLst>
                <a:ext uri="{FF2B5EF4-FFF2-40B4-BE49-F238E27FC236}">
                  <a16:creationId xmlns:a16="http://schemas.microsoft.com/office/drawing/2014/main" id="{FC3AD6F9-479C-6549-E10F-314180E1F848}"/>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3" name="Rectangle 33">
              <a:extLst>
                <a:ext uri="{FF2B5EF4-FFF2-40B4-BE49-F238E27FC236}">
                  <a16:creationId xmlns:a16="http://schemas.microsoft.com/office/drawing/2014/main" id="{5585549A-353F-3275-2873-6AB5BEA4B182}"/>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4" name="AutoShape 34">
              <a:extLst>
                <a:ext uri="{FF2B5EF4-FFF2-40B4-BE49-F238E27FC236}">
                  <a16:creationId xmlns:a16="http://schemas.microsoft.com/office/drawing/2014/main" id="{63CAE121-3689-2EC0-ACB9-C751FA065F2B}"/>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40B1C25F-0A3D-01F6-63BD-75E34D501F77}"/>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6" name="Freeform 36">
              <a:extLst>
                <a:ext uri="{FF2B5EF4-FFF2-40B4-BE49-F238E27FC236}">
                  <a16:creationId xmlns:a16="http://schemas.microsoft.com/office/drawing/2014/main" id="{96F69710-2426-833B-FC69-22D58EC44706}"/>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4375" name="Rectangle 39"/>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37" name="Rectangle 37">
            <a:extLst>
              <a:ext uri="{FF2B5EF4-FFF2-40B4-BE49-F238E27FC236}">
                <a16:creationId xmlns:a16="http://schemas.microsoft.com/office/drawing/2014/main" id="{3AE5DB05-EDF3-D132-0B50-4DC29CAA661F}"/>
              </a:ext>
            </a:extLst>
          </p:cNvPr>
          <p:cNvSpPr>
            <a:spLocks noGrp="1" noChangeArrowheads="1"/>
          </p:cNvSpPr>
          <p:nvPr>
            <p:ph type="dt" sz="half" idx="10"/>
          </p:nvPr>
        </p:nvSpPr>
        <p:spPr/>
        <p:txBody>
          <a:bodyPr/>
          <a:lstStyle>
            <a:lvl1pPr>
              <a:defRPr/>
            </a:lvl1pPr>
          </a:lstStyle>
          <a:p>
            <a:pPr>
              <a:defRPr/>
            </a:pPr>
            <a:endParaRPr lang="en-US" altLang="en-US"/>
          </a:p>
        </p:txBody>
      </p:sp>
      <p:sp>
        <p:nvSpPr>
          <p:cNvPr id="38" name="Rectangle 38">
            <a:extLst>
              <a:ext uri="{FF2B5EF4-FFF2-40B4-BE49-F238E27FC236}">
                <a16:creationId xmlns:a16="http://schemas.microsoft.com/office/drawing/2014/main" id="{1CF09FB8-7266-8D7B-58CD-DC53B631091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39" name="Rectangle 41">
            <a:extLst>
              <a:ext uri="{FF2B5EF4-FFF2-40B4-BE49-F238E27FC236}">
                <a16:creationId xmlns:a16="http://schemas.microsoft.com/office/drawing/2014/main" id="{5729B181-6840-1B5A-E61C-A5B04E1EEA52}"/>
              </a:ext>
            </a:extLst>
          </p:cNvPr>
          <p:cNvSpPr>
            <a:spLocks noGrp="1" noChangeArrowheads="1"/>
          </p:cNvSpPr>
          <p:nvPr>
            <p:ph type="sldNum" sz="quarter" idx="12"/>
          </p:nvPr>
        </p:nvSpPr>
        <p:spPr/>
        <p:txBody>
          <a:bodyPr/>
          <a:lstStyle>
            <a:lvl1pPr>
              <a:defRPr/>
            </a:lvl1pPr>
          </a:lstStyle>
          <a:p>
            <a:pPr>
              <a:defRPr/>
            </a:pPr>
            <a:fld id="{09E5403B-25DE-43B7-802A-C6ADD0C742A0}" type="slidenum">
              <a:rPr lang="en-US" altLang="en-US"/>
              <a:pPr>
                <a:defRPr/>
              </a:pPr>
              <a:t>‹#›</a:t>
            </a:fld>
            <a:endParaRPr lang="en-US" altLang="en-US"/>
          </a:p>
        </p:txBody>
      </p:sp>
    </p:spTree>
    <p:extLst>
      <p:ext uri="{BB962C8B-B14F-4D97-AF65-F5344CB8AC3E}">
        <p14:creationId xmlns:p14="http://schemas.microsoft.com/office/powerpoint/2010/main" val="54754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E1929980-1C35-2068-6A30-E59F86F5D1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3DCF01A3-EBBB-B91F-33F5-D5852840C0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325A64EE-867E-BFCA-0318-24C77DF1BF58}"/>
              </a:ext>
            </a:extLst>
          </p:cNvPr>
          <p:cNvSpPr>
            <a:spLocks noGrp="1" noChangeArrowheads="1"/>
          </p:cNvSpPr>
          <p:nvPr>
            <p:ph type="sldNum" sz="quarter" idx="12"/>
          </p:nvPr>
        </p:nvSpPr>
        <p:spPr>
          <a:ln/>
        </p:spPr>
        <p:txBody>
          <a:bodyPr/>
          <a:lstStyle>
            <a:lvl1pPr>
              <a:defRPr/>
            </a:lvl1pPr>
          </a:lstStyle>
          <a:p>
            <a:pPr>
              <a:defRPr/>
            </a:pPr>
            <a:fld id="{EC7BB38C-D128-429B-97BA-FEC54645ED96}" type="slidenum">
              <a:rPr lang="en-US" altLang="en-US"/>
              <a:pPr>
                <a:defRPr/>
              </a:pPr>
              <a:t>‹#›</a:t>
            </a:fld>
            <a:endParaRPr lang="en-US" altLang="en-US"/>
          </a:p>
        </p:txBody>
      </p:sp>
    </p:spTree>
    <p:extLst>
      <p:ext uri="{BB962C8B-B14F-4D97-AF65-F5344CB8AC3E}">
        <p14:creationId xmlns:p14="http://schemas.microsoft.com/office/powerpoint/2010/main" val="36897570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9">
            <a:extLst>
              <a:ext uri="{FF2B5EF4-FFF2-40B4-BE49-F238E27FC236}">
                <a16:creationId xmlns:a16="http://schemas.microsoft.com/office/drawing/2014/main" id="{16CF74F7-8DE9-1050-3FF8-570C6BAAFD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8894935E-161A-5A2E-6F9A-964CC9B821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3061738-9FDB-61B4-4E71-A739D84EBBD6}"/>
              </a:ext>
            </a:extLst>
          </p:cNvPr>
          <p:cNvSpPr>
            <a:spLocks noGrp="1" noChangeArrowheads="1"/>
          </p:cNvSpPr>
          <p:nvPr>
            <p:ph type="sldNum" sz="quarter" idx="12"/>
          </p:nvPr>
        </p:nvSpPr>
        <p:spPr>
          <a:ln/>
        </p:spPr>
        <p:txBody>
          <a:bodyPr/>
          <a:lstStyle>
            <a:lvl1pPr>
              <a:defRPr/>
            </a:lvl1pPr>
          </a:lstStyle>
          <a:p>
            <a:pPr>
              <a:defRPr/>
            </a:pPr>
            <a:fld id="{D3C4A1C4-F2D6-4C8D-B751-5F67D36F1F01}" type="slidenum">
              <a:rPr lang="en-US" altLang="en-US"/>
              <a:pPr>
                <a:defRPr/>
              </a:pPr>
              <a:t>‹#›</a:t>
            </a:fld>
            <a:endParaRPr lang="en-US" altLang="en-US"/>
          </a:p>
        </p:txBody>
      </p:sp>
    </p:spTree>
    <p:extLst>
      <p:ext uri="{BB962C8B-B14F-4D97-AF65-F5344CB8AC3E}">
        <p14:creationId xmlns:p14="http://schemas.microsoft.com/office/powerpoint/2010/main" val="33238315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D0576124-A257-8772-A7B3-B13986BB96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9F6C2867-86E8-0EA1-1205-C603C2E90F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81EB69B8-D4FC-3ACD-6392-A1D0A689A4EF}"/>
              </a:ext>
            </a:extLst>
          </p:cNvPr>
          <p:cNvSpPr>
            <a:spLocks noGrp="1" noChangeArrowheads="1"/>
          </p:cNvSpPr>
          <p:nvPr>
            <p:ph type="sldNum" sz="quarter" idx="12"/>
          </p:nvPr>
        </p:nvSpPr>
        <p:spPr>
          <a:ln/>
        </p:spPr>
        <p:txBody>
          <a:bodyPr/>
          <a:lstStyle>
            <a:lvl1pPr>
              <a:defRPr/>
            </a:lvl1pPr>
          </a:lstStyle>
          <a:p>
            <a:pPr>
              <a:defRPr/>
            </a:pPr>
            <a:fld id="{1F5B6153-B6E1-46C1-8215-A5F2E28EFF34}" type="slidenum">
              <a:rPr lang="en-US" altLang="en-US"/>
              <a:pPr>
                <a:defRPr/>
              </a:pPr>
              <a:t>‹#›</a:t>
            </a:fld>
            <a:endParaRPr lang="en-US" altLang="en-US"/>
          </a:p>
        </p:txBody>
      </p:sp>
    </p:spTree>
    <p:extLst>
      <p:ext uri="{BB962C8B-B14F-4D97-AF65-F5344CB8AC3E}">
        <p14:creationId xmlns:p14="http://schemas.microsoft.com/office/powerpoint/2010/main" val="1906113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811397A9-62BF-D9B4-E377-A45D4798AC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AF793A44-6AF5-2D69-FE51-72300CF78A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0B0D0281-6526-2560-5FDC-1A12FB3FD764}"/>
              </a:ext>
            </a:extLst>
          </p:cNvPr>
          <p:cNvSpPr>
            <a:spLocks noGrp="1" noChangeArrowheads="1"/>
          </p:cNvSpPr>
          <p:nvPr>
            <p:ph type="sldNum" sz="quarter" idx="12"/>
          </p:nvPr>
        </p:nvSpPr>
        <p:spPr>
          <a:ln/>
        </p:spPr>
        <p:txBody>
          <a:bodyPr/>
          <a:lstStyle>
            <a:lvl1pPr>
              <a:defRPr/>
            </a:lvl1pPr>
          </a:lstStyle>
          <a:p>
            <a:pPr>
              <a:defRPr/>
            </a:pPr>
            <a:fld id="{E6E985DE-6D78-4E2D-9FB1-1719B8B94F5C}" type="slidenum">
              <a:rPr lang="en-US" altLang="en-US"/>
              <a:pPr>
                <a:defRPr/>
              </a:pPr>
              <a:t>‹#›</a:t>
            </a:fld>
            <a:endParaRPr lang="en-US" altLang="en-US"/>
          </a:p>
        </p:txBody>
      </p:sp>
    </p:spTree>
    <p:extLst>
      <p:ext uri="{BB962C8B-B14F-4D97-AF65-F5344CB8AC3E}">
        <p14:creationId xmlns:p14="http://schemas.microsoft.com/office/powerpoint/2010/main" val="3478899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9FD4CAC7-E38F-C88F-3AB2-32D4949A4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E603E033-58E7-98CE-CAEF-8646C6E738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9E8E364A-E397-1D75-D207-427B325FC9DF}"/>
              </a:ext>
            </a:extLst>
          </p:cNvPr>
          <p:cNvSpPr>
            <a:spLocks noGrp="1" noChangeArrowheads="1"/>
          </p:cNvSpPr>
          <p:nvPr>
            <p:ph type="sldNum" sz="quarter" idx="12"/>
          </p:nvPr>
        </p:nvSpPr>
        <p:spPr>
          <a:ln/>
        </p:spPr>
        <p:txBody>
          <a:bodyPr/>
          <a:lstStyle>
            <a:lvl1pPr>
              <a:defRPr/>
            </a:lvl1pPr>
          </a:lstStyle>
          <a:p>
            <a:pPr>
              <a:defRPr/>
            </a:pPr>
            <a:fld id="{CB8AEA34-3BE9-4D9D-92E3-A5762B3982C6}" type="slidenum">
              <a:rPr lang="en-US" altLang="en-US"/>
              <a:pPr>
                <a:defRPr/>
              </a:pPr>
              <a:t>‹#›</a:t>
            </a:fld>
            <a:endParaRPr lang="en-US" altLang="en-US"/>
          </a:p>
        </p:txBody>
      </p:sp>
    </p:spTree>
    <p:extLst>
      <p:ext uri="{BB962C8B-B14F-4D97-AF65-F5344CB8AC3E}">
        <p14:creationId xmlns:p14="http://schemas.microsoft.com/office/powerpoint/2010/main" val="2008857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FA56C021-7D42-1ECA-614F-0BB3E43894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2277D44C-3E1E-1F5B-EBCA-E0263CFBB7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4877F552-0EE5-B537-750B-CADF6233DC2E}"/>
              </a:ext>
            </a:extLst>
          </p:cNvPr>
          <p:cNvSpPr>
            <a:spLocks noGrp="1" noChangeArrowheads="1"/>
          </p:cNvSpPr>
          <p:nvPr>
            <p:ph type="sldNum" sz="quarter" idx="12"/>
          </p:nvPr>
        </p:nvSpPr>
        <p:spPr>
          <a:ln/>
        </p:spPr>
        <p:txBody>
          <a:bodyPr/>
          <a:lstStyle>
            <a:lvl1pPr>
              <a:defRPr/>
            </a:lvl1pPr>
          </a:lstStyle>
          <a:p>
            <a:pPr>
              <a:defRPr/>
            </a:pPr>
            <a:fld id="{EEDDB60A-076F-4779-A1E6-8888F1A667BB}" type="slidenum">
              <a:rPr lang="en-US" altLang="en-US"/>
              <a:pPr>
                <a:defRPr/>
              </a:pPr>
              <a:t>‹#›</a:t>
            </a:fld>
            <a:endParaRPr lang="en-US" altLang="en-US"/>
          </a:p>
        </p:txBody>
      </p:sp>
    </p:spTree>
    <p:extLst>
      <p:ext uri="{BB962C8B-B14F-4D97-AF65-F5344CB8AC3E}">
        <p14:creationId xmlns:p14="http://schemas.microsoft.com/office/powerpoint/2010/main" val="3473386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A01FAC8B-3B87-389E-77E7-340B5AA9B9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234EADFC-B071-C296-955B-93CEA7B0AE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AE699356-150C-DFC7-01D2-82C5321DE97D}"/>
              </a:ext>
            </a:extLst>
          </p:cNvPr>
          <p:cNvSpPr>
            <a:spLocks noGrp="1" noChangeArrowheads="1"/>
          </p:cNvSpPr>
          <p:nvPr>
            <p:ph type="sldNum" sz="quarter" idx="12"/>
          </p:nvPr>
        </p:nvSpPr>
        <p:spPr>
          <a:ln/>
        </p:spPr>
        <p:txBody>
          <a:bodyPr/>
          <a:lstStyle>
            <a:lvl1pPr>
              <a:defRPr/>
            </a:lvl1pPr>
          </a:lstStyle>
          <a:p>
            <a:pPr>
              <a:defRPr/>
            </a:pPr>
            <a:fld id="{6056E203-2A82-49A4-BF04-5167D39CCD32}" type="slidenum">
              <a:rPr lang="en-US" altLang="en-US"/>
              <a:pPr>
                <a:defRPr/>
              </a:pPr>
              <a:t>‹#›</a:t>
            </a:fld>
            <a:endParaRPr lang="en-US" altLang="en-US"/>
          </a:p>
        </p:txBody>
      </p:sp>
    </p:spTree>
    <p:extLst>
      <p:ext uri="{BB962C8B-B14F-4D97-AF65-F5344CB8AC3E}">
        <p14:creationId xmlns:p14="http://schemas.microsoft.com/office/powerpoint/2010/main" val="128803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CF45F18F-8266-317C-2ECA-CEEAB6BB87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27059D3C-4819-9C7A-2B10-5BC1378DA5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C96419BD-B3E1-62B8-D3E7-8E73B2426201}"/>
              </a:ext>
            </a:extLst>
          </p:cNvPr>
          <p:cNvSpPr>
            <a:spLocks noGrp="1" noChangeArrowheads="1"/>
          </p:cNvSpPr>
          <p:nvPr>
            <p:ph type="sldNum" sz="quarter" idx="12"/>
          </p:nvPr>
        </p:nvSpPr>
        <p:spPr>
          <a:ln/>
        </p:spPr>
        <p:txBody>
          <a:bodyPr/>
          <a:lstStyle>
            <a:lvl1pPr>
              <a:defRPr/>
            </a:lvl1pPr>
          </a:lstStyle>
          <a:p>
            <a:pPr>
              <a:defRPr/>
            </a:pPr>
            <a:fld id="{27E4998A-6863-4A65-BD06-77FE5085A9FC}" type="slidenum">
              <a:rPr lang="en-US" altLang="en-US"/>
              <a:pPr>
                <a:defRPr/>
              </a:pPr>
              <a:t>‹#›</a:t>
            </a:fld>
            <a:endParaRPr lang="en-US" altLang="en-US"/>
          </a:p>
        </p:txBody>
      </p:sp>
    </p:spTree>
    <p:extLst>
      <p:ext uri="{BB962C8B-B14F-4D97-AF65-F5344CB8AC3E}">
        <p14:creationId xmlns:p14="http://schemas.microsoft.com/office/powerpoint/2010/main" val="2516105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6.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8.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2076450"/>
            <a:ext cx="10351066"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6000750"/>
            <a:ext cx="2742486"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4/1/2026</a:t>
            </a:fld>
            <a:endParaRPr lang="en-US" dirty="0"/>
          </a:p>
        </p:txBody>
      </p:sp>
      <p:sp>
        <p:nvSpPr>
          <p:cNvPr id="5" name="Footer Placeholder 4"/>
          <p:cNvSpPr>
            <a:spLocks noGrp="1"/>
          </p:cNvSpPr>
          <p:nvPr>
            <p:ph type="ftr" sz="quarter" idx="3"/>
          </p:nvPr>
        </p:nvSpPr>
        <p:spPr>
          <a:xfrm>
            <a:off x="913558" y="6000750"/>
            <a:ext cx="6671127"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1273" y="6000750"/>
            <a:ext cx="75334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250640645"/>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hf sldNum="0" hdr="0" ftr="0" dt="0"/>
  <p:txStyles>
    <p:title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3C445861-5C2A-B1B1-A4DA-162079072A6B}"/>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BD17D374-787E-CB30-4BED-FB6146FC16A4}"/>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4C59AF28-CEA9-109A-4FC2-8FD88A6D9D8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D3AA778E-1815-E6AC-710E-21FB01DCFBD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480A0DE-6507-B1B8-40CC-DD40B089C9C2}"/>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ECD7D830-FD42-9A5F-108F-CE24DFB5DDB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FBF9E189-DB2D-2BF6-6337-2743CCEAEA28}"/>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B5B7A6F2-3187-37DC-0AEC-85C733A4BFA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BEE63E3A-3BF5-1EC3-94E6-BF2CBF4EAC9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765D3CEF-9B82-A73D-4534-E5649AFB801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B8213E0A-2282-F550-C519-3E4197D2A24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B2C3D6B0-E9A8-F59E-3EB0-1AA5B8862097}"/>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8B2C58F-8600-DF32-B308-BA7B0D06E36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71D9E7A1-20E2-B313-4625-277E21290517}"/>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81C15851-936A-37F0-A68C-46EBB5DE915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CA80ADAD-CED5-AA74-8D60-D4E808CA165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D963C10A-3178-AEDE-C2F3-98B430A47A7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06495B5A-30AA-694E-7A9C-461A08593EDC}"/>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45838C31-E5FC-EF0F-544B-7C2BC8292A7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6149699D-AE08-A0CB-FE46-CA6B67D8FAE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EE6FCECF-4D99-A5F6-09D8-356274CF6549}"/>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2B506A60-C03A-0AB7-0B41-65EDE2E35E8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D13E8DF2-82D0-AE14-D8E6-5134DF2EB26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15650BEC-1B10-5521-7852-4AE1417BFC73}"/>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0010A475-6BD5-8E6D-3B7C-018520B9C452}"/>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FCDE33EE-D226-80BF-A0E4-AB96F8D78DB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3C02314D-4F19-03B2-DBDE-684CDD13DA8F}"/>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72898044-BB4C-8EF6-DFA1-58944539B7E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8348183-2C77-5974-3BED-78A237071DA1}"/>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4A5CA0E9-1917-EC7A-6CA7-229CA07170A4}"/>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5F7673D-388B-B94F-6761-1C360B737DED}"/>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A3BC8958-2611-DA8D-927A-8915C1AA6CE6}"/>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21D41208-B33C-B33D-32B4-2204F038814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B8B9C8B9-9A46-0511-7B6D-BD330D3D469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444AFF27-8208-5F61-73BC-918E3E62794C}"/>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14C44C79-EF6D-9586-D5FF-09C4A12C2479}"/>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E28FD547-F990-27A4-D519-B689091DCD51}"/>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C1133A90-E4E9-EACB-255C-689C857D38F9}"/>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FDF8457B-20AA-4A7A-7281-06469E1608FD}"/>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64D3F1C-8B38-B788-D9DF-C005CBE81080}"/>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B3845A65-0639-424E-A30E-86FE63843719}" type="slidenum">
              <a:rPr lang="en-US" altLang="en-US"/>
              <a:pPr/>
              <a:t>‹#›</a:t>
            </a:fld>
            <a:endParaRPr lang="en-US" altLang="en-US"/>
          </a:p>
        </p:txBody>
      </p:sp>
    </p:spTree>
    <p:extLst>
      <p:ext uri="{BB962C8B-B14F-4D97-AF65-F5344CB8AC3E}">
        <p14:creationId xmlns:p14="http://schemas.microsoft.com/office/powerpoint/2010/main" val="2816903109"/>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C76FD8-7407-BD69-6F81-59CA47341283}"/>
              </a:ext>
            </a:extLst>
          </p:cNvPr>
          <p:cNvSpPr>
            <a:spLocks noChangeArrowheads="1"/>
          </p:cNvSpPr>
          <p:nvPr/>
        </p:nvSpPr>
        <p:spPr bwMode="ltGray">
          <a:xfrm>
            <a:off x="556539" y="1098551"/>
            <a:ext cx="584048"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27" name="Rectangle 3">
            <a:extLst>
              <a:ext uri="{FF2B5EF4-FFF2-40B4-BE49-F238E27FC236}">
                <a16:creationId xmlns:a16="http://schemas.microsoft.com/office/drawing/2014/main" id="{E1DB4273-1964-64F2-1887-CBCA48C7C21C}"/>
              </a:ext>
            </a:extLst>
          </p:cNvPr>
          <p:cNvSpPr>
            <a:spLocks noChangeArrowheads="1"/>
          </p:cNvSpPr>
          <p:nvPr/>
        </p:nvSpPr>
        <p:spPr bwMode="ltGray">
          <a:xfrm>
            <a:off x="1066523" y="1098551"/>
            <a:ext cx="438037"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28" name="Rectangle 4">
            <a:extLst>
              <a:ext uri="{FF2B5EF4-FFF2-40B4-BE49-F238E27FC236}">
                <a16:creationId xmlns:a16="http://schemas.microsoft.com/office/drawing/2014/main" id="{74991FEC-EC5B-8942-C20E-B24F3CF565F9}"/>
              </a:ext>
            </a:extLst>
          </p:cNvPr>
          <p:cNvSpPr>
            <a:spLocks noChangeArrowheads="1"/>
          </p:cNvSpPr>
          <p:nvPr/>
        </p:nvSpPr>
        <p:spPr bwMode="ltGray">
          <a:xfrm>
            <a:off x="721597" y="1520826"/>
            <a:ext cx="562887"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29" name="Rectangle 5">
            <a:extLst>
              <a:ext uri="{FF2B5EF4-FFF2-40B4-BE49-F238E27FC236}">
                <a16:creationId xmlns:a16="http://schemas.microsoft.com/office/drawing/2014/main" id="{2F289C32-DAC2-CDA4-EA69-78EC94570B99}"/>
              </a:ext>
            </a:extLst>
          </p:cNvPr>
          <p:cNvSpPr>
            <a:spLocks noChangeArrowheads="1"/>
          </p:cNvSpPr>
          <p:nvPr/>
        </p:nvSpPr>
        <p:spPr bwMode="ltGray">
          <a:xfrm>
            <a:off x="1214650" y="1520826"/>
            <a:ext cx="490939"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30" name="Rectangle 6">
            <a:extLst>
              <a:ext uri="{FF2B5EF4-FFF2-40B4-BE49-F238E27FC236}">
                <a16:creationId xmlns:a16="http://schemas.microsoft.com/office/drawing/2014/main" id="{3AF30513-D106-528C-046F-982A31EB1B80}"/>
              </a:ext>
            </a:extLst>
          </p:cNvPr>
          <p:cNvSpPr>
            <a:spLocks noChangeArrowheads="1"/>
          </p:cNvSpPr>
          <p:nvPr/>
        </p:nvSpPr>
        <p:spPr bwMode="ltGray">
          <a:xfrm>
            <a:off x="169289" y="1447801"/>
            <a:ext cx="746989"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31" name="Rectangle 7">
            <a:extLst>
              <a:ext uri="{FF2B5EF4-FFF2-40B4-BE49-F238E27FC236}">
                <a16:creationId xmlns:a16="http://schemas.microsoft.com/office/drawing/2014/main" id="{FAFBFA72-A219-38E8-0D3D-852CA5E3CDF0}"/>
              </a:ext>
            </a:extLst>
          </p:cNvPr>
          <p:cNvSpPr>
            <a:spLocks noChangeArrowheads="1"/>
          </p:cNvSpPr>
          <p:nvPr/>
        </p:nvSpPr>
        <p:spPr bwMode="gray">
          <a:xfrm>
            <a:off x="1015736" y="990601"/>
            <a:ext cx="42322"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32" name="Rectangle 8">
            <a:extLst>
              <a:ext uri="{FF2B5EF4-FFF2-40B4-BE49-F238E27FC236}">
                <a16:creationId xmlns:a16="http://schemas.microsoft.com/office/drawing/2014/main" id="{62187ADF-4BE5-2678-2E59-B238ACEBD9E4}"/>
              </a:ext>
            </a:extLst>
          </p:cNvPr>
          <p:cNvSpPr>
            <a:spLocks noChangeArrowheads="1"/>
          </p:cNvSpPr>
          <p:nvPr/>
        </p:nvSpPr>
        <p:spPr bwMode="gray">
          <a:xfrm>
            <a:off x="590398" y="1781175"/>
            <a:ext cx="10965710"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33" name="Rectangle 9">
            <a:extLst>
              <a:ext uri="{FF2B5EF4-FFF2-40B4-BE49-F238E27FC236}">
                <a16:creationId xmlns:a16="http://schemas.microsoft.com/office/drawing/2014/main" id="{8FF0AB64-B3AD-EB34-A597-11B3379A531C}"/>
              </a:ext>
            </a:extLst>
          </p:cNvPr>
          <p:cNvSpPr>
            <a:spLocks noGrp="1" noChangeArrowheads="1"/>
          </p:cNvSpPr>
          <p:nvPr>
            <p:ph type="title"/>
          </p:nvPr>
        </p:nvSpPr>
        <p:spPr bwMode="auto">
          <a:xfrm>
            <a:off x="1534185" y="214314"/>
            <a:ext cx="1038801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a:extLst>
              <a:ext uri="{FF2B5EF4-FFF2-40B4-BE49-F238E27FC236}">
                <a16:creationId xmlns:a16="http://schemas.microsoft.com/office/drawing/2014/main" id="{FB6F59D2-8BD2-C1D5-EF98-5FF822F967FF}"/>
              </a:ext>
            </a:extLst>
          </p:cNvPr>
          <p:cNvSpPr>
            <a:spLocks noGrp="1" noChangeArrowheads="1"/>
          </p:cNvSpPr>
          <p:nvPr>
            <p:ph type="body" idx="1"/>
          </p:nvPr>
        </p:nvSpPr>
        <p:spPr bwMode="auto">
          <a:xfrm>
            <a:off x="1576507" y="2017713"/>
            <a:ext cx="1036050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5" name="Rectangle 11">
            <a:extLst>
              <a:ext uri="{FF2B5EF4-FFF2-40B4-BE49-F238E27FC236}">
                <a16:creationId xmlns:a16="http://schemas.microsoft.com/office/drawing/2014/main" id="{E232346E-7C34-60A5-9D48-80855811F0FA}"/>
              </a:ext>
            </a:extLst>
          </p:cNvPr>
          <p:cNvSpPr>
            <a:spLocks noGrp="1" noChangeArrowheads="1"/>
          </p:cNvSpPr>
          <p:nvPr>
            <p:ph type="dt" sz="half" idx="2"/>
          </p:nvPr>
        </p:nvSpPr>
        <p:spPr bwMode="auto">
          <a:xfrm>
            <a:off x="1548996" y="6243638"/>
            <a:ext cx="253933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123916" name="Rectangle 12">
            <a:extLst>
              <a:ext uri="{FF2B5EF4-FFF2-40B4-BE49-F238E27FC236}">
                <a16:creationId xmlns:a16="http://schemas.microsoft.com/office/drawing/2014/main" id="{AE2C9E4D-947E-C841-0272-112B809A8FBC}"/>
              </a:ext>
            </a:extLst>
          </p:cNvPr>
          <p:cNvSpPr>
            <a:spLocks noGrp="1" noChangeArrowheads="1"/>
          </p:cNvSpPr>
          <p:nvPr>
            <p:ph type="ftr" sz="quarter" idx="3"/>
          </p:nvPr>
        </p:nvSpPr>
        <p:spPr bwMode="auto">
          <a:xfrm>
            <a:off x="4875530" y="6243638"/>
            <a:ext cx="3859795"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123917" name="Rectangle 13">
            <a:extLst>
              <a:ext uri="{FF2B5EF4-FFF2-40B4-BE49-F238E27FC236}">
                <a16:creationId xmlns:a16="http://schemas.microsoft.com/office/drawing/2014/main" id="{87D38F1C-47F2-A314-2D5F-62B3DB3826A6}"/>
              </a:ext>
            </a:extLst>
          </p:cNvPr>
          <p:cNvSpPr>
            <a:spLocks noGrp="1" noChangeArrowheads="1"/>
          </p:cNvSpPr>
          <p:nvPr>
            <p:ph type="sldNum" sz="quarter" idx="4"/>
          </p:nvPr>
        </p:nvSpPr>
        <p:spPr bwMode="auto">
          <a:xfrm>
            <a:off x="9387088" y="6243638"/>
            <a:ext cx="253933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6495B778-3222-4F86-989E-0B814B8533D8}" type="slidenum">
              <a:rPr lang="en-US" altLang="en-US"/>
              <a:pPr>
                <a:defRPr/>
              </a:pPr>
              <a:t>‹#›</a:t>
            </a:fld>
            <a:endParaRPr lang="en-US" altLang="en-US"/>
          </a:p>
        </p:txBody>
      </p:sp>
    </p:spTree>
    <p:extLst>
      <p:ext uri="{BB962C8B-B14F-4D97-AF65-F5344CB8AC3E}">
        <p14:creationId xmlns:p14="http://schemas.microsoft.com/office/powerpoint/2010/main" val="293944049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47F9ED7D-C99E-407B-1A8A-E125B14813C4}"/>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8993EB64-37C1-1160-D2D6-83883D8D57B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717DAC2E-51C1-E9A8-25F9-A0F8CCD71CD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EC05817-B0F7-4500-2DB4-4507D85393D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B41B8401-BF31-7848-070B-A8CBD9429F9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8BA3752F-CDB9-8AF1-56CC-C2BC52E157B1}"/>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A8009BB-81DA-8A3B-9AE9-EB09B6E542C4}"/>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58F6F58F-AFE7-77D3-94F3-F4E1778554B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02A1C3A0-8F7E-255D-5061-0186DC9A5DB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54EC98ED-25F4-4692-8BBB-7019BA5C45F8}"/>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348ACDA3-BC77-DA5D-3021-5D3F612252A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77CA1247-0FDD-84FE-A269-C9D74FC4FC9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727E4628-04C2-A928-7B42-A2737E562C8E}"/>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9AB2AE83-1753-08DD-C0F3-ED0EDC2EEE3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3FEAB65-A616-6683-24E8-85607B51964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33AE44C8-C94A-4A7E-AE28-0E19EB96775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3ED9D30-AB96-E7DC-D1F5-BF46F163B5A5}"/>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EA6F597-CE85-42F7-4447-E13306D0CD51}"/>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5A4DA44B-D3ED-94C3-32BA-1EF0B829490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D27749F-DD8E-7CAD-1673-1D5091F2309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0156588F-BB63-87EF-400A-57808CA1DB8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AAC4078E-AC8E-0693-604E-569BEE89BB0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1A76ABEA-FABE-902C-5A9D-9883BC45A957}"/>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044642C3-7B56-9048-75F2-B6E45D2EE90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8360A6EF-0D65-3C54-E784-1750E70304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FD002A9-E798-6747-2319-09C92F289CFA}"/>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C3C77C4E-BCE9-2B91-8F48-24F2C7E0285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82C1DB16-44CD-5A3D-F634-2BD585516B6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CA95C78-D169-08CC-4B06-5E8E4CCEBA3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39B3BDB5-0D48-D364-91EA-B9EB37346FB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4F468E2-C3DE-3D0B-6488-DF6B7F7CE7D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55BE8C0-6EB7-AF33-A165-533FB7381C6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E3ADAABE-9C6F-047D-2B3A-42FA0F6AEE0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C8D9AF6-14EA-8557-D089-869A902EB4B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A852EA27-562E-F4DE-AF7A-3BB003EE11B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663DDD21-C028-DA0B-9FDC-0F4A59E842DB}"/>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DC98339-5FD1-2C9A-14E0-3DFDF081A32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001AA792-E2AF-85A3-7771-7BD49FA3E2E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D730485B-6BAB-9D7F-937E-62E1D2B0BA44}"/>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A7F94354-9794-EBB6-3901-26900306A421}"/>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472B8C0C-398A-4CE8-AC26-AD44BF327C7A}" type="slidenum">
              <a:rPr lang="en-US" altLang="en-US"/>
              <a:pPr/>
              <a:t>‹#›</a:t>
            </a:fld>
            <a:endParaRPr lang="en-US" altLang="en-US"/>
          </a:p>
        </p:txBody>
      </p:sp>
    </p:spTree>
    <p:extLst>
      <p:ext uri="{BB962C8B-B14F-4D97-AF65-F5344CB8AC3E}">
        <p14:creationId xmlns:p14="http://schemas.microsoft.com/office/powerpoint/2010/main" val="2420746884"/>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D7D2B002-039A-B740-5D28-1CD19C337EEE}"/>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7EADD4E7-5A65-2AFD-610B-23DA81B854F7}"/>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211F7B11-9B01-CCF6-6711-887E3CA3132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F3C0913B-6C1A-F0AF-C418-9DF440107491}"/>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EA83CE44-9834-BC61-3597-D082D473D7F6}"/>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B94506E2-5D8A-44A7-7869-CCB2C65D5462}"/>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62232FD-2332-FAA6-F7C3-D1D44D9546F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F55318FA-F210-73D3-F83E-3313309B351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527EA819-10D1-8144-A97F-DC47E2516A68}"/>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24EACF47-B031-EADC-A8EB-168C234AB970}"/>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9DCA0CC3-A184-B61D-17E5-E2EBAF53AAD1}"/>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C29C20E7-7106-7BD1-D0DC-0CD0F602C089}"/>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E1D4B905-D2BD-67CF-155F-DCFB3B774F49}"/>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8CFA2169-9D56-3BD9-05CF-5178D063D77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35BB1AE1-F13B-10CB-5ADA-CF2784AB790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6AD74135-F843-5974-B7F1-35F0271A7FBB}"/>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9B479711-DCAF-0C4A-900A-BE975B7EDBD1}"/>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6DD84CA6-D48D-955D-6721-D4D90C2199F0}"/>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03317035-4F7A-644B-134D-BB881C957CE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87D7BF6E-15C0-295D-2E2F-8D68AE264FF5}"/>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60BD9273-13A7-F625-0D69-E8FDBEDBDEB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F2C201D9-70C1-46CD-1FBC-9CA81C3B5EEB}"/>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5A9159E8-9EC4-CCAB-125F-1C27E39EC0A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2AB86A97-DA67-933B-938C-99D6237DF836}"/>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33A21483-8042-D17B-7B1B-4395A7A94A94}"/>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C478137B-5740-6FC1-09CA-D53CEE6F2E45}"/>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D2DB4A54-2DA2-AB36-8CD2-96C31095A211}"/>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1EEFB7B8-5AE4-EC3A-0D15-5954501D8386}"/>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3AC7C47B-6AEC-75E5-05E5-527BE460BA95}"/>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66EA69BF-F2A9-A2A7-8CD3-5E2A6680E3D8}"/>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489CF3C6-5173-0B5A-A79B-98808F9DFE2B}"/>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0B8C3AC5-0B9B-B268-5827-6FD0A5790C62}"/>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C0FC7787-83AA-1A44-E443-8023FA88A062}"/>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F4ED537A-57FC-3D06-F0A5-82C63DAD5758}"/>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3BC8281C-22CA-E758-5559-E8218BD32660}"/>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47FDDCF2-7F58-8562-2441-1DC34ECF87E4}"/>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1BD003CF-58E8-7F9C-BEA8-A2BF740AB6D7}"/>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93BF16BE-5803-4FE8-AC9E-251500BD6D57}"/>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E5AE7F9A-3DBA-95C4-C75A-0D2380596721}"/>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174B032-DD7A-D256-940D-43AE80BD7659}"/>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B82C24AE-9000-435B-9FBD-031B8B799A1A}" type="slidenum">
              <a:rPr lang="en-US" altLang="en-US"/>
              <a:pPr/>
              <a:t>‹#›</a:t>
            </a:fld>
            <a:endParaRPr lang="en-US" altLang="en-US"/>
          </a:p>
        </p:txBody>
      </p:sp>
    </p:spTree>
    <p:extLst>
      <p:ext uri="{BB962C8B-B14F-4D97-AF65-F5344CB8AC3E}">
        <p14:creationId xmlns:p14="http://schemas.microsoft.com/office/powerpoint/2010/main" val="3407942368"/>
      </p:ext>
    </p:extLst>
  </p:cSld>
  <p:clrMap bg1="dk2" tx1="lt1" bg2="dk1"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1B7A4D55-35AC-0B48-E443-14AF1E1058AD}"/>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C8EECC10-F16F-464A-710C-15149662F20F}"/>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6" name="Oval 4">
              <a:extLst>
                <a:ext uri="{FF2B5EF4-FFF2-40B4-BE49-F238E27FC236}">
                  <a16:creationId xmlns:a16="http://schemas.microsoft.com/office/drawing/2014/main" id="{F2C62216-FCC9-E47C-2056-1491726A8DD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7" name="Rectangle 5">
              <a:extLst>
                <a:ext uri="{FF2B5EF4-FFF2-40B4-BE49-F238E27FC236}">
                  <a16:creationId xmlns:a16="http://schemas.microsoft.com/office/drawing/2014/main" id="{69A4AE0E-9BA1-70BE-7B78-0E3D521F6AE3}"/>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8" name="Freeform 6">
              <a:extLst>
                <a:ext uri="{FF2B5EF4-FFF2-40B4-BE49-F238E27FC236}">
                  <a16:creationId xmlns:a16="http://schemas.microsoft.com/office/drawing/2014/main" id="{E706E519-AB2D-9DCD-BA12-40ACEB4F8B8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19" name="Rectangle 7">
              <a:extLst>
                <a:ext uri="{FF2B5EF4-FFF2-40B4-BE49-F238E27FC236}">
                  <a16:creationId xmlns:a16="http://schemas.microsoft.com/office/drawing/2014/main" id="{111BB622-2520-9D2C-6796-53EEAF6503F3}"/>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0" name="Rectangle 8">
              <a:extLst>
                <a:ext uri="{FF2B5EF4-FFF2-40B4-BE49-F238E27FC236}">
                  <a16:creationId xmlns:a16="http://schemas.microsoft.com/office/drawing/2014/main" id="{DCE5F643-A246-E766-071F-9911CD3F7DAF}"/>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1" name="Rectangle 9">
              <a:extLst>
                <a:ext uri="{FF2B5EF4-FFF2-40B4-BE49-F238E27FC236}">
                  <a16:creationId xmlns:a16="http://schemas.microsoft.com/office/drawing/2014/main" id="{974FD734-6457-B943-8085-3F7939935A64}"/>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2" name="Rectangle 10">
              <a:extLst>
                <a:ext uri="{FF2B5EF4-FFF2-40B4-BE49-F238E27FC236}">
                  <a16:creationId xmlns:a16="http://schemas.microsoft.com/office/drawing/2014/main" id="{5C0436F7-68C6-8FFD-721A-0F6BA110B248}"/>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3" name="Rectangle 11">
              <a:extLst>
                <a:ext uri="{FF2B5EF4-FFF2-40B4-BE49-F238E27FC236}">
                  <a16:creationId xmlns:a16="http://schemas.microsoft.com/office/drawing/2014/main" id="{D36D65EE-DA44-24B5-F1C4-625E204B4F7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4" name="Freeform 12">
              <a:extLst>
                <a:ext uri="{FF2B5EF4-FFF2-40B4-BE49-F238E27FC236}">
                  <a16:creationId xmlns:a16="http://schemas.microsoft.com/office/drawing/2014/main" id="{9615BCEE-C008-439E-EF8C-6CF25BF363BE}"/>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5" name="Freeform 13">
              <a:extLst>
                <a:ext uri="{FF2B5EF4-FFF2-40B4-BE49-F238E27FC236}">
                  <a16:creationId xmlns:a16="http://schemas.microsoft.com/office/drawing/2014/main" id="{762FF71F-0023-D5F9-32E0-08718797DEB8}"/>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6" name="Freeform 14">
              <a:extLst>
                <a:ext uri="{FF2B5EF4-FFF2-40B4-BE49-F238E27FC236}">
                  <a16:creationId xmlns:a16="http://schemas.microsoft.com/office/drawing/2014/main" id="{00E5C8A3-A81C-0470-254B-15272F3075FB}"/>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3327" name="Freeform 15">
              <a:extLst>
                <a:ext uri="{FF2B5EF4-FFF2-40B4-BE49-F238E27FC236}">
                  <a16:creationId xmlns:a16="http://schemas.microsoft.com/office/drawing/2014/main" id="{F98A2891-77CA-FFD3-C1F9-4AA3FAD224C5}"/>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3328" name="Freeform 16">
              <a:extLst>
                <a:ext uri="{FF2B5EF4-FFF2-40B4-BE49-F238E27FC236}">
                  <a16:creationId xmlns:a16="http://schemas.microsoft.com/office/drawing/2014/main" id="{61754B91-56D8-D333-47D5-E202C7890B8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9" name="Freeform 17">
              <a:extLst>
                <a:ext uri="{FF2B5EF4-FFF2-40B4-BE49-F238E27FC236}">
                  <a16:creationId xmlns:a16="http://schemas.microsoft.com/office/drawing/2014/main" id="{E6DA6A05-C574-63CD-E0CA-2E6255210D6A}"/>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0" name="Freeform 18">
              <a:extLst>
                <a:ext uri="{FF2B5EF4-FFF2-40B4-BE49-F238E27FC236}">
                  <a16:creationId xmlns:a16="http://schemas.microsoft.com/office/drawing/2014/main" id="{8B9AF1C1-1047-0686-6ECC-F37391F2D5D7}"/>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1" name="Freeform 19">
              <a:extLst>
                <a:ext uri="{FF2B5EF4-FFF2-40B4-BE49-F238E27FC236}">
                  <a16:creationId xmlns:a16="http://schemas.microsoft.com/office/drawing/2014/main" id="{1CD4E601-2933-DB34-F30C-F255C7003855}"/>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2" name="Freeform 20">
              <a:extLst>
                <a:ext uri="{FF2B5EF4-FFF2-40B4-BE49-F238E27FC236}">
                  <a16:creationId xmlns:a16="http://schemas.microsoft.com/office/drawing/2014/main" id="{12BEEF9D-DCDD-867A-5493-E7368EEF24AB}"/>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3" name="Freeform 21">
              <a:extLst>
                <a:ext uri="{FF2B5EF4-FFF2-40B4-BE49-F238E27FC236}">
                  <a16:creationId xmlns:a16="http://schemas.microsoft.com/office/drawing/2014/main" id="{212CCBB9-AD98-741A-C6F5-5C21ED00D3AA}"/>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4" name="Freeform 22">
              <a:extLst>
                <a:ext uri="{FF2B5EF4-FFF2-40B4-BE49-F238E27FC236}">
                  <a16:creationId xmlns:a16="http://schemas.microsoft.com/office/drawing/2014/main" id="{7FEBCF6A-8787-955D-9E57-ABE5E604B2A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5" name="Freeform 23">
              <a:extLst>
                <a:ext uri="{FF2B5EF4-FFF2-40B4-BE49-F238E27FC236}">
                  <a16:creationId xmlns:a16="http://schemas.microsoft.com/office/drawing/2014/main" id="{21B9C20F-8F2F-7686-620D-E41AC82B94E1}"/>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3336" name="Freeform 24">
              <a:extLst>
                <a:ext uri="{FF2B5EF4-FFF2-40B4-BE49-F238E27FC236}">
                  <a16:creationId xmlns:a16="http://schemas.microsoft.com/office/drawing/2014/main" id="{6C11A96D-D2D4-64C2-0B88-D41CEB3B51CA}"/>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7" name="Freeform 25">
              <a:extLst>
                <a:ext uri="{FF2B5EF4-FFF2-40B4-BE49-F238E27FC236}">
                  <a16:creationId xmlns:a16="http://schemas.microsoft.com/office/drawing/2014/main" id="{926651EE-1E70-2995-5E68-07133CCD07D2}"/>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8" name="Freeform 26">
              <a:extLst>
                <a:ext uri="{FF2B5EF4-FFF2-40B4-BE49-F238E27FC236}">
                  <a16:creationId xmlns:a16="http://schemas.microsoft.com/office/drawing/2014/main" id="{100D6FBF-5E84-34D6-E291-DF99B82EC4B6}"/>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9" name="Oval 27">
              <a:extLst>
                <a:ext uri="{FF2B5EF4-FFF2-40B4-BE49-F238E27FC236}">
                  <a16:creationId xmlns:a16="http://schemas.microsoft.com/office/drawing/2014/main" id="{F79BFBE3-F1E2-550E-B7C6-C5F91FFFAF6D}"/>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13340" name="Oval 28">
              <a:extLst>
                <a:ext uri="{FF2B5EF4-FFF2-40B4-BE49-F238E27FC236}">
                  <a16:creationId xmlns:a16="http://schemas.microsoft.com/office/drawing/2014/main" id="{4BD6FAE9-1573-377D-6BF3-372A3F41AA07}"/>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1" name="Oval 29">
              <a:extLst>
                <a:ext uri="{FF2B5EF4-FFF2-40B4-BE49-F238E27FC236}">
                  <a16:creationId xmlns:a16="http://schemas.microsoft.com/office/drawing/2014/main" id="{C2F28EE3-F134-3A40-CD33-98B3E4C8952D}"/>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13342" name="Freeform 30">
              <a:extLst>
                <a:ext uri="{FF2B5EF4-FFF2-40B4-BE49-F238E27FC236}">
                  <a16:creationId xmlns:a16="http://schemas.microsoft.com/office/drawing/2014/main" id="{A0808F08-E4D5-6D06-A17A-D8DB97821C32}"/>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43" name="Freeform 31">
              <a:extLst>
                <a:ext uri="{FF2B5EF4-FFF2-40B4-BE49-F238E27FC236}">
                  <a16:creationId xmlns:a16="http://schemas.microsoft.com/office/drawing/2014/main" id="{4BC7508E-2F7E-3CCE-745C-832CFE9B1932}"/>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44" name="Rectangle 32">
              <a:extLst>
                <a:ext uri="{FF2B5EF4-FFF2-40B4-BE49-F238E27FC236}">
                  <a16:creationId xmlns:a16="http://schemas.microsoft.com/office/drawing/2014/main" id="{5C52F4C9-368C-15E8-244A-ED10D9800523}"/>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13345" name="Rectangle 33">
              <a:extLst>
                <a:ext uri="{FF2B5EF4-FFF2-40B4-BE49-F238E27FC236}">
                  <a16:creationId xmlns:a16="http://schemas.microsoft.com/office/drawing/2014/main" id="{B3D0D1C4-2070-9E62-D2FA-CE4A1660FF1E}"/>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6" name="AutoShape 34">
              <a:extLst>
                <a:ext uri="{FF2B5EF4-FFF2-40B4-BE49-F238E27FC236}">
                  <a16:creationId xmlns:a16="http://schemas.microsoft.com/office/drawing/2014/main" id="{599B0DAE-D8D2-4348-F51B-944C7FF3BE6F}"/>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7" name="Freeform 35">
              <a:extLst>
                <a:ext uri="{FF2B5EF4-FFF2-40B4-BE49-F238E27FC236}">
                  <a16:creationId xmlns:a16="http://schemas.microsoft.com/office/drawing/2014/main" id="{36A964B5-757D-1440-C609-6739AB5365B3}"/>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3348" name="Freeform 36">
              <a:extLst>
                <a:ext uri="{FF2B5EF4-FFF2-40B4-BE49-F238E27FC236}">
                  <a16:creationId xmlns:a16="http://schemas.microsoft.com/office/drawing/2014/main" id="{C9A4FCFE-B3CB-9A53-BC8A-486C643F5AF4}"/>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3349" name="Rectangle 37">
            <a:extLst>
              <a:ext uri="{FF2B5EF4-FFF2-40B4-BE49-F238E27FC236}">
                <a16:creationId xmlns:a16="http://schemas.microsoft.com/office/drawing/2014/main" id="{1F86FBC2-36A2-FE31-48F2-139888D17E7D}"/>
              </a:ext>
            </a:extLst>
          </p:cNvPr>
          <p:cNvSpPr>
            <a:spLocks noGrp="1" noChangeArrowheads="1"/>
          </p:cNvSpPr>
          <p:nvPr>
            <p:ph type="title"/>
          </p:nvPr>
        </p:nvSpPr>
        <p:spPr bwMode="auto">
          <a:xfrm>
            <a:off x="609441" y="277813"/>
            <a:ext cx="10969943"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86F1301E-C995-0511-75AA-7369296F782C}"/>
              </a:ext>
            </a:extLst>
          </p:cNvPr>
          <p:cNvSpPr>
            <a:spLocks noGrp="1" noChangeArrowheads="1"/>
          </p:cNvSpPr>
          <p:nvPr>
            <p:ph type="body" idx="1"/>
          </p:nvPr>
        </p:nvSpPr>
        <p:spPr bwMode="auto">
          <a:xfrm>
            <a:off x="609441" y="1600201"/>
            <a:ext cx="10969943"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AB2AA4F7-A53D-549C-4A37-092DF06025E6}"/>
              </a:ext>
            </a:extLst>
          </p:cNvPr>
          <p:cNvSpPr>
            <a:spLocks noGrp="1" noChangeArrowheads="1"/>
          </p:cNvSpPr>
          <p:nvPr>
            <p:ph type="dt" sz="half" idx="2"/>
          </p:nvPr>
        </p:nvSpPr>
        <p:spPr bwMode="auto">
          <a:xfrm>
            <a:off x="609441" y="6278563"/>
            <a:ext cx="284405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a:latin typeface="+mn-lt"/>
              </a:defRPr>
            </a:lvl1pPr>
          </a:lstStyle>
          <a:p>
            <a:pPr>
              <a:defRPr/>
            </a:pPr>
            <a:endParaRPr lang="en-US" altLang="en-US"/>
          </a:p>
        </p:txBody>
      </p:sp>
      <p:sp>
        <p:nvSpPr>
          <p:cNvPr id="13352" name="Rectangle 40">
            <a:extLst>
              <a:ext uri="{FF2B5EF4-FFF2-40B4-BE49-F238E27FC236}">
                <a16:creationId xmlns:a16="http://schemas.microsoft.com/office/drawing/2014/main" id="{2B06B4F9-53D2-117C-6E91-83896676A9A7}"/>
              </a:ext>
            </a:extLst>
          </p:cNvPr>
          <p:cNvSpPr>
            <a:spLocks noGrp="1" noChangeArrowheads="1"/>
          </p:cNvSpPr>
          <p:nvPr>
            <p:ph type="ftr" sz="quarter" idx="3"/>
          </p:nvPr>
        </p:nvSpPr>
        <p:spPr bwMode="auto">
          <a:xfrm>
            <a:off x="4164515" y="6278563"/>
            <a:ext cx="3859795"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a:latin typeface="+mn-lt"/>
              </a:defRPr>
            </a:lvl1pPr>
          </a:lstStyle>
          <a:p>
            <a:pPr>
              <a:defRPr/>
            </a:pPr>
            <a:endParaRPr lang="en-US" altLang="en-US"/>
          </a:p>
        </p:txBody>
      </p:sp>
      <p:sp>
        <p:nvSpPr>
          <p:cNvPr id="13353" name="Rectangle 41">
            <a:extLst>
              <a:ext uri="{FF2B5EF4-FFF2-40B4-BE49-F238E27FC236}">
                <a16:creationId xmlns:a16="http://schemas.microsoft.com/office/drawing/2014/main" id="{52B1AA4A-5F3C-C67F-C544-6B754FFDD77D}"/>
              </a:ext>
            </a:extLst>
          </p:cNvPr>
          <p:cNvSpPr>
            <a:spLocks noGrp="1" noChangeArrowheads="1"/>
          </p:cNvSpPr>
          <p:nvPr>
            <p:ph type="sldNum" sz="quarter" idx="4"/>
          </p:nvPr>
        </p:nvSpPr>
        <p:spPr bwMode="auto">
          <a:xfrm>
            <a:off x="8735325" y="6278563"/>
            <a:ext cx="284405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a:latin typeface="+mn-lt"/>
              </a:defRPr>
            </a:lvl1pPr>
          </a:lstStyle>
          <a:p>
            <a:pPr>
              <a:defRPr/>
            </a:pPr>
            <a:fld id="{AC8547DA-9C52-4416-954D-399059723E17}" type="slidenum">
              <a:rPr lang="en-US" altLang="en-US"/>
              <a:pPr>
                <a:defRPr/>
              </a:pPr>
              <a:t>‹#›</a:t>
            </a:fld>
            <a:endParaRPr lang="en-US" altLang="en-US"/>
          </a:p>
        </p:txBody>
      </p:sp>
    </p:spTree>
    <p:extLst>
      <p:ext uri="{BB962C8B-B14F-4D97-AF65-F5344CB8AC3E}">
        <p14:creationId xmlns:p14="http://schemas.microsoft.com/office/powerpoint/2010/main" val="827482571"/>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550D07"/>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95F1F26-C67E-EAF2-2B09-D58416E402EF}"/>
              </a:ext>
            </a:extLst>
          </p:cNvPr>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06695A1-7305-25D6-2BA6-30BF4FC1CC54}"/>
              </a:ext>
            </a:extLst>
          </p:cNvPr>
          <p:cNvSpPr>
            <a:spLocks noGrp="1" noChangeArrowheads="1"/>
          </p:cNvSpPr>
          <p:nvPr>
            <p:ph type="body" idx="1"/>
          </p:nvPr>
        </p:nvSpPr>
        <p:spPr bwMode="auto">
          <a:xfrm>
            <a:off x="609441" y="1600201"/>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4FCD835-DEFC-7CBD-43CE-7D1832D46564}"/>
              </a:ext>
            </a:extLst>
          </p:cNvPr>
          <p:cNvSpPr>
            <a:spLocks noGrp="1" noChangeArrowheads="1"/>
          </p:cNvSpPr>
          <p:nvPr>
            <p:ph type="dt" sz="half" idx="2"/>
          </p:nvPr>
        </p:nvSpPr>
        <p:spPr bwMode="auto">
          <a:xfrm>
            <a:off x="609441" y="6245225"/>
            <a:ext cx="284405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3C25028A-6622-CD75-B8F7-BF47BBE7A6A3}"/>
              </a:ext>
            </a:extLst>
          </p:cNvPr>
          <p:cNvSpPr>
            <a:spLocks noGrp="1" noChangeArrowheads="1"/>
          </p:cNvSpPr>
          <p:nvPr>
            <p:ph type="ftr" sz="quarter" idx="3"/>
          </p:nvPr>
        </p:nvSpPr>
        <p:spPr bwMode="auto">
          <a:xfrm>
            <a:off x="4164515" y="6245225"/>
            <a:ext cx="385979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85596F07-8332-F3E4-7D9E-9F9BFD0FE87C}"/>
              </a:ext>
            </a:extLst>
          </p:cNvPr>
          <p:cNvSpPr>
            <a:spLocks noGrp="1" noChangeArrowheads="1"/>
          </p:cNvSpPr>
          <p:nvPr>
            <p:ph type="sldNum" sz="quarter" idx="4"/>
          </p:nvPr>
        </p:nvSpPr>
        <p:spPr bwMode="auto">
          <a:xfrm>
            <a:off x="8735325" y="6245225"/>
            <a:ext cx="284405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1997370-D03C-412D-B4DE-BDE9C49A43D5}" type="slidenum">
              <a:rPr lang="en-US" altLang="en-US"/>
              <a:pPr>
                <a:defRPr/>
              </a:pPr>
              <a:t>‹#›</a:t>
            </a:fld>
            <a:endParaRPr lang="en-US" altLang="en-US"/>
          </a:p>
        </p:txBody>
      </p:sp>
    </p:spTree>
    <p:extLst>
      <p:ext uri="{BB962C8B-B14F-4D97-AF65-F5344CB8AC3E}">
        <p14:creationId xmlns:p14="http://schemas.microsoft.com/office/powerpoint/2010/main" val="3882473841"/>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descr="Wooden library">
            <a:extLst>
              <a:ext uri="{FF2B5EF4-FFF2-40B4-BE49-F238E27FC236}">
                <a16:creationId xmlns:a16="http://schemas.microsoft.com/office/drawing/2014/main" id="{B2CFDBFB-F04E-9E7A-5F81-0667FBC14334}"/>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140000"/>
                    </a14:imgEffect>
                    <a14:imgEffect>
                      <a14:brightnessContrast bright="-60000" contrast="-10000"/>
                    </a14:imgEffect>
                  </a14:imgLayer>
                </a14:imgProps>
              </a:ext>
              <a:ext uri="{28A0092B-C50C-407E-A947-70E740481C1C}">
                <a14:useLocalDpi xmlns:a14="http://schemas.microsoft.com/office/drawing/2010/main"/>
              </a:ext>
            </a:extLst>
          </a:blip>
          <a:srcRect/>
          <a:stretch/>
        </p:blipFill>
        <p:spPr>
          <a:xfrm>
            <a:off x="-1" y="6927"/>
            <a:ext cx="12188825" cy="6858000"/>
          </a:xfrm>
        </p:spPr>
      </p:pic>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a:xfrm>
            <a:off x="150812" y="2743200"/>
            <a:ext cx="11887200" cy="1627632"/>
          </a:xfrm>
        </p:spPr>
        <p:txBody>
          <a:bodyPr/>
          <a:lstStyle/>
          <a:p>
            <a:r>
              <a:rPr lang="en-US" dirty="0"/>
              <a:t>THE CHRISTIAN CHURCH 2</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a:xfrm>
            <a:off x="1380679" y="4370832"/>
            <a:ext cx="9427464" cy="1627632"/>
          </a:xfrm>
        </p:spPr>
        <p:txBody>
          <a:bodyPr>
            <a:normAutofit lnSpcReduction="10000"/>
          </a:bodyPr>
          <a:lstStyle/>
          <a:p>
            <a:r>
              <a:rPr lang="en-US" sz="3300" dirty="0"/>
              <a:t>Its peoples,  theologies,  and practices</a:t>
            </a:r>
          </a:p>
          <a:p>
            <a:r>
              <a:rPr lang="en-US" sz="3300" cap="none" dirty="0">
                <a:latin typeface="Aptos" panose="020B0004020202020204" pitchFamily="34" charset="0"/>
                <a:cs typeface="Gill Sans" panose="020B0502020104020203"/>
              </a:rPr>
              <a:t>A Short History</a:t>
            </a:r>
          </a:p>
          <a:p>
            <a:endParaRPr lang="en-US" cap="none" dirty="0">
              <a:latin typeface="Aptos" panose="020B0004020202020204" pitchFamily="34" charset="0"/>
              <a:cs typeface="Gill Sans" panose="020B0502020104020203"/>
            </a:endParaRPr>
          </a:p>
          <a:p>
            <a:r>
              <a:rPr lang="en-US" cap="none" dirty="0">
                <a:latin typeface="Aptos" panose="020B0004020202020204" pitchFamily="34" charset="0"/>
                <a:cs typeface="Gill Sans" panose="020B0502020104020203"/>
              </a:rPr>
              <a:t>PART 1: From the Apostles to the Renaissance</a:t>
            </a:r>
          </a:p>
          <a:p>
            <a:endParaRPr lang="en-US" dirty="0"/>
          </a:p>
        </p:txBody>
      </p:sp>
    </p:spTree>
    <p:extLst>
      <p:ext uri="{BB962C8B-B14F-4D97-AF65-F5344CB8AC3E}">
        <p14:creationId xmlns:p14="http://schemas.microsoft.com/office/powerpoint/2010/main" val="37964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027A1-F07D-BB4C-D2E9-DF6F97DBCA6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98C386-8C0E-4ABA-D1BE-AF73EB8192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4D94D665-9CCE-BC64-C9A8-A345365CAD88}"/>
              </a:ext>
            </a:extLst>
          </p:cNvPr>
          <p:cNvSpPr>
            <a:spLocks noGrp="1"/>
          </p:cNvSpPr>
          <p:nvPr>
            <p:ph sz="quarter" idx="14"/>
          </p:nvPr>
        </p:nvSpPr>
        <p:spPr>
          <a:xfrm>
            <a:off x="684212" y="2386584"/>
            <a:ext cx="10972800" cy="4242816"/>
          </a:xfrm>
        </p:spPr>
        <p:txBody>
          <a:bodyPr>
            <a:normAutofit/>
          </a:bodyPr>
          <a:lstStyle/>
          <a:p>
            <a:pPr marL="0" indent="0">
              <a:buNone/>
            </a:pPr>
            <a:r>
              <a:rPr lang="en-US" sz="2800" b="1" dirty="0">
                <a:solidFill>
                  <a:schemeClr val="accent5">
                    <a:lumMod val="75000"/>
                  </a:schemeClr>
                </a:solidFill>
              </a:rPr>
              <a:t>The paradoxical Divine Nature was that there is one God who is Father, Son, and Holy Spirit, but the names Father, Son, and Spirit are not synonyms. Some of the early heresies departed from these fundamental confessions in significant ways:</a:t>
            </a:r>
          </a:p>
          <a:p>
            <a:r>
              <a:rPr lang="en-US" sz="2400" i="1" dirty="0"/>
              <a:t>The Ebionites refused to recognize the deity of Christ altogether.</a:t>
            </a:r>
          </a:p>
          <a:p>
            <a:r>
              <a:rPr lang="en-US" sz="2400" i="1" dirty="0"/>
              <a:t>The Gnostics could not accept the idea of the incarnation.</a:t>
            </a:r>
          </a:p>
          <a:p>
            <a:r>
              <a:rPr lang="en-US" sz="2400" i="1" dirty="0"/>
              <a:t>The Marcionites embraced a two-God theology and pitted one against the other.</a:t>
            </a:r>
          </a:p>
        </p:txBody>
      </p:sp>
      <p:sp>
        <p:nvSpPr>
          <p:cNvPr id="5" name="Title 4">
            <a:extLst>
              <a:ext uri="{FF2B5EF4-FFF2-40B4-BE49-F238E27FC236}">
                <a16:creationId xmlns:a16="http://schemas.microsoft.com/office/drawing/2014/main" id="{3B613C0E-3755-F61A-CC6A-C3C31543C120}"/>
              </a:ext>
            </a:extLst>
          </p:cNvPr>
          <p:cNvSpPr>
            <a:spLocks noGrp="1"/>
          </p:cNvSpPr>
          <p:nvPr>
            <p:ph type="title"/>
          </p:nvPr>
        </p:nvSpPr>
        <p:spPr/>
        <p:txBody>
          <a:bodyPr/>
          <a:lstStyle/>
          <a:p>
            <a:r>
              <a:rPr lang="en-US" dirty="0">
                <a:solidFill>
                  <a:srgbClr val="C00000"/>
                </a:solidFill>
              </a:rPr>
              <a:t>Early heresies about the godhead</a:t>
            </a:r>
          </a:p>
        </p:txBody>
      </p:sp>
    </p:spTree>
    <p:extLst>
      <p:ext uri="{BB962C8B-B14F-4D97-AF65-F5344CB8AC3E}">
        <p14:creationId xmlns:p14="http://schemas.microsoft.com/office/powerpoint/2010/main" val="237031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25DC5-A1AC-24A0-2648-178ADD10D7A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DA2D52-7738-625B-5109-F180116B12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029A293A-271D-9D14-7074-F092EB833C6C}"/>
              </a:ext>
            </a:extLst>
          </p:cNvPr>
          <p:cNvSpPr>
            <a:spLocks noGrp="1"/>
          </p:cNvSpPr>
          <p:nvPr>
            <p:ph sz="quarter" idx="14"/>
          </p:nvPr>
        </p:nvSpPr>
        <p:spPr>
          <a:xfrm>
            <a:off x="615632" y="990600"/>
            <a:ext cx="10957560" cy="5385816"/>
          </a:xfrm>
        </p:spPr>
        <p:txBody>
          <a:bodyPr>
            <a:normAutofit lnSpcReduction="10000"/>
          </a:bodyPr>
          <a:lstStyle/>
          <a:p>
            <a:pPr marL="0" indent="0">
              <a:buNone/>
            </a:pPr>
            <a:r>
              <a:rPr lang="en-US" sz="2800" b="1" dirty="0">
                <a:solidFill>
                  <a:schemeClr val="accent5">
                    <a:lumMod val="75000"/>
                  </a:schemeClr>
                </a:solidFill>
              </a:rPr>
              <a:t>Toward the end of the 2</a:t>
            </a:r>
            <a:r>
              <a:rPr lang="en-US" sz="2800" b="1" baseline="30000" dirty="0">
                <a:solidFill>
                  <a:schemeClr val="accent5">
                    <a:lumMod val="75000"/>
                  </a:schemeClr>
                </a:solidFill>
              </a:rPr>
              <a:t>nd</a:t>
            </a:r>
            <a:r>
              <a:rPr lang="en-US" sz="2800" b="1" dirty="0">
                <a:solidFill>
                  <a:schemeClr val="accent5">
                    <a:lumMod val="75000"/>
                  </a:schemeClr>
                </a:solidFill>
              </a:rPr>
              <a:t> century, some Christians began to explore this triadic language in a deeper, theological way.</a:t>
            </a:r>
          </a:p>
          <a:p>
            <a:r>
              <a:rPr lang="en-US" sz="2400" i="1" dirty="0"/>
              <a:t>Following the teachings of </a:t>
            </a:r>
            <a:r>
              <a:rPr lang="en-US" sz="2400" i="1" dirty="0" err="1"/>
              <a:t>Praxeas</a:t>
            </a:r>
            <a:r>
              <a:rPr lang="en-US" sz="2400" i="1" dirty="0"/>
              <a:t> and Sabellius, some decided that the Father, Son, and Spirit should be understood as phrases or modes through which God passed: he was the Father in creation and in the Old Testament, he was the Son in the New Testament, and he became the Spirit in the life of the church.</a:t>
            </a:r>
          </a:p>
          <a:p>
            <a:r>
              <a:rPr lang="en-US" sz="2400" i="1" dirty="0"/>
              <a:t>There were some acute problems with this view, however:</a:t>
            </a:r>
          </a:p>
          <a:p>
            <a:pPr lvl="1"/>
            <a:r>
              <a:rPr lang="en-US" sz="2000" b="1" dirty="0"/>
              <a:t>It directly cut across the NT affirmation that God created all things through the Son (Jn. 1:3, 10; Col. 1:15-17; He. 1:2)</a:t>
            </a:r>
          </a:p>
          <a:p>
            <a:pPr lvl="1"/>
            <a:r>
              <a:rPr lang="en-US" sz="2000" b="1" dirty="0"/>
              <a:t>It failed to account for the many passages that showed a distinction between the Father and the Son (Jn. 1:1-2; 8:18; the repeating salutations in Paul’s letters acknowledging both the Father and the Son)</a:t>
            </a:r>
          </a:p>
          <a:p>
            <a:pPr lvl="1"/>
            <a:r>
              <a:rPr lang="en-US" sz="2000" b="1" dirty="0"/>
              <a:t>It seemed in direct conflict with the NT affirmation that the Father sent the Son into the world, and the Son returned where he was before (Jn. 3:34; 4:34; 5:23-24, 30; 5:36-38; 6:29, 38-39, 44, 57; 7:16, 28-29, 33, etc. and Jn. 6:62; 17:5).</a:t>
            </a:r>
          </a:p>
          <a:p>
            <a:pPr lvl="1"/>
            <a:r>
              <a:rPr lang="en-US" sz="2000" b="1" dirty="0"/>
              <a:t>It implied that the Father died on the cross (called </a:t>
            </a:r>
            <a:r>
              <a:rPr lang="en-US" sz="2000" b="1" dirty="0" err="1"/>
              <a:t>Patripassionism</a:t>
            </a:r>
            <a:r>
              <a:rPr lang="en-US" sz="2000" b="1" dirty="0"/>
              <a:t>).</a:t>
            </a:r>
          </a:p>
        </p:txBody>
      </p:sp>
      <p:sp>
        <p:nvSpPr>
          <p:cNvPr id="5" name="Title 4">
            <a:extLst>
              <a:ext uri="{FF2B5EF4-FFF2-40B4-BE49-F238E27FC236}">
                <a16:creationId xmlns:a16="http://schemas.microsoft.com/office/drawing/2014/main" id="{B42ABF88-F0E3-9963-F2EB-631BD6A3925F}"/>
              </a:ext>
            </a:extLst>
          </p:cNvPr>
          <p:cNvSpPr>
            <a:spLocks noGrp="1"/>
          </p:cNvSpPr>
          <p:nvPr>
            <p:ph type="title"/>
          </p:nvPr>
        </p:nvSpPr>
        <p:spPr>
          <a:xfrm>
            <a:off x="1213040" y="76200"/>
            <a:ext cx="9747504" cy="762000"/>
          </a:xfrm>
        </p:spPr>
        <p:txBody>
          <a:bodyPr/>
          <a:lstStyle/>
          <a:p>
            <a:r>
              <a:rPr lang="en-US" dirty="0">
                <a:solidFill>
                  <a:srgbClr val="C00000"/>
                </a:solidFill>
              </a:rPr>
              <a:t>The </a:t>
            </a:r>
            <a:r>
              <a:rPr lang="en-US" dirty="0" err="1">
                <a:solidFill>
                  <a:srgbClr val="C00000"/>
                </a:solidFill>
              </a:rPr>
              <a:t>modalists</a:t>
            </a:r>
            <a:endParaRPr lang="en-US" dirty="0">
              <a:solidFill>
                <a:srgbClr val="C00000"/>
              </a:solidFill>
            </a:endParaRPr>
          </a:p>
        </p:txBody>
      </p:sp>
    </p:spTree>
    <p:extLst>
      <p:ext uri="{BB962C8B-B14F-4D97-AF65-F5344CB8AC3E}">
        <p14:creationId xmlns:p14="http://schemas.microsoft.com/office/powerpoint/2010/main" val="421663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0A58A"/>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635322-4875-25D9-4F95-E2917F3B0A11}"/>
              </a:ext>
            </a:extLst>
          </p:cNvPr>
          <p:cNvSpPr>
            <a:spLocks noGrp="1"/>
          </p:cNvSpPr>
          <p:nvPr>
            <p:ph type="title"/>
          </p:nvPr>
        </p:nvSpPr>
        <p:spPr>
          <a:xfrm>
            <a:off x="913556" y="228600"/>
            <a:ext cx="10351066" cy="457200"/>
          </a:xfrm>
        </p:spPr>
        <p:txBody>
          <a:bodyPr>
            <a:noAutofit/>
          </a:bodyPr>
          <a:lstStyle/>
          <a:p>
            <a:r>
              <a:rPr lang="en-US" sz="4800" dirty="0">
                <a:solidFill>
                  <a:srgbClr val="C00000"/>
                </a:solidFill>
                <a:latin typeface="Eras Demi ITC" panose="020B0805030504020804" pitchFamily="34" charset="0"/>
              </a:rPr>
              <a:t>Two Views</a:t>
            </a:r>
          </a:p>
        </p:txBody>
      </p:sp>
      <p:sp>
        <p:nvSpPr>
          <p:cNvPr id="2" name="Content Placeholder 1">
            <a:extLst>
              <a:ext uri="{FF2B5EF4-FFF2-40B4-BE49-F238E27FC236}">
                <a16:creationId xmlns:a16="http://schemas.microsoft.com/office/drawing/2014/main" id="{B181E47F-BB2D-42A2-F2C0-33FE03650311}"/>
              </a:ext>
            </a:extLst>
          </p:cNvPr>
          <p:cNvSpPr>
            <a:spLocks noGrp="1"/>
          </p:cNvSpPr>
          <p:nvPr>
            <p:ph sz="half" idx="1"/>
          </p:nvPr>
        </p:nvSpPr>
        <p:spPr>
          <a:xfrm>
            <a:off x="336130" y="936203"/>
            <a:ext cx="5408647" cy="3732402"/>
          </a:xfrm>
          <a:solidFill>
            <a:schemeClr val="accent2">
              <a:lumMod val="75000"/>
            </a:schemeClr>
          </a:solidFill>
        </p:spPr>
        <p:txBody>
          <a:bodyPr>
            <a:normAutofit lnSpcReduction="10000"/>
          </a:bodyPr>
          <a:lstStyle/>
          <a:p>
            <a:pPr marL="36889" indent="0" algn="ctr">
              <a:buNone/>
            </a:pPr>
            <a:r>
              <a:rPr lang="en-US" sz="2800" b="1" dirty="0">
                <a:solidFill>
                  <a:srgbClr val="FFFFCC"/>
                </a:solidFill>
                <a:latin typeface="Arial Nova" panose="020F0502020204030204" pitchFamily="34" charset="0"/>
              </a:rPr>
              <a:t>MODALISM</a:t>
            </a:r>
          </a:p>
          <a:p>
            <a:r>
              <a:rPr lang="en-US" sz="2400" i="1" dirty="0">
                <a:solidFill>
                  <a:schemeClr val="accent1">
                    <a:lumMod val="20000"/>
                    <a:lumOff val="80000"/>
                  </a:schemeClr>
                </a:solidFill>
                <a:latin typeface="Arial Nova" panose="020B0504020202020204" pitchFamily="34" charset="0"/>
              </a:rPr>
              <a:t>God is a simple “one.”</a:t>
            </a:r>
          </a:p>
          <a:p>
            <a:r>
              <a:rPr lang="en-US" sz="2400" i="1" dirty="0">
                <a:solidFill>
                  <a:schemeClr val="accent1">
                    <a:lumMod val="20000"/>
                    <a:lumOff val="80000"/>
                  </a:schemeClr>
                </a:solidFill>
                <a:latin typeface="Arial Nova" panose="020B0504020202020204" pitchFamily="34" charset="0"/>
              </a:rPr>
              <a:t>The Son is God only in a particular time and space. Sonship is only a temporary mask.</a:t>
            </a:r>
          </a:p>
          <a:p>
            <a:r>
              <a:rPr lang="en-US" sz="2400" i="1" dirty="0">
                <a:solidFill>
                  <a:schemeClr val="accent1">
                    <a:lumMod val="20000"/>
                    <a:lumOff val="80000"/>
                  </a:schemeClr>
                </a:solidFill>
                <a:latin typeface="Arial Nova" panose="020B0504020202020204" pitchFamily="34" charset="0"/>
              </a:rPr>
              <a:t>Father, Son, and Spirit are not the essence of God, only modes.</a:t>
            </a:r>
          </a:p>
          <a:p>
            <a:r>
              <a:rPr lang="en-US" sz="2400" i="1" dirty="0">
                <a:solidFill>
                  <a:schemeClr val="accent1">
                    <a:lumMod val="20000"/>
                    <a:lumOff val="80000"/>
                  </a:schemeClr>
                </a:solidFill>
                <a:latin typeface="Arial Nova" panose="020B0504020202020204" pitchFamily="34" charset="0"/>
              </a:rPr>
              <a:t>The Spirit tends to be impersonal.</a:t>
            </a:r>
            <a:endParaRPr lang="en-US" sz="2400" i="1" dirty="0">
              <a:solidFill>
                <a:schemeClr val="tx1"/>
              </a:solidFill>
              <a:latin typeface="Arial Nova" panose="020B0504020202020204" pitchFamily="34" charset="0"/>
            </a:endParaRPr>
          </a:p>
        </p:txBody>
      </p:sp>
      <p:sp>
        <p:nvSpPr>
          <p:cNvPr id="3" name="Slide Number Placeholder 2">
            <a:extLst>
              <a:ext uri="{FF2B5EF4-FFF2-40B4-BE49-F238E27FC236}">
                <a16:creationId xmlns:a16="http://schemas.microsoft.com/office/drawing/2014/main" id="{B283D8E2-2C39-6903-8D69-1248F4B304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1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Goudy Old Style"/>
              <a:ea typeface="+mn-ea"/>
              <a:cs typeface="+mn-cs"/>
            </a:endParaRPr>
          </a:p>
        </p:txBody>
      </p:sp>
      <p:sp>
        <p:nvSpPr>
          <p:cNvPr id="10" name="Content Placeholder 1">
            <a:extLst>
              <a:ext uri="{FF2B5EF4-FFF2-40B4-BE49-F238E27FC236}">
                <a16:creationId xmlns:a16="http://schemas.microsoft.com/office/drawing/2014/main" id="{9C990A48-C464-0131-B8AA-A2DCB8B973D6}"/>
              </a:ext>
            </a:extLst>
          </p:cNvPr>
          <p:cNvSpPr txBox="1">
            <a:spLocks/>
          </p:cNvSpPr>
          <p:nvPr/>
        </p:nvSpPr>
        <p:spPr>
          <a:xfrm>
            <a:off x="6245224" y="936203"/>
            <a:ext cx="5714999" cy="3732402"/>
          </a:xfrm>
          <a:prstGeom prst="rect">
            <a:avLst/>
          </a:prstGeom>
          <a:solidFill>
            <a:schemeClr val="bg2">
              <a:lumMod val="75000"/>
            </a:schemeClr>
          </a:solidFill>
          <a:effectLst>
            <a:outerShdw blurRad="25400" dir="17880000">
              <a:srgbClr val="000000">
                <a:alpha val="46000"/>
              </a:srgbClr>
            </a:outerShdw>
          </a:effectLst>
        </p:spPr>
        <p:txBody>
          <a:bodyPr vert="horz" lIns="91440" tIns="45720" rIns="91440" bIns="45720" rtlCol="0" anchor="t">
            <a:normAutofit lnSpcReduction="10000"/>
          </a:bodyPr>
          <a:lst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889" marR="0" lvl="0" indent="0" algn="ctr" defTabSz="457063" rtl="0" eaLnBrk="1" fontAlgn="auto" latinLnBrk="0" hangingPunct="1">
              <a:lnSpc>
                <a:spcPct val="110000"/>
              </a:lnSpc>
              <a:spcBef>
                <a:spcPct val="20000"/>
              </a:spcBef>
              <a:spcAft>
                <a:spcPts val="600"/>
              </a:spcAft>
              <a:buClr>
                <a:srgbClr val="F4EDD8"/>
              </a:buClr>
              <a:buSzPct val="70000"/>
              <a:buFont typeface="Wingdings 2" charset="2"/>
              <a:buNone/>
              <a:tabLst/>
              <a:defRPr/>
            </a:pPr>
            <a:r>
              <a:rPr kumimoji="0" lang="en-US" sz="2800" b="1" i="0" u="none" strike="noStrike" kern="1200" cap="none" spc="0" normalizeH="0" baseline="0" noProof="0" dirty="0">
                <a:ln>
                  <a:solidFill>
                    <a:prstClr val="black">
                      <a:lumMod val="75000"/>
                      <a:lumOff val="25000"/>
                      <a:alpha val="10000"/>
                    </a:prstClr>
                  </a:solidFill>
                </a:ln>
                <a:solidFill>
                  <a:srgbClr val="FFFFCC"/>
                </a:solidFill>
                <a:effectLst>
                  <a:outerShdw blurRad="9525" dist="25400" dir="14640000" algn="tl" rotWithShape="0">
                    <a:prstClr val="black">
                      <a:alpha val="30000"/>
                    </a:prstClr>
                  </a:outerShdw>
                </a:effectLst>
                <a:uLnTx/>
                <a:uFillTx/>
                <a:latin typeface="Arial Nova" panose="020F0502020204030204" pitchFamily="34" charset="0"/>
                <a:ea typeface="+mn-ea"/>
                <a:cs typeface="+mn-cs"/>
              </a:rPr>
              <a:t>TRINITARIANISM</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0"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God is a complex “one.”</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0"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Jesus is God the Son incarnate. He is the Son eternally, and this is part of his essential nature.</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0"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God is one Substance in three Persons. This IS the essence of God.</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0"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The Holy Spirit is personal.</a:t>
            </a:r>
            <a:endParaRPr kumimoji="0" lang="en-US" sz="2400" b="0" i="1"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endParaRPr>
          </a:p>
        </p:txBody>
      </p:sp>
      <p:sp>
        <p:nvSpPr>
          <p:cNvPr id="8" name="TextBox 7">
            <a:extLst>
              <a:ext uri="{FF2B5EF4-FFF2-40B4-BE49-F238E27FC236}">
                <a16:creationId xmlns:a16="http://schemas.microsoft.com/office/drawing/2014/main" id="{9C5498A6-768F-47EA-8D5F-C323D8CB70E8}"/>
              </a:ext>
            </a:extLst>
          </p:cNvPr>
          <p:cNvSpPr txBox="1"/>
          <p:nvPr/>
        </p:nvSpPr>
        <p:spPr>
          <a:xfrm>
            <a:off x="338946" y="4849241"/>
            <a:ext cx="11658600" cy="1815882"/>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latin typeface="Eras Demi ITC" panose="020B0805030504020804" pitchFamily="34" charset="0"/>
              </a:rPr>
              <a:t>The earliest written appearance of the word “Trinity” to describe God (</a:t>
            </a:r>
            <a:r>
              <a:rPr lang="en-US" sz="2800" dirty="0" err="1">
                <a:effectLst>
                  <a:outerShdw blurRad="38100" dist="38100" dir="2700000" algn="tl">
                    <a:srgbClr val="000000">
                      <a:alpha val="43137"/>
                    </a:srgbClr>
                  </a:outerShdw>
                </a:effectLst>
                <a:latin typeface="Greekth" panose="02020803070505020304" pitchFamily="18" charset="0"/>
              </a:rPr>
              <a:t>triaj</a:t>
            </a:r>
            <a:r>
              <a:rPr lang="en-US" sz="2800" dirty="0">
                <a:effectLst>
                  <a:outerShdw blurRad="38100" dist="38100" dir="2700000" algn="tl">
                    <a:srgbClr val="000000">
                      <a:alpha val="43137"/>
                    </a:srgbClr>
                  </a:outerShdw>
                </a:effectLst>
                <a:latin typeface="Eras Demi ITC" panose="020B0805030504020804" pitchFamily="34" charset="0"/>
              </a:rPr>
              <a:t> in Greek) comes in the writings of Theophilus of Antioch (c. AD 180). Slightly later, Tertullian (c. AD 155-220) uses the term (</a:t>
            </a:r>
            <a:r>
              <a:rPr lang="en-US" sz="2800" i="1" dirty="0" err="1">
                <a:effectLst>
                  <a:outerShdw blurRad="38100" dist="38100" dir="2700000" algn="tl">
                    <a:srgbClr val="000000">
                      <a:alpha val="43137"/>
                    </a:srgbClr>
                  </a:outerShdw>
                </a:effectLst>
                <a:latin typeface="Eras Demi ITC" panose="020B0805030504020804" pitchFamily="34" charset="0"/>
              </a:rPr>
              <a:t>trinitas</a:t>
            </a:r>
            <a:r>
              <a:rPr lang="en-US" sz="2800" dirty="0">
                <a:effectLst>
                  <a:outerShdw blurRad="38100" dist="38100" dir="2700000" algn="tl">
                    <a:srgbClr val="000000">
                      <a:alpha val="43137"/>
                    </a:srgbClr>
                  </a:outerShdw>
                </a:effectLst>
                <a:latin typeface="Eras Demi ITC" panose="020B0805030504020804" pitchFamily="34" charset="0"/>
              </a:rPr>
              <a:t> in Latin) as well.</a:t>
            </a:r>
          </a:p>
        </p:txBody>
      </p:sp>
    </p:spTree>
    <p:extLst>
      <p:ext uri="{BB962C8B-B14F-4D97-AF65-F5344CB8AC3E}">
        <p14:creationId xmlns:p14="http://schemas.microsoft.com/office/powerpoint/2010/main" val="129755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0" dur="500"/>
                                        <p:tgtEl>
                                          <p:spTgt spid="2">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additive="base">
                                        <p:cTn id="2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 calcmode="lin" valueType="num">
                                      <p:cBhvr additive="base">
                                        <p:cTn id="3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 calcmode="lin" valueType="num">
                                      <p:cBhvr additive="base">
                                        <p:cTn id="4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anim calcmode="lin" valueType="num">
                                      <p:cBhvr additive="base">
                                        <p:cTn id="4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 calcmode="lin" valueType="num">
                                      <p:cBhvr additive="base">
                                        <p:cTn id="5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xEl>
                                              <p:pRg st="4" end="4"/>
                                            </p:txEl>
                                          </p:spTgt>
                                        </p:tgtEl>
                                        <p:attrNameLst>
                                          <p:attrName>style.visibility</p:attrName>
                                        </p:attrNameLst>
                                      </p:cBhvr>
                                      <p:to>
                                        <p:strVal val="visible"/>
                                      </p:to>
                                    </p:set>
                                    <p:anim calcmode="lin" valueType="num">
                                      <p:cBhvr additive="base">
                                        <p:cTn id="5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anim calcmode="lin" valueType="num">
                                      <p:cBhvr>
                                        <p:cTn id="6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5CF52-B5BE-19D9-9B9C-47E6AA10DD0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EF233F-532F-11AF-1502-A541F4744E7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BD6F2CB0-1633-967E-D0F4-5207E5B88959}"/>
              </a:ext>
            </a:extLst>
          </p:cNvPr>
          <p:cNvSpPr>
            <a:spLocks noGrp="1"/>
          </p:cNvSpPr>
          <p:nvPr>
            <p:ph sz="quarter" idx="14"/>
          </p:nvPr>
        </p:nvSpPr>
        <p:spPr>
          <a:xfrm>
            <a:off x="608012" y="1524000"/>
            <a:ext cx="10957560" cy="4572000"/>
          </a:xfrm>
        </p:spPr>
        <p:txBody>
          <a:bodyPr>
            <a:normAutofit/>
          </a:bodyPr>
          <a:lstStyle/>
          <a:p>
            <a:pPr marL="0" indent="0">
              <a:buNone/>
            </a:pPr>
            <a:r>
              <a:rPr lang="en-US" altLang="en-US" sz="2800" b="1" dirty="0">
                <a:solidFill>
                  <a:schemeClr val="accent5">
                    <a:lumMod val="75000"/>
                  </a:schemeClr>
                </a:solidFill>
              </a:rPr>
              <a:t>The </a:t>
            </a:r>
            <a:r>
              <a:rPr lang="en-US" altLang="en-US" sz="2800" b="1" dirty="0" err="1">
                <a:solidFill>
                  <a:schemeClr val="accent5">
                    <a:lumMod val="75000"/>
                  </a:schemeClr>
                </a:solidFill>
              </a:rPr>
              <a:t>Novatianists</a:t>
            </a:r>
            <a:r>
              <a:rPr lang="en-US" altLang="en-US" sz="2800" b="1" dirty="0">
                <a:solidFill>
                  <a:schemeClr val="accent5">
                    <a:lumMod val="75000"/>
                  </a:schemeClr>
                </a:solidFill>
              </a:rPr>
              <a:t> split from the church in Rome in the mid-3</a:t>
            </a:r>
            <a:r>
              <a:rPr lang="en-US" altLang="en-US" sz="2800" b="1" baseline="30000" dirty="0">
                <a:solidFill>
                  <a:schemeClr val="accent5">
                    <a:lumMod val="75000"/>
                  </a:schemeClr>
                </a:solidFill>
              </a:rPr>
              <a:t>rd</a:t>
            </a:r>
            <a:r>
              <a:rPr lang="en-US" altLang="en-US" sz="2800" b="1" dirty="0">
                <a:solidFill>
                  <a:schemeClr val="accent5">
                    <a:lumMod val="75000"/>
                  </a:schemeClr>
                </a:solidFill>
              </a:rPr>
              <a:t> century after Novatian was defeated in the election of bishop. The name by which they called themselves was “the Purists.”</a:t>
            </a:r>
          </a:p>
          <a:p>
            <a:pPr lvl="1"/>
            <a:r>
              <a:rPr lang="en-US" altLang="en-US" sz="2400" i="1" dirty="0"/>
              <a:t>Novatian fostered a rigorist position that anyone who denied the faith under persecution could never be reinstated. It was an unpardonable sin.</a:t>
            </a:r>
          </a:p>
          <a:p>
            <a:pPr lvl="1"/>
            <a:r>
              <a:rPr lang="en-US" altLang="en-US" sz="2400" i="1" dirty="0"/>
              <a:t>All major sins (i.e., murder, adultery, blasphemy, etc.) after baptism were unforgiveable</a:t>
            </a:r>
            <a:r>
              <a:rPr lang="en-US" altLang="en-US" sz="3600" i="1" dirty="0">
                <a:latin typeface="Arial Narrow" panose="020B0606020202030204" pitchFamily="34" charset="0"/>
              </a:rPr>
              <a:t>.</a:t>
            </a:r>
          </a:p>
          <a:p>
            <a:pPr lvl="1"/>
            <a:r>
              <a:rPr lang="en-US" altLang="en-US" sz="2400" i="1" dirty="0"/>
              <a:t>Any who came into the </a:t>
            </a:r>
            <a:r>
              <a:rPr lang="en-US" altLang="en-US" sz="2400" i="1" dirty="0" err="1"/>
              <a:t>Novatianist</a:t>
            </a:r>
            <a:r>
              <a:rPr lang="en-US" altLang="en-US" sz="2400" i="1" dirty="0"/>
              <a:t> congregations from the wider church were required to be re-baptized.</a:t>
            </a:r>
          </a:p>
          <a:p>
            <a:pPr lvl="1"/>
            <a:r>
              <a:rPr lang="en-US" altLang="en-US" sz="2400" i="1" dirty="0" err="1"/>
              <a:t>Novatianists</a:t>
            </a:r>
            <a:r>
              <a:rPr lang="en-US" altLang="en-US" sz="2400" i="1" dirty="0"/>
              <a:t> created a separate church that survived up into the 7</a:t>
            </a:r>
            <a:r>
              <a:rPr lang="en-US" altLang="en-US" sz="2400" i="1" baseline="30000" dirty="0"/>
              <a:t>th</a:t>
            </a:r>
            <a:r>
              <a:rPr lang="en-US" altLang="en-US" sz="2400" i="1" dirty="0"/>
              <a:t> century.</a:t>
            </a:r>
          </a:p>
          <a:p>
            <a:endParaRPr lang="en-US" sz="2000" b="1" dirty="0"/>
          </a:p>
        </p:txBody>
      </p:sp>
      <p:sp>
        <p:nvSpPr>
          <p:cNvPr id="5" name="Title 4">
            <a:extLst>
              <a:ext uri="{FF2B5EF4-FFF2-40B4-BE49-F238E27FC236}">
                <a16:creationId xmlns:a16="http://schemas.microsoft.com/office/drawing/2014/main" id="{C04EB98B-1501-3D64-5FA1-F802C0A15EED}"/>
              </a:ext>
            </a:extLst>
          </p:cNvPr>
          <p:cNvSpPr>
            <a:spLocks noGrp="1"/>
          </p:cNvSpPr>
          <p:nvPr>
            <p:ph type="title"/>
          </p:nvPr>
        </p:nvSpPr>
        <p:spPr>
          <a:xfrm>
            <a:off x="1220660" y="640080"/>
            <a:ext cx="9747504" cy="883920"/>
          </a:xfrm>
        </p:spPr>
        <p:txBody>
          <a:bodyPr/>
          <a:lstStyle/>
          <a:p>
            <a:r>
              <a:rPr lang="en-US" dirty="0">
                <a:solidFill>
                  <a:srgbClr val="C00000"/>
                </a:solidFill>
              </a:rPr>
              <a:t>The </a:t>
            </a:r>
            <a:r>
              <a:rPr lang="en-US" dirty="0" err="1">
                <a:solidFill>
                  <a:srgbClr val="C00000"/>
                </a:solidFill>
              </a:rPr>
              <a:t>NOVATIaNISTS</a:t>
            </a:r>
            <a:endParaRPr lang="en-US" dirty="0">
              <a:solidFill>
                <a:srgbClr val="C00000"/>
              </a:solidFill>
            </a:endParaRPr>
          </a:p>
        </p:txBody>
      </p:sp>
    </p:spTree>
    <p:extLst>
      <p:ext uri="{BB962C8B-B14F-4D97-AF65-F5344CB8AC3E}">
        <p14:creationId xmlns:p14="http://schemas.microsoft.com/office/powerpoint/2010/main" val="26404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C0CAA-FA55-8E54-513D-8B3095E395D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61765A-D5D8-161D-CD3A-209B762CE1B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CFCD7081-702A-E902-13EE-3088690BF124}"/>
              </a:ext>
            </a:extLst>
          </p:cNvPr>
          <p:cNvSpPr>
            <a:spLocks noGrp="1"/>
          </p:cNvSpPr>
          <p:nvPr>
            <p:ph sz="quarter" idx="14"/>
          </p:nvPr>
        </p:nvSpPr>
        <p:spPr>
          <a:xfrm>
            <a:off x="608012" y="1524000"/>
            <a:ext cx="7848600" cy="5105400"/>
          </a:xfrm>
        </p:spPr>
        <p:txBody>
          <a:bodyPr>
            <a:normAutofit lnSpcReduction="10000"/>
          </a:bodyPr>
          <a:lstStyle/>
          <a:p>
            <a:pPr marL="0" indent="0">
              <a:buNone/>
            </a:pPr>
            <a:r>
              <a:rPr lang="en-US" altLang="en-US" sz="2800" b="1" dirty="0">
                <a:solidFill>
                  <a:schemeClr val="accent5">
                    <a:lumMod val="75000"/>
                  </a:schemeClr>
                </a:solidFill>
              </a:rPr>
              <a:t>Mani, a Persian of the 3</a:t>
            </a:r>
            <a:r>
              <a:rPr lang="en-US" altLang="en-US" sz="2800" b="1" baseline="30000" dirty="0">
                <a:solidFill>
                  <a:schemeClr val="accent5">
                    <a:lumMod val="75000"/>
                  </a:schemeClr>
                </a:solidFill>
              </a:rPr>
              <a:t>rd</a:t>
            </a:r>
            <a:r>
              <a:rPr lang="en-US" altLang="en-US" sz="2800" b="1" dirty="0">
                <a:solidFill>
                  <a:schemeClr val="accent5">
                    <a:lumMod val="75000"/>
                  </a:schemeClr>
                </a:solidFill>
              </a:rPr>
              <a:t> century, claimed to have received the final, universal revelation.</a:t>
            </a:r>
            <a:endParaRPr lang="en-US" altLang="en-US" sz="2400" b="1" i="1" dirty="0">
              <a:solidFill>
                <a:schemeClr val="accent5">
                  <a:lumMod val="75000"/>
                </a:schemeClr>
              </a:solidFill>
            </a:endParaRPr>
          </a:p>
          <a:p>
            <a:pPr lvl="1">
              <a:lnSpc>
                <a:spcPct val="90000"/>
              </a:lnSpc>
            </a:pPr>
            <a:r>
              <a:rPr lang="en-US" altLang="en-US" sz="2400" i="1" dirty="0"/>
              <a:t>Reality consisted of two independent and eternal principles, a view similar to Gnosticism:</a:t>
            </a:r>
          </a:p>
          <a:p>
            <a:pPr lvl="2">
              <a:lnSpc>
                <a:spcPct val="90000"/>
              </a:lnSpc>
              <a:buFont typeface="Wingdings" panose="05000000000000000000" pitchFamily="2" charset="2"/>
              <a:buChar char="Ø"/>
            </a:pPr>
            <a:r>
              <a:rPr lang="en-US" altLang="en-US" sz="2000" b="1" dirty="0"/>
              <a:t>Light/God</a:t>
            </a:r>
          </a:p>
          <a:p>
            <a:pPr lvl="2">
              <a:lnSpc>
                <a:spcPct val="90000"/>
              </a:lnSpc>
              <a:buFont typeface="Wingdings" panose="05000000000000000000" pitchFamily="2" charset="2"/>
              <a:buChar char="Ø"/>
            </a:pPr>
            <a:r>
              <a:rPr lang="en-US" altLang="en-US" sz="2000" b="1" dirty="0"/>
              <a:t>Darkness/Matter</a:t>
            </a:r>
          </a:p>
          <a:p>
            <a:pPr lvl="1">
              <a:lnSpc>
                <a:spcPct val="90000"/>
              </a:lnSpc>
            </a:pPr>
            <a:r>
              <a:rPr lang="en-US" altLang="en-US" sz="2400" i="1" dirty="0"/>
              <a:t>Jesus, along with Zoroaster, Buddha, and others, had come so that the “souls of light” could be released from the material prison of the body.  As with Marcionism, Jesus never experienced human birth. His death was in appearance only.</a:t>
            </a:r>
          </a:p>
          <a:p>
            <a:pPr lvl="1">
              <a:lnSpc>
                <a:spcPct val="90000"/>
              </a:lnSpc>
            </a:pPr>
            <a:r>
              <a:rPr lang="en-US" altLang="en-US" sz="2400" i="1" dirty="0"/>
              <a:t>Manichaeism combined features of Zoroastrianism and Indian thought with Christianity, including the idea of reincarnation.</a:t>
            </a:r>
          </a:p>
          <a:p>
            <a:pPr lvl="1">
              <a:lnSpc>
                <a:spcPct val="90000"/>
              </a:lnSpc>
            </a:pPr>
            <a:r>
              <a:rPr lang="en-US" altLang="en-US" sz="2400" i="1" dirty="0"/>
              <a:t>It several ways it was similar to Gnosticism.</a:t>
            </a:r>
          </a:p>
          <a:p>
            <a:pPr lvl="1">
              <a:lnSpc>
                <a:spcPct val="90000"/>
              </a:lnSpc>
            </a:pPr>
            <a:r>
              <a:rPr lang="en-US" altLang="en-US" sz="2400" i="1" dirty="0"/>
              <a:t>Manichaeism survived into the Middle Ages.</a:t>
            </a:r>
          </a:p>
          <a:p>
            <a:pPr marL="0" indent="0">
              <a:buNone/>
            </a:pPr>
            <a:endParaRPr lang="en-US" altLang="en-US" sz="2800" b="1" dirty="0">
              <a:solidFill>
                <a:schemeClr val="accent5">
                  <a:lumMod val="75000"/>
                </a:schemeClr>
              </a:solidFill>
            </a:endParaRPr>
          </a:p>
        </p:txBody>
      </p:sp>
      <p:sp>
        <p:nvSpPr>
          <p:cNvPr id="5" name="Title 4">
            <a:extLst>
              <a:ext uri="{FF2B5EF4-FFF2-40B4-BE49-F238E27FC236}">
                <a16:creationId xmlns:a16="http://schemas.microsoft.com/office/drawing/2014/main" id="{FC6A6BBF-CD98-C75E-6D9F-B950E76A9E9E}"/>
              </a:ext>
            </a:extLst>
          </p:cNvPr>
          <p:cNvSpPr>
            <a:spLocks noGrp="1"/>
          </p:cNvSpPr>
          <p:nvPr>
            <p:ph type="title"/>
          </p:nvPr>
        </p:nvSpPr>
        <p:spPr>
          <a:xfrm>
            <a:off x="1220660" y="332018"/>
            <a:ext cx="9747504" cy="883920"/>
          </a:xfrm>
        </p:spPr>
        <p:txBody>
          <a:bodyPr/>
          <a:lstStyle/>
          <a:p>
            <a:r>
              <a:rPr lang="en-US" dirty="0">
                <a:solidFill>
                  <a:srgbClr val="C00000"/>
                </a:solidFill>
              </a:rPr>
              <a:t>The </a:t>
            </a:r>
            <a:r>
              <a:rPr lang="en-US" dirty="0" err="1">
                <a:solidFill>
                  <a:srgbClr val="C00000"/>
                </a:solidFill>
              </a:rPr>
              <a:t>manichaeans</a:t>
            </a:r>
            <a:endParaRPr lang="en-US" dirty="0">
              <a:solidFill>
                <a:srgbClr val="C00000"/>
              </a:solidFill>
            </a:endParaRPr>
          </a:p>
        </p:txBody>
      </p:sp>
      <p:pic>
        <p:nvPicPr>
          <p:cNvPr id="6" name="Picture 5">
            <a:extLst>
              <a:ext uri="{FF2B5EF4-FFF2-40B4-BE49-F238E27FC236}">
                <a16:creationId xmlns:a16="http://schemas.microsoft.com/office/drawing/2014/main" id="{CEE73861-B11A-2033-2101-189FEFCF62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2658" y="1676400"/>
            <a:ext cx="2717234" cy="2743615"/>
          </a:xfrm>
          <a:prstGeom prst="rect">
            <a:avLst/>
          </a:prstGeom>
        </p:spPr>
      </p:pic>
      <p:sp>
        <p:nvSpPr>
          <p:cNvPr id="7" name="TextBox 6">
            <a:extLst>
              <a:ext uri="{FF2B5EF4-FFF2-40B4-BE49-F238E27FC236}">
                <a16:creationId xmlns:a16="http://schemas.microsoft.com/office/drawing/2014/main" id="{F7F98A2D-D860-4FD5-C434-60AC68CD0062}"/>
              </a:ext>
            </a:extLst>
          </p:cNvPr>
          <p:cNvSpPr txBox="1"/>
          <p:nvPr/>
        </p:nvSpPr>
        <p:spPr>
          <a:xfrm>
            <a:off x="9122658" y="4419600"/>
            <a:ext cx="2717234" cy="923330"/>
          </a:xfrm>
          <a:prstGeom prst="rect">
            <a:avLst/>
          </a:prstGeom>
          <a:noFill/>
          <a:ln>
            <a:noFill/>
          </a:ln>
        </p:spPr>
        <p:txBody>
          <a:bodyPr wrap="square" rtlCol="0">
            <a:spAutoFit/>
          </a:bodyPr>
          <a:lstStyle/>
          <a:p>
            <a:pPr algn="ctr"/>
            <a:r>
              <a:rPr lang="en-US" dirty="0"/>
              <a:t>Seal of Mani with the inscription “Mani, Messenger of the Messiah”</a:t>
            </a:r>
          </a:p>
        </p:txBody>
      </p:sp>
    </p:spTree>
    <p:extLst>
      <p:ext uri="{BB962C8B-B14F-4D97-AF65-F5344CB8AC3E}">
        <p14:creationId xmlns:p14="http://schemas.microsoft.com/office/powerpoint/2010/main" val="292549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a:extLst>
              <a:ext uri="{FF2B5EF4-FFF2-40B4-BE49-F238E27FC236}">
                <a16:creationId xmlns:a16="http://schemas.microsoft.com/office/drawing/2014/main" id="{52F4E6C9-4380-D858-C4D1-F483BC61E7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86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8">
            <a:extLst>
              <a:ext uri="{FF2B5EF4-FFF2-40B4-BE49-F238E27FC236}">
                <a16:creationId xmlns:a16="http://schemas.microsoft.com/office/drawing/2014/main" id="{2FA5F3A2-0350-1871-7265-169E90B2D4FD}"/>
              </a:ext>
            </a:extLst>
          </p:cNvPr>
          <p:cNvSpPr txBox="1">
            <a:spLocks noChangeArrowheads="1"/>
          </p:cNvSpPr>
          <p:nvPr/>
        </p:nvSpPr>
        <p:spPr bwMode="auto">
          <a:xfrm>
            <a:off x="4189412" y="3686176"/>
            <a:ext cx="6096000" cy="2105025"/>
          </a:xfrm>
          <a:prstGeom prst="rect">
            <a:avLst/>
          </a:prstGeom>
          <a:noFill/>
          <a:ln>
            <a:noFill/>
          </a:ln>
          <a:effectLst/>
        </p:spPr>
        <p:txBody>
          <a:bodyPr>
            <a:spAutoFit/>
          </a:bodyPr>
          <a:lstStyle/>
          <a:p>
            <a:pPr algn="r" fontAlgn="base">
              <a:spcBef>
                <a:spcPct val="50000"/>
              </a:spcBef>
              <a:spcAft>
                <a:spcPct val="0"/>
              </a:spcAft>
              <a:defRPr/>
            </a:pPr>
            <a:r>
              <a:rPr lang="en-US" altLang="en-US" sz="6600" dirty="0">
                <a:solidFill>
                  <a:srgbClr val="485311"/>
                </a:solidFill>
                <a:effectLst>
                  <a:outerShdw blurRad="38100" dist="38100" dir="2700000" algn="tl">
                    <a:srgbClr val="C0C0C0"/>
                  </a:outerShdw>
                </a:effectLst>
                <a:latin typeface="Matura MT Script Capitals" panose="03020802060602070202" pitchFamily="66" charset="0"/>
                <a:cs typeface="Arial" panose="020B0604020202020204" pitchFamily="34" charset="0"/>
              </a:rPr>
              <a:t>The Apostles’ Creed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5DAA3A3-A737-1462-2A2B-426681104190}"/>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Credo</a:t>
            </a:r>
          </a:p>
        </p:txBody>
      </p:sp>
      <p:sp>
        <p:nvSpPr>
          <p:cNvPr id="15363" name="Rectangle 3">
            <a:extLst>
              <a:ext uri="{FF2B5EF4-FFF2-40B4-BE49-F238E27FC236}">
                <a16:creationId xmlns:a16="http://schemas.microsoft.com/office/drawing/2014/main" id="{049EE492-1CC1-BB66-6BB7-C1A141CFB44D}"/>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5400" i="1" dirty="0">
                <a:latin typeface="Mistral" panose="03090702030407020403" pitchFamily="66" charset="0"/>
              </a:rPr>
              <a:t>“I believe…”</a:t>
            </a:r>
          </a:p>
          <a:p>
            <a:pPr eaLnBrk="1" hangingPunct="1"/>
            <a:r>
              <a:rPr lang="en-US" altLang="en-US" sz="2400" dirty="0">
                <a:solidFill>
                  <a:srgbClr val="485311"/>
                </a:solidFill>
              </a:rPr>
              <a:t>The term “creed” comes from the Latin “credo,” which means “I believe…” or “I rely upon…”</a:t>
            </a:r>
          </a:p>
          <a:p>
            <a:pPr eaLnBrk="1" hangingPunct="1"/>
            <a:r>
              <a:rPr lang="en-US" altLang="en-US" sz="2400" dirty="0">
                <a:solidFill>
                  <a:srgbClr val="485311"/>
                </a:solidFill>
              </a:rPr>
              <a:t>It is similar to the modern “Statement of Faith” that many churches publish, which are themselves creedal in nature.</a:t>
            </a: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p:cTn id="7" dur="5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3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36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363">
                                            <p:txEl>
                                              <p:pRg st="1" end="1"/>
                                            </p:txEl>
                                          </p:spTgt>
                                        </p:tgtEl>
                                        <p:attrNameLst>
                                          <p:attrName>style.visibility</p:attrName>
                                        </p:attrNameLst>
                                      </p:cBhvr>
                                      <p:to>
                                        <p:strVal val="visible"/>
                                      </p:to>
                                    </p:set>
                                    <p:anim calcmode="lin" valueType="num">
                                      <p:cBhvr additive="base">
                                        <p:cTn id="14"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363">
                                            <p:txEl>
                                              <p:pRg st="2" end="2"/>
                                            </p:txEl>
                                          </p:spTgt>
                                        </p:tgtEl>
                                        <p:attrNameLst>
                                          <p:attrName>style.visibility</p:attrName>
                                        </p:attrNameLst>
                                      </p:cBhvr>
                                      <p:to>
                                        <p:strVal val="visible"/>
                                      </p:to>
                                    </p:set>
                                    <p:anim calcmode="lin" valueType="num">
                                      <p:cBhvr additive="base">
                                        <p:cTn id="20"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3E36354-6E0F-7099-5AFF-A55162000F59}"/>
              </a:ext>
            </a:extLst>
          </p:cNvPr>
          <p:cNvSpPr>
            <a:spLocks noGrp="1" noChangeArrowheads="1"/>
          </p:cNvSpPr>
          <p:nvPr>
            <p:ph type="title"/>
          </p:nvPr>
        </p:nvSpPr>
        <p:spPr/>
        <p:txBody>
          <a:bodyPr/>
          <a:lstStyle/>
          <a:p>
            <a:pPr eaLnBrk="1" hangingPunct="1"/>
            <a:r>
              <a:rPr lang="en-US" altLang="en-US"/>
              <a:t>The Apostles’ Creed</a:t>
            </a:r>
          </a:p>
        </p:txBody>
      </p:sp>
      <p:sp>
        <p:nvSpPr>
          <p:cNvPr id="17411" name="Rectangle 3">
            <a:extLst>
              <a:ext uri="{FF2B5EF4-FFF2-40B4-BE49-F238E27FC236}">
                <a16:creationId xmlns:a16="http://schemas.microsoft.com/office/drawing/2014/main" id="{54965B79-22FE-8716-9F81-808D35EB6614}"/>
              </a:ext>
            </a:extLst>
          </p:cNvPr>
          <p:cNvSpPr>
            <a:spLocks noGrp="1" noChangeArrowheads="1"/>
          </p:cNvSpPr>
          <p:nvPr>
            <p:ph type="body" idx="1"/>
          </p:nvPr>
        </p:nvSpPr>
        <p:spPr/>
        <p:txBody>
          <a:bodyPr/>
          <a:lstStyle/>
          <a:p>
            <a:pPr marL="0" indent="0" eaLnBrk="1" hangingPunct="1">
              <a:lnSpc>
                <a:spcPct val="90000"/>
              </a:lnSpc>
              <a:buNone/>
            </a:pPr>
            <a:r>
              <a:rPr lang="en-US" altLang="en-US" sz="2800" b="1" dirty="0">
                <a:solidFill>
                  <a:schemeClr val="accent5">
                    <a:lumMod val="50000"/>
                  </a:schemeClr>
                </a:solidFill>
              </a:rPr>
              <a:t>The Apostles’ Creed is the oldest and most generally accepted statement of faith in Christendom (Roman Catholic, Eastern Orthodox, Anglican, Lutheran, Presbyterian, and most evangelical denominations).</a:t>
            </a:r>
          </a:p>
          <a:p>
            <a:pPr eaLnBrk="1" hangingPunct="1">
              <a:lnSpc>
                <a:spcPct val="90000"/>
              </a:lnSpc>
            </a:pPr>
            <a:r>
              <a:rPr lang="en-US" altLang="en-US" sz="2400" i="1" dirty="0"/>
              <a:t>Since it is largely a collage of NT Scripture phrases, there is little room for objection.</a:t>
            </a:r>
          </a:p>
          <a:p>
            <a:pPr eaLnBrk="1" hangingPunct="1">
              <a:lnSpc>
                <a:spcPct val="90000"/>
              </a:lnSpc>
            </a:pPr>
            <a:r>
              <a:rPr lang="en-US" altLang="en-US" sz="2400" i="1" dirty="0"/>
              <a:t>At the same time, it serves to focus on the core of what Christians have always held central.</a:t>
            </a:r>
          </a:p>
          <a:p>
            <a:pPr eaLnBrk="1" hangingPunct="1">
              <a:lnSpc>
                <a:spcPct val="90000"/>
              </a:lnSpc>
            </a:pPr>
            <a:endParaRPr lang="en-US" altLang="en-US" sz="2800" dirty="0">
              <a:solidFill>
                <a:srgbClr val="48531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411">
                                            <p:txEl>
                                              <p:pRg st="1" end="1"/>
                                            </p:txEl>
                                          </p:spTgt>
                                        </p:tgtEl>
                                        <p:attrNameLst>
                                          <p:attrName>style.visibility</p:attrName>
                                        </p:attrNameLst>
                                      </p:cBhvr>
                                      <p:to>
                                        <p:strVal val="visible"/>
                                      </p:to>
                                    </p:set>
                                    <p:anim calcmode="lin" valueType="num">
                                      <p:cBhvr additive="base">
                                        <p:cTn id="14"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411">
                                            <p:txEl>
                                              <p:pRg st="2" end="2"/>
                                            </p:txEl>
                                          </p:spTgt>
                                        </p:tgtEl>
                                        <p:attrNameLst>
                                          <p:attrName>style.visibility</p:attrName>
                                        </p:attrNameLst>
                                      </p:cBhvr>
                                      <p:to>
                                        <p:strVal val="visible"/>
                                      </p:to>
                                    </p:set>
                                    <p:anim calcmode="lin" valueType="num">
                                      <p:cBhvr additive="base">
                                        <p:cTn id="20"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7F76CC2-A752-6277-D523-B712DF60AFD8}"/>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Development of the Creed</a:t>
            </a:r>
          </a:p>
        </p:txBody>
      </p:sp>
      <p:sp>
        <p:nvSpPr>
          <p:cNvPr id="18435" name="Rectangle 3">
            <a:extLst>
              <a:ext uri="{FF2B5EF4-FFF2-40B4-BE49-F238E27FC236}">
                <a16:creationId xmlns:a16="http://schemas.microsoft.com/office/drawing/2014/main" id="{BF51FAB8-441E-1C23-C924-3E28F2A0D86F}"/>
              </a:ext>
            </a:extLst>
          </p:cNvPr>
          <p:cNvSpPr>
            <a:spLocks noGrp="1" noChangeArrowheads="1"/>
          </p:cNvSpPr>
          <p:nvPr>
            <p:ph type="body" idx="1"/>
          </p:nvPr>
        </p:nvSpPr>
        <p:spPr>
          <a:xfrm>
            <a:off x="1674812" y="2209800"/>
            <a:ext cx="9906000" cy="4114801"/>
          </a:xfrm>
        </p:spPr>
        <p:txBody>
          <a:bodyPr/>
          <a:lstStyle/>
          <a:p>
            <a:pPr marL="0" indent="0" eaLnBrk="1" hangingPunct="1">
              <a:lnSpc>
                <a:spcPct val="85000"/>
              </a:lnSpc>
              <a:buNone/>
            </a:pPr>
            <a:r>
              <a:rPr lang="en-US" altLang="en-US" sz="2800" b="1" dirty="0">
                <a:solidFill>
                  <a:srgbClr val="8D3B64"/>
                </a:solidFill>
              </a:rPr>
              <a:t>Various segments of it can be found in Christian writings as early as the 2</a:t>
            </a:r>
            <a:r>
              <a:rPr lang="en-US" altLang="en-US" sz="2800" b="1" baseline="30000" dirty="0">
                <a:solidFill>
                  <a:srgbClr val="8D3B64"/>
                </a:solidFill>
              </a:rPr>
              <a:t>nd</a:t>
            </a:r>
            <a:r>
              <a:rPr lang="en-US" altLang="en-US" sz="2800" b="1" dirty="0">
                <a:solidFill>
                  <a:srgbClr val="8D3B64"/>
                </a:solidFill>
              </a:rPr>
              <a:t> century in what is called “the Rule of Faith.”</a:t>
            </a:r>
          </a:p>
          <a:p>
            <a:pPr eaLnBrk="1" hangingPunct="1">
              <a:lnSpc>
                <a:spcPct val="85000"/>
              </a:lnSpc>
            </a:pPr>
            <a:r>
              <a:rPr lang="en-US" altLang="en-US" sz="2400" i="1" dirty="0"/>
              <a:t>In the earliest period of the church, simple versions functioned as confessions of faith for those who were to be baptized.</a:t>
            </a:r>
          </a:p>
          <a:p>
            <a:pPr eaLnBrk="1" hangingPunct="1">
              <a:lnSpc>
                <a:spcPct val="85000"/>
              </a:lnSpc>
            </a:pPr>
            <a:r>
              <a:rPr lang="en-US" altLang="en-US" sz="2400" i="1" dirty="0"/>
              <a:t>It also provided a benchmark for distinguishing the true faith over against heresies and distortions.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4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43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435">
                                            <p:txEl>
                                              <p:pRg st="1" end="1"/>
                                            </p:txEl>
                                          </p:spTgt>
                                        </p:tgtEl>
                                        <p:attrNameLst>
                                          <p:attrName>style.visibility</p:attrName>
                                        </p:attrNameLst>
                                      </p:cBhvr>
                                      <p:to>
                                        <p:strVal val="visible"/>
                                      </p:to>
                                    </p:set>
                                    <p:anim calcmode="lin" valueType="num">
                                      <p:cBhvr additive="base">
                                        <p:cTn id="14"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435">
                                            <p:txEl>
                                              <p:pRg st="2" end="2"/>
                                            </p:txEl>
                                          </p:spTgt>
                                        </p:tgtEl>
                                        <p:attrNameLst>
                                          <p:attrName>style.visibility</p:attrName>
                                        </p:attrNameLst>
                                      </p:cBhvr>
                                      <p:to>
                                        <p:strVal val="visible"/>
                                      </p:to>
                                    </p:set>
                                    <p:anim calcmode="lin" valueType="num">
                                      <p:cBhvr additive="base">
                                        <p:cTn id="20"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4693FC2-AF9C-11C9-904A-51B77F8CBFC4}"/>
              </a:ext>
            </a:extLst>
          </p:cNvPr>
          <p:cNvSpPr>
            <a:spLocks noGrp="1" noChangeArrowheads="1"/>
          </p:cNvSpPr>
          <p:nvPr>
            <p:ph type="title"/>
          </p:nvPr>
        </p:nvSpPr>
        <p:spPr/>
        <p:txBody>
          <a:bodyPr/>
          <a:lstStyle/>
          <a:p>
            <a:pPr eaLnBrk="1" hangingPunct="1"/>
            <a:r>
              <a:rPr lang="en-US" altLang="en-US"/>
              <a:t>As a baptismal confession…</a:t>
            </a:r>
          </a:p>
        </p:txBody>
      </p:sp>
      <p:sp>
        <p:nvSpPr>
          <p:cNvPr id="19459" name="Rectangle 3">
            <a:extLst>
              <a:ext uri="{FF2B5EF4-FFF2-40B4-BE49-F238E27FC236}">
                <a16:creationId xmlns:a16="http://schemas.microsoft.com/office/drawing/2014/main" id="{B71980D2-40A8-38AA-2CA5-246C5655DA8F}"/>
              </a:ext>
            </a:extLst>
          </p:cNvPr>
          <p:cNvSpPr>
            <a:spLocks noGrp="1" noChangeArrowheads="1"/>
          </p:cNvSpPr>
          <p:nvPr>
            <p:ph type="body" idx="1"/>
          </p:nvPr>
        </p:nvSpPr>
        <p:spPr>
          <a:xfrm>
            <a:off x="2741612" y="2017714"/>
            <a:ext cx="7735888" cy="4687887"/>
          </a:xfrm>
        </p:spPr>
        <p:txBody>
          <a:bodyPr/>
          <a:lstStyle/>
          <a:p>
            <a:pPr eaLnBrk="1" hangingPunct="1">
              <a:lnSpc>
                <a:spcPct val="80000"/>
              </a:lnSpc>
              <a:buFont typeface="Wingdings" panose="05000000000000000000" pitchFamily="2" charset="2"/>
              <a:buNone/>
            </a:pPr>
            <a:r>
              <a:rPr lang="en-US" altLang="en-US" sz="3600" b="1">
                <a:latin typeface="Freestyle Script" panose="030804020302050B0404" pitchFamily="66" charset="0"/>
              </a:rPr>
              <a:t>“Do you believe in God, the Father Almighty?”</a:t>
            </a:r>
          </a:p>
          <a:p>
            <a:pPr eaLnBrk="1" hangingPunct="1">
              <a:lnSpc>
                <a:spcPct val="80000"/>
              </a:lnSpc>
              <a:buFont typeface="Wingdings" panose="05000000000000000000" pitchFamily="2" charset="2"/>
              <a:buNone/>
            </a:pPr>
            <a:r>
              <a:rPr lang="en-US" altLang="en-US" sz="3600" b="1">
                <a:latin typeface="Freestyle Script" panose="030804020302050B0404" pitchFamily="66" charset="0"/>
              </a:rPr>
              <a:t>“Do you believe in Christ Jesus, the Son of God, who was born by the Holy Spirit of the Virgin Mary, and was crucified under Pontius Pilate, and was dead and buried, and rose again the third day, alive from the dead, and ascended into heaven, and sat down at the right hand of the Father, and will come to judge the living and the dead?”</a:t>
            </a:r>
          </a:p>
          <a:p>
            <a:pPr eaLnBrk="1" hangingPunct="1">
              <a:lnSpc>
                <a:spcPct val="80000"/>
              </a:lnSpc>
              <a:buFont typeface="Wingdings" panose="05000000000000000000" pitchFamily="2" charset="2"/>
              <a:buNone/>
            </a:pPr>
            <a:r>
              <a:rPr lang="en-US" altLang="en-US" sz="3600" b="1">
                <a:latin typeface="Freestyle Script" panose="030804020302050B0404" pitchFamily="66" charset="0"/>
              </a:rPr>
              <a:t>“Do you believe in the Holy Spirit, in the holy church, and the resurrection of the body?”</a:t>
            </a:r>
            <a:endParaRPr lang="en-US" altLang="en-US" sz="2000" b="1"/>
          </a:p>
          <a:p>
            <a:pPr algn="r" eaLnBrk="1" hangingPunct="1">
              <a:lnSpc>
                <a:spcPct val="80000"/>
              </a:lnSpc>
              <a:buFont typeface="Wingdings" panose="05000000000000000000" pitchFamily="2" charset="2"/>
              <a:buNone/>
            </a:pPr>
            <a:r>
              <a:rPr lang="en-US" altLang="en-US" sz="2000"/>
              <a:t>Hippolytus (early 3</a:t>
            </a:r>
            <a:r>
              <a:rPr lang="en-US" altLang="en-US" sz="2000" baseline="30000"/>
              <a:t>rd</a:t>
            </a:r>
            <a:r>
              <a:rPr lang="en-US" altLang="en-US" sz="2000"/>
              <a:t> century)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7A8E-7C9E-A411-10BA-A2D1D4D7073E}"/>
              </a:ext>
            </a:extLst>
          </p:cNvPr>
          <p:cNvSpPr>
            <a:spLocks noGrp="1"/>
          </p:cNvSpPr>
          <p:nvPr>
            <p:ph type="title"/>
          </p:nvPr>
        </p:nvSpPr>
        <p:spPr>
          <a:xfrm>
            <a:off x="148952" y="150014"/>
            <a:ext cx="6934201" cy="1322388"/>
          </a:xfrm>
        </p:spPr>
        <p:txBody>
          <a:bodyPr/>
          <a:lstStyle/>
          <a:p>
            <a:r>
              <a:rPr lang="en-US" sz="6000" dirty="0">
                <a:latin typeface="Agency FB" panose="020B0503020202020204" pitchFamily="34" charset="0"/>
              </a:rPr>
              <a:t>REJECTION OF GNOSTICISM</a:t>
            </a:r>
          </a:p>
        </p:txBody>
      </p:sp>
      <p:pic>
        <p:nvPicPr>
          <p:cNvPr id="1026" name="Picture 2" descr="undefined">
            <a:extLst>
              <a:ext uri="{FF2B5EF4-FFF2-40B4-BE49-F238E27FC236}">
                <a16:creationId xmlns:a16="http://schemas.microsoft.com/office/drawing/2014/main" id="{63C0EE36-D279-9730-3FE5-9B8BBBEB29D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852904" y="247333"/>
            <a:ext cx="4108908" cy="63328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F5523F-2D16-CD39-92B1-CB85902BBEFD}"/>
              </a:ext>
            </a:extLst>
          </p:cNvPr>
          <p:cNvSpPr txBox="1"/>
          <p:nvPr/>
        </p:nvSpPr>
        <p:spPr>
          <a:xfrm>
            <a:off x="369802" y="1472402"/>
            <a:ext cx="6029409"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8000">
                    <a:lumMod val="20000"/>
                    <a:lumOff val="80000"/>
                  </a:srgbClr>
                </a:solidFill>
                <a:effectLst/>
                <a:uLnTx/>
                <a:uFillTx/>
                <a:latin typeface="Tahoma"/>
                <a:ea typeface="+mn-ea"/>
                <a:cs typeface="Arial"/>
              </a:rPr>
              <a:t>The early church fathers denounced Gnosticism as heresy and destroyed Gnostic texts.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FFFF"/>
                </a:solidFill>
                <a:effectLst/>
                <a:uLnTx/>
                <a:uFillTx/>
                <a:latin typeface="Tahoma"/>
                <a:ea typeface="+mn-ea"/>
                <a:cs typeface="Arial"/>
              </a:rPr>
              <a:t>Our knowledge of Gnostic ideas only derived from secondary sources until the middle of the 20</a:t>
            </a:r>
            <a:r>
              <a:rPr kumimoji="0" lang="en-US" sz="2400" b="0" i="1" u="none" strike="noStrike" kern="1200" cap="none" spc="0" normalizeH="0" baseline="30000" noProof="0" dirty="0">
                <a:ln>
                  <a:noFill/>
                </a:ln>
                <a:solidFill>
                  <a:srgbClr val="FFFFFF"/>
                </a:solidFill>
                <a:effectLst/>
                <a:uLnTx/>
                <a:uFillTx/>
                <a:latin typeface="Tahoma"/>
                <a:ea typeface="+mn-ea"/>
                <a:cs typeface="Arial"/>
              </a:rPr>
              <a:t>th</a:t>
            </a:r>
            <a:r>
              <a:rPr kumimoji="0" lang="en-US" sz="2400" b="0" i="1" u="none" strike="noStrike" kern="1200" cap="none" spc="0" normalizeH="0" baseline="0" noProof="0" dirty="0">
                <a:ln>
                  <a:noFill/>
                </a:ln>
                <a:solidFill>
                  <a:srgbClr val="FFFFFF"/>
                </a:solidFill>
                <a:effectLst/>
                <a:uLnTx/>
                <a:uFillTx/>
                <a:latin typeface="Tahoma"/>
                <a:ea typeface="+mn-ea"/>
                <a:cs typeface="Arial"/>
              </a:rPr>
              <a:t> century.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FFFF"/>
                </a:solidFill>
                <a:effectLst/>
                <a:uLnTx/>
                <a:uFillTx/>
                <a:latin typeface="Tahoma"/>
                <a:ea typeface="+mn-ea"/>
                <a:cs typeface="Arial"/>
              </a:rPr>
              <a:t>With the discovery of the Nag Hammadi texts in Egypt in 1945, we gained first-hand access to actual Gnostic writings, which contain several additional gospels and other writings.</a:t>
            </a:r>
          </a:p>
        </p:txBody>
      </p:sp>
      <p:sp>
        <p:nvSpPr>
          <p:cNvPr id="5" name="TextBox 4">
            <a:extLst>
              <a:ext uri="{FF2B5EF4-FFF2-40B4-BE49-F238E27FC236}">
                <a16:creationId xmlns:a16="http://schemas.microsoft.com/office/drawing/2014/main" id="{DFE3D7AB-092C-EAF3-7599-167F448EEB8F}"/>
              </a:ext>
            </a:extLst>
          </p:cNvPr>
          <p:cNvSpPr txBox="1"/>
          <p:nvPr/>
        </p:nvSpPr>
        <p:spPr>
          <a:xfrm>
            <a:off x="4558944" y="6248400"/>
            <a:ext cx="350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Arial"/>
              </a:rPr>
              <a:t>Page from the Gospel of Judas</a:t>
            </a:r>
          </a:p>
        </p:txBody>
      </p:sp>
    </p:spTree>
    <p:extLst>
      <p:ext uri="{BB962C8B-B14F-4D97-AF65-F5344CB8AC3E}">
        <p14:creationId xmlns:p14="http://schemas.microsoft.com/office/powerpoint/2010/main" val="19025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D9C52C2-571A-D47E-9113-63C9E3A5F539}"/>
              </a:ext>
            </a:extLst>
          </p:cNvPr>
          <p:cNvSpPr>
            <a:spLocks noGrp="1" noChangeArrowheads="1"/>
          </p:cNvSpPr>
          <p:nvPr>
            <p:ph type="title"/>
          </p:nvPr>
        </p:nvSpPr>
        <p:spPr>
          <a:xfrm>
            <a:off x="2901950" y="762000"/>
            <a:ext cx="7688262" cy="1066800"/>
          </a:xfrm>
        </p:spPr>
        <p:txBody>
          <a:bodyPr/>
          <a:lstStyle/>
          <a:p>
            <a:pPr eaLnBrk="1" hangingPunct="1"/>
            <a:r>
              <a:rPr lang="en-US" altLang="en-US" sz="6000">
                <a:latin typeface="Matura MT Script Capitals" panose="03020802060602070202" pitchFamily="66" charset="0"/>
              </a:rPr>
              <a:t>The Rule ofFaith</a:t>
            </a:r>
          </a:p>
        </p:txBody>
      </p:sp>
      <p:sp>
        <p:nvSpPr>
          <p:cNvPr id="26627" name="Rectangle 3">
            <a:extLst>
              <a:ext uri="{FF2B5EF4-FFF2-40B4-BE49-F238E27FC236}">
                <a16:creationId xmlns:a16="http://schemas.microsoft.com/office/drawing/2014/main" id="{A5A1641A-C316-D175-EB9C-4B8EC7F7C099}"/>
              </a:ext>
            </a:extLst>
          </p:cNvPr>
          <p:cNvSpPr>
            <a:spLocks noGrp="1" noChangeArrowheads="1"/>
          </p:cNvSpPr>
          <p:nvPr>
            <p:ph type="body" sz="half" idx="1"/>
          </p:nvPr>
        </p:nvSpPr>
        <p:spPr>
          <a:xfrm>
            <a:off x="1827212" y="2362200"/>
            <a:ext cx="4114800" cy="2514600"/>
          </a:xfrm>
          <a:solidFill>
            <a:schemeClr val="accent1"/>
          </a:solidFill>
          <a:ln w="57150">
            <a:solidFill>
              <a:srgbClr val="3805F3"/>
            </a:solidFill>
            <a:miter lim="800000"/>
            <a:headEnd/>
            <a:tailEnd/>
          </a:ln>
        </p:spPr>
        <p:txBody>
          <a:bodyPr/>
          <a:lstStyle/>
          <a:p>
            <a:pPr eaLnBrk="1" hangingPunct="1">
              <a:buFont typeface="Wingdings" panose="05000000000000000000" pitchFamily="2" charset="2"/>
              <a:buNone/>
            </a:pPr>
            <a:r>
              <a:rPr lang="en-US" altLang="en-US" b="1" dirty="0">
                <a:solidFill>
                  <a:srgbClr val="0000FF"/>
                </a:solidFill>
                <a:latin typeface="Lucida Bright" panose="02040602050505020304" pitchFamily="18" charset="0"/>
              </a:rPr>
              <a:t>ORTHODOXY</a:t>
            </a:r>
          </a:p>
          <a:p>
            <a:pPr eaLnBrk="1" hangingPunct="1"/>
            <a:r>
              <a:rPr lang="en-US" altLang="en-US" sz="2400" i="1" dirty="0">
                <a:latin typeface="Arial Rounded MT Bold" panose="020F0704030504030204" pitchFamily="34" charset="0"/>
              </a:rPr>
              <a:t>God is the Father Almighty.</a:t>
            </a:r>
          </a:p>
          <a:p>
            <a:pPr eaLnBrk="1" hangingPunct="1"/>
            <a:r>
              <a:rPr lang="en-US" altLang="en-US" sz="2400" i="1" dirty="0">
                <a:latin typeface="Arial Rounded MT Bold" panose="020F0704030504030204" pitchFamily="34" charset="0"/>
              </a:rPr>
              <a:t>He is the Creator of heaven and earth.</a:t>
            </a:r>
          </a:p>
        </p:txBody>
      </p:sp>
      <p:sp>
        <p:nvSpPr>
          <p:cNvPr id="26628" name="Rectangle 4">
            <a:extLst>
              <a:ext uri="{FF2B5EF4-FFF2-40B4-BE49-F238E27FC236}">
                <a16:creationId xmlns:a16="http://schemas.microsoft.com/office/drawing/2014/main" id="{E921EA83-21C0-DEC2-51F3-80DCA6CB67E9}"/>
              </a:ext>
            </a:extLst>
          </p:cNvPr>
          <p:cNvSpPr>
            <a:spLocks noGrp="1" noChangeArrowheads="1"/>
          </p:cNvSpPr>
          <p:nvPr>
            <p:ph type="body" sz="half" idx="2"/>
          </p:nvPr>
        </p:nvSpPr>
        <p:spPr>
          <a:xfrm>
            <a:off x="6246812" y="2362200"/>
            <a:ext cx="4648200" cy="3962400"/>
          </a:xfrm>
        </p:spPr>
        <p:txBody>
          <a:bodyPr/>
          <a:lstStyle/>
          <a:p>
            <a:pPr eaLnBrk="1" hangingPunct="1">
              <a:lnSpc>
                <a:spcPct val="90000"/>
              </a:lnSpc>
              <a:buFont typeface="Wingdings" panose="05000000000000000000" pitchFamily="2" charset="2"/>
              <a:buNone/>
            </a:pPr>
            <a:r>
              <a:rPr lang="en-US" altLang="en-US" sz="3600" b="1" dirty="0">
                <a:solidFill>
                  <a:srgbClr val="FF0000"/>
                </a:solidFill>
                <a:latin typeface="Lucida Bright" panose="02040602050505020304" pitchFamily="18" charset="0"/>
              </a:rPr>
              <a:t>HERESY</a:t>
            </a:r>
            <a:endParaRPr lang="en-US" altLang="en-US" sz="3600" b="1" dirty="0">
              <a:solidFill>
                <a:srgbClr val="FF0000"/>
              </a:solidFill>
              <a:latin typeface="Arial Rounded MT Bold" panose="020F0704030504030204" pitchFamily="34" charset="0"/>
            </a:endParaRPr>
          </a:p>
          <a:p>
            <a:pPr eaLnBrk="1" hangingPunct="1">
              <a:lnSpc>
                <a:spcPct val="90000"/>
              </a:lnSpc>
            </a:pPr>
            <a:r>
              <a:rPr lang="en-US" altLang="en-US" sz="2800" i="1" dirty="0">
                <a:latin typeface="Arial Rounded MT Bold" panose="020F0704030504030204" pitchFamily="34" charset="0"/>
              </a:rPr>
              <a:t>Creation is by an inferior deity (Gnosticism).</a:t>
            </a:r>
          </a:p>
          <a:p>
            <a:pPr eaLnBrk="1" hangingPunct="1">
              <a:lnSpc>
                <a:spcPct val="90000"/>
              </a:lnSpc>
            </a:pPr>
            <a:r>
              <a:rPr lang="en-US" altLang="en-US" sz="2800" i="1" dirty="0">
                <a:latin typeface="Arial Rounded MT Bold" panose="020F0704030504030204" pitchFamily="34" charset="0"/>
              </a:rPr>
              <a:t>Creation is by a vengeful god who was not the father of the Lord Jesus (Marcionism).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627">
                                            <p:bg/>
                                          </p:spTgt>
                                        </p:tgtEl>
                                        <p:attrNameLst>
                                          <p:attrName>style.visibility</p:attrName>
                                        </p:attrNameLst>
                                      </p:cBhvr>
                                      <p:to>
                                        <p:strVal val="visible"/>
                                      </p:to>
                                    </p:set>
                                    <p:animEffect transition="in" filter="randombar(horizontal)">
                                      <p:cBhvr>
                                        <p:cTn id="7" dur="500"/>
                                        <p:tgtEl>
                                          <p:spTgt spid="2662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627">
                                            <p:txEl>
                                              <p:pRg st="0" end="0"/>
                                            </p:txEl>
                                          </p:spTgt>
                                        </p:tgtEl>
                                        <p:attrNameLst>
                                          <p:attrName>style.visibility</p:attrName>
                                        </p:attrNameLst>
                                      </p:cBhvr>
                                      <p:to>
                                        <p:strVal val="visible"/>
                                      </p:to>
                                    </p:set>
                                    <p:animEffect transition="in" filter="randombar(horizontal)">
                                      <p:cBhvr>
                                        <p:cTn id="10" dur="500"/>
                                        <p:tgtEl>
                                          <p:spTgt spid="266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6627">
                                            <p:txEl>
                                              <p:pRg st="1" end="1"/>
                                            </p:txEl>
                                          </p:spTgt>
                                        </p:tgtEl>
                                        <p:attrNameLst>
                                          <p:attrName>style.visibility</p:attrName>
                                        </p:attrNameLst>
                                      </p:cBhvr>
                                      <p:to>
                                        <p:strVal val="visible"/>
                                      </p:to>
                                    </p:set>
                                    <p:anim calcmode="lin" valueType="num">
                                      <p:cBhvr additive="base">
                                        <p:cTn id="15"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627">
                                            <p:txEl>
                                              <p:pRg st="2" end="2"/>
                                            </p:txEl>
                                          </p:spTgt>
                                        </p:tgtEl>
                                        <p:attrNameLst>
                                          <p:attrName>style.visibility</p:attrName>
                                        </p:attrNameLst>
                                      </p:cBhvr>
                                      <p:to>
                                        <p:strVal val="visible"/>
                                      </p:to>
                                    </p:set>
                                    <p:anim calcmode="lin" valueType="num">
                                      <p:cBhvr additive="base">
                                        <p:cTn id="21"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628">
                                            <p:txEl>
                                              <p:pRg st="0" end="0"/>
                                            </p:txEl>
                                          </p:spTgt>
                                        </p:tgtEl>
                                        <p:attrNameLst>
                                          <p:attrName>style.visibility</p:attrName>
                                        </p:attrNameLst>
                                      </p:cBhvr>
                                      <p:to>
                                        <p:strVal val="visible"/>
                                      </p:to>
                                    </p:set>
                                    <p:anim calcmode="lin" valueType="num">
                                      <p:cBhvr>
                                        <p:cTn id="27" dur="500" fill="hold"/>
                                        <p:tgtEl>
                                          <p:spTgt spid="2662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662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2662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6628">
                                            <p:txEl>
                                              <p:pRg st="1" end="1"/>
                                            </p:txEl>
                                          </p:spTgt>
                                        </p:tgtEl>
                                        <p:attrNameLst>
                                          <p:attrName>style.visibility</p:attrName>
                                        </p:attrNameLst>
                                      </p:cBhvr>
                                      <p:to>
                                        <p:strVal val="visible"/>
                                      </p:to>
                                    </p:set>
                                    <p:anim calcmode="lin" valueType="num">
                                      <p:cBhvr additive="base">
                                        <p:cTn id="34" dur="5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6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628">
                                            <p:txEl>
                                              <p:pRg st="2" end="2"/>
                                            </p:txEl>
                                          </p:spTgt>
                                        </p:tgtEl>
                                        <p:attrNameLst>
                                          <p:attrName>style.visibility</p:attrName>
                                        </p:attrNameLst>
                                      </p:cBhvr>
                                      <p:to>
                                        <p:strVal val="visible"/>
                                      </p:to>
                                    </p:set>
                                    <p:anim calcmode="lin" valueType="num">
                                      <p:cBhvr additive="base">
                                        <p:cTn id="40" dur="5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662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CA7D52E-5A35-2CCA-C732-4BE44961CB26}"/>
              </a:ext>
            </a:extLst>
          </p:cNvPr>
          <p:cNvSpPr>
            <a:spLocks noGrp="1" noChangeArrowheads="1"/>
          </p:cNvSpPr>
          <p:nvPr>
            <p:ph type="title"/>
          </p:nvPr>
        </p:nvSpPr>
        <p:spPr>
          <a:xfrm>
            <a:off x="2741612" y="685800"/>
            <a:ext cx="7239000" cy="1143000"/>
          </a:xfrm>
        </p:spPr>
        <p:txBody>
          <a:bodyPr/>
          <a:lstStyle/>
          <a:p>
            <a:pPr eaLnBrk="1" hangingPunct="1"/>
            <a:r>
              <a:rPr lang="en-US" altLang="en-US" sz="6000">
                <a:latin typeface="Matura MT Script Capitals" panose="03020802060602070202" pitchFamily="66" charset="0"/>
              </a:rPr>
              <a:t>Rule ofFaith cont.-</a:t>
            </a:r>
          </a:p>
        </p:txBody>
      </p:sp>
      <p:sp>
        <p:nvSpPr>
          <p:cNvPr id="27651" name="Rectangle 3">
            <a:extLst>
              <a:ext uri="{FF2B5EF4-FFF2-40B4-BE49-F238E27FC236}">
                <a16:creationId xmlns:a16="http://schemas.microsoft.com/office/drawing/2014/main" id="{9C2C7A3D-10E9-BF8F-E4A8-1A84A5DE4938}"/>
              </a:ext>
            </a:extLst>
          </p:cNvPr>
          <p:cNvSpPr>
            <a:spLocks noGrp="1" noChangeArrowheads="1"/>
          </p:cNvSpPr>
          <p:nvPr>
            <p:ph type="body" sz="half" idx="1"/>
          </p:nvPr>
        </p:nvSpPr>
        <p:spPr>
          <a:xfrm>
            <a:off x="1979612" y="2286000"/>
            <a:ext cx="4038600" cy="3886200"/>
          </a:xfrm>
          <a:solidFill>
            <a:schemeClr val="accent1"/>
          </a:solidFill>
          <a:ln w="57150">
            <a:solidFill>
              <a:srgbClr val="3805F3"/>
            </a:solidFill>
            <a:miter lim="800000"/>
            <a:headEnd/>
            <a:tailEnd/>
          </a:ln>
        </p:spPr>
        <p:txBody>
          <a:bodyPr/>
          <a:lstStyle/>
          <a:p>
            <a:pPr eaLnBrk="1" hangingPunct="1">
              <a:lnSpc>
                <a:spcPct val="90000"/>
              </a:lnSpc>
              <a:buFont typeface="Wingdings" panose="05000000000000000000" pitchFamily="2" charset="2"/>
              <a:buNone/>
            </a:pPr>
            <a:r>
              <a:rPr lang="en-US" altLang="en-US" b="1" dirty="0">
                <a:solidFill>
                  <a:srgbClr val="0000FF"/>
                </a:solidFill>
                <a:latin typeface="Lucida Bright" panose="02040602050505020304" pitchFamily="18" charset="0"/>
              </a:rPr>
              <a:t>ORTHODOXY</a:t>
            </a:r>
          </a:p>
          <a:p>
            <a:pPr eaLnBrk="1" hangingPunct="1">
              <a:lnSpc>
                <a:spcPct val="90000"/>
              </a:lnSpc>
            </a:pPr>
            <a:r>
              <a:rPr lang="en-US" altLang="en-US" sz="2400" i="1" dirty="0">
                <a:latin typeface="Arial Rounded MT Bold" panose="020F0704030504030204" pitchFamily="34" charset="0"/>
              </a:rPr>
              <a:t>Christ Jesus is the eternal Son of the Most High God.</a:t>
            </a:r>
          </a:p>
          <a:p>
            <a:pPr eaLnBrk="1" hangingPunct="1">
              <a:lnSpc>
                <a:spcPct val="90000"/>
              </a:lnSpc>
            </a:pPr>
            <a:r>
              <a:rPr lang="en-US" altLang="en-US" sz="2400" i="1" dirty="0">
                <a:latin typeface="Arial Rounded MT Bold" panose="020F0704030504030204" pitchFamily="34" charset="0"/>
              </a:rPr>
              <a:t>He came from heaven.</a:t>
            </a:r>
          </a:p>
          <a:p>
            <a:pPr eaLnBrk="1" hangingPunct="1">
              <a:lnSpc>
                <a:spcPct val="90000"/>
              </a:lnSpc>
            </a:pPr>
            <a:r>
              <a:rPr lang="en-US" altLang="en-US" sz="2400" i="1" dirty="0">
                <a:latin typeface="Arial Rounded MT Bold" panose="020F0704030504030204" pitchFamily="34" charset="0"/>
              </a:rPr>
              <a:t>He was born of the Holy Spirit through the virgin Mary.</a:t>
            </a:r>
          </a:p>
          <a:p>
            <a:pPr eaLnBrk="1" hangingPunct="1">
              <a:lnSpc>
                <a:spcPct val="90000"/>
              </a:lnSpc>
            </a:pPr>
            <a:r>
              <a:rPr lang="en-US" altLang="en-US" sz="2400" i="1" dirty="0">
                <a:latin typeface="Arial Rounded MT Bold" panose="020F0704030504030204" pitchFamily="34" charset="0"/>
              </a:rPr>
              <a:t>He took upon himself flesh in the incarnation.</a:t>
            </a:r>
          </a:p>
        </p:txBody>
      </p:sp>
      <p:sp>
        <p:nvSpPr>
          <p:cNvPr id="27652" name="Rectangle 4">
            <a:extLst>
              <a:ext uri="{FF2B5EF4-FFF2-40B4-BE49-F238E27FC236}">
                <a16:creationId xmlns:a16="http://schemas.microsoft.com/office/drawing/2014/main" id="{C555E502-5D03-03D6-4087-1A0145DCCFC9}"/>
              </a:ext>
            </a:extLst>
          </p:cNvPr>
          <p:cNvSpPr>
            <a:spLocks noGrp="1" noChangeArrowheads="1"/>
          </p:cNvSpPr>
          <p:nvPr>
            <p:ph type="body" sz="half" idx="2"/>
          </p:nvPr>
        </p:nvSpPr>
        <p:spPr>
          <a:xfrm>
            <a:off x="6323012" y="2286000"/>
            <a:ext cx="4191000" cy="4038600"/>
          </a:xfrm>
        </p:spPr>
        <p:txBody>
          <a:bodyPr/>
          <a:lstStyle/>
          <a:p>
            <a:pPr eaLnBrk="1" hangingPunct="1">
              <a:lnSpc>
                <a:spcPct val="90000"/>
              </a:lnSpc>
              <a:buFont typeface="Wingdings" panose="05000000000000000000" pitchFamily="2" charset="2"/>
              <a:buNone/>
            </a:pPr>
            <a:r>
              <a:rPr lang="en-US" altLang="en-US" b="1" dirty="0">
                <a:solidFill>
                  <a:srgbClr val="FF0000"/>
                </a:solidFill>
                <a:latin typeface="Lucida Bright" panose="02040602050505020304" pitchFamily="18" charset="0"/>
              </a:rPr>
              <a:t>HERESY</a:t>
            </a:r>
          </a:p>
          <a:p>
            <a:pPr eaLnBrk="1" hangingPunct="1">
              <a:lnSpc>
                <a:spcPct val="90000"/>
              </a:lnSpc>
            </a:pPr>
            <a:r>
              <a:rPr lang="en-US" altLang="en-US" sz="2800" i="1" dirty="0">
                <a:latin typeface="Arial Rounded MT Bold" panose="020F0704030504030204" pitchFamily="34" charset="0"/>
              </a:rPr>
              <a:t>Christ Jesus was the son of a lower Aeon in the pleroma (Gnosticism).</a:t>
            </a:r>
          </a:p>
          <a:p>
            <a:pPr eaLnBrk="1" hangingPunct="1">
              <a:lnSpc>
                <a:spcPct val="90000"/>
              </a:lnSpc>
            </a:pPr>
            <a:r>
              <a:rPr lang="en-US" altLang="en-US" sz="2800" i="1" dirty="0">
                <a:latin typeface="Arial Rounded MT Bold" panose="020F0704030504030204" pitchFamily="34" charset="0"/>
              </a:rPr>
              <a:t>He was born naturally (Ebionites).</a:t>
            </a:r>
          </a:p>
          <a:p>
            <a:pPr eaLnBrk="1" hangingPunct="1">
              <a:lnSpc>
                <a:spcPct val="90000"/>
              </a:lnSpc>
            </a:pPr>
            <a:r>
              <a:rPr lang="en-US" altLang="en-US" sz="2800" i="1" dirty="0">
                <a:latin typeface="Arial Rounded MT Bold" panose="020F0704030504030204" pitchFamily="34" charset="0"/>
              </a:rPr>
              <a:t>He was not born at all (Marcion).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7651">
                                            <p:bg/>
                                          </p:spTgt>
                                        </p:tgtEl>
                                        <p:attrNameLst>
                                          <p:attrName>style.visibility</p:attrName>
                                        </p:attrNameLst>
                                      </p:cBhvr>
                                      <p:to>
                                        <p:strVal val="visible"/>
                                      </p:to>
                                    </p:set>
                                    <p:animEffect transition="in" filter="randombar(horizontal)">
                                      <p:cBhvr>
                                        <p:cTn id="7" dur="500"/>
                                        <p:tgtEl>
                                          <p:spTgt spid="27651">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651">
                                            <p:txEl>
                                              <p:pRg st="0" end="0"/>
                                            </p:txEl>
                                          </p:spTgt>
                                        </p:tgtEl>
                                        <p:attrNameLst>
                                          <p:attrName>style.visibility</p:attrName>
                                        </p:attrNameLst>
                                      </p:cBhvr>
                                      <p:to>
                                        <p:strVal val="visible"/>
                                      </p:to>
                                    </p:set>
                                    <p:animEffect transition="in" filter="randombar(horizontal)">
                                      <p:cBhvr>
                                        <p:cTn id="10" dur="500"/>
                                        <p:tgtEl>
                                          <p:spTgt spid="276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7651">
                                            <p:txEl>
                                              <p:pRg st="1" end="1"/>
                                            </p:txEl>
                                          </p:spTgt>
                                        </p:tgtEl>
                                        <p:attrNameLst>
                                          <p:attrName>style.visibility</p:attrName>
                                        </p:attrNameLst>
                                      </p:cBhvr>
                                      <p:to>
                                        <p:strVal val="visible"/>
                                      </p:to>
                                    </p:set>
                                    <p:anim calcmode="lin" valueType="num">
                                      <p:cBhvr additive="base">
                                        <p:cTn id="15"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651">
                                            <p:txEl>
                                              <p:pRg st="2" end="2"/>
                                            </p:txEl>
                                          </p:spTgt>
                                        </p:tgtEl>
                                        <p:attrNameLst>
                                          <p:attrName>style.visibility</p:attrName>
                                        </p:attrNameLst>
                                      </p:cBhvr>
                                      <p:to>
                                        <p:strVal val="visible"/>
                                      </p:to>
                                    </p:set>
                                    <p:anim calcmode="lin" valueType="num">
                                      <p:cBhvr additive="base">
                                        <p:cTn id="21"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651">
                                            <p:txEl>
                                              <p:pRg st="3" end="3"/>
                                            </p:txEl>
                                          </p:spTgt>
                                        </p:tgtEl>
                                        <p:attrNameLst>
                                          <p:attrName>style.visibility</p:attrName>
                                        </p:attrNameLst>
                                      </p:cBhvr>
                                      <p:to>
                                        <p:strVal val="visible"/>
                                      </p:to>
                                    </p:set>
                                    <p:anim calcmode="lin" valueType="num">
                                      <p:cBhvr additive="base">
                                        <p:cTn id="27"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651">
                                            <p:txEl>
                                              <p:pRg st="4" end="4"/>
                                            </p:txEl>
                                          </p:spTgt>
                                        </p:tgtEl>
                                        <p:attrNameLst>
                                          <p:attrName>style.visibility</p:attrName>
                                        </p:attrNameLst>
                                      </p:cBhvr>
                                      <p:to>
                                        <p:strVal val="visible"/>
                                      </p:to>
                                    </p:set>
                                    <p:anim calcmode="lin" valueType="num">
                                      <p:cBhvr additive="base">
                                        <p:cTn id="33"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652">
                                            <p:txEl>
                                              <p:pRg st="0" end="0"/>
                                            </p:txEl>
                                          </p:spTgt>
                                        </p:tgtEl>
                                        <p:attrNameLst>
                                          <p:attrName>style.visibility</p:attrName>
                                        </p:attrNameLst>
                                      </p:cBhvr>
                                      <p:to>
                                        <p:strVal val="visible"/>
                                      </p:to>
                                    </p:set>
                                    <p:anim calcmode="lin" valueType="num">
                                      <p:cBhvr>
                                        <p:cTn id="39" dur="500" fill="hold"/>
                                        <p:tgtEl>
                                          <p:spTgt spid="27652">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7652">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2765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7652">
                                            <p:txEl>
                                              <p:pRg st="1" end="1"/>
                                            </p:txEl>
                                          </p:spTgt>
                                        </p:tgtEl>
                                        <p:attrNameLst>
                                          <p:attrName>style.visibility</p:attrName>
                                        </p:attrNameLst>
                                      </p:cBhvr>
                                      <p:to>
                                        <p:strVal val="visible"/>
                                      </p:to>
                                    </p:set>
                                    <p:anim calcmode="lin" valueType="num">
                                      <p:cBhvr additive="base">
                                        <p:cTn id="46" dur="5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76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7652">
                                            <p:txEl>
                                              <p:pRg st="2" end="2"/>
                                            </p:txEl>
                                          </p:spTgt>
                                        </p:tgtEl>
                                        <p:attrNameLst>
                                          <p:attrName>style.visibility</p:attrName>
                                        </p:attrNameLst>
                                      </p:cBhvr>
                                      <p:to>
                                        <p:strVal val="visible"/>
                                      </p:to>
                                    </p:set>
                                    <p:anim calcmode="lin" valueType="num">
                                      <p:cBhvr additive="base">
                                        <p:cTn id="52" dur="500" fill="hold"/>
                                        <p:tgtEl>
                                          <p:spTgt spid="27652">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6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7652">
                                            <p:txEl>
                                              <p:pRg st="3" end="3"/>
                                            </p:txEl>
                                          </p:spTgt>
                                        </p:tgtEl>
                                        <p:attrNameLst>
                                          <p:attrName>style.visibility</p:attrName>
                                        </p:attrNameLst>
                                      </p:cBhvr>
                                      <p:to>
                                        <p:strVal val="visible"/>
                                      </p:to>
                                    </p:set>
                                    <p:anim calcmode="lin" valueType="num">
                                      <p:cBhvr additive="base">
                                        <p:cTn id="58" dur="500" fill="hold"/>
                                        <p:tgtEl>
                                          <p:spTgt spid="27652">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765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98CE86A-E37F-E4B5-999F-05246E92F65D}"/>
              </a:ext>
            </a:extLst>
          </p:cNvPr>
          <p:cNvSpPr>
            <a:spLocks noGrp="1" noChangeArrowheads="1"/>
          </p:cNvSpPr>
          <p:nvPr>
            <p:ph type="title"/>
          </p:nvPr>
        </p:nvSpPr>
        <p:spPr>
          <a:xfrm>
            <a:off x="2970212" y="762000"/>
            <a:ext cx="7162800" cy="1066800"/>
          </a:xfrm>
        </p:spPr>
        <p:txBody>
          <a:bodyPr/>
          <a:lstStyle/>
          <a:p>
            <a:pPr eaLnBrk="1" hangingPunct="1"/>
            <a:r>
              <a:rPr lang="en-US" altLang="en-US" sz="6000">
                <a:latin typeface="Matura MT Script Capitals" panose="03020802060602070202" pitchFamily="66" charset="0"/>
              </a:rPr>
              <a:t>Rule ofFaith cont.-</a:t>
            </a:r>
          </a:p>
        </p:txBody>
      </p:sp>
      <p:sp>
        <p:nvSpPr>
          <p:cNvPr id="28675" name="Rectangle 3">
            <a:extLst>
              <a:ext uri="{FF2B5EF4-FFF2-40B4-BE49-F238E27FC236}">
                <a16:creationId xmlns:a16="http://schemas.microsoft.com/office/drawing/2014/main" id="{5E598911-6F0E-2B01-3B44-784A323AD14F}"/>
              </a:ext>
            </a:extLst>
          </p:cNvPr>
          <p:cNvSpPr>
            <a:spLocks noGrp="1" noChangeArrowheads="1"/>
          </p:cNvSpPr>
          <p:nvPr>
            <p:ph type="body" sz="half" idx="1"/>
          </p:nvPr>
        </p:nvSpPr>
        <p:spPr>
          <a:xfrm>
            <a:off x="1979612" y="2362200"/>
            <a:ext cx="4038600" cy="3886200"/>
          </a:xfrm>
          <a:solidFill>
            <a:schemeClr val="accent1"/>
          </a:solidFill>
          <a:ln w="57150">
            <a:solidFill>
              <a:srgbClr val="3805F3"/>
            </a:solidFill>
            <a:miter lim="800000"/>
            <a:headEnd/>
            <a:tailEnd/>
          </a:ln>
        </p:spPr>
        <p:txBody>
          <a:bodyPr/>
          <a:lstStyle/>
          <a:p>
            <a:pPr eaLnBrk="1" hangingPunct="1">
              <a:lnSpc>
                <a:spcPct val="90000"/>
              </a:lnSpc>
              <a:buFont typeface="Wingdings" panose="05000000000000000000" pitchFamily="2" charset="2"/>
              <a:buNone/>
            </a:pPr>
            <a:r>
              <a:rPr lang="en-US" altLang="en-US" b="1" dirty="0">
                <a:solidFill>
                  <a:srgbClr val="0000FF"/>
                </a:solidFill>
                <a:latin typeface="Lucida Bright" panose="02040602050505020304" pitchFamily="18" charset="0"/>
              </a:rPr>
              <a:t>ORTHODOXY</a:t>
            </a:r>
          </a:p>
          <a:p>
            <a:pPr eaLnBrk="1" hangingPunct="1">
              <a:lnSpc>
                <a:spcPct val="90000"/>
              </a:lnSpc>
            </a:pPr>
            <a:r>
              <a:rPr lang="en-US" altLang="en-US" sz="2400" i="1" dirty="0">
                <a:latin typeface="Arial Rounded MT Bold" panose="020F0704030504030204" pitchFamily="34" charset="0"/>
              </a:rPr>
              <a:t>Jesus Christ was pierced, dead, and buried.</a:t>
            </a:r>
          </a:p>
          <a:p>
            <a:pPr eaLnBrk="1" hangingPunct="1">
              <a:lnSpc>
                <a:spcPct val="90000"/>
              </a:lnSpc>
            </a:pPr>
            <a:r>
              <a:rPr lang="en-US" altLang="en-US" sz="2400" i="1" dirty="0">
                <a:latin typeface="Arial Rounded MT Bold" panose="020F0704030504030204" pitchFamily="34" charset="0"/>
              </a:rPr>
              <a:t>He ascended into heaven to the right hand of the Father.</a:t>
            </a:r>
          </a:p>
          <a:p>
            <a:pPr eaLnBrk="1" hangingPunct="1">
              <a:lnSpc>
                <a:spcPct val="90000"/>
              </a:lnSpc>
            </a:pPr>
            <a:r>
              <a:rPr lang="en-US" altLang="en-US" sz="2400" i="1" dirty="0">
                <a:latin typeface="Arial Rounded MT Bold" panose="020F0704030504030204" pitchFamily="34" charset="0"/>
              </a:rPr>
              <a:t>He will judge the living and the dead.</a:t>
            </a:r>
          </a:p>
        </p:txBody>
      </p:sp>
      <p:sp>
        <p:nvSpPr>
          <p:cNvPr id="28676" name="Rectangle 4">
            <a:extLst>
              <a:ext uri="{FF2B5EF4-FFF2-40B4-BE49-F238E27FC236}">
                <a16:creationId xmlns:a16="http://schemas.microsoft.com/office/drawing/2014/main" id="{8AE1B3C8-57CC-5A57-F76F-99321313394A}"/>
              </a:ext>
            </a:extLst>
          </p:cNvPr>
          <p:cNvSpPr>
            <a:spLocks noGrp="1" noChangeArrowheads="1"/>
          </p:cNvSpPr>
          <p:nvPr>
            <p:ph type="body" sz="half" idx="2"/>
          </p:nvPr>
        </p:nvSpPr>
        <p:spPr>
          <a:xfrm>
            <a:off x="6170612" y="2362200"/>
            <a:ext cx="4343400" cy="4191000"/>
          </a:xfrm>
        </p:spPr>
        <p:txBody>
          <a:bodyPr/>
          <a:lstStyle/>
          <a:p>
            <a:pPr eaLnBrk="1" hangingPunct="1">
              <a:lnSpc>
                <a:spcPct val="90000"/>
              </a:lnSpc>
              <a:buFont typeface="Wingdings" panose="05000000000000000000" pitchFamily="2" charset="2"/>
              <a:buNone/>
            </a:pPr>
            <a:r>
              <a:rPr lang="en-US" altLang="en-US" b="1" dirty="0">
                <a:solidFill>
                  <a:srgbClr val="FF0000"/>
                </a:solidFill>
                <a:latin typeface="Lucida Bright" panose="02040602050505020304" pitchFamily="18" charset="0"/>
              </a:rPr>
              <a:t>HERESY</a:t>
            </a:r>
          </a:p>
          <a:p>
            <a:pPr eaLnBrk="1" hangingPunct="1">
              <a:lnSpc>
                <a:spcPct val="90000"/>
              </a:lnSpc>
            </a:pPr>
            <a:r>
              <a:rPr lang="en-US" altLang="en-US" sz="2800" i="1" dirty="0">
                <a:latin typeface="Arial Rounded MT Bold" panose="020F0704030504030204" pitchFamily="34" charset="0"/>
              </a:rPr>
              <a:t>Jesus Christ did not truly die (Gnosticism).</a:t>
            </a:r>
          </a:p>
          <a:p>
            <a:pPr eaLnBrk="1" hangingPunct="1">
              <a:lnSpc>
                <a:spcPct val="90000"/>
              </a:lnSpc>
            </a:pPr>
            <a:r>
              <a:rPr lang="en-US" altLang="en-US" sz="2800" i="1" dirty="0">
                <a:latin typeface="Arial Rounded MT Bold" panose="020F0704030504030204" pitchFamily="34" charset="0"/>
              </a:rPr>
              <a:t>He was not truly resurrected (Gnosticism).</a:t>
            </a:r>
          </a:p>
          <a:p>
            <a:pPr eaLnBrk="1" hangingPunct="1">
              <a:lnSpc>
                <a:spcPct val="90000"/>
              </a:lnSpc>
            </a:pPr>
            <a:r>
              <a:rPr lang="en-US" altLang="en-US" sz="2800" i="1" dirty="0">
                <a:latin typeface="Arial Rounded MT Bold" panose="020F0704030504030204" pitchFamily="34" charset="0"/>
              </a:rPr>
              <a:t>Mani, not Jesus, is the final revelation (Manichaeism).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675">
                                            <p:bg/>
                                          </p:spTgt>
                                        </p:tgtEl>
                                        <p:attrNameLst>
                                          <p:attrName>style.visibility</p:attrName>
                                        </p:attrNameLst>
                                      </p:cBhvr>
                                      <p:to>
                                        <p:strVal val="visible"/>
                                      </p:to>
                                    </p:set>
                                    <p:animEffect transition="in" filter="randombar(horizontal)">
                                      <p:cBhvr>
                                        <p:cTn id="7" dur="500"/>
                                        <p:tgtEl>
                                          <p:spTgt spid="2867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675">
                                            <p:txEl>
                                              <p:pRg st="0" end="0"/>
                                            </p:txEl>
                                          </p:spTgt>
                                        </p:tgtEl>
                                        <p:attrNameLst>
                                          <p:attrName>style.visibility</p:attrName>
                                        </p:attrNameLst>
                                      </p:cBhvr>
                                      <p:to>
                                        <p:strVal val="visible"/>
                                      </p:to>
                                    </p:set>
                                    <p:animEffect transition="in" filter="randombar(horizontal)">
                                      <p:cBhvr>
                                        <p:cTn id="10" dur="500"/>
                                        <p:tgtEl>
                                          <p:spTgt spid="286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8675">
                                            <p:txEl>
                                              <p:pRg st="1" end="1"/>
                                            </p:txEl>
                                          </p:spTgt>
                                        </p:tgtEl>
                                        <p:attrNameLst>
                                          <p:attrName>style.visibility</p:attrName>
                                        </p:attrNameLst>
                                      </p:cBhvr>
                                      <p:to>
                                        <p:strVal val="visible"/>
                                      </p:to>
                                    </p:set>
                                    <p:anim calcmode="lin" valueType="num">
                                      <p:cBhvr additive="base">
                                        <p:cTn id="15"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675">
                                            <p:txEl>
                                              <p:pRg st="2" end="2"/>
                                            </p:txEl>
                                          </p:spTgt>
                                        </p:tgtEl>
                                        <p:attrNameLst>
                                          <p:attrName>style.visibility</p:attrName>
                                        </p:attrNameLst>
                                      </p:cBhvr>
                                      <p:to>
                                        <p:strVal val="visible"/>
                                      </p:to>
                                    </p:set>
                                    <p:anim calcmode="lin" valueType="num">
                                      <p:cBhvr additive="base">
                                        <p:cTn id="21"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8675">
                                            <p:txEl>
                                              <p:pRg st="3" end="3"/>
                                            </p:txEl>
                                          </p:spTgt>
                                        </p:tgtEl>
                                        <p:attrNameLst>
                                          <p:attrName>style.visibility</p:attrName>
                                        </p:attrNameLst>
                                      </p:cBhvr>
                                      <p:to>
                                        <p:strVal val="visible"/>
                                      </p:to>
                                    </p:set>
                                    <p:anim calcmode="lin" valueType="num">
                                      <p:cBhvr additive="base">
                                        <p:cTn id="27"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676">
                                            <p:txEl>
                                              <p:pRg st="0" end="0"/>
                                            </p:txEl>
                                          </p:spTgt>
                                        </p:tgtEl>
                                        <p:attrNameLst>
                                          <p:attrName>style.visibility</p:attrName>
                                        </p:attrNameLst>
                                      </p:cBhvr>
                                      <p:to>
                                        <p:strVal val="visible"/>
                                      </p:to>
                                    </p:set>
                                    <p:anim calcmode="lin" valueType="num">
                                      <p:cBhvr>
                                        <p:cTn id="33" dur="500" fill="hold"/>
                                        <p:tgtEl>
                                          <p:spTgt spid="2867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8676">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867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8676">
                                            <p:txEl>
                                              <p:pRg st="1" end="1"/>
                                            </p:txEl>
                                          </p:spTgt>
                                        </p:tgtEl>
                                        <p:attrNameLst>
                                          <p:attrName>style.visibility</p:attrName>
                                        </p:attrNameLst>
                                      </p:cBhvr>
                                      <p:to>
                                        <p:strVal val="visible"/>
                                      </p:to>
                                    </p:set>
                                    <p:anim calcmode="lin" valueType="num">
                                      <p:cBhvr additive="base">
                                        <p:cTn id="40" dur="500" fill="hold"/>
                                        <p:tgtEl>
                                          <p:spTgt spid="2867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86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8676">
                                            <p:txEl>
                                              <p:pRg st="2" end="2"/>
                                            </p:txEl>
                                          </p:spTgt>
                                        </p:tgtEl>
                                        <p:attrNameLst>
                                          <p:attrName>style.visibility</p:attrName>
                                        </p:attrNameLst>
                                      </p:cBhvr>
                                      <p:to>
                                        <p:strVal val="visible"/>
                                      </p:to>
                                    </p:set>
                                    <p:anim calcmode="lin" valueType="num">
                                      <p:cBhvr additive="base">
                                        <p:cTn id="46" dur="500" fill="hold"/>
                                        <p:tgtEl>
                                          <p:spTgt spid="28676">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86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8676">
                                            <p:txEl>
                                              <p:pRg st="3" end="3"/>
                                            </p:txEl>
                                          </p:spTgt>
                                        </p:tgtEl>
                                        <p:attrNameLst>
                                          <p:attrName>style.visibility</p:attrName>
                                        </p:attrNameLst>
                                      </p:cBhvr>
                                      <p:to>
                                        <p:strVal val="visible"/>
                                      </p:to>
                                    </p:set>
                                    <p:anim calcmode="lin" valueType="num">
                                      <p:cBhvr additive="base">
                                        <p:cTn id="52" dur="500" fill="hold"/>
                                        <p:tgtEl>
                                          <p:spTgt spid="28676">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867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25A2921-24D7-31D4-B5AF-EE94D80FC7A7}"/>
              </a:ext>
            </a:extLst>
          </p:cNvPr>
          <p:cNvSpPr>
            <a:spLocks noGrp="1" noChangeArrowheads="1"/>
          </p:cNvSpPr>
          <p:nvPr>
            <p:ph type="title"/>
          </p:nvPr>
        </p:nvSpPr>
        <p:spPr>
          <a:xfrm>
            <a:off x="2894012" y="533400"/>
            <a:ext cx="7086600" cy="1295400"/>
          </a:xfrm>
        </p:spPr>
        <p:txBody>
          <a:bodyPr/>
          <a:lstStyle/>
          <a:p>
            <a:pPr eaLnBrk="1" hangingPunct="1"/>
            <a:r>
              <a:rPr lang="en-US" altLang="en-US" sz="6000">
                <a:latin typeface="Matura MT Script Capitals" panose="03020802060602070202" pitchFamily="66" charset="0"/>
              </a:rPr>
              <a:t>Rule ofFaith cont.-</a:t>
            </a:r>
          </a:p>
        </p:txBody>
      </p:sp>
      <p:sp>
        <p:nvSpPr>
          <p:cNvPr id="29699" name="Rectangle 3">
            <a:extLst>
              <a:ext uri="{FF2B5EF4-FFF2-40B4-BE49-F238E27FC236}">
                <a16:creationId xmlns:a16="http://schemas.microsoft.com/office/drawing/2014/main" id="{ED6E1C0B-1A24-753E-E5A7-867DF9639A5E}"/>
              </a:ext>
            </a:extLst>
          </p:cNvPr>
          <p:cNvSpPr>
            <a:spLocks noGrp="1" noChangeArrowheads="1"/>
          </p:cNvSpPr>
          <p:nvPr>
            <p:ph type="body" sz="half" idx="1"/>
          </p:nvPr>
        </p:nvSpPr>
        <p:spPr>
          <a:xfrm>
            <a:off x="1827212" y="2286000"/>
            <a:ext cx="3962400" cy="3733800"/>
          </a:xfrm>
          <a:solidFill>
            <a:schemeClr val="accent1"/>
          </a:solidFill>
          <a:ln w="57150">
            <a:solidFill>
              <a:srgbClr val="3805F3"/>
            </a:solidFill>
            <a:miter lim="800000"/>
            <a:headEnd/>
            <a:tailEnd/>
          </a:ln>
        </p:spPr>
        <p:txBody>
          <a:bodyPr/>
          <a:lstStyle/>
          <a:p>
            <a:pPr eaLnBrk="1" hangingPunct="1">
              <a:lnSpc>
                <a:spcPct val="80000"/>
              </a:lnSpc>
              <a:buFont typeface="Wingdings" panose="05000000000000000000" pitchFamily="2" charset="2"/>
              <a:buNone/>
            </a:pPr>
            <a:r>
              <a:rPr lang="en-US" altLang="en-US" b="1" dirty="0">
                <a:solidFill>
                  <a:srgbClr val="0000FF"/>
                </a:solidFill>
                <a:latin typeface="Lucida Bright" panose="02040602050505020304" pitchFamily="18" charset="0"/>
              </a:rPr>
              <a:t>ORTHODOXY</a:t>
            </a:r>
          </a:p>
          <a:p>
            <a:pPr eaLnBrk="1" hangingPunct="1"/>
            <a:r>
              <a:rPr lang="en-US" altLang="en-US" sz="2400" i="1" dirty="0">
                <a:latin typeface="Arial Rounded MT Bold" panose="020F0704030504030204" pitchFamily="34" charset="0"/>
              </a:rPr>
              <a:t>The Holy Spirit belongs to the Godhead.</a:t>
            </a:r>
          </a:p>
          <a:p>
            <a:pPr eaLnBrk="1" hangingPunct="1"/>
            <a:r>
              <a:rPr lang="en-US" altLang="en-US" sz="2400" i="1" dirty="0">
                <a:latin typeface="Arial Rounded MT Bold" panose="020F0704030504030204" pitchFamily="34" charset="0"/>
              </a:rPr>
              <a:t>The church is catholic (universal).</a:t>
            </a:r>
          </a:p>
          <a:p>
            <a:pPr eaLnBrk="1" hangingPunct="1"/>
            <a:r>
              <a:rPr lang="en-US" altLang="en-US" sz="2400" i="1" dirty="0">
                <a:latin typeface="Arial Rounded MT Bold" panose="020F0704030504030204" pitchFamily="34" charset="0"/>
              </a:rPr>
              <a:t>The bodies of believers will be resurrected.</a:t>
            </a:r>
          </a:p>
        </p:txBody>
      </p:sp>
      <p:sp>
        <p:nvSpPr>
          <p:cNvPr id="29700" name="Rectangle 4">
            <a:extLst>
              <a:ext uri="{FF2B5EF4-FFF2-40B4-BE49-F238E27FC236}">
                <a16:creationId xmlns:a16="http://schemas.microsoft.com/office/drawing/2014/main" id="{1F71DB8E-8D4B-4E9D-4D65-D1E899D1B6AC}"/>
              </a:ext>
            </a:extLst>
          </p:cNvPr>
          <p:cNvSpPr>
            <a:spLocks noGrp="1" noChangeArrowheads="1"/>
          </p:cNvSpPr>
          <p:nvPr>
            <p:ph type="body" sz="half" idx="2"/>
          </p:nvPr>
        </p:nvSpPr>
        <p:spPr>
          <a:xfrm>
            <a:off x="6094412" y="2327276"/>
            <a:ext cx="5486400" cy="4225925"/>
          </a:xfrm>
        </p:spPr>
        <p:txBody>
          <a:bodyPr/>
          <a:lstStyle/>
          <a:p>
            <a:pPr eaLnBrk="1" hangingPunct="1">
              <a:lnSpc>
                <a:spcPct val="80000"/>
              </a:lnSpc>
              <a:buFont typeface="Wingdings" panose="05000000000000000000" pitchFamily="2" charset="2"/>
              <a:buNone/>
            </a:pPr>
            <a:r>
              <a:rPr lang="en-US" altLang="en-US" b="1" dirty="0">
                <a:solidFill>
                  <a:srgbClr val="FF0000"/>
                </a:solidFill>
                <a:latin typeface="Lucida Bright" panose="02040602050505020304" pitchFamily="18" charset="0"/>
              </a:rPr>
              <a:t>HERESY</a:t>
            </a:r>
          </a:p>
          <a:p>
            <a:pPr eaLnBrk="1" hangingPunct="1">
              <a:spcBef>
                <a:spcPts val="0"/>
              </a:spcBef>
            </a:pPr>
            <a:r>
              <a:rPr lang="en-US" altLang="en-US" sz="2800" i="1" dirty="0">
                <a:latin typeface="Arial Rounded MT Bold" panose="020F0704030504030204" pitchFamily="34" charset="0"/>
              </a:rPr>
              <a:t>Mani is the Paraclete (Manichaeism).</a:t>
            </a:r>
          </a:p>
          <a:p>
            <a:pPr eaLnBrk="1" hangingPunct="1">
              <a:spcBef>
                <a:spcPts val="0"/>
              </a:spcBef>
            </a:pPr>
            <a:r>
              <a:rPr lang="en-US" altLang="en-US" sz="2800" i="1" dirty="0">
                <a:latin typeface="Arial Rounded MT Bold" panose="020F0704030504030204" pitchFamily="34" charset="0"/>
              </a:rPr>
              <a:t>Church schisms are to be tolerated (</a:t>
            </a:r>
            <a:r>
              <a:rPr lang="en-US" altLang="en-US" sz="2800" i="1" dirty="0" err="1">
                <a:latin typeface="Arial Rounded MT Bold" panose="020F0704030504030204" pitchFamily="34" charset="0"/>
              </a:rPr>
              <a:t>Novatianists</a:t>
            </a:r>
            <a:r>
              <a:rPr lang="en-US" altLang="en-US" sz="2800" i="1" dirty="0">
                <a:latin typeface="Arial Rounded MT Bold" panose="020F0704030504030204" pitchFamily="34" charset="0"/>
              </a:rPr>
              <a:t>).</a:t>
            </a:r>
          </a:p>
          <a:p>
            <a:pPr eaLnBrk="1" hangingPunct="1">
              <a:spcBef>
                <a:spcPts val="0"/>
              </a:spcBef>
            </a:pPr>
            <a:r>
              <a:rPr lang="en-US" altLang="en-US" sz="2800" i="1" dirty="0">
                <a:latin typeface="Arial Rounded MT Bold" panose="020F0704030504030204" pitchFamily="34" charset="0"/>
              </a:rPr>
              <a:t>Matter is evil; there can be no resurrection of the body (Gnosticism).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699">
                                            <p:bg/>
                                          </p:spTgt>
                                        </p:tgtEl>
                                        <p:attrNameLst>
                                          <p:attrName>style.visibility</p:attrName>
                                        </p:attrNameLst>
                                      </p:cBhvr>
                                      <p:to>
                                        <p:strVal val="visible"/>
                                      </p:to>
                                    </p:set>
                                    <p:animEffect transition="in" filter="randombar(horizontal)">
                                      <p:cBhvr>
                                        <p:cTn id="7" dur="500"/>
                                        <p:tgtEl>
                                          <p:spTgt spid="2969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699">
                                            <p:txEl>
                                              <p:pRg st="0" end="0"/>
                                            </p:txEl>
                                          </p:spTgt>
                                        </p:tgtEl>
                                        <p:attrNameLst>
                                          <p:attrName>style.visibility</p:attrName>
                                        </p:attrNameLst>
                                      </p:cBhvr>
                                      <p:to>
                                        <p:strVal val="visible"/>
                                      </p:to>
                                    </p:set>
                                    <p:animEffect transition="in" filter="randombar(horizontal)">
                                      <p:cBhvr>
                                        <p:cTn id="10" dur="500"/>
                                        <p:tgtEl>
                                          <p:spTgt spid="296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9699">
                                            <p:txEl>
                                              <p:pRg st="1" end="1"/>
                                            </p:txEl>
                                          </p:spTgt>
                                        </p:tgtEl>
                                        <p:attrNameLst>
                                          <p:attrName>style.visibility</p:attrName>
                                        </p:attrNameLst>
                                      </p:cBhvr>
                                      <p:to>
                                        <p:strVal val="visible"/>
                                      </p:to>
                                    </p:set>
                                    <p:animEffect transition="in" filter="randombar(horizontal)">
                                      <p:cBhvr>
                                        <p:cTn id="15" dur="500"/>
                                        <p:tgtEl>
                                          <p:spTgt spid="296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9699">
                                            <p:txEl>
                                              <p:pRg st="2" end="2"/>
                                            </p:txEl>
                                          </p:spTgt>
                                        </p:tgtEl>
                                        <p:attrNameLst>
                                          <p:attrName>style.visibility</p:attrName>
                                        </p:attrNameLst>
                                      </p:cBhvr>
                                      <p:to>
                                        <p:strVal val="visible"/>
                                      </p:to>
                                    </p:set>
                                    <p:animEffect transition="in" filter="randombar(horizontal)">
                                      <p:cBhvr>
                                        <p:cTn id="20" dur="500"/>
                                        <p:tgtEl>
                                          <p:spTgt spid="296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Effect transition="in" filter="randombar(horizontal)">
                                      <p:cBhvr>
                                        <p:cTn id="25" dur="500"/>
                                        <p:tgtEl>
                                          <p:spTgt spid="2969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9700">
                                            <p:txEl>
                                              <p:pRg st="0" end="0"/>
                                            </p:txEl>
                                          </p:spTgt>
                                        </p:tgtEl>
                                        <p:attrNameLst>
                                          <p:attrName>style.visibility</p:attrName>
                                        </p:attrNameLst>
                                      </p:cBhvr>
                                      <p:to>
                                        <p:strVal val="visible"/>
                                      </p:to>
                                    </p:set>
                                    <p:anim calcmode="lin" valueType="num">
                                      <p:cBhvr>
                                        <p:cTn id="30" dur="500" fill="hold"/>
                                        <p:tgtEl>
                                          <p:spTgt spid="29700">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29700">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2970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700">
                                            <p:txEl>
                                              <p:pRg st="1" end="1"/>
                                            </p:txEl>
                                          </p:spTgt>
                                        </p:tgtEl>
                                        <p:attrNameLst>
                                          <p:attrName>style.visibility</p:attrName>
                                        </p:attrNameLst>
                                      </p:cBhvr>
                                      <p:to>
                                        <p:strVal val="visible"/>
                                      </p:to>
                                    </p:set>
                                    <p:anim calcmode="lin" valueType="num">
                                      <p:cBhvr additive="base">
                                        <p:cTn id="37" dur="500" fill="hold"/>
                                        <p:tgtEl>
                                          <p:spTgt spid="29700">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7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700">
                                            <p:txEl>
                                              <p:pRg st="2" end="2"/>
                                            </p:txEl>
                                          </p:spTgt>
                                        </p:tgtEl>
                                        <p:attrNameLst>
                                          <p:attrName>style.visibility</p:attrName>
                                        </p:attrNameLst>
                                      </p:cBhvr>
                                      <p:to>
                                        <p:strVal val="visible"/>
                                      </p:to>
                                    </p:set>
                                    <p:anim calcmode="lin" valueType="num">
                                      <p:cBhvr additive="base">
                                        <p:cTn id="43" dur="500" fill="hold"/>
                                        <p:tgtEl>
                                          <p:spTgt spid="29700">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7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700">
                                            <p:txEl>
                                              <p:pRg st="3" end="3"/>
                                            </p:txEl>
                                          </p:spTgt>
                                        </p:tgtEl>
                                        <p:attrNameLst>
                                          <p:attrName>style.visibility</p:attrName>
                                        </p:attrNameLst>
                                      </p:cBhvr>
                                      <p:to>
                                        <p:strVal val="visible"/>
                                      </p:to>
                                    </p:set>
                                    <p:anim calcmode="lin" valueType="num">
                                      <p:cBhvr additive="base">
                                        <p:cTn id="49" dur="500" fill="hold"/>
                                        <p:tgtEl>
                                          <p:spTgt spid="29700">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7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4A0932D-A81D-B71A-A1D3-F1912350419C}"/>
              </a:ext>
            </a:extLst>
          </p:cNvPr>
          <p:cNvSpPr>
            <a:spLocks noGrp="1" noChangeArrowheads="1"/>
          </p:cNvSpPr>
          <p:nvPr>
            <p:ph type="title"/>
          </p:nvPr>
        </p:nvSpPr>
        <p:spPr>
          <a:xfrm>
            <a:off x="2825750" y="685800"/>
            <a:ext cx="7764462" cy="1143000"/>
          </a:xfrm>
        </p:spPr>
        <p:txBody>
          <a:bodyPr/>
          <a:lstStyle/>
          <a:p>
            <a:pPr eaLnBrk="1" hangingPunct="1"/>
            <a:r>
              <a:rPr lang="en-US" altLang="en-US" sz="6000">
                <a:latin typeface="Matura MT Script Capitals" panose="03020802060602070202" pitchFamily="66" charset="0"/>
              </a:rPr>
              <a:t>The Apostles’ Creed</a:t>
            </a:r>
          </a:p>
        </p:txBody>
      </p:sp>
      <p:sp>
        <p:nvSpPr>
          <p:cNvPr id="32771" name="Rectangle 3">
            <a:extLst>
              <a:ext uri="{FF2B5EF4-FFF2-40B4-BE49-F238E27FC236}">
                <a16:creationId xmlns:a16="http://schemas.microsoft.com/office/drawing/2014/main" id="{6A3FF10B-8DDF-043A-9E63-B3F8E549CFC3}"/>
              </a:ext>
            </a:extLst>
          </p:cNvPr>
          <p:cNvSpPr>
            <a:spLocks noGrp="1" noChangeArrowheads="1"/>
          </p:cNvSpPr>
          <p:nvPr>
            <p:ph type="body" idx="1"/>
          </p:nvPr>
        </p:nvSpPr>
        <p:spPr>
          <a:xfrm>
            <a:off x="2665412" y="2017714"/>
            <a:ext cx="7812088" cy="4459287"/>
          </a:xfrm>
        </p:spPr>
        <p:txBody>
          <a:bodyPr/>
          <a:lstStyle/>
          <a:p>
            <a:pPr eaLnBrk="1" hangingPunct="1">
              <a:lnSpc>
                <a:spcPct val="90000"/>
              </a:lnSpc>
              <a:buFont typeface="Wingdings" panose="05000000000000000000" pitchFamily="2" charset="2"/>
              <a:buNone/>
            </a:pPr>
            <a:r>
              <a:rPr lang="en-US" altLang="en-US" sz="2800">
                <a:latin typeface="Pristina" panose="03060402040406080204" pitchFamily="66" charset="0"/>
              </a:rPr>
              <a:t>I believe in God, the Father Almighty, Maker of heaven and earth.</a:t>
            </a:r>
          </a:p>
          <a:p>
            <a:pPr eaLnBrk="1" hangingPunct="1">
              <a:lnSpc>
                <a:spcPct val="90000"/>
              </a:lnSpc>
              <a:buFont typeface="Wingdings" panose="05000000000000000000" pitchFamily="2" charset="2"/>
              <a:buNone/>
            </a:pPr>
            <a:endParaRPr lang="en-US" altLang="en-US" sz="900">
              <a:latin typeface="Pristina" panose="03060402040406080204" pitchFamily="66" charset="0"/>
            </a:endParaRPr>
          </a:p>
          <a:p>
            <a:pPr eaLnBrk="1" hangingPunct="1">
              <a:lnSpc>
                <a:spcPct val="90000"/>
              </a:lnSpc>
              <a:buFont typeface="Wingdings" panose="05000000000000000000" pitchFamily="2" charset="2"/>
              <a:buNone/>
            </a:pPr>
            <a:r>
              <a:rPr lang="en-US" altLang="en-US" sz="2800">
                <a:latin typeface="Pristina" panose="03060402040406080204" pitchFamily="66" charset="0"/>
              </a:rPr>
              <a:t>And in Jesus Christ, his only Son, our Lord; who was conceived by the Holy Spirit, born of the virgin Mary, suffered under Pontius Pilate, was crucified, dead and buried; he descended into hell; the third day he rose again from the dead; he ascended into heaven and sitteth on the right hand of God, the Father Almighty, from thence he shall come to judge the quick and the dead.</a:t>
            </a:r>
          </a:p>
          <a:p>
            <a:pPr eaLnBrk="1" hangingPunct="1">
              <a:lnSpc>
                <a:spcPct val="90000"/>
              </a:lnSpc>
              <a:buFont typeface="Wingdings" panose="05000000000000000000" pitchFamily="2" charset="2"/>
              <a:buNone/>
            </a:pPr>
            <a:endParaRPr lang="en-US" altLang="en-US" sz="1000">
              <a:latin typeface="Pristina" panose="03060402040406080204" pitchFamily="66" charset="0"/>
            </a:endParaRPr>
          </a:p>
          <a:p>
            <a:pPr eaLnBrk="1" hangingPunct="1">
              <a:lnSpc>
                <a:spcPct val="90000"/>
              </a:lnSpc>
              <a:buFont typeface="Wingdings" panose="05000000000000000000" pitchFamily="2" charset="2"/>
              <a:buNone/>
            </a:pPr>
            <a:r>
              <a:rPr lang="en-US" altLang="en-US" sz="2800">
                <a:latin typeface="Pristina" panose="03060402040406080204" pitchFamily="66" charset="0"/>
              </a:rPr>
              <a:t>I believe in the Holy Spirit, the holy catholic church, the communion of saints, the forgiveness of sins, the resurrection of the body, and the life everlasting.  Amen.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6E83FFE-4229-4EAB-D738-75737A304633}"/>
              </a:ext>
            </a:extLst>
          </p:cNvPr>
          <p:cNvSpPr>
            <a:spLocks noGrp="1" noChangeArrowheads="1"/>
          </p:cNvSpPr>
          <p:nvPr>
            <p:ph type="title"/>
          </p:nvPr>
        </p:nvSpPr>
        <p:spPr/>
        <p:txBody>
          <a:bodyPr/>
          <a:lstStyle/>
          <a:p>
            <a:pPr eaLnBrk="1" hangingPunct="1"/>
            <a:r>
              <a:rPr lang="en-US" altLang="en-US"/>
              <a:t>“he descended into hell”</a:t>
            </a:r>
          </a:p>
        </p:txBody>
      </p:sp>
      <p:sp>
        <p:nvSpPr>
          <p:cNvPr id="51203" name="Rectangle 3">
            <a:extLst>
              <a:ext uri="{FF2B5EF4-FFF2-40B4-BE49-F238E27FC236}">
                <a16:creationId xmlns:a16="http://schemas.microsoft.com/office/drawing/2014/main" id="{38990513-0826-E3EC-3A79-B83F7CE82A0C}"/>
              </a:ext>
            </a:extLst>
          </p:cNvPr>
          <p:cNvSpPr>
            <a:spLocks noGrp="1" noChangeArrowheads="1"/>
          </p:cNvSpPr>
          <p:nvPr>
            <p:ph type="body" idx="1"/>
          </p:nvPr>
        </p:nvSpPr>
        <p:spPr>
          <a:xfrm>
            <a:off x="1751012" y="2017715"/>
            <a:ext cx="9906000" cy="3163886"/>
          </a:xfrm>
        </p:spPr>
        <p:txBody>
          <a:bodyPr/>
          <a:lstStyle/>
          <a:p>
            <a:pPr eaLnBrk="1" hangingPunct="1">
              <a:buFont typeface="Wingdings" panose="05000000000000000000" pitchFamily="2" charset="2"/>
              <a:buNone/>
            </a:pPr>
            <a:r>
              <a:rPr lang="en-US" altLang="en-US" sz="2800" b="1" dirty="0">
                <a:solidFill>
                  <a:srgbClr val="6C8A36"/>
                </a:solidFill>
              </a:rPr>
              <a:t>This phrase is based upon several passages that seem to describe the interval between Jesus’ death and resurrection.</a:t>
            </a:r>
          </a:p>
          <a:p>
            <a:pPr eaLnBrk="1" hangingPunct="1"/>
            <a:r>
              <a:rPr lang="en-US" altLang="en-US" sz="2400" i="1" dirty="0">
                <a:latin typeface="Arial Narrow" panose="020B0606020202030204" pitchFamily="34" charset="0"/>
              </a:rPr>
              <a:t>Christ “preached to the dead” (1 Pe. 4:6).</a:t>
            </a:r>
          </a:p>
          <a:p>
            <a:pPr eaLnBrk="1" hangingPunct="1"/>
            <a:r>
              <a:rPr lang="en-US" altLang="en-US" sz="2400" i="1" dirty="0">
                <a:latin typeface="Arial Narrow" panose="020B0606020202030204" pitchFamily="34" charset="0"/>
              </a:rPr>
              <a:t>He descended to the “lower parts of the earth” (Ep. 4:9; Mt. 12:40).</a:t>
            </a:r>
          </a:p>
          <a:p>
            <a:pPr eaLnBrk="1" hangingPunct="1"/>
            <a:r>
              <a:rPr lang="en-US" altLang="en-US" sz="2400" i="1" dirty="0">
                <a:latin typeface="Arial Narrow" panose="020B0606020202030204" pitchFamily="34" charset="0"/>
              </a:rPr>
              <a:t>He was not “abandoned to hell” (Ac. 2:25ff.)</a:t>
            </a:r>
          </a:p>
          <a:p>
            <a:pPr eaLnBrk="1" hangingPunct="1"/>
            <a:r>
              <a:rPr lang="en-US" altLang="en-US" sz="2400" i="1" dirty="0">
                <a:latin typeface="Arial Narrow" panose="020B0606020202030204" pitchFamily="34" charset="0"/>
              </a:rPr>
              <a:t>He was in “the Abyss” prior to his resurrection (Ro. 10:6-7).</a:t>
            </a:r>
          </a:p>
        </p:txBody>
      </p:sp>
      <p:sp>
        <p:nvSpPr>
          <p:cNvPr id="2" name="TextBox 1">
            <a:extLst>
              <a:ext uri="{FF2B5EF4-FFF2-40B4-BE49-F238E27FC236}">
                <a16:creationId xmlns:a16="http://schemas.microsoft.com/office/drawing/2014/main" id="{89E99BF7-1EAF-AD11-37D5-2834B939AF7F}"/>
              </a:ext>
            </a:extLst>
          </p:cNvPr>
          <p:cNvSpPr txBox="1"/>
          <p:nvPr/>
        </p:nvSpPr>
        <p:spPr>
          <a:xfrm>
            <a:off x="531813" y="5181601"/>
            <a:ext cx="11201400" cy="1384995"/>
          </a:xfrm>
          <a:prstGeom prst="rect">
            <a:avLst/>
          </a:prstGeom>
          <a:solidFill>
            <a:schemeClr val="accent6">
              <a:lumMod val="40000"/>
              <a:lumOff val="60000"/>
            </a:schemeClr>
          </a:solidFill>
        </p:spPr>
        <p:txBody>
          <a:bodyPr wrap="square" rtlCol="0">
            <a:spAutoFit/>
          </a:bodyPr>
          <a:lstStyle/>
          <a:p>
            <a:pPr marL="342900" marR="0" lvl="0" indent="-342900" algn="l" defTabSz="914400" rtl="0" eaLnBrk="1" fontAlgn="base" latinLnBrk="0" hangingPunct="1">
              <a:lnSpc>
                <a:spcPct val="100000"/>
              </a:lnSpc>
              <a:spcBef>
                <a:spcPct val="20000"/>
              </a:spcBef>
              <a:spcAft>
                <a:spcPct val="0"/>
              </a:spcAft>
              <a:buClr>
                <a:srgbClr val="B8AD48"/>
              </a:buClr>
              <a:buSzPct val="60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6C8A36"/>
                </a:solidFill>
                <a:uLnTx/>
                <a:uFillTx/>
                <a:latin typeface="Eras Demi ITC" panose="020B0805030504020804" pitchFamily="34" charset="0"/>
                <a:cs typeface="Arial"/>
              </a:rPr>
              <a:t>The ante-Nicene fathers took these passages to mean that Christ descended into Hades, either to proclaim the gospel or to announce his victory over Satan and death.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500" fill="hold"/>
                                        <p:tgtEl>
                                          <p:spTgt spid="51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2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1203">
                                            <p:txEl>
                                              <p:pRg st="1" end="1"/>
                                            </p:txEl>
                                          </p:spTgt>
                                        </p:tgtEl>
                                        <p:attrNameLst>
                                          <p:attrName>style.visibility</p:attrName>
                                        </p:attrNameLst>
                                      </p:cBhvr>
                                      <p:to>
                                        <p:strVal val="visible"/>
                                      </p:to>
                                    </p:set>
                                    <p:anim calcmode="lin" valueType="num">
                                      <p:cBhvr additive="base">
                                        <p:cTn id="14"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1203">
                                            <p:txEl>
                                              <p:pRg st="2" end="2"/>
                                            </p:txEl>
                                          </p:spTgt>
                                        </p:tgtEl>
                                        <p:attrNameLst>
                                          <p:attrName>style.visibility</p:attrName>
                                        </p:attrNameLst>
                                      </p:cBhvr>
                                      <p:to>
                                        <p:strVal val="visible"/>
                                      </p:to>
                                    </p:set>
                                    <p:anim calcmode="lin" valueType="num">
                                      <p:cBhvr additive="base">
                                        <p:cTn id="20"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1203">
                                            <p:txEl>
                                              <p:pRg st="3" end="3"/>
                                            </p:txEl>
                                          </p:spTgt>
                                        </p:tgtEl>
                                        <p:attrNameLst>
                                          <p:attrName>style.visibility</p:attrName>
                                        </p:attrNameLst>
                                      </p:cBhvr>
                                      <p:to>
                                        <p:strVal val="visible"/>
                                      </p:to>
                                    </p:set>
                                    <p:anim calcmode="lin" valueType="num">
                                      <p:cBhvr additive="base">
                                        <p:cTn id="26"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1203">
                                            <p:txEl>
                                              <p:pRg st="4" end="4"/>
                                            </p:txEl>
                                          </p:spTgt>
                                        </p:tgtEl>
                                        <p:attrNameLst>
                                          <p:attrName>style.visibility</p:attrName>
                                        </p:attrNameLst>
                                      </p:cBhvr>
                                      <p:to>
                                        <p:strVal val="visible"/>
                                      </p:to>
                                    </p:set>
                                    <p:anim calcmode="lin" valueType="num">
                                      <p:cBhvr additive="base">
                                        <p:cTn id="32"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randombar(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196EF0AB-3F2E-DD6A-797A-DD82522696ED}"/>
              </a:ext>
            </a:extLst>
          </p:cNvPr>
          <p:cNvSpPr>
            <a:spLocks noGrp="1" noChangeArrowheads="1"/>
          </p:cNvSpPr>
          <p:nvPr>
            <p:ph type="body" idx="1"/>
          </p:nvPr>
        </p:nvSpPr>
        <p:spPr>
          <a:xfrm>
            <a:off x="1903412" y="457200"/>
            <a:ext cx="9753600" cy="2401886"/>
          </a:xfrm>
        </p:spPr>
        <p:txBody>
          <a:bodyPr/>
          <a:lstStyle/>
          <a:p>
            <a:pPr eaLnBrk="1" hangingPunct="1">
              <a:lnSpc>
                <a:spcPct val="90000"/>
              </a:lnSpc>
              <a:buFont typeface="Wingdings" panose="05000000000000000000" pitchFamily="2" charset="2"/>
              <a:buNone/>
            </a:pPr>
            <a:r>
              <a:rPr lang="en-US" altLang="en-US" sz="2800" b="1" dirty="0">
                <a:solidFill>
                  <a:srgbClr val="6C8A36"/>
                </a:solidFill>
              </a:rPr>
              <a:t>At the very least, the phrase “he descended into hell” means that Christ’s death was real.</a:t>
            </a:r>
          </a:p>
          <a:p>
            <a:pPr eaLnBrk="1" hangingPunct="1">
              <a:lnSpc>
                <a:spcPct val="90000"/>
              </a:lnSpc>
            </a:pPr>
            <a:r>
              <a:rPr lang="en-US" altLang="en-US" sz="2400" i="1" dirty="0">
                <a:latin typeface="Arial Narrow" panose="020B0606020202030204" pitchFamily="34" charset="0"/>
              </a:rPr>
              <a:t>Hence, some versions of the creed use the expression “he descended to the dead” rather than “he descended into hell.”</a:t>
            </a:r>
          </a:p>
          <a:p>
            <a:pPr eaLnBrk="1" hangingPunct="1">
              <a:lnSpc>
                <a:spcPct val="90000"/>
              </a:lnSpc>
            </a:pPr>
            <a:r>
              <a:rPr lang="en-US" altLang="en-US" sz="2400" i="1" dirty="0">
                <a:latin typeface="Arial Narrow" panose="020B0606020202030204" pitchFamily="34" charset="0"/>
              </a:rPr>
              <a:t>Most Protestants are uncomfortable with the idea that Christ may have offered a second chance for salvation to those already in hell.</a:t>
            </a:r>
          </a:p>
        </p:txBody>
      </p:sp>
      <p:sp>
        <p:nvSpPr>
          <p:cNvPr id="2" name="TextBox 1">
            <a:extLst>
              <a:ext uri="{FF2B5EF4-FFF2-40B4-BE49-F238E27FC236}">
                <a16:creationId xmlns:a16="http://schemas.microsoft.com/office/drawing/2014/main" id="{7AF3446A-22D9-7A4A-112E-EC091CD6E640}"/>
              </a:ext>
            </a:extLst>
          </p:cNvPr>
          <p:cNvSpPr txBox="1"/>
          <p:nvPr/>
        </p:nvSpPr>
        <p:spPr>
          <a:xfrm>
            <a:off x="531812" y="4876800"/>
            <a:ext cx="11277600" cy="1255728"/>
          </a:xfrm>
          <a:prstGeom prst="rect">
            <a:avLst/>
          </a:prstGeom>
          <a:solidFill>
            <a:schemeClr val="accent6">
              <a:lumMod val="40000"/>
              <a:lumOff val="60000"/>
            </a:schemeClr>
          </a:solidFill>
        </p:spPr>
        <p:txBody>
          <a:bodyPr wrap="square" rtlCol="0">
            <a:spAutoFit/>
          </a:bodyPr>
          <a:lstStyle/>
          <a:p>
            <a:pPr marL="342900" marR="0" lvl="0" indent="-342900" algn="l" defTabSz="914400" rtl="0" eaLnBrk="1" fontAlgn="base" latinLnBrk="0" hangingPunct="1">
              <a:lnSpc>
                <a:spcPct val="90000"/>
              </a:lnSpc>
              <a:spcBef>
                <a:spcPct val="20000"/>
              </a:spcBef>
              <a:spcAft>
                <a:spcPct val="0"/>
              </a:spcAft>
              <a:buClr>
                <a:srgbClr val="B8AD48"/>
              </a:buClr>
              <a:buSzPct val="60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6C8A36"/>
                </a:solidFill>
                <a:effectLst/>
                <a:uLnTx/>
                <a:uFillTx/>
                <a:latin typeface="Eras Bold ITC" panose="020B0907030504020204" pitchFamily="34" charset="0"/>
                <a:ea typeface="+mn-ea"/>
                <a:cs typeface="Arial"/>
              </a:rPr>
              <a:t>This clause is the most controversial, because alternative interpretations of the key passages have offered equally alternative meanings for the whole.</a:t>
            </a:r>
            <a:r>
              <a:rPr kumimoji="0" lang="en-US" altLang="en-US" sz="2800" b="0" i="0" u="none" strike="noStrike" kern="1200" cap="none" spc="0" normalizeH="0" baseline="0" noProof="0" dirty="0">
                <a:ln>
                  <a:noFill/>
                </a:ln>
                <a:solidFill>
                  <a:srgbClr val="000000"/>
                </a:solidFill>
                <a:effectLst/>
                <a:uLnTx/>
                <a:uFillTx/>
                <a:latin typeface="Tahoma"/>
                <a:ea typeface="+mn-ea"/>
                <a:cs typeface="Aria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5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222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2227">
                                            <p:txEl>
                                              <p:pRg st="1" end="1"/>
                                            </p:txEl>
                                          </p:spTgt>
                                        </p:tgtEl>
                                        <p:attrNameLst>
                                          <p:attrName>style.visibility</p:attrName>
                                        </p:attrNameLst>
                                      </p:cBhvr>
                                      <p:to>
                                        <p:strVal val="visible"/>
                                      </p:to>
                                    </p:set>
                                    <p:anim calcmode="lin" valueType="num">
                                      <p:cBhvr additive="base">
                                        <p:cTn id="14"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2227">
                                            <p:txEl>
                                              <p:pRg st="2" end="2"/>
                                            </p:txEl>
                                          </p:spTgt>
                                        </p:tgtEl>
                                        <p:attrNameLst>
                                          <p:attrName>style.visibility</p:attrName>
                                        </p:attrNameLst>
                                      </p:cBhvr>
                                      <p:to>
                                        <p:strVal val="visible"/>
                                      </p:to>
                                    </p:set>
                                    <p:anim calcmode="lin" valueType="num">
                                      <p:cBhvr additive="base">
                                        <p:cTn id="20"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F74F32D-098E-62E9-0695-7C8B73867702}"/>
              </a:ext>
            </a:extLst>
          </p:cNvPr>
          <p:cNvSpPr>
            <a:spLocks noGrp="1" noChangeArrowheads="1"/>
          </p:cNvSpPr>
          <p:nvPr>
            <p:ph type="title"/>
          </p:nvPr>
        </p:nvSpPr>
        <p:spPr/>
        <p:txBody>
          <a:bodyPr/>
          <a:lstStyle/>
          <a:p>
            <a:pPr eaLnBrk="1" hangingPunct="1"/>
            <a:r>
              <a:rPr lang="en-US" altLang="en-US"/>
              <a:t>“the catholic church”</a:t>
            </a:r>
          </a:p>
        </p:txBody>
      </p:sp>
      <p:sp>
        <p:nvSpPr>
          <p:cNvPr id="64515" name="Rectangle 3">
            <a:extLst>
              <a:ext uri="{FF2B5EF4-FFF2-40B4-BE49-F238E27FC236}">
                <a16:creationId xmlns:a16="http://schemas.microsoft.com/office/drawing/2014/main" id="{C789E29F-8543-4AC8-3C69-A46794132A6A}"/>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solidFill>
                  <a:srgbClr val="6C8A36"/>
                </a:solidFill>
              </a:rPr>
              <a:t>The Greek term </a:t>
            </a:r>
            <a:r>
              <a:rPr lang="en-US" altLang="en-US" sz="2800" b="1" i="1" dirty="0">
                <a:solidFill>
                  <a:srgbClr val="6C8A36"/>
                </a:solidFill>
              </a:rPr>
              <a:t>katholikos</a:t>
            </a:r>
            <a:r>
              <a:rPr lang="en-US" altLang="en-US" sz="2800" b="1" dirty="0">
                <a:solidFill>
                  <a:srgbClr val="6C8A36"/>
                </a:solidFill>
              </a:rPr>
              <a:t> in the creed means “through the whole”.</a:t>
            </a:r>
          </a:p>
          <a:p>
            <a:pPr eaLnBrk="1" hangingPunct="1"/>
            <a:r>
              <a:rPr lang="en-US" altLang="en-US" sz="2400" i="1" dirty="0">
                <a:latin typeface="Arial Narrow" panose="020B0606020202030204" pitchFamily="34" charset="0"/>
              </a:rPr>
              <a:t>Referring to the universal church, this word has been used by Christians since the early 100s AD to describe the whole church in the whole world.</a:t>
            </a:r>
          </a:p>
          <a:p>
            <a:pPr eaLnBrk="1" hangingPunct="1"/>
            <a:r>
              <a:rPr lang="en-US" altLang="en-US" sz="2400" i="1" dirty="0">
                <a:latin typeface="Arial Narrow" panose="020B0606020202030204" pitchFamily="34" charset="0"/>
              </a:rPr>
              <a:t>It also is used to describe the orthodoxy of the church in the face of heresies—the church whose faith is “that which has been believed everywhere, always, and by all.”</a:t>
            </a:r>
          </a:p>
          <a:p>
            <a:pPr eaLnBrk="1" hangingPunct="1"/>
            <a:r>
              <a:rPr lang="en-US" altLang="en-US" sz="2400" i="1" dirty="0">
                <a:latin typeface="Arial Narrow" panose="020B0606020202030204" pitchFamily="34" charset="0"/>
              </a:rPr>
              <a:t>The word “catholic” should be distinguished from the expression “Roman Catholic.”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FD8679D5-09CC-215C-9C2B-0F163A0D0931}"/>
              </a:ext>
            </a:extLst>
          </p:cNvPr>
          <p:cNvSpPr>
            <a:spLocks noGrp="1" noChangeArrowheads="1"/>
          </p:cNvSpPr>
          <p:nvPr>
            <p:ph type="title"/>
          </p:nvPr>
        </p:nvSpPr>
        <p:spPr/>
        <p:txBody>
          <a:bodyPr/>
          <a:lstStyle/>
          <a:p>
            <a:pPr eaLnBrk="1" hangingPunct="1"/>
            <a:r>
              <a:rPr lang="en-US" altLang="en-US" dirty="0"/>
              <a:t>“the communion of saints”</a:t>
            </a:r>
          </a:p>
        </p:txBody>
      </p:sp>
      <p:sp>
        <p:nvSpPr>
          <p:cNvPr id="65539" name="Rectangle 3">
            <a:extLst>
              <a:ext uri="{FF2B5EF4-FFF2-40B4-BE49-F238E27FC236}">
                <a16:creationId xmlns:a16="http://schemas.microsoft.com/office/drawing/2014/main" id="{E9DF2939-88FA-FDAA-E8ED-46231C18451F}"/>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sz="2800" b="1" dirty="0">
                <a:solidFill>
                  <a:srgbClr val="6C8A36"/>
                </a:solidFill>
              </a:rPr>
              <a:t>Since all Christians, living or dead, are “in Christ,” all believers belong to a single body, the church.</a:t>
            </a:r>
          </a:p>
          <a:p>
            <a:pPr eaLnBrk="1" hangingPunct="1">
              <a:lnSpc>
                <a:spcPct val="90000"/>
              </a:lnSpc>
            </a:pPr>
            <a:r>
              <a:rPr lang="en-US" altLang="en-US" sz="2400" i="1" dirty="0">
                <a:latin typeface="Arial Narrow" panose="020B0606020202030204" pitchFamily="34" charset="0"/>
              </a:rPr>
              <a:t>Those who are living are alive “in Christ” (Ro. 6:11; Ep. 2:4-5); those who are deceased are dead “in Christ” (1 Th. 4:14, 16).</a:t>
            </a:r>
          </a:p>
          <a:p>
            <a:pPr eaLnBrk="1" hangingPunct="1">
              <a:lnSpc>
                <a:spcPct val="90000"/>
              </a:lnSpc>
            </a:pPr>
            <a:r>
              <a:rPr lang="en-US" altLang="en-US" sz="2400" i="1" dirty="0">
                <a:latin typeface="Arial Narrow" panose="020B0606020202030204" pitchFamily="34" charset="0"/>
              </a:rPr>
              <a:t>Hence, Christ is Lord of both the dead and the living (Ro. 14:9).</a:t>
            </a:r>
          </a:p>
          <a:p>
            <a:pPr eaLnBrk="1" hangingPunct="1">
              <a:lnSpc>
                <a:spcPct val="90000"/>
              </a:lnSpc>
            </a:pPr>
            <a:r>
              <a:rPr lang="en-US" altLang="en-US" sz="2400" i="1" dirty="0">
                <a:latin typeface="Arial Narrow" panose="020B0606020202030204" pitchFamily="34" charset="0"/>
              </a:rPr>
              <a:t>At the end, both the living and dead in Christ will be caught up to meet the Lord at his return as a single group (1 Th. 4:15-17).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p:cTn id="7" dur="500" fill="hold"/>
                                        <p:tgtEl>
                                          <p:spTgt spid="655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5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55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5539">
                                            <p:txEl>
                                              <p:pRg st="1" end="1"/>
                                            </p:txEl>
                                          </p:spTgt>
                                        </p:tgtEl>
                                        <p:attrNameLst>
                                          <p:attrName>style.visibility</p:attrName>
                                        </p:attrNameLst>
                                      </p:cBhvr>
                                      <p:to>
                                        <p:strVal val="visible"/>
                                      </p:to>
                                    </p:set>
                                    <p:anim calcmode="lin" valueType="num">
                                      <p:cBhvr additive="base">
                                        <p:cTn id="14"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5539">
                                            <p:txEl>
                                              <p:pRg st="2" end="2"/>
                                            </p:txEl>
                                          </p:spTgt>
                                        </p:tgtEl>
                                        <p:attrNameLst>
                                          <p:attrName>style.visibility</p:attrName>
                                        </p:attrNameLst>
                                      </p:cBhvr>
                                      <p:to>
                                        <p:strVal val="visible"/>
                                      </p:to>
                                    </p:set>
                                    <p:anim calcmode="lin" valueType="num">
                                      <p:cBhvr additive="base">
                                        <p:cTn id="20"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5539">
                                            <p:txEl>
                                              <p:pRg st="3" end="3"/>
                                            </p:txEl>
                                          </p:spTgt>
                                        </p:tgtEl>
                                        <p:attrNameLst>
                                          <p:attrName>style.visibility</p:attrName>
                                        </p:attrNameLst>
                                      </p:cBhvr>
                                      <p:to>
                                        <p:strVal val="visible"/>
                                      </p:to>
                                    </p:set>
                                    <p:anim calcmode="lin" valueType="num">
                                      <p:cBhvr additive="base">
                                        <p:cTn id="26" dur="5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55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A2968C2-2782-DEAC-D7F0-B1E6B662C05A}"/>
              </a:ext>
            </a:extLst>
          </p:cNvPr>
          <p:cNvSpPr>
            <a:spLocks noGrp="1" noChangeArrowheads="1"/>
          </p:cNvSpPr>
          <p:nvPr>
            <p:ph type="title"/>
          </p:nvPr>
        </p:nvSpPr>
        <p:spPr>
          <a:xfrm>
            <a:off x="4037012" y="-30637"/>
            <a:ext cx="6399372" cy="945037"/>
          </a:xfrm>
        </p:spPr>
        <p:txBody>
          <a:bodyPr/>
          <a:lstStyle/>
          <a:p>
            <a:r>
              <a:rPr lang="en-US" altLang="en-US" dirty="0">
                <a:latin typeface="Berlin Sans FB Demi" panose="020E0802020502020306" pitchFamily="34" charset="0"/>
              </a:rPr>
              <a:t>EARLY PERSECUTIONS</a:t>
            </a:r>
          </a:p>
        </p:txBody>
      </p:sp>
      <p:sp>
        <p:nvSpPr>
          <p:cNvPr id="31747" name="Rectangle 3">
            <a:extLst>
              <a:ext uri="{FF2B5EF4-FFF2-40B4-BE49-F238E27FC236}">
                <a16:creationId xmlns:a16="http://schemas.microsoft.com/office/drawing/2014/main" id="{E8F1E5B4-979A-4A7B-56FE-7F9EEAF8B30C}"/>
              </a:ext>
            </a:extLst>
          </p:cNvPr>
          <p:cNvSpPr>
            <a:spLocks noGrp="1" noChangeArrowheads="1"/>
          </p:cNvSpPr>
          <p:nvPr>
            <p:ph type="body" idx="1"/>
          </p:nvPr>
        </p:nvSpPr>
        <p:spPr>
          <a:xfrm>
            <a:off x="4189414" y="964707"/>
            <a:ext cx="7924800" cy="5405456"/>
          </a:xfrm>
        </p:spPr>
        <p:txBody>
          <a:bodyPr/>
          <a:lstStyle/>
          <a:p>
            <a:pPr>
              <a:lnSpc>
                <a:spcPct val="90000"/>
              </a:lnSpc>
              <a:buFont typeface="Wingdings" panose="05000000000000000000" pitchFamily="2" charset="2"/>
              <a:buNone/>
            </a:pPr>
            <a:r>
              <a:rPr lang="en-US" altLang="en-US" i="1" dirty="0">
                <a:solidFill>
                  <a:srgbClr val="FFFFCC"/>
                </a:solidFill>
                <a:latin typeface="Berlin Sans FB Demi" panose="020E0802020502020306" pitchFamily="34" charset="0"/>
              </a:rPr>
              <a:t>FROM SOME WITHIN THE JEWISH COMMUNITY</a:t>
            </a:r>
          </a:p>
          <a:p>
            <a:pPr>
              <a:lnSpc>
                <a:spcPct val="90000"/>
              </a:lnSpc>
            </a:pPr>
            <a:r>
              <a:rPr lang="en-US" altLang="en-US" sz="2400" dirty="0">
                <a:latin typeface="Lucida Sans Unicode" panose="020B0602030504020204" pitchFamily="34" charset="0"/>
              </a:rPr>
              <a:t>Sanhedrin in Jerusalem (Ac. 8:1; 9:1-2)</a:t>
            </a:r>
          </a:p>
          <a:p>
            <a:pPr>
              <a:lnSpc>
                <a:spcPct val="90000"/>
              </a:lnSpc>
            </a:pPr>
            <a:r>
              <a:rPr lang="en-US" altLang="en-US" sz="2400" dirty="0">
                <a:latin typeface="Lucida Sans Unicode" panose="020B0602030504020204" pitchFamily="34" charset="0"/>
              </a:rPr>
              <a:t>Jewish communities in Asia Minor and Greece (Ac. 13:50; 14:4-5, 19; 17:5-9, 13; 18:12-17)</a:t>
            </a:r>
          </a:p>
          <a:p>
            <a:pPr>
              <a:lnSpc>
                <a:spcPct val="90000"/>
              </a:lnSpc>
              <a:buFont typeface="Wingdings" panose="05000000000000000000" pitchFamily="2" charset="2"/>
              <a:buNone/>
            </a:pPr>
            <a:endParaRPr lang="en-US" altLang="en-US" sz="1200" dirty="0">
              <a:latin typeface="Lucida Sans Unicode" panose="020B0602030504020204" pitchFamily="34" charset="0"/>
            </a:endParaRPr>
          </a:p>
          <a:p>
            <a:pPr>
              <a:lnSpc>
                <a:spcPct val="90000"/>
              </a:lnSpc>
              <a:buFont typeface="Wingdings" panose="05000000000000000000" pitchFamily="2" charset="2"/>
              <a:buNone/>
            </a:pPr>
            <a:r>
              <a:rPr lang="en-US" altLang="en-US" i="1" dirty="0">
                <a:solidFill>
                  <a:srgbClr val="FFFFCC"/>
                </a:solidFill>
                <a:latin typeface="Berlin Sans FB Demi" panose="020E0802020502020306" pitchFamily="34" charset="0"/>
              </a:rPr>
              <a:t>FROM THE ROMAN GOVERNMENT</a:t>
            </a:r>
          </a:p>
          <a:p>
            <a:pPr>
              <a:lnSpc>
                <a:spcPct val="90000"/>
              </a:lnSpc>
            </a:pPr>
            <a:r>
              <a:rPr lang="en-US" altLang="en-US" sz="2400" dirty="0">
                <a:latin typeface="Lucida Sans Unicode" panose="020B0602030504020204" pitchFamily="34" charset="0"/>
              </a:rPr>
              <a:t>Tacitus, the Roman historian, wrote that Caesar Nero blamed the great fire in Rome upon the Christians (AD 64).</a:t>
            </a:r>
          </a:p>
          <a:p>
            <a:pPr>
              <a:lnSpc>
                <a:spcPct val="90000"/>
              </a:lnSpc>
            </a:pPr>
            <a:r>
              <a:rPr lang="en-US" altLang="en-US" sz="2400" dirty="0">
                <a:latin typeface="Lucida Sans Unicode" panose="020B0602030504020204" pitchFamily="34" charset="0"/>
              </a:rPr>
              <a:t>The legality of Christianity, after its alienation from Judaism, became ambiguous (post-AD 70).</a:t>
            </a:r>
          </a:p>
          <a:p>
            <a:pPr>
              <a:lnSpc>
                <a:spcPct val="90000"/>
              </a:lnSpc>
            </a:pPr>
            <a:r>
              <a:rPr lang="en-US" altLang="en-US" sz="2400" dirty="0">
                <a:latin typeface="Lucida Sans Unicode" panose="020B0602030504020204" pitchFamily="34" charset="0"/>
              </a:rPr>
              <a:t>By the time of Domitian (AD 81-96), emperor worship became the primary point of contention.</a:t>
            </a:r>
          </a:p>
        </p:txBody>
      </p:sp>
      <p:pic>
        <p:nvPicPr>
          <p:cNvPr id="2" name="Picture 1">
            <a:extLst>
              <a:ext uri="{FF2B5EF4-FFF2-40B4-BE49-F238E27FC236}">
                <a16:creationId xmlns:a16="http://schemas.microsoft.com/office/drawing/2014/main" id="{F96D1ED4-E2B9-6157-DF68-83AD8A90830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25986" r="25941"/>
          <a:stretch/>
        </p:blipFill>
        <p:spPr>
          <a:xfrm>
            <a:off x="217403" y="144937"/>
            <a:ext cx="3810000" cy="5986791"/>
          </a:xfrm>
          <a:prstGeom prst="rect">
            <a:avLst/>
          </a:prstGeom>
        </p:spPr>
      </p:pic>
      <p:sp>
        <p:nvSpPr>
          <p:cNvPr id="3" name="Rectangle 4">
            <a:extLst>
              <a:ext uri="{FF2B5EF4-FFF2-40B4-BE49-F238E27FC236}">
                <a16:creationId xmlns:a16="http://schemas.microsoft.com/office/drawing/2014/main" id="{7D9D10F9-D1E3-CD7F-8BAB-1CBC812FE6FF}"/>
              </a:ext>
            </a:extLst>
          </p:cNvPr>
          <p:cNvSpPr txBox="1">
            <a:spLocks noChangeArrowheads="1"/>
          </p:cNvSpPr>
          <p:nvPr/>
        </p:nvSpPr>
        <p:spPr bwMode="auto">
          <a:xfrm>
            <a:off x="227012" y="6027263"/>
            <a:ext cx="3810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r>
              <a:rPr lang="en-US" altLang="en-US" sz="2800" dirty="0"/>
              <a:t>CAESAR NERO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p:cTn id="7" dur="5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7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747">
                                            <p:txEl>
                                              <p:pRg st="1" end="1"/>
                                            </p:txEl>
                                          </p:spTgt>
                                        </p:tgtEl>
                                        <p:attrNameLst>
                                          <p:attrName>style.visibility</p:attrName>
                                        </p:attrNameLst>
                                      </p:cBhvr>
                                      <p:to>
                                        <p:strVal val="visible"/>
                                      </p:to>
                                    </p:set>
                                    <p:anim calcmode="lin" valueType="num">
                                      <p:cBhvr additive="base">
                                        <p:cTn id="14"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1747">
                                            <p:txEl>
                                              <p:pRg st="2" end="2"/>
                                            </p:txEl>
                                          </p:spTgt>
                                        </p:tgtEl>
                                        <p:attrNameLst>
                                          <p:attrName>style.visibility</p:attrName>
                                        </p:attrNameLst>
                                      </p:cBhvr>
                                      <p:to>
                                        <p:strVal val="visible"/>
                                      </p:to>
                                    </p:set>
                                    <p:anim calcmode="lin" valueType="num">
                                      <p:cBhvr additive="base">
                                        <p:cTn id="20"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1747">
                                            <p:txEl>
                                              <p:pRg st="4" end="4"/>
                                            </p:txEl>
                                          </p:spTgt>
                                        </p:tgtEl>
                                        <p:attrNameLst>
                                          <p:attrName>style.visibility</p:attrName>
                                        </p:attrNameLst>
                                      </p:cBhvr>
                                      <p:to>
                                        <p:strVal val="visible"/>
                                      </p:to>
                                    </p:set>
                                    <p:anim calcmode="lin" valueType="num">
                                      <p:cBhvr>
                                        <p:cTn id="26" dur="500" fill="hold"/>
                                        <p:tgtEl>
                                          <p:spTgt spid="31747">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1747">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174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1747">
                                            <p:txEl>
                                              <p:pRg st="5" end="5"/>
                                            </p:txEl>
                                          </p:spTgt>
                                        </p:tgtEl>
                                        <p:attrNameLst>
                                          <p:attrName>style.visibility</p:attrName>
                                        </p:attrNameLst>
                                      </p:cBhvr>
                                      <p:to>
                                        <p:strVal val="visible"/>
                                      </p:to>
                                    </p:set>
                                    <p:anim calcmode="lin" valueType="num">
                                      <p:cBhvr additive="base">
                                        <p:cTn id="33" dur="5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17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747">
                                            <p:txEl>
                                              <p:pRg st="6" end="6"/>
                                            </p:txEl>
                                          </p:spTgt>
                                        </p:tgtEl>
                                        <p:attrNameLst>
                                          <p:attrName>style.visibility</p:attrName>
                                        </p:attrNameLst>
                                      </p:cBhvr>
                                      <p:to>
                                        <p:strVal val="visible"/>
                                      </p:to>
                                    </p:set>
                                    <p:anim calcmode="lin" valueType="num">
                                      <p:cBhvr additive="base">
                                        <p:cTn id="39" dur="5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7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1747">
                                            <p:txEl>
                                              <p:pRg st="7" end="7"/>
                                            </p:txEl>
                                          </p:spTgt>
                                        </p:tgtEl>
                                        <p:attrNameLst>
                                          <p:attrName>style.visibility</p:attrName>
                                        </p:attrNameLst>
                                      </p:cBhvr>
                                      <p:to>
                                        <p:strVal val="visible"/>
                                      </p:to>
                                    </p:set>
                                    <p:anim calcmode="lin" valueType="num">
                                      <p:cBhvr additive="base">
                                        <p:cTn id="45" dur="500" fill="hold"/>
                                        <p:tgtEl>
                                          <p:spTgt spid="31747">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17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7D14110-B529-32E0-1FF4-1DA46AC667BB}"/>
              </a:ext>
            </a:extLst>
          </p:cNvPr>
          <p:cNvSpPr>
            <a:spLocks noGrp="1" noChangeArrowheads="1"/>
          </p:cNvSpPr>
          <p:nvPr>
            <p:ph type="title"/>
          </p:nvPr>
        </p:nvSpPr>
        <p:spPr>
          <a:xfrm>
            <a:off x="597474" y="381000"/>
            <a:ext cx="10969943" cy="1550987"/>
          </a:xfrm>
        </p:spPr>
        <p:txBody>
          <a:bodyPr/>
          <a:lstStyle/>
          <a:p>
            <a:r>
              <a:rPr lang="en-US" altLang="en-US" sz="4000" dirty="0">
                <a:latin typeface="Segoe UI Black" panose="020B0A02040204020203" pitchFamily="34" charset="0"/>
                <a:ea typeface="Segoe UI Black" panose="020B0A02040204020203" pitchFamily="34" charset="0"/>
              </a:rPr>
              <a:t>COPTIC GOSPELOF THOMAS</a:t>
            </a:r>
            <a:br>
              <a:rPr lang="en-US" altLang="en-US" sz="4000" dirty="0">
                <a:latin typeface="Showcard Gothic" panose="04020904020102020604" pitchFamily="82" charset="0"/>
              </a:rPr>
            </a:br>
            <a:r>
              <a:rPr lang="en-US" altLang="en-US" sz="2800" dirty="0">
                <a:latin typeface="Berlin Sans FB" panose="020E0602020502020306" pitchFamily="34" charset="0"/>
              </a:rPr>
              <a:t>The earliest Gnostic gospel consisting of 114 “sayings” of Jesus without narratives</a:t>
            </a:r>
            <a:endParaRPr lang="en-US" altLang="en-US" sz="4000" dirty="0">
              <a:latin typeface="Showcard Gothic" panose="04020904020102020604" pitchFamily="82" charset="0"/>
            </a:endParaRPr>
          </a:p>
        </p:txBody>
      </p:sp>
      <p:sp>
        <p:nvSpPr>
          <p:cNvPr id="78852" name="Rectangle 4">
            <a:extLst>
              <a:ext uri="{FF2B5EF4-FFF2-40B4-BE49-F238E27FC236}">
                <a16:creationId xmlns:a16="http://schemas.microsoft.com/office/drawing/2014/main" id="{4A2B8829-24A9-E989-EFBE-71E7B8ADF684}"/>
              </a:ext>
            </a:extLst>
          </p:cNvPr>
          <p:cNvSpPr>
            <a:spLocks noGrp="1" noChangeArrowheads="1"/>
          </p:cNvSpPr>
          <p:nvPr>
            <p:ph type="body" sz="half" idx="1"/>
          </p:nvPr>
        </p:nvSpPr>
        <p:spPr>
          <a:xfrm>
            <a:off x="572685" y="2300654"/>
            <a:ext cx="5408771" cy="3809999"/>
          </a:xfrm>
        </p:spPr>
        <p:txBody>
          <a:bodyPr/>
          <a:lstStyle/>
          <a:p>
            <a:pPr>
              <a:lnSpc>
                <a:spcPct val="90000"/>
              </a:lnSpc>
              <a:buFont typeface="Wingdings" panose="05000000000000000000" pitchFamily="2" charset="2"/>
              <a:buNone/>
            </a:pPr>
            <a:r>
              <a:rPr lang="en-US" altLang="en-US" sz="2400" dirty="0">
                <a:solidFill>
                  <a:srgbClr val="FF6600"/>
                </a:solidFill>
                <a:latin typeface="Eras Bold ITC" panose="020B0907030504020204" pitchFamily="34" charset="0"/>
              </a:rPr>
              <a:t>SOME SAYINGS ARE VERY SIMILAR TO THE CANONICAL GOSPELS</a:t>
            </a:r>
          </a:p>
          <a:p>
            <a:pPr>
              <a:lnSpc>
                <a:spcPct val="90000"/>
              </a:lnSpc>
              <a:buFont typeface="Wingdings" panose="05000000000000000000" pitchFamily="2" charset="2"/>
              <a:buNone/>
            </a:pPr>
            <a:r>
              <a:rPr lang="en-US" altLang="en-US" sz="2400" dirty="0">
                <a:latin typeface="Monotype Corsiva" panose="03010101010201010101" pitchFamily="66" charset="0"/>
              </a:rPr>
              <a:t>Jesus said, “If a blind man leads a blind man, both of them fall into a pit.” </a:t>
            </a:r>
          </a:p>
          <a:p>
            <a:pPr>
              <a:lnSpc>
                <a:spcPct val="90000"/>
              </a:lnSpc>
              <a:buFont typeface="Wingdings" panose="05000000000000000000" pitchFamily="2" charset="2"/>
              <a:buNone/>
            </a:pPr>
            <a:r>
              <a:rPr lang="en-US" altLang="en-US" sz="2400" dirty="0">
                <a:latin typeface="Monotype Corsiva" panose="03010101010201010101" pitchFamily="66" charset="0"/>
              </a:rPr>
              <a:t>Jesus said, “It is not possible for one to enter the house of the strong [man] and take him by force unless he binds his hands; then will he ransack his house.”</a:t>
            </a:r>
          </a:p>
          <a:p>
            <a:pPr algn="r">
              <a:lnSpc>
                <a:spcPct val="90000"/>
              </a:lnSpc>
              <a:buFont typeface="Wingdings" panose="05000000000000000000" pitchFamily="2" charset="2"/>
              <a:buNone/>
            </a:pPr>
            <a:r>
              <a:rPr lang="en-US" altLang="en-US" sz="2400" dirty="0">
                <a:latin typeface="Arial Narrow" panose="020B0606020202030204" pitchFamily="34" charset="0"/>
              </a:rPr>
              <a:t>Logia 34-35</a:t>
            </a:r>
          </a:p>
        </p:txBody>
      </p:sp>
      <p:sp>
        <p:nvSpPr>
          <p:cNvPr id="78853" name="Rectangle 5">
            <a:extLst>
              <a:ext uri="{FF2B5EF4-FFF2-40B4-BE49-F238E27FC236}">
                <a16:creationId xmlns:a16="http://schemas.microsoft.com/office/drawing/2014/main" id="{BB6D439D-4E91-6A20-529B-EA6F09785A39}"/>
              </a:ext>
            </a:extLst>
          </p:cNvPr>
          <p:cNvSpPr>
            <a:spLocks noGrp="1" noChangeArrowheads="1"/>
          </p:cNvSpPr>
          <p:nvPr>
            <p:ph type="body" sz="half" idx="2"/>
          </p:nvPr>
        </p:nvSpPr>
        <p:spPr>
          <a:xfrm>
            <a:off x="6207370" y="2300654"/>
            <a:ext cx="5562600" cy="4114800"/>
          </a:xfrm>
        </p:spPr>
        <p:txBody>
          <a:bodyPr/>
          <a:lstStyle/>
          <a:p>
            <a:pPr>
              <a:lnSpc>
                <a:spcPct val="90000"/>
              </a:lnSpc>
              <a:buFont typeface="Wingdings" panose="05000000000000000000" pitchFamily="2" charset="2"/>
              <a:buNone/>
            </a:pPr>
            <a:r>
              <a:rPr lang="en-US" altLang="en-US" sz="2400" dirty="0">
                <a:solidFill>
                  <a:srgbClr val="FF6600"/>
                </a:solidFill>
                <a:latin typeface="Eras Bold ITC" panose="020B0907030504020204" pitchFamily="34" charset="0"/>
              </a:rPr>
              <a:t>OTHER SAYINGS ARE STRANGE AND ESOTERIC</a:t>
            </a:r>
          </a:p>
          <a:p>
            <a:pPr>
              <a:lnSpc>
                <a:spcPct val="90000"/>
              </a:lnSpc>
              <a:buFont typeface="Wingdings" panose="05000000000000000000" pitchFamily="2" charset="2"/>
              <a:buNone/>
            </a:pPr>
            <a:r>
              <a:rPr lang="en-US" altLang="en-US" sz="2400" dirty="0">
                <a:latin typeface="Monotype Corsiva" panose="03010101010201010101" pitchFamily="66" charset="0"/>
              </a:rPr>
              <a:t>His disciples said, “When will you be revealed to us and when will we see you?”</a:t>
            </a:r>
          </a:p>
          <a:p>
            <a:pPr>
              <a:lnSpc>
                <a:spcPct val="90000"/>
              </a:lnSpc>
              <a:buFont typeface="Wingdings" panose="05000000000000000000" pitchFamily="2" charset="2"/>
              <a:buNone/>
            </a:pPr>
            <a:r>
              <a:rPr lang="en-US" altLang="en-US" sz="2400" dirty="0">
                <a:latin typeface="Monotype Corsiva" panose="03010101010201010101" pitchFamily="66" charset="0"/>
              </a:rPr>
              <a:t>Jesus said, “When you take off your clothing without being ashamed, and take your clothes and put them under your feet as the little children and tread on them, then [you shall behold] the Son of the Living One and you shall not fear.”</a:t>
            </a:r>
          </a:p>
          <a:p>
            <a:pPr algn="r">
              <a:lnSpc>
                <a:spcPct val="90000"/>
              </a:lnSpc>
              <a:buFont typeface="Wingdings" panose="05000000000000000000" pitchFamily="2" charset="2"/>
              <a:buNone/>
            </a:pPr>
            <a:r>
              <a:rPr lang="en-US" altLang="en-US" sz="2400" dirty="0">
                <a:latin typeface="Arial Narrow" panose="020B0606020202030204" pitchFamily="34" charset="0"/>
              </a:rPr>
              <a:t>Logion 37</a:t>
            </a:r>
          </a:p>
        </p:txBody>
      </p:sp>
    </p:spTree>
    <p:extLst>
      <p:ext uri="{BB962C8B-B14F-4D97-AF65-F5344CB8AC3E}">
        <p14:creationId xmlns:p14="http://schemas.microsoft.com/office/powerpoint/2010/main" val="287433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anim calcmode="lin" valueType="num">
                                      <p:cBhvr>
                                        <p:cTn id="7" dur="500" fill="hold"/>
                                        <p:tgtEl>
                                          <p:spTgt spid="788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8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85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8852">
                                            <p:txEl>
                                              <p:pRg st="1" end="1"/>
                                            </p:txEl>
                                          </p:spTgt>
                                        </p:tgtEl>
                                        <p:attrNameLst>
                                          <p:attrName>style.visibility</p:attrName>
                                        </p:attrNameLst>
                                      </p:cBhvr>
                                      <p:to>
                                        <p:strVal val="visible"/>
                                      </p:to>
                                    </p:set>
                                    <p:anim calcmode="lin" valueType="num">
                                      <p:cBhvr additive="base">
                                        <p:cTn id="14" dur="500" fill="hold"/>
                                        <p:tgtEl>
                                          <p:spTgt spid="7885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8852">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8852">
                                            <p:txEl>
                                              <p:pRg st="2" end="2"/>
                                            </p:txEl>
                                          </p:spTgt>
                                        </p:tgtEl>
                                        <p:attrNameLst>
                                          <p:attrName>style.visibility</p:attrName>
                                        </p:attrNameLst>
                                      </p:cBhvr>
                                      <p:to>
                                        <p:strVal val="visible"/>
                                      </p:to>
                                    </p:set>
                                    <p:anim calcmode="lin" valueType="num">
                                      <p:cBhvr additive="base">
                                        <p:cTn id="18" dur="500" fill="hold"/>
                                        <p:tgtEl>
                                          <p:spTgt spid="7885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8852">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8852">
                                            <p:txEl>
                                              <p:pRg st="3" end="3"/>
                                            </p:txEl>
                                          </p:spTgt>
                                        </p:tgtEl>
                                        <p:attrNameLst>
                                          <p:attrName>style.visibility</p:attrName>
                                        </p:attrNameLst>
                                      </p:cBhvr>
                                      <p:to>
                                        <p:strVal val="visible"/>
                                      </p:to>
                                    </p:set>
                                    <p:anim calcmode="lin" valueType="num">
                                      <p:cBhvr additive="base">
                                        <p:cTn id="22" dur="500" fill="hold"/>
                                        <p:tgtEl>
                                          <p:spTgt spid="7885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88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8853">
                                            <p:txEl>
                                              <p:pRg st="0" end="0"/>
                                            </p:txEl>
                                          </p:spTgt>
                                        </p:tgtEl>
                                        <p:attrNameLst>
                                          <p:attrName>style.visibility</p:attrName>
                                        </p:attrNameLst>
                                      </p:cBhvr>
                                      <p:to>
                                        <p:strVal val="visible"/>
                                      </p:to>
                                    </p:set>
                                    <p:anim calcmode="lin" valueType="num">
                                      <p:cBhvr>
                                        <p:cTn id="28" dur="500" fill="hold"/>
                                        <p:tgtEl>
                                          <p:spTgt spid="78853">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78853">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7885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8853">
                                            <p:txEl>
                                              <p:pRg st="1" end="1"/>
                                            </p:txEl>
                                          </p:spTgt>
                                        </p:tgtEl>
                                        <p:attrNameLst>
                                          <p:attrName>style.visibility</p:attrName>
                                        </p:attrNameLst>
                                      </p:cBhvr>
                                      <p:to>
                                        <p:strVal val="visible"/>
                                      </p:to>
                                    </p:set>
                                    <p:anim calcmode="lin" valueType="num">
                                      <p:cBhvr additive="base">
                                        <p:cTn id="35" dur="500" fill="hold"/>
                                        <p:tgtEl>
                                          <p:spTgt spid="7885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8853">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8853">
                                            <p:txEl>
                                              <p:pRg st="2" end="2"/>
                                            </p:txEl>
                                          </p:spTgt>
                                        </p:tgtEl>
                                        <p:attrNameLst>
                                          <p:attrName>style.visibility</p:attrName>
                                        </p:attrNameLst>
                                      </p:cBhvr>
                                      <p:to>
                                        <p:strVal val="visible"/>
                                      </p:to>
                                    </p:set>
                                    <p:anim calcmode="lin" valueType="num">
                                      <p:cBhvr additive="base">
                                        <p:cTn id="39" dur="500" fill="hold"/>
                                        <p:tgtEl>
                                          <p:spTgt spid="7885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8853">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8853">
                                            <p:txEl>
                                              <p:pRg st="3" end="3"/>
                                            </p:txEl>
                                          </p:spTgt>
                                        </p:tgtEl>
                                        <p:attrNameLst>
                                          <p:attrName>style.visibility</p:attrName>
                                        </p:attrNameLst>
                                      </p:cBhvr>
                                      <p:to>
                                        <p:strVal val="visible"/>
                                      </p:to>
                                    </p:set>
                                    <p:anim calcmode="lin" valueType="num">
                                      <p:cBhvr additive="base">
                                        <p:cTn id="43" dur="500" fill="hold"/>
                                        <p:tgtEl>
                                          <p:spTgt spid="7885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885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0D74EF2-CF79-FA34-8D1C-0833EB77F34A}"/>
              </a:ext>
            </a:extLst>
          </p:cNvPr>
          <p:cNvSpPr>
            <a:spLocks noGrp="1" noChangeArrowheads="1"/>
          </p:cNvSpPr>
          <p:nvPr>
            <p:ph type="title"/>
          </p:nvPr>
        </p:nvSpPr>
        <p:spPr>
          <a:xfrm>
            <a:off x="1" y="76200"/>
            <a:ext cx="12188824" cy="1447800"/>
          </a:xfrm>
        </p:spPr>
        <p:txBody>
          <a:bodyPr/>
          <a:lstStyle/>
          <a:p>
            <a:r>
              <a:rPr lang="en-US" altLang="en-US" sz="3200" b="1" dirty="0"/>
              <a:t>Paul and Peter, the two most important leaders in early Christianity, were both executed in Rome by the mid-60s.</a:t>
            </a:r>
          </a:p>
        </p:txBody>
      </p:sp>
      <p:pic>
        <p:nvPicPr>
          <p:cNvPr id="37892" name="Picture 4">
            <a:extLst>
              <a:ext uri="{FF2B5EF4-FFF2-40B4-BE49-F238E27FC236}">
                <a16:creationId xmlns:a16="http://schemas.microsoft.com/office/drawing/2014/main" id="{29298FE9-111E-FBED-5FFF-FD7075383CD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89411" y="1600200"/>
            <a:ext cx="7728833" cy="5055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B5274E-D737-0D17-5DC3-D01B6E32C2A9}"/>
              </a:ext>
            </a:extLst>
          </p:cNvPr>
          <p:cNvSpPr txBox="1"/>
          <p:nvPr/>
        </p:nvSpPr>
        <p:spPr>
          <a:xfrm>
            <a:off x="1107191" y="1592580"/>
            <a:ext cx="2895600" cy="4524315"/>
          </a:xfrm>
          <a:prstGeom prst="rect">
            <a:avLst/>
          </a:prstGeom>
          <a:noFill/>
        </p:spPr>
        <p:txBody>
          <a:bodyPr wrap="square" rtlCol="0">
            <a:spAutoFit/>
          </a:bodyPr>
          <a:lstStyle/>
          <a:p>
            <a:pPr algn="r"/>
            <a:r>
              <a:rPr lang="en-US" altLang="en-US" sz="2400" i="1" dirty="0"/>
              <a:t>Erected above Paul’s tomb, Church of St. Paul Outside the Walls, Rome</a:t>
            </a:r>
          </a:p>
          <a:p>
            <a:pPr algn="r"/>
            <a:endParaRPr lang="en-US" sz="2400" i="1" dirty="0"/>
          </a:p>
          <a:p>
            <a:pPr algn="r"/>
            <a:r>
              <a:rPr lang="en-US" sz="2400" i="1" dirty="0"/>
              <a:t>In 2009, the Pope gave permission for the bone fragments in the tomb to be carbon-dated, and indeed they date to the 1</a:t>
            </a:r>
            <a:r>
              <a:rPr lang="en-US" sz="2400" i="1" baseline="30000" dirty="0"/>
              <a:t>st</a:t>
            </a:r>
            <a:r>
              <a:rPr lang="en-US" sz="2400" i="1" dirty="0"/>
              <a:t> century.</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fltVal val="0"/>
                                          </p:val>
                                        </p:tav>
                                        <p:tav tm="100000">
                                          <p:val>
                                            <p:strVal val="#ppt_w"/>
                                          </p:val>
                                        </p:tav>
                                      </p:tavLst>
                                    </p:anim>
                                    <p:anim calcmode="lin" valueType="num">
                                      <p:cBhvr>
                                        <p:cTn id="8" dur="500" fill="hold"/>
                                        <p:tgtEl>
                                          <p:spTgt spid="37890"/>
                                        </p:tgtEl>
                                        <p:attrNameLst>
                                          <p:attrName>ppt_h</p:attrName>
                                        </p:attrNameLst>
                                      </p:cBhvr>
                                      <p:tavLst>
                                        <p:tav tm="0">
                                          <p:val>
                                            <p:fltVal val="0"/>
                                          </p:val>
                                        </p:tav>
                                        <p:tav tm="100000">
                                          <p:val>
                                            <p:strVal val="#ppt_h"/>
                                          </p:val>
                                        </p:tav>
                                      </p:tavLst>
                                    </p:anim>
                                    <p:animEffect transition="in" filter="fade">
                                      <p:cBhvr>
                                        <p:cTn id="9"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6FD25F0-9244-0972-A835-F7634E775BE2}"/>
              </a:ext>
            </a:extLst>
          </p:cNvPr>
          <p:cNvSpPr>
            <a:spLocks noGrp="1" noChangeArrowheads="1"/>
          </p:cNvSpPr>
          <p:nvPr>
            <p:ph type="title"/>
          </p:nvPr>
        </p:nvSpPr>
        <p:spPr>
          <a:xfrm>
            <a:off x="379412" y="1"/>
            <a:ext cx="11506200" cy="1420813"/>
          </a:xfrm>
        </p:spPr>
        <p:txBody>
          <a:bodyPr/>
          <a:lstStyle/>
          <a:p>
            <a:r>
              <a:rPr lang="en-US" altLang="en-US" sz="2800" i="1" dirty="0">
                <a:latin typeface="Monotype Corsiva" panose="03010101010201010101" pitchFamily="66" charset="0"/>
              </a:rPr>
              <a:t>“I, John, your brother and companion in the sufferings and kingdom and patient endurance that are ours in Jesus, was on the island of Patmos because of the word of God and the testimony of Jesus.”</a:t>
            </a:r>
          </a:p>
        </p:txBody>
      </p:sp>
      <p:pic>
        <p:nvPicPr>
          <p:cNvPr id="38916" name="Picture 4">
            <a:extLst>
              <a:ext uri="{FF2B5EF4-FFF2-40B4-BE49-F238E27FC236}">
                <a16:creationId xmlns:a16="http://schemas.microsoft.com/office/drawing/2014/main" id="{75FAD14E-432D-34CA-1596-5C3AC1FB086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89012" y="1441669"/>
            <a:ext cx="10058400" cy="52272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B37115-911B-10E7-B581-F3840A70890D}"/>
              </a:ext>
            </a:extLst>
          </p:cNvPr>
          <p:cNvSpPr txBox="1"/>
          <p:nvPr/>
        </p:nvSpPr>
        <p:spPr>
          <a:xfrm>
            <a:off x="6704012" y="5562600"/>
            <a:ext cx="3581400" cy="646331"/>
          </a:xfrm>
          <a:prstGeom prst="rect">
            <a:avLst/>
          </a:prstGeom>
          <a:noFill/>
        </p:spPr>
        <p:txBody>
          <a:bodyPr wrap="square" rtlCol="0">
            <a:spAutoFit/>
          </a:bodyPr>
          <a:lstStyle/>
          <a:p>
            <a:r>
              <a:rPr lang="en-US" dirty="0"/>
              <a:t>The Island of Patmos, where John was exiled.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5845" name="Rectangle 5">
            <a:extLst>
              <a:ext uri="{FF2B5EF4-FFF2-40B4-BE49-F238E27FC236}">
                <a16:creationId xmlns:a16="http://schemas.microsoft.com/office/drawing/2014/main" id="{047F7577-2C84-862A-EAF4-6DBA55F907AB}"/>
              </a:ext>
            </a:extLst>
          </p:cNvPr>
          <p:cNvSpPr>
            <a:spLocks noGrp="1" noChangeArrowheads="1"/>
          </p:cNvSpPr>
          <p:nvPr>
            <p:ph type="body" sz="half" idx="1"/>
          </p:nvPr>
        </p:nvSpPr>
        <p:spPr>
          <a:xfrm>
            <a:off x="1751012" y="1447801"/>
            <a:ext cx="3962400" cy="4683125"/>
          </a:xfrm>
        </p:spPr>
        <p:txBody>
          <a:bodyPr/>
          <a:lstStyle/>
          <a:p>
            <a:pPr>
              <a:buFont typeface="Wingdings" panose="05000000000000000000" pitchFamily="2" charset="2"/>
              <a:buNone/>
            </a:pPr>
            <a:r>
              <a:rPr lang="en-US" altLang="en-US" sz="2400" i="1" dirty="0" err="1">
                <a:latin typeface="Franklin Gothic Medium" panose="020B0603020102020204" pitchFamily="34" charset="0"/>
              </a:rPr>
              <a:t>Grafitto</a:t>
            </a:r>
            <a:r>
              <a:rPr lang="en-US" altLang="en-US" sz="2400" i="1" dirty="0">
                <a:latin typeface="Franklin Gothic Medium" panose="020B0603020102020204" pitchFamily="34" charset="0"/>
              </a:rPr>
              <a:t> mocking Christians,</a:t>
            </a:r>
          </a:p>
          <a:p>
            <a:pPr>
              <a:buFont typeface="Wingdings" panose="05000000000000000000" pitchFamily="2" charset="2"/>
              <a:buNone/>
            </a:pPr>
            <a:r>
              <a:rPr lang="en-US" altLang="en-US" sz="2400" i="1" dirty="0">
                <a:latin typeface="Franklin Gothic Medium" panose="020B0603020102020204" pitchFamily="34" charset="0"/>
              </a:rPr>
              <a:t>Palatine Hill, Rome</a:t>
            </a:r>
          </a:p>
          <a:p>
            <a:pPr>
              <a:buFont typeface="Wingdings" panose="05000000000000000000" pitchFamily="2" charset="2"/>
              <a:buNone/>
            </a:pPr>
            <a:endParaRPr lang="en-US" altLang="en-US" sz="2400" i="1" dirty="0">
              <a:latin typeface="Franklin Gothic Medium" panose="020B0603020102020204" pitchFamily="34" charset="0"/>
            </a:endParaRPr>
          </a:p>
          <a:p>
            <a:pPr>
              <a:buFont typeface="Wingdings" panose="05000000000000000000" pitchFamily="2" charset="2"/>
              <a:buNone/>
            </a:pPr>
            <a:r>
              <a:rPr lang="en-US" altLang="en-US" sz="2400" dirty="0" err="1">
                <a:latin typeface="Greekth" panose="02020803070505020304" pitchFamily="18" charset="0"/>
              </a:rPr>
              <a:t>Alecamenoj</a:t>
            </a:r>
            <a:r>
              <a:rPr lang="en-US" altLang="en-US" sz="2400" dirty="0">
                <a:latin typeface="Greekth" panose="02020803070505020304" pitchFamily="18" charset="0"/>
              </a:rPr>
              <a:t> </a:t>
            </a:r>
            <a:r>
              <a:rPr lang="en-US" altLang="en-US" sz="2400" dirty="0" err="1">
                <a:latin typeface="Greekth" panose="02020803070505020304" pitchFamily="18" charset="0"/>
              </a:rPr>
              <a:t>sebete</a:t>
            </a:r>
            <a:r>
              <a:rPr lang="en-US" altLang="en-US" sz="2400" dirty="0">
                <a:latin typeface="Greekth" panose="02020803070505020304" pitchFamily="18" charset="0"/>
              </a:rPr>
              <a:t> </a:t>
            </a:r>
            <a:r>
              <a:rPr lang="en-US" altLang="en-US" sz="2400" dirty="0" err="1">
                <a:latin typeface="Greekth" panose="02020803070505020304" pitchFamily="18" charset="0"/>
              </a:rPr>
              <a:t>qeon</a:t>
            </a:r>
            <a:endParaRPr lang="en-US" altLang="en-US" sz="2400" dirty="0">
              <a:latin typeface="Greekth" panose="02020803070505020304" pitchFamily="18" charset="0"/>
            </a:endParaRPr>
          </a:p>
          <a:p>
            <a:pPr>
              <a:buFont typeface="Wingdings" panose="05000000000000000000" pitchFamily="2" charset="2"/>
              <a:buNone/>
            </a:pPr>
            <a:r>
              <a:rPr lang="en-US" altLang="en-US" dirty="0">
                <a:latin typeface="Monotype Corsiva" panose="03010101010201010101" pitchFamily="66" charset="0"/>
              </a:rPr>
              <a:t>(“</a:t>
            </a:r>
            <a:r>
              <a:rPr lang="en-US" altLang="en-US" dirty="0" err="1">
                <a:latin typeface="Monotype Corsiva" panose="03010101010201010101" pitchFamily="66" charset="0"/>
              </a:rPr>
              <a:t>Alexamenos</a:t>
            </a:r>
            <a:r>
              <a:rPr lang="en-US" altLang="en-US" dirty="0">
                <a:latin typeface="Monotype Corsiva" panose="03010101010201010101" pitchFamily="66" charset="0"/>
              </a:rPr>
              <a:t> prays to [his] god”)</a:t>
            </a:r>
          </a:p>
        </p:txBody>
      </p:sp>
      <p:pic>
        <p:nvPicPr>
          <p:cNvPr id="35849" name="Picture 9">
            <a:extLst>
              <a:ext uri="{FF2B5EF4-FFF2-40B4-BE49-F238E27FC236}">
                <a16:creationId xmlns:a16="http://schemas.microsoft.com/office/drawing/2014/main" id="{950D63D5-D0B2-7F72-AB71-C5EDB3CF5C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118226" y="0"/>
            <a:ext cx="4605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70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1AF867-64AC-9ADD-84D3-99A9A531FEBB}"/>
              </a:ext>
            </a:extLst>
          </p:cNvPr>
          <p:cNvSpPr>
            <a:spLocks noGrp="1" noChangeArrowheads="1"/>
          </p:cNvSpPr>
          <p:nvPr>
            <p:ph type="title"/>
          </p:nvPr>
        </p:nvSpPr>
        <p:spPr>
          <a:xfrm>
            <a:off x="684212" y="152400"/>
            <a:ext cx="10287000" cy="868363"/>
          </a:xfrm>
        </p:spPr>
        <p:txBody>
          <a:bodyPr/>
          <a:lstStyle/>
          <a:p>
            <a:pPr algn="l" eaLnBrk="1" hangingPunct="1"/>
            <a:r>
              <a:rPr lang="en-US" altLang="en-US" i="1" dirty="0"/>
              <a:t>Pagan Diatribe against Christians…</a:t>
            </a:r>
          </a:p>
        </p:txBody>
      </p:sp>
      <p:sp>
        <p:nvSpPr>
          <p:cNvPr id="21507" name="Rectangle 3">
            <a:extLst>
              <a:ext uri="{FF2B5EF4-FFF2-40B4-BE49-F238E27FC236}">
                <a16:creationId xmlns:a16="http://schemas.microsoft.com/office/drawing/2014/main" id="{7FABB4D8-523A-8844-8E9E-0F3BB2288E74}"/>
              </a:ext>
            </a:extLst>
          </p:cNvPr>
          <p:cNvSpPr>
            <a:spLocks noGrp="1" noChangeArrowheads="1"/>
          </p:cNvSpPr>
          <p:nvPr>
            <p:ph type="body" idx="1"/>
          </p:nvPr>
        </p:nvSpPr>
        <p:spPr>
          <a:xfrm>
            <a:off x="684212" y="1143000"/>
            <a:ext cx="10591800" cy="4267200"/>
          </a:xfrm>
        </p:spPr>
        <p:txBody>
          <a:bodyPr/>
          <a:lstStyle/>
          <a:p>
            <a:pPr eaLnBrk="1" hangingPunct="1">
              <a:buFontTx/>
              <a:buNone/>
            </a:pPr>
            <a:r>
              <a:rPr lang="en-US" altLang="en-US" sz="2400" dirty="0"/>
              <a:t>“Excuse me for expressing my intense feelings so freely, but I think it is deplorable that attacks should be made upon the gods, by a gang, yes I mean a gang, of discredited and proscribed desperadoes. This gang [the Christians] has been gathered from the lowest dregs of the population. They are ignorant men and women—and we all know women are naturally unstable. They are a rabble of impious conspirators. At their night-time meetings, solemn fasts, and barbarous meals, their bond of union is not a sacred rite, but crime. They are a secret tribe that lurks in the darkness and shuts out the light. They are silent in public but chatter in the corners.</a:t>
            </a:r>
          </a:p>
          <a:p>
            <a:pPr eaLnBrk="1" hangingPunct="1">
              <a:buFontTx/>
              <a:buNone/>
            </a:pPr>
            <a:r>
              <a:rPr lang="en-US" altLang="en-US" sz="2400" dirty="0"/>
              <a:t>These conspirators must be utterly destroyed and cursed!” </a:t>
            </a:r>
          </a:p>
          <a:p>
            <a:pPr algn="r" eaLnBrk="1" hangingPunct="1">
              <a:buFontTx/>
              <a:buNone/>
            </a:pPr>
            <a:r>
              <a:rPr lang="en-US" altLang="en-US" sz="2400" i="1" dirty="0">
                <a:latin typeface="Arial Narrow" panose="020B0606020202030204" pitchFamily="34" charset="0"/>
              </a:rPr>
              <a:t>From Minucius Felix (d. 250)</a:t>
            </a:r>
            <a:r>
              <a:rPr lang="en-US" altLang="en-US" sz="2400" dirty="0"/>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E14A289-E4E6-8CA9-D6BA-0FC3759BABEF}"/>
              </a:ext>
            </a:extLst>
          </p:cNvPr>
          <p:cNvSpPr>
            <a:spLocks noGrp="1" noChangeArrowheads="1"/>
          </p:cNvSpPr>
          <p:nvPr>
            <p:ph type="title"/>
          </p:nvPr>
        </p:nvSpPr>
        <p:spPr/>
        <p:txBody>
          <a:bodyPr/>
          <a:lstStyle/>
          <a:p>
            <a:r>
              <a:rPr lang="en-US" altLang="en-US" sz="6600" i="1" dirty="0">
                <a:latin typeface="Agency FB" panose="020B0503020202020204" pitchFamily="34" charset="0"/>
              </a:rPr>
              <a:t>Roman Accusations Against Christians</a:t>
            </a:r>
          </a:p>
        </p:txBody>
      </p:sp>
      <p:sp>
        <p:nvSpPr>
          <p:cNvPr id="44035" name="Rectangle 3">
            <a:extLst>
              <a:ext uri="{FF2B5EF4-FFF2-40B4-BE49-F238E27FC236}">
                <a16:creationId xmlns:a16="http://schemas.microsoft.com/office/drawing/2014/main" id="{AF983D2D-E21B-D123-2E48-EAA3A4572D64}"/>
              </a:ext>
            </a:extLst>
          </p:cNvPr>
          <p:cNvSpPr>
            <a:spLocks noGrp="1" noChangeArrowheads="1"/>
          </p:cNvSpPr>
          <p:nvPr>
            <p:ph type="body" idx="1"/>
          </p:nvPr>
        </p:nvSpPr>
        <p:spPr>
          <a:xfrm>
            <a:off x="609441" y="1600201"/>
            <a:ext cx="10969943" cy="4876799"/>
          </a:xfrm>
        </p:spPr>
        <p:txBody>
          <a:bodyPr/>
          <a:lstStyle/>
          <a:p>
            <a:r>
              <a:rPr lang="en-US" altLang="en-US" dirty="0"/>
              <a:t>Christians were “anti-social”</a:t>
            </a:r>
          </a:p>
          <a:p>
            <a:r>
              <a:rPr lang="en-US" altLang="en-US" dirty="0"/>
              <a:t>Christians were “atheists”</a:t>
            </a:r>
          </a:p>
          <a:p>
            <a:r>
              <a:rPr lang="en-US" altLang="en-US" dirty="0"/>
              <a:t>Christians were “haters of mankind”</a:t>
            </a:r>
          </a:p>
          <a:p>
            <a:r>
              <a:rPr lang="en-US" altLang="en-US" dirty="0"/>
              <a:t>Christians were “cannibals”</a:t>
            </a:r>
          </a:p>
          <a:p>
            <a:r>
              <a:rPr lang="en-US" altLang="en-US" dirty="0"/>
              <a:t>Christians promoted “incest”</a:t>
            </a:r>
          </a:p>
          <a:p>
            <a:pPr marL="0" indent="0">
              <a:buNone/>
            </a:pPr>
            <a:endParaRPr lang="en-US" altLang="en-US" dirty="0"/>
          </a:p>
          <a:p>
            <a:pPr>
              <a:buFont typeface="Wingdings" panose="05000000000000000000" pitchFamily="2" charset="2"/>
              <a:buNone/>
            </a:pPr>
            <a:r>
              <a:rPr lang="en-US" altLang="en-US" sz="4800" dirty="0">
                <a:solidFill>
                  <a:srgbClr val="FFC000"/>
                </a:solidFill>
                <a:latin typeface="Script MT Bold" panose="03040602040607080904" pitchFamily="66" charset="0"/>
              </a:rPr>
              <a:t>“The blood of the martyrs is seed…”</a:t>
            </a:r>
          </a:p>
          <a:p>
            <a:pPr algn="r">
              <a:buFont typeface="Wingdings" panose="05000000000000000000" pitchFamily="2" charset="2"/>
              <a:buNone/>
            </a:pPr>
            <a:r>
              <a:rPr lang="en-US" altLang="en-US" sz="2000" dirty="0"/>
              <a:t>Tertullian (early 3</a:t>
            </a:r>
            <a:r>
              <a:rPr lang="en-US" altLang="en-US" sz="2000" baseline="30000" dirty="0"/>
              <a:t>rd</a:t>
            </a:r>
            <a:r>
              <a:rPr lang="en-US" altLang="en-US" sz="2000" dirty="0"/>
              <a:t> century)</a:t>
            </a:r>
          </a:p>
          <a:p>
            <a:pPr>
              <a:buFont typeface="Wingdings" panose="05000000000000000000" pitchFamily="2" charset="2"/>
              <a:buNone/>
            </a:pPr>
            <a:endParaRPr lang="en-US" altLang="en-US" dirty="0">
              <a:latin typeface="Script MT Bold" panose="03040602040607080904" pitchFamily="66" charset="0"/>
            </a:endParaRPr>
          </a:p>
        </p:txBody>
      </p:sp>
    </p:spTree>
    <p:extLst>
      <p:ext uri="{BB962C8B-B14F-4D97-AF65-F5344CB8AC3E}">
        <p14:creationId xmlns:p14="http://schemas.microsoft.com/office/powerpoint/2010/main" val="28655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additive="base">
                                        <p:cTn id="31" dur="5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4035">
                                            <p:txEl>
                                              <p:pRg st="6" end="6"/>
                                            </p:txEl>
                                          </p:spTgt>
                                        </p:tgtEl>
                                        <p:attrNameLst>
                                          <p:attrName>style.visibility</p:attrName>
                                        </p:attrNameLst>
                                      </p:cBhvr>
                                      <p:to>
                                        <p:strVal val="visible"/>
                                      </p:to>
                                    </p:set>
                                    <p:anim calcmode="lin" valueType="num">
                                      <p:cBhvr>
                                        <p:cTn id="37" dur="500" fill="hold"/>
                                        <p:tgtEl>
                                          <p:spTgt spid="4403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4035">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44035">
                                            <p:txEl>
                                              <p:pRg st="6" end="6"/>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44035">
                                            <p:txEl>
                                              <p:pRg st="7" end="7"/>
                                            </p:txEl>
                                          </p:spTgt>
                                        </p:tgtEl>
                                        <p:attrNameLst>
                                          <p:attrName>style.visibility</p:attrName>
                                        </p:attrNameLst>
                                      </p:cBhvr>
                                      <p:to>
                                        <p:strVal val="visible"/>
                                      </p:to>
                                    </p:set>
                                    <p:anim calcmode="lin" valueType="num">
                                      <p:cBhvr>
                                        <p:cTn id="42" dur="500" fill="hold"/>
                                        <p:tgtEl>
                                          <p:spTgt spid="44035">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4035">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440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B63587F-D306-BC88-FAFE-F9C2C3B4643D}"/>
              </a:ext>
            </a:extLst>
          </p:cNvPr>
          <p:cNvSpPr>
            <a:spLocks noGrp="1" noChangeArrowheads="1"/>
          </p:cNvSpPr>
          <p:nvPr>
            <p:ph type="title"/>
          </p:nvPr>
        </p:nvSpPr>
        <p:spPr/>
        <p:txBody>
          <a:bodyPr/>
          <a:lstStyle/>
          <a:p>
            <a:pPr eaLnBrk="1" hangingPunct="1">
              <a:defRPr/>
            </a:pPr>
            <a:r>
              <a:rPr lang="en-US" altLang="en-US" sz="4000">
                <a:latin typeface="Papyrus" panose="03070502060502030205" pitchFamily="66" charset="0"/>
              </a:rPr>
              <a:t>Excerpts from the Martyrdom of Polycarp</a:t>
            </a:r>
          </a:p>
        </p:txBody>
      </p:sp>
      <p:sp>
        <p:nvSpPr>
          <p:cNvPr id="84995" name="Rectangle 3">
            <a:extLst>
              <a:ext uri="{FF2B5EF4-FFF2-40B4-BE49-F238E27FC236}">
                <a16:creationId xmlns:a16="http://schemas.microsoft.com/office/drawing/2014/main" id="{19D34223-041B-71BA-0F43-24082D2D105B}"/>
              </a:ext>
            </a:extLst>
          </p:cNvPr>
          <p:cNvSpPr>
            <a:spLocks noGrp="1" noChangeArrowheads="1"/>
          </p:cNvSpPr>
          <p:nvPr>
            <p:ph type="body" idx="1"/>
          </p:nvPr>
        </p:nvSpPr>
        <p:spPr>
          <a:xfrm>
            <a:off x="760412" y="1600200"/>
            <a:ext cx="10818972" cy="5029200"/>
          </a:xfrm>
        </p:spPr>
        <p:txBody>
          <a:bodyPr/>
          <a:lstStyle/>
          <a:p>
            <a:pPr eaLnBrk="1" hangingPunct="1">
              <a:lnSpc>
                <a:spcPct val="80000"/>
              </a:lnSpc>
              <a:buFont typeface="Wingdings" panose="05000000000000000000" pitchFamily="2" charset="2"/>
              <a:buNone/>
              <a:defRPr/>
            </a:pPr>
            <a:r>
              <a:rPr lang="en-US" altLang="en-US" sz="2800" dirty="0">
                <a:latin typeface="Monotype Corsiva" panose="03010101010201010101" pitchFamily="66" charset="0"/>
              </a:rPr>
              <a:t>“…Polycarp entered into the stadium…  When he was brought up, there was a great tumult, for they heard that Polycarp had been apprehended.</a:t>
            </a:r>
          </a:p>
          <a:p>
            <a:pPr eaLnBrk="1" hangingPunct="1">
              <a:lnSpc>
                <a:spcPct val="80000"/>
              </a:lnSpc>
              <a:buFont typeface="Wingdings" panose="05000000000000000000" pitchFamily="2" charset="2"/>
              <a:buNone/>
              <a:defRPr/>
            </a:pPr>
            <a:r>
              <a:rPr lang="en-US" altLang="en-US" sz="2800" dirty="0">
                <a:latin typeface="Monotype Corsiva" panose="03010101010201010101" pitchFamily="66" charset="0"/>
              </a:rPr>
              <a:t>“…the Proconsul [urged], ‘Swear by the genius of Caesar; repent, and say, Away with the atheists.’ Polycarp…looked  upon the whole multitude of lawless heathen…and waved his hand to them; and groaning and looking up to heaven he said, ‘Away with the atheists.’</a:t>
            </a:r>
          </a:p>
          <a:p>
            <a:pPr eaLnBrk="1" hangingPunct="1">
              <a:lnSpc>
                <a:spcPct val="80000"/>
              </a:lnSpc>
              <a:buFont typeface="Wingdings" panose="05000000000000000000" pitchFamily="2" charset="2"/>
              <a:buNone/>
              <a:defRPr/>
            </a:pPr>
            <a:r>
              <a:rPr lang="en-US" altLang="en-US" sz="2800" dirty="0">
                <a:latin typeface="Monotype Corsiva" panose="03010101010201010101" pitchFamily="66" charset="0"/>
              </a:rPr>
              <a:t>“They did not nail him, but tied him.  …looking up to heaven [he] said, ‘O Lord God Almighty…may I be received in your presence this day…’ When he had offered up the ‘Amen’ and finished his prayer, the firemen lighted the fire.</a:t>
            </a:r>
          </a:p>
          <a:p>
            <a:pPr eaLnBrk="1" hangingPunct="1">
              <a:lnSpc>
                <a:spcPct val="80000"/>
              </a:lnSpc>
              <a:buFont typeface="Wingdings" panose="05000000000000000000" pitchFamily="2" charset="2"/>
              <a:buNone/>
              <a:defRPr/>
            </a:pPr>
            <a:endParaRPr lang="en-US" altLang="en-US" sz="2800" dirty="0">
              <a:latin typeface="Monotype Corsiva" panose="03010101010201010101" pitchFamily="66" charset="0"/>
            </a:endParaRPr>
          </a:p>
          <a:p>
            <a:pPr algn="r" eaLnBrk="1" hangingPunct="1">
              <a:lnSpc>
                <a:spcPct val="80000"/>
              </a:lnSpc>
              <a:buFont typeface="Wingdings" panose="05000000000000000000" pitchFamily="2" charset="2"/>
              <a:buNone/>
              <a:defRPr/>
            </a:pPr>
            <a:r>
              <a:rPr lang="en-US" altLang="en-US" sz="2400" dirty="0">
                <a:latin typeface="Arial Narrow" panose="020B0606020202030204" pitchFamily="34" charset="0"/>
              </a:rPr>
              <a:t>Martyrdom of Polycarp 9-15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65A1B7D-B73E-B460-E5B9-A596ECA69F17}"/>
              </a:ext>
            </a:extLst>
          </p:cNvPr>
          <p:cNvSpPr>
            <a:spLocks noGrp="1" noChangeArrowheads="1"/>
          </p:cNvSpPr>
          <p:nvPr>
            <p:ph type="title"/>
          </p:nvPr>
        </p:nvSpPr>
        <p:spPr>
          <a:xfrm>
            <a:off x="74612" y="-1"/>
            <a:ext cx="2743200" cy="6858001"/>
          </a:xfrm>
        </p:spPr>
        <p:txBody>
          <a:bodyPr/>
          <a:lstStyle/>
          <a:p>
            <a:pPr algn="r"/>
            <a:r>
              <a:rPr lang="en-US" altLang="en-US" sz="3600" dirty="0">
                <a:latin typeface="Agency FB" panose="020B0503020202020204" pitchFamily="34" charset="0"/>
              </a:rPr>
              <a:t>The Colosseum in Rome was completed in AD 80. Ignatius may have been the first Christian martyred here, since he expected to be “thrown to the beasts” when he arrived in Rome.</a:t>
            </a:r>
          </a:p>
        </p:txBody>
      </p:sp>
      <p:pic>
        <p:nvPicPr>
          <p:cNvPr id="39940" name="Picture 4">
            <a:extLst>
              <a:ext uri="{FF2B5EF4-FFF2-40B4-BE49-F238E27FC236}">
                <a16:creationId xmlns:a16="http://schemas.microsoft.com/office/drawing/2014/main" id="{93940C44-8CE5-9E81-C38F-F85929895E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044825" y="424656"/>
            <a:ext cx="9144000" cy="600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15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ADE6414-8B9B-DE38-5D05-B9FDE6F71DBC}"/>
              </a:ext>
            </a:extLst>
          </p:cNvPr>
          <p:cNvSpPr>
            <a:spLocks noGrp="1" noChangeArrowheads="1"/>
          </p:cNvSpPr>
          <p:nvPr>
            <p:ph type="title"/>
          </p:nvPr>
        </p:nvSpPr>
        <p:spPr>
          <a:xfrm>
            <a:off x="9294812" y="342900"/>
            <a:ext cx="2667000" cy="6172200"/>
          </a:xfrm>
        </p:spPr>
        <p:txBody>
          <a:bodyPr/>
          <a:lstStyle/>
          <a:p>
            <a:pPr algn="l"/>
            <a:r>
              <a:rPr lang="en-US" altLang="en-US" sz="4000" dirty="0">
                <a:latin typeface="Agency FB" panose="020B0503020202020204" pitchFamily="34" charset="0"/>
              </a:rPr>
              <a:t>Colosseum Floor, where prisoners and wild animals were kept in preparation for the spectacles in the arena.</a:t>
            </a:r>
          </a:p>
        </p:txBody>
      </p:sp>
      <p:pic>
        <p:nvPicPr>
          <p:cNvPr id="40964" name="Picture 4">
            <a:extLst>
              <a:ext uri="{FF2B5EF4-FFF2-40B4-BE49-F238E27FC236}">
                <a16:creationId xmlns:a16="http://schemas.microsoft.com/office/drawing/2014/main" id="{5712DF38-F921-BF92-1B68-268DCAFEEA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588" y="424656"/>
            <a:ext cx="9144000" cy="600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901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1F54B-293F-891A-C7D4-BDAE57BD6665}"/>
              </a:ext>
            </a:extLst>
          </p:cNvPr>
          <p:cNvSpPr>
            <a:spLocks noGrp="1"/>
          </p:cNvSpPr>
          <p:nvPr>
            <p:ph type="title"/>
          </p:nvPr>
        </p:nvSpPr>
        <p:spPr>
          <a:xfrm>
            <a:off x="609441" y="277813"/>
            <a:ext cx="10969943" cy="1017587"/>
          </a:xfrm>
        </p:spPr>
        <p:txBody>
          <a:bodyPr/>
          <a:lstStyle/>
          <a:p>
            <a:r>
              <a:rPr lang="en-US" sz="5400" b="1" dirty="0">
                <a:latin typeface="Agency FB" panose="020B0503020202020204" pitchFamily="34" charset="0"/>
              </a:rPr>
              <a:t>SPORADIC PERSECUTION</a:t>
            </a:r>
          </a:p>
        </p:txBody>
      </p:sp>
      <p:sp>
        <p:nvSpPr>
          <p:cNvPr id="3" name="Content Placeholder 2">
            <a:extLst>
              <a:ext uri="{FF2B5EF4-FFF2-40B4-BE49-F238E27FC236}">
                <a16:creationId xmlns:a16="http://schemas.microsoft.com/office/drawing/2014/main" id="{4F1503FB-4378-7EE6-EE2A-C3638BF3DBA2}"/>
              </a:ext>
            </a:extLst>
          </p:cNvPr>
          <p:cNvSpPr>
            <a:spLocks noGrp="1"/>
          </p:cNvSpPr>
          <p:nvPr>
            <p:ph idx="1"/>
          </p:nvPr>
        </p:nvSpPr>
        <p:spPr>
          <a:xfrm>
            <a:off x="609441" y="1295400"/>
            <a:ext cx="10969943" cy="5562599"/>
          </a:xfrm>
        </p:spPr>
        <p:txBody>
          <a:bodyPr/>
          <a:lstStyle/>
          <a:p>
            <a:pPr marL="0" indent="0">
              <a:buNone/>
            </a:pPr>
            <a:r>
              <a:rPr lang="en-US" sz="2800" b="1" dirty="0">
                <a:solidFill>
                  <a:srgbClr val="FFFFCC"/>
                </a:solidFill>
              </a:rPr>
              <a:t>Emperor Trajan’s policy toward Christians was that they should be punished only if they refused to worship the emperor and the gods, but they were not to be sought out.</a:t>
            </a:r>
          </a:p>
          <a:p>
            <a:r>
              <a:rPr lang="en-US" sz="2400" i="1" dirty="0"/>
              <a:t>According to Irenaeus, there was a mass-slaughter of Christians thrown to wild beasts in Lyon.</a:t>
            </a:r>
          </a:p>
          <a:p>
            <a:r>
              <a:rPr lang="en-US" sz="2400" i="1" dirty="0"/>
              <a:t>In the 2</a:t>
            </a:r>
            <a:r>
              <a:rPr lang="en-US" sz="2400" i="1" baseline="30000" dirty="0"/>
              <a:t>nd</a:t>
            </a:r>
            <a:r>
              <a:rPr lang="en-US" sz="2400" i="1" dirty="0"/>
              <a:t> century, Justin Martyr wrote that Christians were punished if they did not deny and blaspheme Christ.</a:t>
            </a:r>
          </a:p>
          <a:p>
            <a:r>
              <a:rPr lang="en-US" sz="2400" i="1" dirty="0"/>
              <a:t>In the 3</a:t>
            </a:r>
            <a:r>
              <a:rPr lang="en-US" sz="2400" i="1" baseline="30000" dirty="0"/>
              <a:t>rd</a:t>
            </a:r>
            <a:r>
              <a:rPr lang="en-US" sz="2400" i="1" dirty="0"/>
              <a:t> century, </a:t>
            </a:r>
            <a:r>
              <a:rPr lang="en-US" sz="2400" i="1" dirty="0" err="1"/>
              <a:t>Maximinus</a:t>
            </a:r>
            <a:r>
              <a:rPr lang="en-US" sz="2400" i="1" dirty="0"/>
              <a:t> Thrax ordered leaders of the Christian churches to be put to death.</a:t>
            </a:r>
          </a:p>
          <a:p>
            <a:r>
              <a:rPr lang="en-US" sz="2400" i="1" dirty="0"/>
              <a:t>Emperor Decius (249-251) initiated the first empire-wide persecution to be enforced by a </a:t>
            </a:r>
            <a:r>
              <a:rPr lang="en-US" sz="2400" i="1" dirty="0" err="1"/>
              <a:t>libellus</a:t>
            </a:r>
            <a:r>
              <a:rPr lang="en-US" sz="2400" i="1" dirty="0"/>
              <a:t>, a certificate verifying that the recipient had sacrificed to the Roman gods. Failure to do so resulted in arrest, imprisonment, torture, and execution.</a:t>
            </a:r>
          </a:p>
        </p:txBody>
      </p:sp>
    </p:spTree>
    <p:extLst>
      <p:ext uri="{BB962C8B-B14F-4D97-AF65-F5344CB8AC3E}">
        <p14:creationId xmlns:p14="http://schemas.microsoft.com/office/powerpoint/2010/main" val="282339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E68CD85-5B0A-DD43-139E-28C6DC8ECFDC}"/>
              </a:ext>
            </a:extLst>
          </p:cNvPr>
          <p:cNvSpPr>
            <a:spLocks noGrp="1" noChangeArrowheads="1"/>
          </p:cNvSpPr>
          <p:nvPr>
            <p:ph type="title"/>
          </p:nvPr>
        </p:nvSpPr>
        <p:spPr>
          <a:xfrm>
            <a:off x="9297" y="287438"/>
            <a:ext cx="5256213" cy="2341864"/>
          </a:xfrm>
        </p:spPr>
        <p:txBody>
          <a:bodyPr/>
          <a:lstStyle/>
          <a:p>
            <a:pPr algn="r"/>
            <a:r>
              <a:rPr lang="en-US" altLang="en-US" sz="3200" dirty="0"/>
              <a:t>LIBELLUS:</a:t>
            </a:r>
            <a:r>
              <a:rPr lang="en-US" altLang="en-US" sz="3200" i="1" dirty="0"/>
              <a:t> certificate proving that one had sacrificed to the Roman gods</a:t>
            </a:r>
          </a:p>
        </p:txBody>
      </p:sp>
      <p:sp>
        <p:nvSpPr>
          <p:cNvPr id="94211" name="Rectangle 3">
            <a:extLst>
              <a:ext uri="{FF2B5EF4-FFF2-40B4-BE49-F238E27FC236}">
                <a16:creationId xmlns:a16="http://schemas.microsoft.com/office/drawing/2014/main" id="{D7EA6535-9572-9263-9451-841E6464108A}"/>
              </a:ext>
            </a:extLst>
          </p:cNvPr>
          <p:cNvSpPr>
            <a:spLocks noGrp="1" noChangeArrowheads="1"/>
          </p:cNvSpPr>
          <p:nvPr>
            <p:ph type="body" sz="half" idx="1"/>
          </p:nvPr>
        </p:nvSpPr>
        <p:spPr>
          <a:xfrm>
            <a:off x="-29596" y="2869983"/>
            <a:ext cx="5334000" cy="3683217"/>
          </a:xfrm>
        </p:spPr>
        <p:txBody>
          <a:bodyPr/>
          <a:lstStyle/>
          <a:p>
            <a:pPr algn="r">
              <a:buFont typeface="Wingdings" panose="05000000000000000000" pitchFamily="2" charset="2"/>
              <a:buNone/>
            </a:pPr>
            <a:r>
              <a:rPr lang="en-US" altLang="en-US" sz="2400" dirty="0"/>
              <a:t>Found in Egypt,</a:t>
            </a:r>
          </a:p>
          <a:p>
            <a:pPr algn="r">
              <a:buFont typeface="Wingdings" panose="05000000000000000000" pitchFamily="2" charset="2"/>
              <a:buNone/>
            </a:pPr>
            <a:r>
              <a:rPr lang="en-US" altLang="en-US" sz="2400" dirty="0"/>
              <a:t>one of 43, all dated between June 12</a:t>
            </a:r>
            <a:r>
              <a:rPr lang="en-US" altLang="en-US" sz="2400" baseline="30000" dirty="0"/>
              <a:t>th</a:t>
            </a:r>
            <a:r>
              <a:rPr lang="en-US" altLang="en-US" sz="2400" dirty="0"/>
              <a:t> and July 14</a:t>
            </a:r>
            <a:r>
              <a:rPr lang="en-US" altLang="en-US" sz="2400" baseline="30000" dirty="0"/>
              <a:t>th</a:t>
            </a:r>
            <a:r>
              <a:rPr lang="en-US" altLang="en-US" sz="2400" dirty="0"/>
              <a:t>, AD 250.</a:t>
            </a:r>
          </a:p>
          <a:p>
            <a:pPr algn="r">
              <a:spcBef>
                <a:spcPts val="0"/>
              </a:spcBef>
              <a:buFont typeface="Wingdings" panose="05000000000000000000" pitchFamily="2" charset="2"/>
              <a:buNone/>
            </a:pPr>
            <a:r>
              <a:rPr lang="en-US" altLang="en-US" sz="2400" dirty="0" err="1"/>
              <a:t>Hermas</a:t>
            </a:r>
            <a:r>
              <a:rPr lang="en-US" altLang="en-US" sz="2400" dirty="0"/>
              <a:t>, the recipient, signed his name in large capital letters.</a:t>
            </a:r>
          </a:p>
          <a:p>
            <a:pPr algn="r">
              <a:buFont typeface="Wingdings" panose="05000000000000000000" pitchFamily="2" charset="2"/>
              <a:buNone/>
            </a:pPr>
            <a:endParaRPr lang="en-US" altLang="en-US" sz="1800" dirty="0"/>
          </a:p>
          <a:p>
            <a:pPr algn="r">
              <a:buFont typeface="Wingdings" panose="05000000000000000000" pitchFamily="2" charset="2"/>
              <a:buNone/>
            </a:pPr>
            <a:endParaRPr lang="en-US" altLang="en-US" sz="1800" dirty="0"/>
          </a:p>
          <a:p>
            <a:pPr algn="r">
              <a:buFont typeface="Wingdings" panose="05000000000000000000" pitchFamily="2" charset="2"/>
              <a:buNone/>
            </a:pPr>
            <a:endParaRPr lang="en-US" altLang="en-US" sz="1800" dirty="0"/>
          </a:p>
          <a:p>
            <a:pPr algn="r">
              <a:buFont typeface="Wingdings" panose="05000000000000000000" pitchFamily="2" charset="2"/>
              <a:buNone/>
            </a:pPr>
            <a:endParaRPr lang="en-US" altLang="en-US" sz="1800" dirty="0"/>
          </a:p>
          <a:p>
            <a:pPr algn="r">
              <a:buFont typeface="Wingdings" panose="05000000000000000000" pitchFamily="2" charset="2"/>
              <a:buNone/>
            </a:pPr>
            <a:r>
              <a:rPr lang="en-US" altLang="en-US" sz="1800" dirty="0"/>
              <a:t>University of Michigan, Hatcher Library</a:t>
            </a:r>
          </a:p>
        </p:txBody>
      </p:sp>
      <p:pic>
        <p:nvPicPr>
          <p:cNvPr id="94212" name="Picture 4">
            <a:extLst>
              <a:ext uri="{FF2B5EF4-FFF2-40B4-BE49-F238E27FC236}">
                <a16:creationId xmlns:a16="http://schemas.microsoft.com/office/drawing/2014/main" id="{17F6285A-90B1-46DD-4C09-0F2A17E335EE}"/>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561012" y="0"/>
            <a:ext cx="3520697"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88709602-8DB1-851B-2A86-38A522E645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1530" y="1232525"/>
            <a:ext cx="2806482" cy="3732958"/>
          </a:xfrm>
          <a:prstGeom prst="rect">
            <a:avLst/>
          </a:prstGeom>
        </p:spPr>
      </p:pic>
      <p:sp>
        <p:nvSpPr>
          <p:cNvPr id="3" name="Title 1">
            <a:extLst>
              <a:ext uri="{FF2B5EF4-FFF2-40B4-BE49-F238E27FC236}">
                <a16:creationId xmlns:a16="http://schemas.microsoft.com/office/drawing/2014/main" id="{3068D689-0E79-0369-2449-849082CA5149}"/>
              </a:ext>
            </a:extLst>
          </p:cNvPr>
          <p:cNvSpPr txBox="1">
            <a:spLocks/>
          </p:cNvSpPr>
          <p:nvPr/>
        </p:nvSpPr>
        <p:spPr bwMode="auto">
          <a:xfrm>
            <a:off x="9064625" y="4953000"/>
            <a:ext cx="3124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a:ea typeface="+mj-ea"/>
                <a:cs typeface="Arial"/>
              </a:rPr>
              <a:t>Emperor Decius</a:t>
            </a:r>
          </a:p>
        </p:txBody>
      </p:sp>
    </p:spTree>
    <p:extLst>
      <p:ext uri="{BB962C8B-B14F-4D97-AF65-F5344CB8AC3E}">
        <p14:creationId xmlns:p14="http://schemas.microsoft.com/office/powerpoint/2010/main" val="142066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9E9CD4-8D5F-450F-520F-067D39F722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pic>
        <p:nvPicPr>
          <p:cNvPr id="7" name="Picture 6">
            <a:extLst>
              <a:ext uri="{FF2B5EF4-FFF2-40B4-BE49-F238E27FC236}">
                <a16:creationId xmlns:a16="http://schemas.microsoft.com/office/drawing/2014/main" id="{07CF09B5-2BBD-E473-BA46-268A62ED246F}"/>
              </a:ext>
            </a:extLst>
          </p:cNvPr>
          <p:cNvPicPr>
            <a:picLocks noChangeAspect="1"/>
          </p:cNvPicPr>
          <p:nvPr/>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20000" t="12223" r="13333" b="11111"/>
          <a:stretch/>
        </p:blipFill>
        <p:spPr>
          <a:xfrm rot="16200000">
            <a:off x="2675200" y="-1823579"/>
            <a:ext cx="6838424" cy="10485583"/>
          </a:xfrm>
          <a:prstGeom prst="rect">
            <a:avLst/>
          </a:prstGeom>
        </p:spPr>
      </p:pic>
      <p:sp>
        <p:nvSpPr>
          <p:cNvPr id="6" name="Content Placeholder 3">
            <a:extLst>
              <a:ext uri="{FF2B5EF4-FFF2-40B4-BE49-F238E27FC236}">
                <a16:creationId xmlns:a16="http://schemas.microsoft.com/office/drawing/2014/main" id="{850DFC51-11F6-CB85-0C12-BB03C1A54223}"/>
              </a:ext>
            </a:extLst>
          </p:cNvPr>
          <p:cNvSpPr txBox="1">
            <a:spLocks/>
          </p:cNvSpPr>
          <p:nvPr/>
        </p:nvSpPr>
        <p:spPr>
          <a:xfrm>
            <a:off x="9447212" y="6397752"/>
            <a:ext cx="1292352" cy="304800"/>
          </a:xfrm>
          <a:prstGeom prst="rect">
            <a:avLst/>
          </a:prstGeom>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dirty="0"/>
              <a:t>Ron Hill</a:t>
            </a:r>
          </a:p>
        </p:txBody>
      </p:sp>
    </p:spTree>
    <p:extLst>
      <p:ext uri="{BB962C8B-B14F-4D97-AF65-F5344CB8AC3E}">
        <p14:creationId xmlns:p14="http://schemas.microsoft.com/office/powerpoint/2010/main" val="356157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561A-EE15-20C5-9F8C-F576D64D44E5}"/>
              </a:ext>
            </a:extLst>
          </p:cNvPr>
          <p:cNvSpPr>
            <a:spLocks noGrp="1"/>
          </p:cNvSpPr>
          <p:nvPr>
            <p:ph type="title"/>
          </p:nvPr>
        </p:nvSpPr>
        <p:spPr>
          <a:xfrm>
            <a:off x="588519" y="457200"/>
            <a:ext cx="10969943" cy="873127"/>
          </a:xfrm>
        </p:spPr>
        <p:txBody>
          <a:bodyPr/>
          <a:lstStyle/>
          <a:p>
            <a:r>
              <a:rPr lang="en-US" sz="5400" b="1" dirty="0">
                <a:latin typeface="Agency FB" panose="020B0503020202020204" pitchFamily="34" charset="0"/>
              </a:rPr>
              <a:t>THE GREAT PERSECUTION</a:t>
            </a:r>
          </a:p>
        </p:txBody>
      </p:sp>
      <p:sp>
        <p:nvSpPr>
          <p:cNvPr id="3" name="Content Placeholder 2">
            <a:extLst>
              <a:ext uri="{FF2B5EF4-FFF2-40B4-BE49-F238E27FC236}">
                <a16:creationId xmlns:a16="http://schemas.microsoft.com/office/drawing/2014/main" id="{3233BE22-7BD9-DEF3-E335-E91EB0451B10}"/>
              </a:ext>
            </a:extLst>
          </p:cNvPr>
          <p:cNvSpPr>
            <a:spLocks noGrp="1"/>
          </p:cNvSpPr>
          <p:nvPr>
            <p:ph idx="1"/>
          </p:nvPr>
        </p:nvSpPr>
        <p:spPr/>
        <p:txBody>
          <a:bodyPr/>
          <a:lstStyle/>
          <a:p>
            <a:pPr marL="0" indent="0">
              <a:buNone/>
            </a:pPr>
            <a:r>
              <a:rPr lang="en-US" b="1" dirty="0">
                <a:solidFill>
                  <a:srgbClr val="FFFFCC"/>
                </a:solidFill>
              </a:rPr>
              <a:t>Emperor Diocletian began an intensive persecution on February 23, 303.</a:t>
            </a:r>
          </a:p>
          <a:p>
            <a:r>
              <a:rPr lang="en-US" sz="2800" i="1" dirty="0"/>
              <a:t>Churches were destroyed, Scriptures confiscated and burned, and Christians imprisoned and forced to perform sacrifices to the gods.</a:t>
            </a:r>
          </a:p>
          <a:p>
            <a:r>
              <a:rPr lang="en-US" sz="2800" i="1" dirty="0"/>
              <a:t>The emergence of Constantine as emperor brought an end to the state persecutions.</a:t>
            </a:r>
          </a:p>
        </p:txBody>
      </p:sp>
    </p:spTree>
    <p:extLst>
      <p:ext uri="{BB962C8B-B14F-4D97-AF65-F5344CB8AC3E}">
        <p14:creationId xmlns:p14="http://schemas.microsoft.com/office/powerpoint/2010/main" val="266941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2B26C2-C01F-29C5-E277-96C4CFE3ECE3}"/>
              </a:ext>
            </a:extLst>
          </p:cNvPr>
          <p:cNvSpPr>
            <a:spLocks noGrp="1"/>
          </p:cNvSpPr>
          <p:nvPr>
            <p:ph type="sldNum" sz="quarter" idx="12"/>
          </p:nvPr>
        </p:nvSpPr>
        <p:spPr>
          <a:xfrm>
            <a:off x="11199812" y="6245352"/>
            <a:ext cx="914400" cy="457200"/>
          </a:xfrm>
        </p:spPr>
        <p:txBody>
          <a:bodyPr/>
          <a:lstStyle/>
          <a:p>
            <a:fld id="{DF28FB93-0A08-4E7D-8E63-9EFA29F1E093}" type="slidenum">
              <a:rPr lang="en-US" smtClean="0"/>
              <a:pPr/>
              <a:t>41</a:t>
            </a:fld>
            <a:endParaRPr lang="en-US" dirty="0"/>
          </a:p>
        </p:txBody>
      </p:sp>
      <p:sp>
        <p:nvSpPr>
          <p:cNvPr id="4" name="Content Placeholder 3">
            <a:extLst>
              <a:ext uri="{FF2B5EF4-FFF2-40B4-BE49-F238E27FC236}">
                <a16:creationId xmlns:a16="http://schemas.microsoft.com/office/drawing/2014/main" id="{1F0D3CC4-72E8-1071-0921-085936DF3A30}"/>
              </a:ext>
            </a:extLst>
          </p:cNvPr>
          <p:cNvSpPr>
            <a:spLocks noGrp="1"/>
          </p:cNvSpPr>
          <p:nvPr>
            <p:ph sz="quarter" idx="14"/>
          </p:nvPr>
        </p:nvSpPr>
        <p:spPr>
          <a:xfrm>
            <a:off x="608011" y="1298448"/>
            <a:ext cx="10957559" cy="5404104"/>
          </a:xfrm>
        </p:spPr>
        <p:txBody>
          <a:bodyPr>
            <a:normAutofit/>
          </a:bodyPr>
          <a:lstStyle/>
          <a:p>
            <a:pPr marL="0" indent="0">
              <a:buNone/>
            </a:pPr>
            <a:r>
              <a:rPr lang="en-US" sz="2800" b="1" dirty="0">
                <a:solidFill>
                  <a:schemeClr val="accent5">
                    <a:lumMod val="75000"/>
                  </a:schemeClr>
                </a:solidFill>
              </a:rPr>
              <a:t>After each of the major persecutions, the church had to decide what to do with Christians who had succumbed to the demand to deny Christ, worship Caesar, and/or surrender their Scriptures to the authorities.</a:t>
            </a:r>
          </a:p>
          <a:p>
            <a:r>
              <a:rPr lang="en-US" sz="2400" i="1" dirty="0"/>
              <a:t>Some leaders held that after a period of penance, such persons could be readmitted.</a:t>
            </a:r>
          </a:p>
          <a:p>
            <a:r>
              <a:rPr lang="en-US" sz="2400" i="1" dirty="0"/>
              <a:t>Others considered this blasphemy, and such people could never again be part of the church.</a:t>
            </a:r>
          </a:p>
          <a:p>
            <a:r>
              <a:rPr lang="en-US" sz="2400" i="1" dirty="0"/>
              <a:t>The issue came to a head after the Diocletian persecution, when it became known that the Bishop of Carthage had turned over Christian Scriptures to the Roman soldiers.</a:t>
            </a:r>
          </a:p>
          <a:p>
            <a:pPr lvl="1"/>
            <a:r>
              <a:rPr lang="en-US" sz="2000" b="1" dirty="0"/>
              <a:t>Donatus led the faction demanding that any church recognizing the bishop was a false church, and in the end, claimed that the Donatist churches were the only true church.</a:t>
            </a:r>
          </a:p>
          <a:p>
            <a:pPr lvl="1"/>
            <a:r>
              <a:rPr lang="en-US" sz="2000" b="1" dirty="0"/>
              <a:t>Constantine, the new emperor, became involved, and Augustine provided the definitive theological response to the Donatists, which allowed lapsed Christians to be reconciled to the church.</a:t>
            </a:r>
          </a:p>
        </p:txBody>
      </p:sp>
      <p:sp>
        <p:nvSpPr>
          <p:cNvPr id="5" name="Title 4">
            <a:extLst>
              <a:ext uri="{FF2B5EF4-FFF2-40B4-BE49-F238E27FC236}">
                <a16:creationId xmlns:a16="http://schemas.microsoft.com/office/drawing/2014/main" id="{853AD1F7-EB38-7B40-5600-2EDE3F647D07}"/>
              </a:ext>
            </a:extLst>
          </p:cNvPr>
          <p:cNvSpPr>
            <a:spLocks noGrp="1"/>
          </p:cNvSpPr>
          <p:nvPr>
            <p:ph type="title"/>
          </p:nvPr>
        </p:nvSpPr>
        <p:spPr>
          <a:xfrm>
            <a:off x="608010" y="338328"/>
            <a:ext cx="10957560" cy="960120"/>
          </a:xfrm>
        </p:spPr>
        <p:txBody>
          <a:bodyPr/>
          <a:lstStyle/>
          <a:p>
            <a:r>
              <a:rPr lang="en-US" dirty="0">
                <a:solidFill>
                  <a:srgbClr val="C00000"/>
                </a:solidFill>
              </a:rPr>
              <a:t>THE DONATIST CONTROVERSY</a:t>
            </a:r>
          </a:p>
        </p:txBody>
      </p:sp>
    </p:spTree>
    <p:extLst>
      <p:ext uri="{BB962C8B-B14F-4D97-AF65-F5344CB8AC3E}">
        <p14:creationId xmlns:p14="http://schemas.microsoft.com/office/powerpoint/2010/main" val="4467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01F34-3FB6-9CF0-609F-5CC15AB2ABE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87A69C-FEF3-7611-D476-6107B42FB2C7}"/>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907974D9-C2BC-14E7-08B4-3D0057EDEE41}"/>
              </a:ext>
            </a:extLst>
          </p:cNvPr>
          <p:cNvSpPr>
            <a:spLocks noGrp="1"/>
          </p:cNvSpPr>
          <p:nvPr>
            <p:ph sz="quarter" idx="14"/>
          </p:nvPr>
        </p:nvSpPr>
        <p:spPr>
          <a:xfrm>
            <a:off x="227012" y="914399"/>
            <a:ext cx="7315200" cy="5939589"/>
          </a:xfrm>
        </p:spPr>
        <p:txBody>
          <a:bodyPr>
            <a:normAutofit lnSpcReduction="10000"/>
          </a:bodyPr>
          <a:lstStyle/>
          <a:p>
            <a:pPr marL="0" indent="0">
              <a:buNone/>
            </a:pPr>
            <a:r>
              <a:rPr lang="en-US" altLang="en-US" sz="2800" b="1" dirty="0">
                <a:solidFill>
                  <a:schemeClr val="accent5">
                    <a:lumMod val="75000"/>
                  </a:schemeClr>
                </a:solidFill>
              </a:rPr>
              <a:t>Constantine, the Roman Emperor (AD 306-337) who, after claiming to have seen a vision of the cross in the Battle of the Milvian Bridge, converted to Christianity in AD 312.</a:t>
            </a:r>
          </a:p>
          <a:p>
            <a:pPr lvl="1"/>
            <a:r>
              <a:rPr lang="en-US" sz="2400" i="1" dirty="0"/>
              <a:t>In AD 313 he issued the Edict of Milan, which announced tolerance for the Christian religion.  This edict effectively ended the persecution of Christians by the state.</a:t>
            </a:r>
          </a:p>
          <a:p>
            <a:pPr lvl="1"/>
            <a:r>
              <a:rPr lang="en-US" sz="2400" i="1" dirty="0">
                <a:latin typeface="Arial Narrow" panose="020B0606020202030204" pitchFamily="34" charset="0"/>
              </a:rPr>
              <a:t>While he clearly seemed to wish all his subjects would become Christians, he did not believe that genuine faith could be imposed.</a:t>
            </a:r>
          </a:p>
          <a:p>
            <a:pPr lvl="1"/>
            <a:r>
              <a:rPr lang="en-US" sz="2400" i="1" dirty="0">
                <a:latin typeface="Arial Narrow" panose="020B0606020202030204" pitchFamily="34" charset="0"/>
              </a:rPr>
              <a:t>Rather, in his best moments he worked from the viewpoint of toleration, respect, bridge-building, and persuasion.</a:t>
            </a:r>
          </a:p>
          <a:p>
            <a:pPr lvl="1"/>
            <a:r>
              <a:rPr lang="en-US" sz="2400" i="1" dirty="0">
                <a:latin typeface="Arial Narrow" panose="020B0606020202030204" pitchFamily="34" charset="0"/>
              </a:rPr>
              <a:t>He would not receive Christian baptism, however, until just before his death.</a:t>
            </a:r>
            <a:endParaRPr lang="en-US" i="1" dirty="0">
              <a:latin typeface="Arial Narrow" panose="020B0606020202030204" pitchFamily="34" charset="0"/>
            </a:endParaRPr>
          </a:p>
          <a:p>
            <a:pPr marL="301752" lvl="1" indent="0">
              <a:buNone/>
            </a:pPr>
            <a:r>
              <a:rPr lang="en-US" i="1" dirty="0">
                <a:latin typeface="Arial Narrow" panose="020B0606020202030204" pitchFamily="34" charset="0"/>
              </a:rPr>
              <a:t>    </a:t>
            </a:r>
          </a:p>
          <a:p>
            <a:pPr marL="301752" lvl="1" indent="0">
              <a:buNone/>
            </a:pPr>
            <a:r>
              <a:rPr lang="en-US" i="1" dirty="0">
                <a:latin typeface="Arial Narrow" panose="020B0606020202030204" pitchFamily="34" charset="0"/>
              </a:rPr>
              <a:t>  Marble bust of Constantine (c. 325-370), Metropolitan Museum of Art, New York</a:t>
            </a:r>
            <a:endParaRPr lang="en-US" dirty="0">
              <a:latin typeface="Arial Narrow" panose="020B0606020202030204" pitchFamily="34" charset="0"/>
            </a:endParaRPr>
          </a:p>
        </p:txBody>
      </p:sp>
      <p:sp>
        <p:nvSpPr>
          <p:cNvPr id="5" name="Title 4">
            <a:extLst>
              <a:ext uri="{FF2B5EF4-FFF2-40B4-BE49-F238E27FC236}">
                <a16:creationId xmlns:a16="http://schemas.microsoft.com/office/drawing/2014/main" id="{43BCA7A6-8B4D-1D44-A45A-DCE5019014E5}"/>
              </a:ext>
            </a:extLst>
          </p:cNvPr>
          <p:cNvSpPr>
            <a:spLocks noGrp="1"/>
          </p:cNvSpPr>
          <p:nvPr>
            <p:ph type="title"/>
          </p:nvPr>
        </p:nvSpPr>
        <p:spPr>
          <a:xfrm>
            <a:off x="118309" y="38500"/>
            <a:ext cx="5671303" cy="883920"/>
          </a:xfrm>
        </p:spPr>
        <p:txBody>
          <a:bodyPr/>
          <a:lstStyle/>
          <a:p>
            <a:r>
              <a:rPr lang="en-US" dirty="0">
                <a:solidFill>
                  <a:srgbClr val="C00000"/>
                </a:solidFill>
              </a:rPr>
              <a:t>EDICT OF MILAN</a:t>
            </a:r>
          </a:p>
        </p:txBody>
      </p:sp>
      <p:pic>
        <p:nvPicPr>
          <p:cNvPr id="2052" name="Picture 4" descr="Constantine the Great - Wikipedia">
            <a:extLst>
              <a:ext uri="{FF2B5EF4-FFF2-40B4-BE49-F238E27FC236}">
                <a16:creationId xmlns:a16="http://schemas.microsoft.com/office/drawing/2014/main" id="{98A7372F-F310-2965-3C30-4F13583C73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5316" y="-4011"/>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21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B1AE5D-9F31-A982-3B75-2C29B527C116}"/>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43</a:t>
            </a:fld>
            <a:endParaRPr lang="en-US" dirty="0"/>
          </a:p>
        </p:txBody>
      </p:sp>
      <p:sp>
        <p:nvSpPr>
          <p:cNvPr id="5" name="Title 4">
            <a:extLst>
              <a:ext uri="{FF2B5EF4-FFF2-40B4-BE49-F238E27FC236}">
                <a16:creationId xmlns:a16="http://schemas.microsoft.com/office/drawing/2014/main" id="{8641532A-E10A-E0E7-FA53-05EA58A9238B}"/>
              </a:ext>
            </a:extLst>
          </p:cNvPr>
          <p:cNvSpPr>
            <a:spLocks noGrp="1"/>
          </p:cNvSpPr>
          <p:nvPr>
            <p:ph type="title"/>
          </p:nvPr>
        </p:nvSpPr>
        <p:spPr>
          <a:xfrm>
            <a:off x="1220660" y="6134100"/>
            <a:ext cx="9747504" cy="457200"/>
          </a:xfrm>
        </p:spPr>
        <p:txBody>
          <a:bodyPr/>
          <a:lstStyle/>
          <a:p>
            <a:r>
              <a:rPr lang="en-US" altLang="en-US" sz="2000" b="1" cap="none" dirty="0"/>
              <a:t>Battle Of The Milvian Bridge: Relief From The Arch Of Constantine</a:t>
            </a:r>
            <a:endParaRPr lang="en-US" sz="2000" b="1" cap="none" dirty="0"/>
          </a:p>
        </p:txBody>
      </p:sp>
      <p:pic>
        <p:nvPicPr>
          <p:cNvPr id="6" name="Content Placeholder 5" descr="Figure 33 Close up of the Battle of Milvian Bridge, Frieze | Art history,  Greek statue, Art">
            <a:extLst>
              <a:ext uri="{FF2B5EF4-FFF2-40B4-BE49-F238E27FC236}">
                <a16:creationId xmlns:a16="http://schemas.microsoft.com/office/drawing/2014/main" id="{FCCA9094-6311-4CD8-A8F5-BBE6FF60574F}"/>
              </a:ext>
            </a:extLst>
          </p:cNvPr>
          <p:cNvPicPr>
            <a:picLocks noGrp="1" noChangeAspect="1" noChangeArrowheads="1"/>
          </p:cNvPicPr>
          <p:nvPr>
            <p:ph sz="quarter" idx="14"/>
          </p:nvPr>
        </p:nvPicPr>
        <p:blipFill>
          <a:blip r:embed="rId2">
            <a:extLst>
              <a:ext uri="{28A0092B-C50C-407E-A947-70E740481C1C}">
                <a14:useLocalDpi xmlns:a14="http://schemas.microsoft.com/office/drawing/2010/main"/>
              </a:ext>
            </a:extLst>
          </a:blip>
          <a:srcRect/>
          <a:stretch>
            <a:fillRect/>
          </a:stretch>
        </p:blipFill>
        <p:spPr bwMode="auto">
          <a:xfrm>
            <a:off x="341312" y="266700"/>
            <a:ext cx="115062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27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BDBE373-4CF6-6DFC-55A2-D2EA21A87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4D4E6-4FF4-B699-DA91-D590FA6013A7}"/>
              </a:ext>
            </a:extLst>
          </p:cNvPr>
          <p:cNvSpPr>
            <a:spLocks noGrp="1"/>
          </p:cNvSpPr>
          <p:nvPr>
            <p:ph type="title"/>
          </p:nvPr>
        </p:nvSpPr>
        <p:spPr>
          <a:xfrm>
            <a:off x="531812" y="0"/>
            <a:ext cx="11353800" cy="911352"/>
          </a:xfrm>
        </p:spPr>
        <p:txBody>
          <a:bodyPr>
            <a:normAutofit/>
          </a:bodyPr>
          <a:lstStyle/>
          <a:p>
            <a:r>
              <a:rPr lang="en-US" dirty="0">
                <a:solidFill>
                  <a:srgbClr val="C00000"/>
                </a:solidFill>
              </a:rPr>
              <a:t>CONSTANTINE and CHRISTIANITY</a:t>
            </a:r>
          </a:p>
        </p:txBody>
      </p:sp>
      <p:sp>
        <p:nvSpPr>
          <p:cNvPr id="3" name="Content Placeholder 2">
            <a:extLst>
              <a:ext uri="{FF2B5EF4-FFF2-40B4-BE49-F238E27FC236}">
                <a16:creationId xmlns:a16="http://schemas.microsoft.com/office/drawing/2014/main" id="{3250C185-B219-9775-301F-0FA9F9E8FCF5}"/>
              </a:ext>
            </a:extLst>
          </p:cNvPr>
          <p:cNvSpPr>
            <a:spLocks noGrp="1"/>
          </p:cNvSpPr>
          <p:nvPr>
            <p:ph idx="1"/>
          </p:nvPr>
        </p:nvSpPr>
        <p:spPr>
          <a:xfrm>
            <a:off x="531811" y="1066800"/>
            <a:ext cx="11353799" cy="5791200"/>
          </a:xfrm>
        </p:spPr>
        <p:txBody>
          <a:bodyPr>
            <a:normAutofit/>
          </a:bodyPr>
          <a:lstStyle/>
          <a:p>
            <a:pPr marL="0" indent="0">
              <a:buNone/>
            </a:pPr>
            <a:r>
              <a:rPr lang="en-US" sz="2800" b="1" dirty="0">
                <a:solidFill>
                  <a:schemeClr val="accent5">
                    <a:lumMod val="75000"/>
                  </a:schemeClr>
                </a:solidFill>
              </a:rPr>
              <a:t>Constantine was pivotal in transforming Christianity from a persecuted faith to the dominant religion in the empire.</a:t>
            </a:r>
          </a:p>
          <a:p>
            <a:r>
              <a:rPr lang="en-US" i="1" dirty="0"/>
              <a:t>He constructed new churches, especially in Bethlehem, Jerusalem, Rome, and Constantinople, and he commissioned the copying of 50 new large format Bibles.</a:t>
            </a:r>
          </a:p>
          <a:p>
            <a:r>
              <a:rPr lang="en-US" i="1" dirty="0"/>
              <a:t>Still, despite favoring Christianity, he also permitted the traditional pagan religions to continue, sometime patronizing them and allowing their images to appear on imperial coinage. This, in turn, raised questions about the authenticity of his conversion.</a:t>
            </a:r>
          </a:p>
          <a:p>
            <a:r>
              <a:rPr lang="en-US" i="1" dirty="0"/>
              <a:t>Was he a genuine Christian or a political mastermind who used Christianity to foster political unity? (The debate continues.)</a:t>
            </a:r>
          </a:p>
          <a:p>
            <a:r>
              <a:rPr lang="en-US" i="1" dirty="0"/>
              <a:t>Many citizens now converted to Christianity, but their motives might well have been social advantage as much as faith (nominal Christianity).</a:t>
            </a:r>
          </a:p>
        </p:txBody>
      </p:sp>
      <p:sp>
        <p:nvSpPr>
          <p:cNvPr id="6" name="Slide Number Placeholder 5">
            <a:extLst>
              <a:ext uri="{FF2B5EF4-FFF2-40B4-BE49-F238E27FC236}">
                <a16:creationId xmlns:a16="http://schemas.microsoft.com/office/drawing/2014/main" id="{6C96DB9D-65E9-863C-106F-3140F618038A}"/>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34580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C86B-9A2F-DEE1-DCE9-6F887D24CD9D}"/>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2181509F-0AB2-43E4-8669-92B3DD12AE1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CE4E3978-D956-3E70-514A-44733D7AF107}"/>
              </a:ext>
            </a:extLst>
          </p:cNvPr>
          <p:cNvSpPr>
            <a:spLocks noGrp="1"/>
          </p:cNvSpPr>
          <p:nvPr>
            <p:ph type="title"/>
          </p:nvPr>
        </p:nvSpPr>
        <p:spPr/>
        <p:txBody>
          <a:bodyPr/>
          <a:lstStyle/>
          <a:p>
            <a:r>
              <a:rPr lang="en-US" dirty="0"/>
              <a:t>THE POST-NICENE CHURCH</a:t>
            </a:r>
          </a:p>
        </p:txBody>
      </p:sp>
      <p:sp>
        <p:nvSpPr>
          <p:cNvPr id="8" name="Text Placeholder 7">
            <a:extLst>
              <a:ext uri="{FF2B5EF4-FFF2-40B4-BE49-F238E27FC236}">
                <a16:creationId xmlns:a16="http://schemas.microsoft.com/office/drawing/2014/main" id="{254D1AAD-8FEE-1C30-6844-2200A2B31C00}"/>
              </a:ext>
            </a:extLst>
          </p:cNvPr>
          <p:cNvSpPr>
            <a:spLocks noGrp="1"/>
          </p:cNvSpPr>
          <p:nvPr>
            <p:ph type="body" idx="1"/>
          </p:nvPr>
        </p:nvSpPr>
        <p:spPr/>
        <p:txBody>
          <a:bodyPr/>
          <a:lstStyle/>
          <a:p>
            <a:r>
              <a:rPr lang="en-US" cap="none" dirty="0"/>
              <a:t>When Christianity Became a Legal Religion</a:t>
            </a:r>
            <a:endParaRPr lang="en-US" dirty="0"/>
          </a:p>
        </p:txBody>
      </p:sp>
    </p:spTree>
    <p:extLst>
      <p:ext uri="{BB962C8B-B14F-4D97-AF65-F5344CB8AC3E}">
        <p14:creationId xmlns:p14="http://schemas.microsoft.com/office/powerpoint/2010/main" val="109043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C62922-650A-DB17-57F9-261EF6756377}"/>
              </a:ext>
            </a:extLst>
          </p:cNvPr>
          <p:cNvSpPr>
            <a:spLocks noGrp="1"/>
          </p:cNvSpPr>
          <p:nvPr>
            <p:ph type="sldNum" sz="quarter" idx="12"/>
          </p:nvPr>
        </p:nvSpPr>
        <p:spPr>
          <a:xfrm>
            <a:off x="11276012" y="6245352"/>
            <a:ext cx="8382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D45D906A-858C-F0F9-4246-EB413DD8FA1C}"/>
              </a:ext>
            </a:extLst>
          </p:cNvPr>
          <p:cNvSpPr>
            <a:spLocks noGrp="1"/>
          </p:cNvSpPr>
          <p:nvPr>
            <p:ph sz="quarter" idx="14"/>
          </p:nvPr>
        </p:nvSpPr>
        <p:spPr>
          <a:xfrm>
            <a:off x="684212" y="2133600"/>
            <a:ext cx="10820400" cy="4014216"/>
          </a:xfrm>
        </p:spPr>
        <p:txBody>
          <a:bodyPr>
            <a:normAutofit lnSpcReduction="10000"/>
          </a:bodyPr>
          <a:lstStyle/>
          <a:p>
            <a:pPr marL="0" indent="0">
              <a:buNone/>
            </a:pPr>
            <a:r>
              <a:rPr lang="en-US" sz="2800" b="1" dirty="0">
                <a:solidFill>
                  <a:schemeClr val="accent5">
                    <a:lumMod val="75000"/>
                  </a:schemeClr>
                </a:solidFill>
              </a:rPr>
              <a:t>Already, the term “Trinity” had been employed as a description of the Three-in-One God for well over a century, first used by Theophilus of Antioch and Tertullian in the late 2</a:t>
            </a:r>
            <a:r>
              <a:rPr lang="en-US" sz="2800" b="1" baseline="30000" dirty="0">
                <a:solidFill>
                  <a:schemeClr val="accent5">
                    <a:lumMod val="75000"/>
                  </a:schemeClr>
                </a:solidFill>
              </a:rPr>
              <a:t>nd</a:t>
            </a:r>
            <a:r>
              <a:rPr lang="en-US" sz="2800" b="1" dirty="0">
                <a:solidFill>
                  <a:schemeClr val="accent5">
                    <a:lumMod val="75000"/>
                  </a:schemeClr>
                </a:solidFill>
              </a:rPr>
              <a:t> century.</a:t>
            </a:r>
          </a:p>
          <a:p>
            <a:r>
              <a:rPr lang="en-US" sz="2400" i="1" dirty="0"/>
              <a:t>Tertullian also had coined the language “three persons, one substance” to express the three-ness and one-ness of the Father, Son, and Holy Spirit.</a:t>
            </a:r>
          </a:p>
          <a:p>
            <a:r>
              <a:rPr lang="en-US" sz="2400" i="1" dirty="0"/>
              <a:t>After rejecting the various early heresies of the Ebionites, the Gnostics, the Marcionites, and the </a:t>
            </a:r>
            <a:r>
              <a:rPr lang="en-US" sz="2400" i="1" dirty="0" err="1"/>
              <a:t>Modalists</a:t>
            </a:r>
            <a:r>
              <a:rPr lang="en-US" sz="2400" i="1" dirty="0"/>
              <a:t> about the nature of God, the church would now encounter the most serious threat to its understanding of the godhead in the rise of Arianism.</a:t>
            </a:r>
          </a:p>
          <a:p>
            <a:r>
              <a:rPr lang="en-US" sz="2400" i="1" dirty="0"/>
              <a:t>The struggle with Arianism, in turn, would lead to a more nuanced definition of the Trinity expressed in the Nicene Creed.</a:t>
            </a:r>
          </a:p>
        </p:txBody>
      </p:sp>
      <p:sp>
        <p:nvSpPr>
          <p:cNvPr id="5" name="Title 4">
            <a:extLst>
              <a:ext uri="{FF2B5EF4-FFF2-40B4-BE49-F238E27FC236}">
                <a16:creationId xmlns:a16="http://schemas.microsoft.com/office/drawing/2014/main" id="{25CAE3B6-B4E9-8DEB-E847-A2D3490F9DE6}"/>
              </a:ext>
            </a:extLst>
          </p:cNvPr>
          <p:cNvSpPr>
            <a:spLocks noGrp="1"/>
          </p:cNvSpPr>
          <p:nvPr>
            <p:ph type="title"/>
          </p:nvPr>
        </p:nvSpPr>
        <p:spPr>
          <a:xfrm>
            <a:off x="1220660" y="304800"/>
            <a:ext cx="9747504" cy="1625600"/>
          </a:xfrm>
        </p:spPr>
        <p:txBody>
          <a:bodyPr/>
          <a:lstStyle/>
          <a:p>
            <a:r>
              <a:rPr lang="en-US" dirty="0">
                <a:solidFill>
                  <a:srgbClr val="C00000"/>
                </a:solidFill>
              </a:rPr>
              <a:t>The doctrine of the trinity comes of age</a:t>
            </a:r>
          </a:p>
        </p:txBody>
      </p:sp>
    </p:spTree>
    <p:extLst>
      <p:ext uri="{BB962C8B-B14F-4D97-AF65-F5344CB8AC3E}">
        <p14:creationId xmlns:p14="http://schemas.microsoft.com/office/powerpoint/2010/main" val="213774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CA31BF-EA31-FDC9-A118-0C4EE3EB232B}"/>
              </a:ext>
            </a:extLst>
          </p:cNvPr>
          <p:cNvSpPr>
            <a:spLocks noGrp="1"/>
          </p:cNvSpPr>
          <p:nvPr>
            <p:ph type="sldNum" sz="quarter" idx="12"/>
          </p:nvPr>
        </p:nvSpPr>
        <p:spPr>
          <a:xfrm>
            <a:off x="11352212" y="6245352"/>
            <a:ext cx="7620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DF848B15-65AC-97CE-2167-0538CD51F77F}"/>
              </a:ext>
            </a:extLst>
          </p:cNvPr>
          <p:cNvSpPr>
            <a:spLocks noGrp="1"/>
          </p:cNvSpPr>
          <p:nvPr>
            <p:ph sz="quarter" idx="14"/>
          </p:nvPr>
        </p:nvSpPr>
        <p:spPr>
          <a:xfrm>
            <a:off x="608012" y="1371600"/>
            <a:ext cx="10957560" cy="5330952"/>
          </a:xfrm>
        </p:spPr>
        <p:txBody>
          <a:bodyPr>
            <a:normAutofit/>
          </a:bodyPr>
          <a:lstStyle/>
          <a:p>
            <a:pPr marL="0" indent="0">
              <a:buNone/>
            </a:pPr>
            <a:r>
              <a:rPr lang="en-US" sz="2800" b="1" dirty="0">
                <a:solidFill>
                  <a:schemeClr val="accent5">
                    <a:lumMod val="75000"/>
                  </a:schemeClr>
                </a:solidFill>
              </a:rPr>
              <a:t>In the 4</a:t>
            </a:r>
            <a:r>
              <a:rPr lang="en-US" sz="2800" b="1" baseline="30000" dirty="0">
                <a:solidFill>
                  <a:schemeClr val="accent5">
                    <a:lumMod val="75000"/>
                  </a:schemeClr>
                </a:solidFill>
              </a:rPr>
              <a:t>th</a:t>
            </a:r>
            <a:r>
              <a:rPr lang="en-US" sz="2800" b="1" dirty="0">
                <a:solidFill>
                  <a:schemeClr val="accent5">
                    <a:lumMod val="75000"/>
                  </a:schemeClr>
                </a:solidFill>
              </a:rPr>
              <a:t> century, not long after Constantine’s rise, a popular preacher name Arius contended that the Son was not eternal but was the first created Being, hence, a creature less than God.</a:t>
            </a:r>
          </a:p>
          <a:p>
            <a:r>
              <a:rPr lang="en-US" sz="2400" i="1" dirty="0"/>
              <a:t>Arius’ followers took up the chant into the streets, “There was a time when he was not!”</a:t>
            </a:r>
          </a:p>
          <a:p>
            <a:r>
              <a:rPr lang="en-US" sz="2400" i="1" dirty="0"/>
              <a:t>The problem with Arianism, like Modalism, is that it cut directly across plain statements in the New Testament:</a:t>
            </a:r>
          </a:p>
          <a:p>
            <a:pPr lvl="1"/>
            <a:r>
              <a:rPr lang="en-US" sz="2000" b="1" dirty="0"/>
              <a:t>At the beginning of time, the Son (</a:t>
            </a:r>
            <a:r>
              <a:rPr lang="en-US" sz="2000" b="1" i="1" dirty="0"/>
              <a:t>Logos</a:t>
            </a:r>
            <a:r>
              <a:rPr lang="en-US" sz="2000" b="1" dirty="0"/>
              <a:t>) already was “with” God (Jn. 1:1, 3).</a:t>
            </a:r>
          </a:p>
          <a:p>
            <a:pPr lvl="1"/>
            <a:r>
              <a:rPr lang="en-US" sz="2000" b="1" dirty="0"/>
              <a:t>If only God the Father was eternal and absolute, then the </a:t>
            </a:r>
            <a:r>
              <a:rPr lang="en-US" sz="2000" b="1" i="1" dirty="0"/>
              <a:t>Logos</a:t>
            </a:r>
            <a:r>
              <a:rPr lang="en-US" sz="2000" b="1" dirty="0"/>
              <a:t> was a sort of intermediate Being, neither fully divine nor fully a creature.</a:t>
            </a:r>
          </a:p>
          <a:p>
            <a:pPr lvl="1"/>
            <a:r>
              <a:rPr lang="en-US" sz="2000" b="1" dirty="0"/>
              <a:t>If the Son was a created Being, how could he have been “before all things” (Col. 1:17) and how could the Father have loved him “before the world’s creation” (Jn. 17:5, 24)?</a:t>
            </a:r>
          </a:p>
          <a:p>
            <a:pPr lvl="1"/>
            <a:r>
              <a:rPr lang="en-US" sz="2000" b="1" dirty="0"/>
              <a:t>Most important, if the Son was not fully divine, then the Christian church since its inception had been worshipping a creature, which is the essence of idolatry.</a:t>
            </a:r>
          </a:p>
        </p:txBody>
      </p:sp>
      <p:sp>
        <p:nvSpPr>
          <p:cNvPr id="5" name="Title 4">
            <a:extLst>
              <a:ext uri="{FF2B5EF4-FFF2-40B4-BE49-F238E27FC236}">
                <a16:creationId xmlns:a16="http://schemas.microsoft.com/office/drawing/2014/main" id="{984D1CDB-5F1B-1F75-6948-FB622D028D86}"/>
              </a:ext>
            </a:extLst>
          </p:cNvPr>
          <p:cNvSpPr>
            <a:spLocks noGrp="1"/>
          </p:cNvSpPr>
          <p:nvPr>
            <p:ph type="title"/>
          </p:nvPr>
        </p:nvSpPr>
        <p:spPr>
          <a:xfrm>
            <a:off x="1220660" y="228600"/>
            <a:ext cx="9747504" cy="883920"/>
          </a:xfrm>
        </p:spPr>
        <p:txBody>
          <a:bodyPr/>
          <a:lstStyle/>
          <a:p>
            <a:r>
              <a:rPr lang="en-US" dirty="0">
                <a:solidFill>
                  <a:srgbClr val="C00000"/>
                </a:solidFill>
              </a:rPr>
              <a:t>The </a:t>
            </a:r>
            <a:r>
              <a:rPr lang="en-US" dirty="0" err="1">
                <a:solidFill>
                  <a:srgbClr val="C00000"/>
                </a:solidFill>
              </a:rPr>
              <a:t>arians</a:t>
            </a:r>
            <a:endParaRPr lang="en-US" dirty="0">
              <a:solidFill>
                <a:srgbClr val="C00000"/>
              </a:solidFill>
            </a:endParaRPr>
          </a:p>
        </p:txBody>
      </p:sp>
    </p:spTree>
    <p:extLst>
      <p:ext uri="{BB962C8B-B14F-4D97-AF65-F5344CB8AC3E}">
        <p14:creationId xmlns:p14="http://schemas.microsoft.com/office/powerpoint/2010/main" val="342841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0B5C7D-F187-EA05-7F8C-C7929C5E6EE4}"/>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48</a:t>
            </a:fld>
            <a:endParaRPr lang="en-US" dirty="0"/>
          </a:p>
        </p:txBody>
      </p:sp>
      <p:sp>
        <p:nvSpPr>
          <p:cNvPr id="4" name="Content Placeholder 3">
            <a:extLst>
              <a:ext uri="{FF2B5EF4-FFF2-40B4-BE49-F238E27FC236}">
                <a16:creationId xmlns:a16="http://schemas.microsoft.com/office/drawing/2014/main" id="{84643419-D948-C450-9FA2-6B6DCBF80E20}"/>
              </a:ext>
            </a:extLst>
          </p:cNvPr>
          <p:cNvSpPr>
            <a:spLocks noGrp="1"/>
          </p:cNvSpPr>
          <p:nvPr>
            <p:ph sz="quarter" idx="14"/>
          </p:nvPr>
        </p:nvSpPr>
        <p:spPr>
          <a:xfrm>
            <a:off x="531812" y="1524000"/>
            <a:ext cx="11125200" cy="4876800"/>
          </a:xfrm>
        </p:spPr>
        <p:txBody>
          <a:bodyPr>
            <a:normAutofit lnSpcReduction="10000"/>
          </a:bodyPr>
          <a:lstStyle/>
          <a:p>
            <a:pPr marL="0" indent="0">
              <a:buNone/>
            </a:pPr>
            <a:r>
              <a:rPr lang="en-US" sz="2800" b="1" dirty="0">
                <a:solidFill>
                  <a:schemeClr val="accent5">
                    <a:lumMod val="75000"/>
                  </a:schemeClr>
                </a:solidFill>
              </a:rPr>
              <a:t>The theological dispute also had political implications, so Emperor Constantine called for a council of all the bishops world-wide to convene at Nicaea, Bithynia to resolve the dispute.</a:t>
            </a:r>
          </a:p>
          <a:p>
            <a:r>
              <a:rPr lang="en-US" sz="2400" i="1" dirty="0"/>
              <a:t>According to Athanasius, some 318 bishops attended from all over the Roman Empire (and a few outside it as well).</a:t>
            </a:r>
          </a:p>
          <a:p>
            <a:r>
              <a:rPr lang="en-US" sz="2400" i="1" dirty="0"/>
              <a:t>They met from May until the end of July AD 325.</a:t>
            </a:r>
          </a:p>
          <a:p>
            <a:r>
              <a:rPr lang="en-US" sz="2400" i="1" dirty="0"/>
              <a:t>A statement of faith (Creed of Nicaea) was drafted based on the Apostles’ Creed, and all but two bishops subscribed to its final form. (This creed would later be slightly amended in AD 381, with some expansions concerning the Holy Spirit and the Church, in what we now call the Nicene Creed.)</a:t>
            </a:r>
          </a:p>
          <a:p>
            <a:r>
              <a:rPr lang="en-US" sz="2400" i="1" dirty="0"/>
              <a:t>This council was the first of its kind to attain Christian theological consensus, and subsequent councils would follow, called the first seven ecumenical councils in Christian history.</a:t>
            </a:r>
          </a:p>
        </p:txBody>
      </p:sp>
      <p:sp>
        <p:nvSpPr>
          <p:cNvPr id="5" name="Title 4">
            <a:extLst>
              <a:ext uri="{FF2B5EF4-FFF2-40B4-BE49-F238E27FC236}">
                <a16:creationId xmlns:a16="http://schemas.microsoft.com/office/drawing/2014/main" id="{3CC8B4CC-DB83-E634-CE19-7D15665EBA6D}"/>
              </a:ext>
            </a:extLst>
          </p:cNvPr>
          <p:cNvSpPr>
            <a:spLocks noGrp="1"/>
          </p:cNvSpPr>
          <p:nvPr>
            <p:ph type="title"/>
          </p:nvPr>
        </p:nvSpPr>
        <p:spPr>
          <a:xfrm>
            <a:off x="1220660" y="488066"/>
            <a:ext cx="9747504" cy="883920"/>
          </a:xfrm>
        </p:spPr>
        <p:txBody>
          <a:bodyPr/>
          <a:lstStyle/>
          <a:p>
            <a:r>
              <a:rPr lang="en-US" dirty="0">
                <a:solidFill>
                  <a:srgbClr val="C00000"/>
                </a:solidFill>
              </a:rPr>
              <a:t>The </a:t>
            </a:r>
            <a:r>
              <a:rPr lang="en-US" dirty="0" err="1">
                <a:solidFill>
                  <a:srgbClr val="C00000"/>
                </a:solidFill>
              </a:rPr>
              <a:t>nicene</a:t>
            </a:r>
            <a:r>
              <a:rPr lang="en-US" dirty="0">
                <a:solidFill>
                  <a:srgbClr val="C00000"/>
                </a:solidFill>
              </a:rPr>
              <a:t> council</a:t>
            </a:r>
          </a:p>
        </p:txBody>
      </p:sp>
    </p:spTree>
    <p:extLst>
      <p:ext uri="{BB962C8B-B14F-4D97-AF65-F5344CB8AC3E}">
        <p14:creationId xmlns:p14="http://schemas.microsoft.com/office/powerpoint/2010/main" val="55526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B1B27-A060-D288-2F28-F76608C177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DA080B-9F60-25E0-0F6F-4B4BAFEBE07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4189412" y="-1143000"/>
            <a:ext cx="6858000" cy="9144000"/>
          </a:xfrm>
          <a:prstGeom prst="rect">
            <a:avLst/>
          </a:prstGeom>
        </p:spPr>
      </p:pic>
      <p:sp>
        <p:nvSpPr>
          <p:cNvPr id="7" name="Title 1">
            <a:extLst>
              <a:ext uri="{FF2B5EF4-FFF2-40B4-BE49-F238E27FC236}">
                <a16:creationId xmlns:a16="http://schemas.microsoft.com/office/drawing/2014/main" id="{EAE88F81-180A-B3A6-5546-E6636EEC1FDC}"/>
              </a:ext>
            </a:extLst>
          </p:cNvPr>
          <p:cNvSpPr txBox="1">
            <a:spLocks/>
          </p:cNvSpPr>
          <p:nvPr/>
        </p:nvSpPr>
        <p:spPr>
          <a:xfrm>
            <a:off x="303212" y="281218"/>
            <a:ext cx="2590800" cy="6271982"/>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399" b="1" dirty="0">
                <a:solidFill>
                  <a:schemeClr val="tx1"/>
                </a:solidFill>
                <a:latin typeface="Calibri" panose="020F0502020204030204" pitchFamily="34" charset="0"/>
                <a:ea typeface="Calibri" panose="020F0502020204030204" pitchFamily="34" charset="0"/>
                <a:cs typeface="Calibri" panose="020F0502020204030204" pitchFamily="34" charset="0"/>
              </a:rPr>
              <a:t>In 2015 near modern </a:t>
            </a:r>
            <a:r>
              <a:rPr lang="en-US" sz="2399" b="1" dirty="0" err="1">
                <a:solidFill>
                  <a:schemeClr val="tx1"/>
                </a:solidFill>
                <a:latin typeface="Calibri" panose="020F0502020204030204" pitchFamily="34" charset="0"/>
                <a:ea typeface="Calibri" panose="020F0502020204030204" pitchFamily="34" charset="0"/>
                <a:cs typeface="Calibri" panose="020F0502020204030204" pitchFamily="34" charset="0"/>
              </a:rPr>
              <a:t>Iznik</a:t>
            </a:r>
            <a:r>
              <a:rPr lang="en-US" sz="2399" b="1" dirty="0">
                <a:solidFill>
                  <a:schemeClr val="tx1"/>
                </a:solidFill>
                <a:latin typeface="Calibri" panose="020F0502020204030204" pitchFamily="34" charset="0"/>
                <a:ea typeface="Calibri" panose="020F0502020204030204" pitchFamily="34" charset="0"/>
                <a:cs typeface="Calibri" panose="020F0502020204030204" pitchFamily="34" charset="0"/>
              </a:rPr>
              <a:t> (ancient Nicaea), an early basilica was discovered lying submerged in 6-10’ of water about 165’ offshore. The church is divided into three aisles with an apse on the eastern end. Likely it was built on the site where the Council of Nicaea convened in AD 325.</a:t>
            </a:r>
          </a:p>
        </p:txBody>
      </p:sp>
    </p:spTree>
    <p:extLst>
      <p:ext uri="{BB962C8B-B14F-4D97-AF65-F5344CB8AC3E}">
        <p14:creationId xmlns:p14="http://schemas.microsoft.com/office/powerpoint/2010/main" val="240428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649E4A-EFB8-5D53-612D-BF51B463C9A7}"/>
              </a:ext>
            </a:extLst>
          </p:cNvPr>
          <p:cNvSpPr>
            <a:spLocks noGrp="1"/>
          </p:cNvSpPr>
          <p:nvPr>
            <p:ph type="sldNum" sz="quarter" idx="12"/>
          </p:nvPr>
        </p:nvSpPr>
        <p:spPr/>
        <p:txBody>
          <a:bodyPr/>
          <a:lstStyle/>
          <a:p>
            <a:fld id="{DF28FB93-0A08-4E7D-8E63-9EFA29F1E093}" type="slidenum">
              <a:rPr lang="en-US" smtClean="0"/>
              <a:pPr/>
              <a:t>5</a:t>
            </a:fld>
            <a:endParaRPr lang="en-US" dirty="0"/>
          </a:p>
        </p:txBody>
      </p:sp>
      <p:sp>
        <p:nvSpPr>
          <p:cNvPr id="4" name="Content Placeholder 3">
            <a:extLst>
              <a:ext uri="{FF2B5EF4-FFF2-40B4-BE49-F238E27FC236}">
                <a16:creationId xmlns:a16="http://schemas.microsoft.com/office/drawing/2014/main" id="{6FE54546-02F2-1B2F-8241-46F2289569CD}"/>
              </a:ext>
            </a:extLst>
          </p:cNvPr>
          <p:cNvSpPr>
            <a:spLocks noGrp="1"/>
          </p:cNvSpPr>
          <p:nvPr>
            <p:ph sz="quarter" idx="14"/>
          </p:nvPr>
        </p:nvSpPr>
        <p:spPr>
          <a:xfrm>
            <a:off x="531812" y="1112520"/>
            <a:ext cx="11277600" cy="5590032"/>
          </a:xfrm>
        </p:spPr>
        <p:txBody>
          <a:bodyPr>
            <a:normAutofit lnSpcReduction="10000"/>
          </a:bodyPr>
          <a:lstStyle/>
          <a:p>
            <a:pPr marL="0" indent="0">
              <a:buNone/>
            </a:pPr>
            <a:r>
              <a:rPr lang="en-US" sz="2800" b="1" dirty="0">
                <a:solidFill>
                  <a:schemeClr val="accent5">
                    <a:lumMod val="75000"/>
                  </a:schemeClr>
                </a:solidFill>
              </a:rPr>
              <a:t>Marcion, a teacher in Rome (c. AD 144), determined to sever Christianity from Judaism as much as possible.</a:t>
            </a:r>
          </a:p>
          <a:p>
            <a:r>
              <a:rPr lang="en-US" sz="2400" i="1" dirty="0"/>
              <a:t>Like Gnostics, he did not believe that Jesus was born or had a true human body.</a:t>
            </a:r>
          </a:p>
          <a:p>
            <a:r>
              <a:rPr lang="en-US" sz="2400" i="1" dirty="0"/>
              <a:t>He also held that Jesus came from a superior God, a God of love (good God), who had nothing to do with the God of Israel, who was a God of laws (bad God).</a:t>
            </a:r>
          </a:p>
          <a:p>
            <a:r>
              <a:rPr lang="en-US" sz="2400" i="1" dirty="0"/>
              <a:t>He believed that the Old Testament should be rejected outright, along with any New Testament books that seemed to conflict with his ideas. Hence, he created his own canon of Scripture, which included 10 letters of Paul and the Gospel of Luke.</a:t>
            </a:r>
          </a:p>
          <a:p>
            <a:r>
              <a:rPr lang="en-US" sz="2400" i="1" dirty="0"/>
              <a:t>In his “two-God-theology,” Marcion held that Jesus’ death was a payment from the God of love to the God of Israel to set humans free.</a:t>
            </a:r>
          </a:p>
          <a:p>
            <a:r>
              <a:rPr lang="en-US" sz="2400" i="1" dirty="0"/>
              <a:t>Due to Marcion’s abbreviated canon, the early church was now compelled to wrestle with the task of deciding which Christian writings ought to belong to the canon, so indirectly, Marcion did the church a favor. In addition, the early church would embrace the Hebrew Bible as belonging to the true canon of Scripture.</a:t>
            </a:r>
          </a:p>
        </p:txBody>
      </p:sp>
      <p:sp>
        <p:nvSpPr>
          <p:cNvPr id="5" name="Title 4">
            <a:extLst>
              <a:ext uri="{FF2B5EF4-FFF2-40B4-BE49-F238E27FC236}">
                <a16:creationId xmlns:a16="http://schemas.microsoft.com/office/drawing/2014/main" id="{F11E16CF-C2E3-781F-5AEB-2B2F4C87312A}"/>
              </a:ext>
            </a:extLst>
          </p:cNvPr>
          <p:cNvSpPr>
            <a:spLocks noGrp="1"/>
          </p:cNvSpPr>
          <p:nvPr>
            <p:ph type="title"/>
          </p:nvPr>
        </p:nvSpPr>
        <p:spPr>
          <a:xfrm>
            <a:off x="1220660" y="155448"/>
            <a:ext cx="9747504" cy="807720"/>
          </a:xfrm>
        </p:spPr>
        <p:txBody>
          <a:bodyPr/>
          <a:lstStyle/>
          <a:p>
            <a:r>
              <a:rPr lang="en-US" dirty="0" err="1">
                <a:solidFill>
                  <a:srgbClr val="C00000"/>
                </a:solidFill>
              </a:rPr>
              <a:t>marcion</a:t>
            </a:r>
            <a:endParaRPr lang="en-US" dirty="0">
              <a:solidFill>
                <a:srgbClr val="C00000"/>
              </a:solidFill>
            </a:endParaRPr>
          </a:p>
        </p:txBody>
      </p:sp>
    </p:spTree>
    <p:extLst>
      <p:ext uri="{BB962C8B-B14F-4D97-AF65-F5344CB8AC3E}">
        <p14:creationId xmlns:p14="http://schemas.microsoft.com/office/powerpoint/2010/main" val="171495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10000"/>
          </a:schemeClr>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0AEC853E-95CC-621C-48D1-836B173FEDAC}"/>
              </a:ext>
            </a:extLst>
          </p:cNvPr>
          <p:cNvSpPr>
            <a:spLocks noGrp="1" noChangeArrowheads="1"/>
          </p:cNvSpPr>
          <p:nvPr>
            <p:ph type="title"/>
          </p:nvPr>
        </p:nvSpPr>
        <p:spPr>
          <a:xfrm>
            <a:off x="760412" y="152400"/>
            <a:ext cx="10668000" cy="712788"/>
          </a:xfrm>
        </p:spPr>
        <p:txBody>
          <a:bodyPr/>
          <a:lstStyle/>
          <a:p>
            <a:r>
              <a:rPr lang="en-US" altLang="en-US" sz="4000" b="1" dirty="0">
                <a:latin typeface="Lucida Blackletter" pitchFamily="2" charset="0"/>
              </a:rPr>
              <a:t>The Nicene Creed from AD 325 and AD 381</a:t>
            </a:r>
          </a:p>
        </p:txBody>
      </p:sp>
      <p:sp>
        <p:nvSpPr>
          <p:cNvPr id="138243" name="Rectangle 3">
            <a:extLst>
              <a:ext uri="{FF2B5EF4-FFF2-40B4-BE49-F238E27FC236}">
                <a16:creationId xmlns:a16="http://schemas.microsoft.com/office/drawing/2014/main" id="{83708D9D-8357-4DE5-9F39-44AF05A93B00}"/>
              </a:ext>
            </a:extLst>
          </p:cNvPr>
          <p:cNvSpPr>
            <a:spLocks noGrp="1" noChangeArrowheads="1"/>
          </p:cNvSpPr>
          <p:nvPr>
            <p:ph type="body" idx="1"/>
          </p:nvPr>
        </p:nvSpPr>
        <p:spPr>
          <a:xfrm>
            <a:off x="227012" y="1066800"/>
            <a:ext cx="8077200" cy="5535612"/>
          </a:xfrm>
        </p:spPr>
        <p:txBody>
          <a:bodyPr/>
          <a:lstStyle/>
          <a:p>
            <a:pPr>
              <a:lnSpc>
                <a:spcPct val="90000"/>
              </a:lnSpc>
              <a:buFont typeface="Wingdings" panose="05000000000000000000" pitchFamily="2" charset="2"/>
              <a:buNone/>
            </a:pPr>
            <a:r>
              <a:rPr lang="en-US" sz="2000" b="0" i="0" dirty="0">
                <a:effectLst/>
                <a:latin typeface="Arial" panose="020B0604020202020204" pitchFamily="34" charset="0"/>
              </a:rPr>
              <a:t>We believe in one God, the Father Almighty, maker of all things visible and invisible; </a:t>
            </a:r>
          </a:p>
          <a:p>
            <a:pPr>
              <a:lnSpc>
                <a:spcPct val="90000"/>
              </a:lnSpc>
              <a:buFont typeface="Wingdings" panose="05000000000000000000" pitchFamily="2" charset="2"/>
              <a:buNone/>
            </a:pPr>
            <a:r>
              <a:rPr lang="en-US" sz="2000" b="0" i="0" dirty="0">
                <a:effectLst/>
                <a:latin typeface="Arial" panose="020B0604020202020204" pitchFamily="34" charset="0"/>
              </a:rPr>
              <a:t>And in one Lord, Jesus Christ, the Son of God, </a:t>
            </a:r>
            <a:r>
              <a:rPr lang="en-US" sz="2000" b="0" i="0" dirty="0">
                <a:solidFill>
                  <a:schemeClr val="accent2">
                    <a:lumMod val="60000"/>
                    <a:lumOff val="40000"/>
                  </a:schemeClr>
                </a:solidFill>
                <a:effectLst/>
                <a:latin typeface="Arial" panose="020B0604020202020204" pitchFamily="34" charset="0"/>
              </a:rPr>
              <a:t>begotten from the Father, only-begotten, that is, from the substance of the Father, God from God, light from light, true God from true God, begotten not made, of one substance with the Father</a:t>
            </a:r>
            <a:r>
              <a:rPr lang="en-US" sz="2000" b="0" i="0" dirty="0">
                <a:effectLst/>
                <a:latin typeface="Arial" panose="020B0604020202020204" pitchFamily="34" charset="0"/>
              </a:rPr>
              <a:t>, through Whom all things came into being, things in heaven and things on earth,</a:t>
            </a:r>
            <a:br>
              <a:rPr lang="en-US" sz="2000" dirty="0"/>
            </a:br>
            <a:r>
              <a:rPr lang="en-US" sz="2000" b="0" i="0" dirty="0">
                <a:effectLst/>
                <a:latin typeface="Arial" panose="020B0604020202020204" pitchFamily="34" charset="0"/>
              </a:rPr>
              <a:t>Who because of us men and because of our salvation came down,</a:t>
            </a:r>
            <a:br>
              <a:rPr lang="en-US" sz="2000" dirty="0"/>
            </a:br>
            <a:r>
              <a:rPr lang="en-US" sz="2000" b="0" i="0" dirty="0">
                <a:effectLst/>
                <a:latin typeface="Arial" panose="020B0604020202020204" pitchFamily="34" charset="0"/>
              </a:rPr>
              <a:t>and became incarnate and became man, and suffered,</a:t>
            </a:r>
            <a:br>
              <a:rPr lang="en-US" sz="2000" dirty="0"/>
            </a:br>
            <a:r>
              <a:rPr lang="en-US" sz="2000" b="0" i="0" dirty="0">
                <a:effectLst/>
                <a:latin typeface="Arial" panose="020B0604020202020204" pitchFamily="34" charset="0"/>
              </a:rPr>
              <a:t>and rose again on the third day, and ascended to the heavens,</a:t>
            </a:r>
            <a:br>
              <a:rPr lang="en-US" sz="2000" dirty="0"/>
            </a:br>
            <a:r>
              <a:rPr lang="en-US" sz="2000" b="0" i="0" dirty="0">
                <a:effectLst/>
                <a:latin typeface="Arial" panose="020B0604020202020204" pitchFamily="34" charset="0"/>
              </a:rPr>
              <a:t>and will come to judge the living and dead,</a:t>
            </a:r>
          </a:p>
          <a:p>
            <a:pPr>
              <a:lnSpc>
                <a:spcPct val="90000"/>
              </a:lnSpc>
              <a:buFont typeface="Wingdings" panose="05000000000000000000" pitchFamily="2" charset="2"/>
              <a:buNone/>
            </a:pPr>
            <a:r>
              <a:rPr lang="en-US" sz="2000" b="0" i="0" dirty="0">
                <a:effectLst/>
                <a:latin typeface="Arial" panose="020B0604020202020204" pitchFamily="34" charset="0"/>
              </a:rPr>
              <a:t>And in the Holy Spirit.</a:t>
            </a:r>
          </a:p>
          <a:p>
            <a:pPr>
              <a:lnSpc>
                <a:spcPct val="90000"/>
              </a:lnSpc>
              <a:buFont typeface="Wingdings" panose="05000000000000000000" pitchFamily="2" charset="2"/>
              <a:buNone/>
            </a:pPr>
            <a:endParaRPr lang="en-US" sz="2000" b="0" i="0" dirty="0">
              <a:effectLst/>
              <a:latin typeface="Arial" panose="020B0604020202020204" pitchFamily="34" charset="0"/>
            </a:endParaRPr>
          </a:p>
          <a:p>
            <a:pPr>
              <a:lnSpc>
                <a:spcPct val="90000"/>
              </a:lnSpc>
              <a:buFont typeface="Wingdings" panose="05000000000000000000" pitchFamily="2" charset="2"/>
              <a:buNone/>
            </a:pPr>
            <a:r>
              <a:rPr lang="en-US" sz="2000" b="0" i="0" dirty="0">
                <a:solidFill>
                  <a:schemeClr val="accent2">
                    <a:lumMod val="60000"/>
                    <a:lumOff val="40000"/>
                  </a:schemeClr>
                </a:solidFill>
                <a:effectLst/>
                <a:latin typeface="Arial" panose="020B0604020202020204" pitchFamily="34" charset="0"/>
              </a:rPr>
              <a:t>But as for those who say, “There was [at time] when He was not,” and, “Before being born He was not,” and that “He came into existence out of nothing,” or who assert that the Son of God is of a different hypostasis or substance, or created, or is subject to alteration or change–these the Catholic and apostolic Church anathematizes.</a:t>
            </a:r>
            <a:endParaRPr lang="en-US" altLang="en-US" sz="2000" dirty="0">
              <a:solidFill>
                <a:schemeClr val="accent2">
                  <a:lumMod val="60000"/>
                  <a:lumOff val="40000"/>
                </a:schemeClr>
              </a:solidFill>
              <a:latin typeface="Arial Narrow" panose="020B0606020202030204" pitchFamily="34" charset="0"/>
            </a:endParaRPr>
          </a:p>
        </p:txBody>
      </p:sp>
      <p:sp>
        <p:nvSpPr>
          <p:cNvPr id="2" name="TextBox 1">
            <a:extLst>
              <a:ext uri="{FF2B5EF4-FFF2-40B4-BE49-F238E27FC236}">
                <a16:creationId xmlns:a16="http://schemas.microsoft.com/office/drawing/2014/main" id="{E11CCE9B-8232-7402-10CD-FD9E22A4E595}"/>
              </a:ext>
            </a:extLst>
          </p:cNvPr>
          <p:cNvSpPr txBox="1"/>
          <p:nvPr/>
        </p:nvSpPr>
        <p:spPr>
          <a:xfrm>
            <a:off x="8609012" y="1828800"/>
            <a:ext cx="3200400" cy="3785652"/>
          </a:xfrm>
          <a:prstGeom prst="rect">
            <a:avLst/>
          </a:prstGeom>
          <a:solidFill>
            <a:schemeClr val="bg1">
              <a:lumMod val="75000"/>
            </a:schemeClr>
          </a:solidFill>
        </p:spPr>
        <p:txBody>
          <a:bodyPr wrap="square" rtlCol="0">
            <a:spAutoFit/>
          </a:bodyPr>
          <a:lstStyle/>
          <a:p>
            <a:r>
              <a:rPr lang="en-US" sz="2400" dirty="0"/>
              <a:t>The areas highlighted in yellow were especially directed toward the Arian controversy, both as positive statements regarding Christ Jesus as well as anathemas at the end directed toward the Arians.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CBDD3661-C312-D347-D56F-6787DF150F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7DCCE6-414C-F435-ED69-8B6C73CD3FE2}"/>
              </a:ext>
            </a:extLst>
          </p:cNvPr>
          <p:cNvSpPr>
            <a:spLocks noGrp="1"/>
          </p:cNvSpPr>
          <p:nvPr>
            <p:ph type="title"/>
          </p:nvPr>
        </p:nvSpPr>
        <p:spPr>
          <a:xfrm>
            <a:off x="913556" y="228600"/>
            <a:ext cx="10351066" cy="1261872"/>
          </a:xfrm>
        </p:spPr>
        <p:txBody>
          <a:bodyPr>
            <a:normAutofit/>
          </a:bodyPr>
          <a:lstStyle/>
          <a:p>
            <a:r>
              <a:rPr lang="en-US" sz="6600" dirty="0">
                <a:solidFill>
                  <a:srgbClr val="C00000"/>
                </a:solidFill>
                <a:latin typeface="Eras Demi ITC" panose="020B0805030504020804" pitchFamily="34" charset="0"/>
              </a:rPr>
              <a:t>Two Competing Views</a:t>
            </a:r>
          </a:p>
        </p:txBody>
      </p:sp>
      <p:sp>
        <p:nvSpPr>
          <p:cNvPr id="6" name="Content Placeholder 5">
            <a:extLst>
              <a:ext uri="{FF2B5EF4-FFF2-40B4-BE49-F238E27FC236}">
                <a16:creationId xmlns:a16="http://schemas.microsoft.com/office/drawing/2014/main" id="{A3562CE0-71DC-037A-4541-1388CED3A6EC}"/>
              </a:ext>
            </a:extLst>
          </p:cNvPr>
          <p:cNvSpPr>
            <a:spLocks noGrp="1"/>
          </p:cNvSpPr>
          <p:nvPr>
            <p:ph sz="half" idx="2"/>
          </p:nvPr>
        </p:nvSpPr>
        <p:spPr>
          <a:xfrm>
            <a:off x="1903412" y="1601598"/>
            <a:ext cx="3657600" cy="4875403"/>
          </a:xfrm>
          <a:solidFill>
            <a:schemeClr val="tx2">
              <a:lumMod val="25000"/>
            </a:schemeClr>
          </a:solidFill>
        </p:spPr>
        <p:txBody>
          <a:bodyPr>
            <a:normAutofit/>
          </a:bodyPr>
          <a:lstStyle/>
          <a:p>
            <a:pPr marL="36889" indent="0" algn="ctr">
              <a:buNone/>
            </a:pPr>
            <a:r>
              <a:rPr lang="en-US" sz="2800" b="1" dirty="0">
                <a:solidFill>
                  <a:srgbClr val="FFFFCC"/>
                </a:solidFill>
                <a:latin typeface="Arial Nova" panose="020B0504020202020204" pitchFamily="34" charset="0"/>
              </a:rPr>
              <a:t>ARIANISM</a:t>
            </a:r>
          </a:p>
          <a:p>
            <a:r>
              <a:rPr lang="en-US" sz="2400" i="1" dirty="0">
                <a:latin typeface="Arial Nova" panose="020B0504020202020204" pitchFamily="34" charset="0"/>
              </a:rPr>
              <a:t>God is a simple “one.”</a:t>
            </a:r>
          </a:p>
          <a:p>
            <a:r>
              <a:rPr lang="en-US" sz="2400" i="1" dirty="0">
                <a:latin typeface="Arial Nova" panose="020B0504020202020204" pitchFamily="34" charset="0"/>
              </a:rPr>
              <a:t>The Son is less than God. He was the first created Being, hence not fully God.</a:t>
            </a:r>
          </a:p>
          <a:p>
            <a:r>
              <a:rPr lang="en-US" sz="2400" i="1" dirty="0">
                <a:latin typeface="Arial Nova" panose="020B0504020202020204" pitchFamily="34" charset="0"/>
              </a:rPr>
              <a:t>The Son is inferior to the Father.</a:t>
            </a:r>
          </a:p>
          <a:p>
            <a:r>
              <a:rPr lang="en-US" sz="2400" i="1" dirty="0">
                <a:latin typeface="Arial Nova" panose="020B0504020202020204" pitchFamily="34" charset="0"/>
              </a:rPr>
              <a:t>The Holy Spirit is impersonal.</a:t>
            </a:r>
          </a:p>
        </p:txBody>
      </p:sp>
      <p:sp>
        <p:nvSpPr>
          <p:cNvPr id="10" name="Content Placeholder 1">
            <a:extLst>
              <a:ext uri="{FF2B5EF4-FFF2-40B4-BE49-F238E27FC236}">
                <a16:creationId xmlns:a16="http://schemas.microsoft.com/office/drawing/2014/main" id="{B514833C-3BC8-AB42-381F-9543988A02DD}"/>
              </a:ext>
            </a:extLst>
          </p:cNvPr>
          <p:cNvSpPr txBox="1">
            <a:spLocks/>
          </p:cNvSpPr>
          <p:nvPr/>
        </p:nvSpPr>
        <p:spPr>
          <a:xfrm>
            <a:off x="6169243" y="1601598"/>
            <a:ext cx="3733799" cy="4875402"/>
          </a:xfrm>
          <a:prstGeom prst="rect">
            <a:avLst/>
          </a:prstGeom>
          <a:solidFill>
            <a:schemeClr val="bg2">
              <a:lumMod val="75000"/>
            </a:schemeClr>
          </a:solidFill>
          <a:effectLst>
            <a:outerShdw blurRad="25400" dir="17880000">
              <a:srgbClr val="000000">
                <a:alpha val="46000"/>
              </a:srgbClr>
            </a:outerShdw>
          </a:effectLst>
        </p:spPr>
        <p:txBody>
          <a:bodyPr vert="horz" lIns="91440" tIns="45720" rIns="91440" bIns="45720" rtlCol="0" anchor="t">
            <a:normAutofit fontScale="92500"/>
          </a:bodyPr>
          <a:lst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889" marR="0" lvl="0" indent="0" algn="ctr" defTabSz="457063" rtl="0" eaLnBrk="1" fontAlgn="auto" latinLnBrk="0" hangingPunct="1">
              <a:lnSpc>
                <a:spcPct val="110000"/>
              </a:lnSpc>
              <a:spcBef>
                <a:spcPct val="20000"/>
              </a:spcBef>
              <a:spcAft>
                <a:spcPts val="600"/>
              </a:spcAft>
              <a:buClr>
                <a:srgbClr val="F4EDD8"/>
              </a:buClr>
              <a:buSzPct val="70000"/>
              <a:buFont typeface="Wingdings 2" charset="2"/>
              <a:buNone/>
              <a:tabLst/>
              <a:defRPr/>
            </a:pPr>
            <a:r>
              <a:rPr kumimoji="0" lang="en-US" sz="2800" b="1" i="0" u="none" strike="noStrike" kern="1200" cap="none" spc="0" normalizeH="0" baseline="0" noProof="0" dirty="0">
                <a:ln>
                  <a:solidFill>
                    <a:prstClr val="black">
                      <a:lumMod val="75000"/>
                      <a:lumOff val="25000"/>
                      <a:alpha val="10000"/>
                    </a:prstClr>
                  </a:solidFill>
                </a:ln>
                <a:solidFill>
                  <a:srgbClr val="FFFFCC"/>
                </a:solidFill>
                <a:effectLst>
                  <a:outerShdw blurRad="9525" dist="25400" dir="14640000" algn="tl" rotWithShape="0">
                    <a:prstClr val="black">
                      <a:alpha val="30000"/>
                    </a:prstClr>
                  </a:outerShdw>
                </a:effectLst>
                <a:uLnTx/>
                <a:uFillTx/>
                <a:latin typeface="Arial Nova" panose="020F0502020204030204" pitchFamily="34" charset="0"/>
                <a:ea typeface="+mn-ea"/>
                <a:cs typeface="+mn-cs"/>
              </a:rPr>
              <a:t>TRINITARIANISM</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0"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God is a complex “one.”</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0"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Jesus is God the Son incarnate. He is the Son eternally, and this is part of his essential nature.</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0"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God is one Substance in three Persons.</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0"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The Holy Spirit is personal.</a:t>
            </a:r>
            <a:endParaRPr kumimoji="0" lang="en-US" sz="2400" b="0" i="1"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214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additive="base">
                                        <p:cTn id="2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 calcmode="lin" valueType="num">
                                      <p:cBhvr additive="base">
                                        <p:cTn id="3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anim calcmode="lin" valueType="num">
                                      <p:cBhvr additive="base">
                                        <p:cTn id="4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 calcmode="lin" valueType="num">
                                      <p:cBhvr additive="base">
                                        <p:cTn id="5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xEl>
                                              <p:pRg st="4" end="4"/>
                                            </p:txEl>
                                          </p:spTgt>
                                        </p:tgtEl>
                                        <p:attrNameLst>
                                          <p:attrName>style.visibility</p:attrName>
                                        </p:attrNameLst>
                                      </p:cBhvr>
                                      <p:to>
                                        <p:strVal val="visible"/>
                                      </p:to>
                                    </p:set>
                                    <p:anim calcmode="lin" valueType="num">
                                      <p:cBhvr additive="base">
                                        <p:cTn id="5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Trinity - UnderstandChristianity.com">
            <a:extLst>
              <a:ext uri="{FF2B5EF4-FFF2-40B4-BE49-F238E27FC236}">
                <a16:creationId xmlns:a16="http://schemas.microsoft.com/office/drawing/2014/main" id="{C215F58D-1451-D4D7-ECB3-B4FAD9D41D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8095" y="893"/>
            <a:ext cx="7492635" cy="68562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83D3CB4-F989-B8F2-0798-3F4703BF4217}"/>
              </a:ext>
            </a:extLst>
          </p:cNvPr>
          <p:cNvSpPr/>
          <p:nvPr/>
        </p:nvSpPr>
        <p:spPr>
          <a:xfrm>
            <a:off x="3916461" y="6332666"/>
            <a:ext cx="1433791" cy="442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Goudy Old Style"/>
            </a:endParaRPr>
          </a:p>
        </p:txBody>
      </p:sp>
      <p:sp>
        <p:nvSpPr>
          <p:cNvPr id="3" name="TextBox 2">
            <a:extLst>
              <a:ext uri="{FF2B5EF4-FFF2-40B4-BE49-F238E27FC236}">
                <a16:creationId xmlns:a16="http://schemas.microsoft.com/office/drawing/2014/main" id="{F2D5DEB3-2DAC-9E94-ACEC-491CD49A1587}"/>
              </a:ext>
            </a:extLst>
          </p:cNvPr>
          <p:cNvSpPr txBox="1"/>
          <p:nvPr/>
        </p:nvSpPr>
        <p:spPr>
          <a:xfrm>
            <a:off x="8583499" y="328068"/>
            <a:ext cx="3223623" cy="4092362"/>
          </a:xfrm>
          <a:prstGeom prst="rect">
            <a:avLst/>
          </a:prstGeom>
          <a:noFill/>
        </p:spPr>
        <p:txBody>
          <a:bodyPr wrap="square" rtlCol="0">
            <a:spAutoFit/>
          </a:bodyPr>
          <a:lstStyle/>
          <a:p>
            <a:pPr defTabSz="914126"/>
            <a:r>
              <a:rPr lang="en-US" sz="2399" i="1" dirty="0">
                <a:solidFill>
                  <a:prstClr val="white"/>
                </a:solidFill>
                <a:latin typeface="Goudy Old Style"/>
              </a:rPr>
              <a:t>“How much more, then, will the blood of Christ </a:t>
            </a:r>
            <a:r>
              <a:rPr lang="en-US" sz="2399" i="1" dirty="0">
                <a:solidFill>
                  <a:srgbClr val="FFC000"/>
                </a:solidFill>
                <a:latin typeface="Goudy Old Style"/>
              </a:rPr>
              <a:t>[the Son]</a:t>
            </a:r>
            <a:r>
              <a:rPr lang="en-US" sz="2399" i="1" dirty="0">
                <a:solidFill>
                  <a:prstClr val="white"/>
                </a:solidFill>
                <a:latin typeface="Goudy Old Style"/>
              </a:rPr>
              <a:t>,</a:t>
            </a:r>
            <a:r>
              <a:rPr lang="en-US" sz="2399" i="1" dirty="0">
                <a:solidFill>
                  <a:srgbClr val="FFC000"/>
                </a:solidFill>
                <a:latin typeface="Goudy Old Style"/>
              </a:rPr>
              <a:t> </a:t>
            </a:r>
            <a:r>
              <a:rPr lang="en-US" sz="2399" i="1" dirty="0">
                <a:solidFill>
                  <a:prstClr val="white"/>
                </a:solidFill>
                <a:latin typeface="Goudy Old Style"/>
              </a:rPr>
              <a:t>who through the eternal Spirit </a:t>
            </a:r>
            <a:r>
              <a:rPr lang="en-US" sz="2399" i="1" dirty="0">
                <a:solidFill>
                  <a:srgbClr val="FFC000"/>
                </a:solidFill>
                <a:latin typeface="Goudy Old Style"/>
              </a:rPr>
              <a:t>[the Holy Spirit] </a:t>
            </a:r>
            <a:r>
              <a:rPr lang="en-US" sz="2399" i="1" dirty="0">
                <a:solidFill>
                  <a:prstClr val="white"/>
                </a:solidFill>
                <a:latin typeface="Goudy Old Style"/>
              </a:rPr>
              <a:t>offered himself unblemished to God </a:t>
            </a:r>
            <a:r>
              <a:rPr lang="en-US" sz="2399" i="1" dirty="0">
                <a:solidFill>
                  <a:srgbClr val="FFC000"/>
                </a:solidFill>
                <a:latin typeface="Goudy Old Style"/>
              </a:rPr>
              <a:t>[the Father]</a:t>
            </a:r>
            <a:r>
              <a:rPr lang="en-US" sz="2399" i="1" dirty="0">
                <a:solidFill>
                  <a:prstClr val="white"/>
                </a:solidFill>
                <a:latin typeface="Goudy Old Style"/>
              </a:rPr>
              <a:t>, cleanse our consciences from acts that lead to death so that we may serve the living God?”</a:t>
            </a:r>
          </a:p>
          <a:p>
            <a:pPr defTabSz="914126"/>
            <a:r>
              <a:rPr lang="en-US" sz="1999" i="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1999" dirty="0">
                <a:solidFill>
                  <a:prstClr val="white"/>
                </a:solidFill>
                <a:latin typeface="Calibri" panose="020F0502020204030204" pitchFamily="34" charset="0"/>
                <a:ea typeface="Calibri" panose="020F0502020204030204" pitchFamily="34" charset="0"/>
                <a:cs typeface="Calibri" panose="020F0502020204030204" pitchFamily="34" charset="0"/>
              </a:rPr>
              <a:t>He. 9:14</a:t>
            </a:r>
          </a:p>
        </p:txBody>
      </p:sp>
      <p:sp>
        <p:nvSpPr>
          <p:cNvPr id="4" name="TextBox 3">
            <a:extLst>
              <a:ext uri="{FF2B5EF4-FFF2-40B4-BE49-F238E27FC236}">
                <a16:creationId xmlns:a16="http://schemas.microsoft.com/office/drawing/2014/main" id="{C9569891-6C26-CEA0-A0E3-810E920BC18B}"/>
              </a:ext>
            </a:extLst>
          </p:cNvPr>
          <p:cNvSpPr txBox="1"/>
          <p:nvPr/>
        </p:nvSpPr>
        <p:spPr>
          <a:xfrm>
            <a:off x="442648" y="851151"/>
            <a:ext cx="3473814" cy="3046195"/>
          </a:xfrm>
          <a:prstGeom prst="rect">
            <a:avLst/>
          </a:prstGeom>
          <a:noFill/>
        </p:spPr>
        <p:txBody>
          <a:bodyPr wrap="square" rtlCol="0">
            <a:spAutoFit/>
          </a:bodyPr>
          <a:lstStyle/>
          <a:p>
            <a:pPr defTabSz="914126"/>
            <a:r>
              <a:rPr lang="en-US" sz="2399" i="1" dirty="0">
                <a:solidFill>
                  <a:prstClr val="white"/>
                </a:solidFill>
                <a:latin typeface="Goudy Old Style"/>
              </a:rPr>
              <a:t>“Father, I want those you have given me to be with me where I am, and to see my glory, the glory you have given me because you loved me before the creation of the world.”</a:t>
            </a:r>
          </a:p>
          <a:p>
            <a:pPr defTabSz="914126"/>
            <a:r>
              <a:rPr lang="en-US" sz="1999" i="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1999" dirty="0">
                <a:solidFill>
                  <a:prstClr val="white"/>
                </a:solidFill>
                <a:latin typeface="Calibri" panose="020F0502020204030204" pitchFamily="34" charset="0"/>
                <a:ea typeface="Calibri" panose="020F0502020204030204" pitchFamily="34" charset="0"/>
                <a:cs typeface="Calibri" panose="020F0502020204030204" pitchFamily="34" charset="0"/>
              </a:rPr>
              <a:t>Jn. 17:24</a:t>
            </a:r>
          </a:p>
        </p:txBody>
      </p:sp>
    </p:spTree>
    <p:extLst>
      <p:ext uri="{BB962C8B-B14F-4D97-AF65-F5344CB8AC3E}">
        <p14:creationId xmlns:p14="http://schemas.microsoft.com/office/powerpoint/2010/main" val="379160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2EBAC8-196D-4F29-997A-9A8F8E8E4296}"/>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A95361C1-2F6F-B9A0-25CF-14070CFA8C2C}"/>
              </a:ext>
            </a:extLst>
          </p:cNvPr>
          <p:cNvSpPr>
            <a:spLocks noGrp="1"/>
          </p:cNvSpPr>
          <p:nvPr>
            <p:ph sz="quarter" idx="14"/>
          </p:nvPr>
        </p:nvSpPr>
        <p:spPr>
          <a:xfrm>
            <a:off x="608012" y="1659716"/>
            <a:ext cx="10972800" cy="4843326"/>
          </a:xfrm>
        </p:spPr>
        <p:txBody>
          <a:bodyPr>
            <a:normAutofit/>
          </a:bodyPr>
          <a:lstStyle/>
          <a:p>
            <a:pPr marL="0" indent="0">
              <a:buNone/>
            </a:pPr>
            <a:r>
              <a:rPr lang="en-US" sz="2800" b="1" dirty="0">
                <a:solidFill>
                  <a:schemeClr val="accent5">
                    <a:lumMod val="75000"/>
                  </a:schemeClr>
                </a:solidFill>
              </a:rPr>
              <a:t>Periodically, the emperors called councils in the attempt to reach an orthodox consensus to unite Christendom.</a:t>
            </a:r>
          </a:p>
          <a:p>
            <a:r>
              <a:rPr lang="en-US" sz="2400" i="1" dirty="0"/>
              <a:t>Their decisions were intended to be binding upon the whole church. The word “ecumenical” derives from the Greek word </a:t>
            </a:r>
            <a:r>
              <a:rPr lang="en-US" sz="2400" i="1" u="sng" dirty="0" err="1"/>
              <a:t>oikoumenikos</a:t>
            </a:r>
            <a:r>
              <a:rPr lang="en-US" sz="2400" i="1" dirty="0"/>
              <a:t>, meaning “from the whole world.”</a:t>
            </a:r>
          </a:p>
          <a:p>
            <a:r>
              <a:rPr lang="en-US" sz="2400" i="1" dirty="0"/>
              <a:t>The first four of them are generally accepted by Lutherans,  Anglicans, and Reformed Churches, though generally Protestants do not hold their decrees in the same regard as do Catholics. For Protestants, any decrees by councils are subordinate to Holy Scripture.</a:t>
            </a:r>
          </a:p>
          <a:p>
            <a:r>
              <a:rPr lang="en-US" sz="2400" i="1" dirty="0"/>
              <a:t>All of the first seven are accepted by the Eastern Orthodox Churches.</a:t>
            </a:r>
          </a:p>
          <a:p>
            <a:r>
              <a:rPr lang="en-US" sz="2400" i="1" dirty="0"/>
              <a:t>The Roman Catholic Church accepts 21 councils altogether, the final being the Second Vatican Council (1962-1965). However, since many of them were only attended by Roman Catholic bishops, they were hardly ecumenical in the plain sense of the word.</a:t>
            </a:r>
          </a:p>
        </p:txBody>
      </p:sp>
      <p:sp>
        <p:nvSpPr>
          <p:cNvPr id="5" name="Title 4">
            <a:extLst>
              <a:ext uri="{FF2B5EF4-FFF2-40B4-BE49-F238E27FC236}">
                <a16:creationId xmlns:a16="http://schemas.microsoft.com/office/drawing/2014/main" id="{1C79185A-BEF2-4514-75A1-167333E218FD}"/>
              </a:ext>
            </a:extLst>
          </p:cNvPr>
          <p:cNvSpPr>
            <a:spLocks noGrp="1"/>
          </p:cNvSpPr>
          <p:nvPr>
            <p:ph type="title"/>
          </p:nvPr>
        </p:nvSpPr>
        <p:spPr>
          <a:xfrm>
            <a:off x="1220660" y="34116"/>
            <a:ext cx="9747504" cy="1625600"/>
          </a:xfrm>
        </p:spPr>
        <p:txBody>
          <a:bodyPr/>
          <a:lstStyle/>
          <a:p>
            <a:r>
              <a:rPr lang="en-US" dirty="0">
                <a:solidFill>
                  <a:srgbClr val="C00000"/>
                </a:solidFill>
              </a:rPr>
              <a:t>The FIRST seven ecumenical councils</a:t>
            </a:r>
          </a:p>
        </p:txBody>
      </p:sp>
    </p:spTree>
    <p:extLst>
      <p:ext uri="{BB962C8B-B14F-4D97-AF65-F5344CB8AC3E}">
        <p14:creationId xmlns:p14="http://schemas.microsoft.com/office/powerpoint/2010/main" val="5779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9584D6-EE33-9296-C090-4A45B99F69F9}"/>
              </a:ext>
            </a:extLst>
          </p:cNvPr>
          <p:cNvSpPr>
            <a:spLocks noGrp="1"/>
          </p:cNvSpPr>
          <p:nvPr>
            <p:ph sz="quarter" idx="14"/>
          </p:nvPr>
        </p:nvSpPr>
        <p:spPr>
          <a:xfrm>
            <a:off x="32919" y="457200"/>
            <a:ext cx="1600200" cy="5931568"/>
          </a:xfrm>
          <a:solidFill>
            <a:schemeClr val="accent2">
              <a:lumMod val="75000"/>
            </a:schemeClr>
          </a:solidFill>
        </p:spPr>
        <p:txBody>
          <a:bodyPr>
            <a:normAutofit/>
          </a:bodyPr>
          <a:lstStyle/>
          <a:p>
            <a:pPr marL="0" inden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1</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st</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NICAEA </a:t>
            </a:r>
          </a:p>
          <a:p>
            <a:pPr marL="0" indent="0">
              <a:spcBef>
                <a:spcPts val="0"/>
              </a:spcBef>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(AD 325)</a:t>
            </a:r>
          </a:p>
          <a:p>
            <a:pPr marL="0" indent="0">
              <a:spcBef>
                <a:spcPts val="0"/>
              </a:spcBef>
              <a:buNone/>
            </a:pPr>
            <a:endParaRPr lang="en-US" sz="2000" b="1" dirty="0">
              <a:solidFill>
                <a:srgbClr val="FFFFCC"/>
              </a:solidFill>
              <a:latin typeface="Agency FB" panose="020B0503020202020204" pitchFamily="34" charset="0"/>
            </a:endParaRPr>
          </a:p>
          <a:p>
            <a:pPr marL="0" indent="0">
              <a:spcBef>
                <a:spcPts val="0"/>
              </a:spcBef>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Affirmed the deity of Christ</a:t>
            </a:r>
          </a:p>
          <a:p>
            <a:pPr marL="0" indent="0">
              <a:spcBef>
                <a:spcPts val="0"/>
              </a:spcBef>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Arianism</a:t>
            </a:r>
          </a:p>
          <a:p>
            <a:pPr marL="0" indent="0">
              <a:spcBef>
                <a:spcPts val="0"/>
              </a:spcBef>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Christ is of the same substance as the Father</a:t>
            </a:r>
          </a:p>
          <a:p>
            <a:pPr marL="0" indent="0">
              <a:spcBef>
                <a:spcPts val="0"/>
              </a:spcBef>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The date of Easter was fixed</a:t>
            </a:r>
          </a:p>
        </p:txBody>
      </p:sp>
      <p:sp>
        <p:nvSpPr>
          <p:cNvPr id="9" name="Content Placeholder 3">
            <a:extLst>
              <a:ext uri="{FF2B5EF4-FFF2-40B4-BE49-F238E27FC236}">
                <a16:creationId xmlns:a16="http://schemas.microsoft.com/office/drawing/2014/main" id="{D1FAA411-11B0-8E31-C56F-EE736A7791BC}"/>
              </a:ext>
            </a:extLst>
          </p:cNvPr>
          <p:cNvSpPr txBox="1">
            <a:spLocks/>
          </p:cNvSpPr>
          <p:nvPr/>
        </p:nvSpPr>
        <p:spPr>
          <a:xfrm>
            <a:off x="1709319" y="457200"/>
            <a:ext cx="1794293"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1</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st</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CONSTANTINOPLE (AD 381)</a:t>
            </a:r>
          </a:p>
          <a:p>
            <a:pPr marL="0" indent="0">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Clarified the nature of the Holy Spirit</a:t>
            </a:r>
          </a:p>
          <a:p>
            <a:pPr marL="0" indent="0">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Arianism</a:t>
            </a:r>
          </a:p>
          <a:p>
            <a:pPr marL="0" indent="0">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Christ is “begotten of the Father before all time”</a:t>
            </a:r>
          </a:p>
          <a:p>
            <a:pPr marL="0" indent="0">
              <a:buFont typeface="Arial" pitchFamily="34" charset="0"/>
              <a:buNone/>
            </a:pPr>
            <a:endParaRPr lang="en-US" sz="2000" b="1" i="1" dirty="0">
              <a:solidFill>
                <a:schemeClr val="bg1"/>
              </a:solidFill>
              <a:latin typeface="Arial Narrow" panose="020B0606020202030204" pitchFamily="34" charset="0"/>
            </a:endParaRPr>
          </a:p>
          <a:p>
            <a:pPr marL="0" indent="0">
              <a:buFont typeface="Arial" pitchFamily="34" charset="0"/>
              <a:buNone/>
            </a:pPr>
            <a:endParaRPr lang="en-US" sz="2000" b="1" i="1" dirty="0">
              <a:solidFill>
                <a:schemeClr val="bg1"/>
              </a:solidFill>
              <a:latin typeface="Arial Narrow" panose="020B0606020202030204" pitchFamily="34" charset="0"/>
            </a:endParaRPr>
          </a:p>
        </p:txBody>
      </p:sp>
      <p:sp>
        <p:nvSpPr>
          <p:cNvPr id="10" name="Content Placeholder 3">
            <a:extLst>
              <a:ext uri="{FF2B5EF4-FFF2-40B4-BE49-F238E27FC236}">
                <a16:creationId xmlns:a16="http://schemas.microsoft.com/office/drawing/2014/main" id="{41044DD9-4438-1026-F6F1-E4031FF59411}"/>
              </a:ext>
            </a:extLst>
          </p:cNvPr>
          <p:cNvSpPr txBox="1">
            <a:spLocks/>
          </p:cNvSpPr>
          <p:nvPr/>
        </p:nvSpPr>
        <p:spPr>
          <a:xfrm>
            <a:off x="3579812" y="457200"/>
            <a:ext cx="1600200"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COUNCIL OF EPHESUS </a:t>
            </a:r>
          </a:p>
          <a:p>
            <a:pPr marL="0" indent="0">
              <a:spcBef>
                <a:spcPts val="0"/>
              </a:spcBef>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(AD 431)</a:t>
            </a:r>
          </a:p>
          <a:p>
            <a:pPr marL="0" indent="0">
              <a:spcBef>
                <a:spcPts val="0"/>
              </a:spcBef>
              <a:buFont typeface="Arial" pitchFamily="34" charset="0"/>
              <a:buNone/>
            </a:pPr>
            <a:endParaRPr lang="en-US" sz="2000" b="1" dirty="0">
              <a:solidFill>
                <a:srgbClr val="FFFFCC"/>
              </a:solidFill>
              <a:latin typeface="Agency FB" panose="020B0503020202020204" pitchFamily="34" charset="0"/>
            </a:endParaRPr>
          </a:p>
          <a:p>
            <a:pPr marL="0" indent="0">
              <a:spcBef>
                <a:spcPts val="0"/>
              </a:spcBef>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Clarified the nature of Christ’s personhood</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Nestorianism</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Proclaimed Mary as the </a:t>
            </a:r>
            <a:r>
              <a:rPr lang="en-US" sz="2000" b="1" i="1" dirty="0" err="1">
                <a:solidFill>
                  <a:schemeClr val="bg1"/>
                </a:solidFill>
                <a:effectLst>
                  <a:outerShdw blurRad="38100" dist="38100" dir="2700000" algn="tl">
                    <a:srgbClr val="000000">
                      <a:alpha val="43137"/>
                    </a:srgbClr>
                  </a:outerShdw>
                </a:effectLst>
                <a:latin typeface="Arial Narrow" panose="020B0606020202030204" pitchFamily="34" charset="0"/>
              </a:rPr>
              <a:t>Theotokos</a:t>
            </a: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 (= God-bearer)</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Pelagianism</a:t>
            </a:r>
          </a:p>
        </p:txBody>
      </p:sp>
      <p:sp>
        <p:nvSpPr>
          <p:cNvPr id="11" name="Content Placeholder 3">
            <a:extLst>
              <a:ext uri="{FF2B5EF4-FFF2-40B4-BE49-F238E27FC236}">
                <a16:creationId xmlns:a16="http://schemas.microsoft.com/office/drawing/2014/main" id="{E9286E3D-54BB-62CA-5A94-5C07B75093F6}"/>
              </a:ext>
            </a:extLst>
          </p:cNvPr>
          <p:cNvSpPr txBox="1">
            <a:spLocks/>
          </p:cNvSpPr>
          <p:nvPr/>
        </p:nvSpPr>
        <p:spPr>
          <a:xfrm>
            <a:off x="5256212" y="469232"/>
            <a:ext cx="1600200"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COUNCIL OF CALCEDON </a:t>
            </a:r>
          </a:p>
          <a:p>
            <a:pPr marL="0" indent="0">
              <a:spcBef>
                <a:spcPts val="0"/>
              </a:spcBef>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(AD 451)</a:t>
            </a:r>
          </a:p>
          <a:p>
            <a:pPr marL="0" indent="0">
              <a:spcBef>
                <a:spcPts val="0"/>
              </a:spcBef>
              <a:buFont typeface="Arial" pitchFamily="34" charset="0"/>
              <a:buNone/>
            </a:pPr>
            <a:endParaRPr lang="en-US" sz="2000" b="1" dirty="0">
              <a:solidFill>
                <a:srgbClr val="FFFFCC"/>
              </a:solidFill>
              <a:latin typeface="Agency FB" panose="020B0503020202020204" pitchFamily="34" charset="0"/>
            </a:endParaRPr>
          </a:p>
          <a:p>
            <a:pPr marL="0" indent="0">
              <a:spcBef>
                <a:spcPts val="0"/>
              </a:spcBef>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Clarified the nature and person of Christ as fully God and fully human</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the Monophysites</a:t>
            </a:r>
          </a:p>
        </p:txBody>
      </p:sp>
      <p:sp>
        <p:nvSpPr>
          <p:cNvPr id="12" name="Content Placeholder 3">
            <a:extLst>
              <a:ext uri="{FF2B5EF4-FFF2-40B4-BE49-F238E27FC236}">
                <a16:creationId xmlns:a16="http://schemas.microsoft.com/office/drawing/2014/main" id="{29F25453-6448-3BFB-C3E6-2F2A76E55598}"/>
              </a:ext>
            </a:extLst>
          </p:cNvPr>
          <p:cNvSpPr txBox="1">
            <a:spLocks/>
          </p:cNvSpPr>
          <p:nvPr/>
        </p:nvSpPr>
        <p:spPr>
          <a:xfrm>
            <a:off x="6932612" y="469232"/>
            <a:ext cx="1710907"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2</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nd</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CONSTANTINOPLE (AD 553)</a:t>
            </a:r>
          </a:p>
          <a:p>
            <a:pPr marL="0" indent="0">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Confirmed the conclusions of the first four councils</a:t>
            </a:r>
          </a:p>
          <a:p>
            <a:pPr marL="0" indent="0">
              <a:buFont typeface="Arial" pitchFamily="34" charset="0"/>
              <a:buNone/>
            </a:pPr>
            <a:endParaRPr lang="en-US" sz="2000" b="1" dirty="0">
              <a:solidFill>
                <a:srgbClr val="FFFFCC"/>
              </a:solidFill>
              <a:latin typeface="Agency FB" panose="020B0503020202020204" pitchFamily="34" charset="0"/>
            </a:endParaRPr>
          </a:p>
        </p:txBody>
      </p:sp>
      <p:sp>
        <p:nvSpPr>
          <p:cNvPr id="13" name="Content Placeholder 3">
            <a:extLst>
              <a:ext uri="{FF2B5EF4-FFF2-40B4-BE49-F238E27FC236}">
                <a16:creationId xmlns:a16="http://schemas.microsoft.com/office/drawing/2014/main" id="{02E21BCB-D085-EC7E-8431-1D63B5D8DA3F}"/>
              </a:ext>
            </a:extLst>
          </p:cNvPr>
          <p:cNvSpPr txBox="1">
            <a:spLocks/>
          </p:cNvSpPr>
          <p:nvPr/>
        </p:nvSpPr>
        <p:spPr>
          <a:xfrm>
            <a:off x="8734132" y="469232"/>
            <a:ext cx="1703680"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3</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rd</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CONSTANTINOPLE (AD 680-681)</a:t>
            </a:r>
          </a:p>
          <a:p>
            <a:pPr marL="0" indent="0">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Clarified the nature of Christ’s will</a:t>
            </a:r>
          </a:p>
          <a:p>
            <a:pPr marL="0" indent="0">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Monothelitism </a:t>
            </a:r>
          </a:p>
        </p:txBody>
      </p:sp>
      <p:sp>
        <p:nvSpPr>
          <p:cNvPr id="14" name="Content Placeholder 3">
            <a:extLst>
              <a:ext uri="{FF2B5EF4-FFF2-40B4-BE49-F238E27FC236}">
                <a16:creationId xmlns:a16="http://schemas.microsoft.com/office/drawing/2014/main" id="{91A650D2-841C-45AE-E9B1-52E3E1EA77C7}"/>
              </a:ext>
            </a:extLst>
          </p:cNvPr>
          <p:cNvSpPr txBox="1">
            <a:spLocks/>
          </p:cNvSpPr>
          <p:nvPr/>
        </p:nvSpPr>
        <p:spPr>
          <a:xfrm>
            <a:off x="10514012" y="469232"/>
            <a:ext cx="1600200" cy="5919536"/>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2</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nd</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NICAEA </a:t>
            </a:r>
          </a:p>
          <a:p>
            <a:pPr marL="0" indent="0">
              <a:spcBef>
                <a:spcPts val="0"/>
              </a:spcBef>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(AD 787)</a:t>
            </a:r>
          </a:p>
          <a:p>
            <a:pPr marL="0" indent="0">
              <a:spcBef>
                <a:spcPts val="0"/>
              </a:spcBef>
              <a:buFont typeface="Arial" pitchFamily="34" charset="0"/>
              <a:buNone/>
            </a:pPr>
            <a:endParaRPr lang="en-US" sz="2000" b="1" dirty="0">
              <a:solidFill>
                <a:srgbClr val="FFFFCC"/>
              </a:solidFill>
              <a:latin typeface="Agency FB" panose="020B0503020202020204" pitchFamily="34" charset="0"/>
            </a:endParaRPr>
          </a:p>
          <a:p>
            <a:pPr marL="0" indent="0">
              <a:spcBef>
                <a:spcPts val="0"/>
              </a:spcBef>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Established guidelines for veneration of icons</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iconoclasm</a:t>
            </a:r>
          </a:p>
        </p:txBody>
      </p:sp>
    </p:spTree>
    <p:extLst>
      <p:ext uri="{BB962C8B-B14F-4D97-AF65-F5344CB8AC3E}">
        <p14:creationId xmlns:p14="http://schemas.microsoft.com/office/powerpoint/2010/main" val="15062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 calcmode="lin" valueType="num">
                                      <p:cBhvr additive="base">
                                        <p:cTn id="2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 calcmode="lin" valueType="num">
                                      <p:cBhvr additive="base">
                                        <p:cTn id="3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 calcmode="lin" valueType="num">
                                      <p:cBhvr additive="base">
                                        <p:cTn id="36"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par>
                                <p:cTn id="43" presetID="14" presetClass="entr" presetSubtype="10" fill="hold"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 calcmode="lin" valueType="num">
                                      <p:cBhvr additive="base">
                                        <p:cTn id="5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9">
                                            <p:txEl>
                                              <p:pRg st="2" end="2"/>
                                            </p:txEl>
                                          </p:spTgt>
                                        </p:tgtEl>
                                        <p:attrNameLst>
                                          <p:attrName>style.visibility</p:attrName>
                                        </p:attrNameLst>
                                      </p:cBhvr>
                                      <p:to>
                                        <p:strVal val="visible"/>
                                      </p:to>
                                    </p:set>
                                    <p:anim calcmode="lin" valueType="num">
                                      <p:cBhvr additive="base">
                                        <p:cTn id="5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
                                            <p:txEl>
                                              <p:pRg st="3" end="3"/>
                                            </p:txEl>
                                          </p:spTgt>
                                        </p:tgtEl>
                                        <p:attrNameLst>
                                          <p:attrName>style.visibility</p:attrName>
                                        </p:attrNameLst>
                                      </p:cBhvr>
                                      <p:to>
                                        <p:strVal val="visible"/>
                                      </p:to>
                                    </p:set>
                                    <p:anim calcmode="lin" valueType="num">
                                      <p:cBhvr additive="base">
                                        <p:cTn id="6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randombar(horizontal)">
                                      <p:cBhvr>
                                        <p:cTn id="68" dur="500"/>
                                        <p:tgtEl>
                                          <p:spTgt spid="10"/>
                                        </p:tgtEl>
                                      </p:cBhvr>
                                    </p:animEffect>
                                  </p:childTnLst>
                                </p:cTn>
                              </p:par>
                              <p:par>
                                <p:cTn id="69" presetID="14" presetClass="entr" presetSubtype="10" fill="hold" nodeType="withEffect">
                                  <p:stCondLst>
                                    <p:cond delay="0"/>
                                  </p:stCondLst>
                                  <p:childTnLst>
                                    <p:set>
                                      <p:cBhvr>
                                        <p:cTn id="7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1" dur="500"/>
                                        <p:tgtEl>
                                          <p:spTgt spid="10">
                                            <p:txEl>
                                              <p:pRg st="0" end="0"/>
                                            </p:txEl>
                                          </p:spTgt>
                                        </p:tgtEl>
                                      </p:cBhvr>
                                    </p:animEffect>
                                  </p:childTnLst>
                                </p:cTn>
                              </p:par>
                              <p:par>
                                <p:cTn id="72" presetID="14" presetClass="entr" presetSubtype="10" fill="hold" nodeType="withEffect">
                                  <p:stCondLst>
                                    <p:cond delay="0"/>
                                  </p:stCondLst>
                                  <p:childTnLst>
                                    <p:set>
                                      <p:cBhvr>
                                        <p:cTn id="7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74" dur="500"/>
                                        <p:tgtEl>
                                          <p:spTgt spid="10">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
                                            <p:txEl>
                                              <p:pRg st="3" end="3"/>
                                            </p:txEl>
                                          </p:spTgt>
                                        </p:tgtEl>
                                        <p:attrNameLst>
                                          <p:attrName>style.visibility</p:attrName>
                                        </p:attrNameLst>
                                      </p:cBhvr>
                                      <p:to>
                                        <p:strVal val="visible"/>
                                      </p:to>
                                    </p:set>
                                    <p:anim calcmode="lin" valueType="num">
                                      <p:cBhvr additive="base">
                                        <p:cTn id="7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
                                            <p:txEl>
                                              <p:pRg st="5" end="5"/>
                                            </p:txEl>
                                          </p:spTgt>
                                        </p:tgtEl>
                                        <p:attrNameLst>
                                          <p:attrName>style.visibility</p:attrName>
                                        </p:attrNameLst>
                                      </p:cBhvr>
                                      <p:to>
                                        <p:strVal val="visible"/>
                                      </p:to>
                                    </p:set>
                                    <p:anim calcmode="lin" valueType="num">
                                      <p:cBhvr additive="base">
                                        <p:cTn id="85"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0">
                                            <p:txEl>
                                              <p:pRg st="7" end="7"/>
                                            </p:txEl>
                                          </p:spTgt>
                                        </p:tgtEl>
                                        <p:attrNameLst>
                                          <p:attrName>style.visibility</p:attrName>
                                        </p:attrNameLst>
                                      </p:cBhvr>
                                      <p:to>
                                        <p:strVal val="visible"/>
                                      </p:to>
                                    </p:set>
                                    <p:anim calcmode="lin" valueType="num">
                                      <p:cBhvr additive="base">
                                        <p:cTn id="9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
                                            <p:txEl>
                                              <p:pRg st="9" end="9"/>
                                            </p:txEl>
                                          </p:spTgt>
                                        </p:tgtEl>
                                        <p:attrNameLst>
                                          <p:attrName>style.visibility</p:attrName>
                                        </p:attrNameLst>
                                      </p:cBhvr>
                                      <p:to>
                                        <p:strVal val="visible"/>
                                      </p:to>
                                    </p:set>
                                    <p:anim calcmode="lin" valueType="num">
                                      <p:cBhvr additive="base">
                                        <p:cTn id="97"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randombar(horizontal)">
                                      <p:cBhvr>
                                        <p:cTn id="103" dur="500"/>
                                        <p:tgtEl>
                                          <p:spTgt spid="11"/>
                                        </p:tgtEl>
                                      </p:cBhvr>
                                    </p:animEffect>
                                  </p:childTnLst>
                                </p:cTn>
                              </p:par>
                              <p:par>
                                <p:cTn id="104" presetID="14" presetClass="entr" presetSubtype="10" fill="hold" nodeType="withEffect">
                                  <p:stCondLst>
                                    <p:cond delay="0"/>
                                  </p:stCondLst>
                                  <p:childTnLst>
                                    <p:set>
                                      <p:cBhvr>
                                        <p:cTn id="10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06" dur="500"/>
                                        <p:tgtEl>
                                          <p:spTgt spid="11">
                                            <p:txEl>
                                              <p:pRg st="0" end="0"/>
                                            </p:txEl>
                                          </p:spTgt>
                                        </p:tgtEl>
                                      </p:cBhvr>
                                    </p:animEffect>
                                  </p:childTnLst>
                                </p:cTn>
                              </p:par>
                              <p:par>
                                <p:cTn id="107" presetID="14" presetClass="entr" presetSubtype="10" fill="hold" nodeType="withEffect">
                                  <p:stCondLst>
                                    <p:cond delay="0"/>
                                  </p:stCondLst>
                                  <p:childTnLst>
                                    <p:set>
                                      <p:cBhvr>
                                        <p:cTn id="108"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09" dur="500"/>
                                        <p:tgtEl>
                                          <p:spTgt spid="11">
                                            <p:txEl>
                                              <p:pRg st="1" end="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11">
                                            <p:txEl>
                                              <p:pRg st="3" end="3"/>
                                            </p:txEl>
                                          </p:spTgt>
                                        </p:tgtEl>
                                        <p:attrNameLst>
                                          <p:attrName>style.visibility</p:attrName>
                                        </p:attrNameLst>
                                      </p:cBhvr>
                                      <p:to>
                                        <p:strVal val="visible"/>
                                      </p:to>
                                    </p:set>
                                    <p:anim calcmode="lin" valueType="num">
                                      <p:cBhvr additive="base">
                                        <p:cTn id="11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nodeType="clickEffect">
                                  <p:stCondLst>
                                    <p:cond delay="0"/>
                                  </p:stCondLst>
                                  <p:childTnLst>
                                    <p:set>
                                      <p:cBhvr>
                                        <p:cTn id="119" dur="1" fill="hold">
                                          <p:stCondLst>
                                            <p:cond delay="0"/>
                                          </p:stCondLst>
                                        </p:cTn>
                                        <p:tgtEl>
                                          <p:spTgt spid="11">
                                            <p:txEl>
                                              <p:pRg st="5" end="5"/>
                                            </p:txEl>
                                          </p:spTgt>
                                        </p:tgtEl>
                                        <p:attrNameLst>
                                          <p:attrName>style.visibility</p:attrName>
                                        </p:attrNameLst>
                                      </p:cBhvr>
                                      <p:to>
                                        <p:strVal val="visible"/>
                                      </p:to>
                                    </p:set>
                                    <p:anim calcmode="lin" valueType="num">
                                      <p:cBhvr additive="base">
                                        <p:cTn id="120"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12"/>
                                        </p:tgtEl>
                                        <p:attrNameLst>
                                          <p:attrName>style.visibility</p:attrName>
                                        </p:attrNameLst>
                                      </p:cBhvr>
                                      <p:to>
                                        <p:strVal val="visible"/>
                                      </p:to>
                                    </p:set>
                                    <p:animEffect transition="in" filter="randombar(horizontal)">
                                      <p:cBhvr>
                                        <p:cTn id="126" dur="500"/>
                                        <p:tgtEl>
                                          <p:spTgt spid="12"/>
                                        </p:tgtEl>
                                      </p:cBhvr>
                                    </p:animEffect>
                                  </p:childTnLst>
                                </p:cTn>
                              </p:par>
                              <p:par>
                                <p:cTn id="127" presetID="14" presetClass="entr" presetSubtype="10" fill="hold" nodeType="withEffect">
                                  <p:stCondLst>
                                    <p:cond delay="0"/>
                                  </p:stCondLst>
                                  <p:childTnLst>
                                    <p:set>
                                      <p:cBhvr>
                                        <p:cTn id="12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9" dur="500"/>
                                        <p:tgtEl>
                                          <p:spTgt spid="12">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nodeType="clickEffect">
                                  <p:stCondLst>
                                    <p:cond delay="0"/>
                                  </p:stCondLst>
                                  <p:childTnLst>
                                    <p:set>
                                      <p:cBhvr>
                                        <p:cTn id="133" dur="1" fill="hold">
                                          <p:stCondLst>
                                            <p:cond delay="0"/>
                                          </p:stCondLst>
                                        </p:cTn>
                                        <p:tgtEl>
                                          <p:spTgt spid="12">
                                            <p:txEl>
                                              <p:pRg st="1" end="1"/>
                                            </p:txEl>
                                          </p:spTgt>
                                        </p:tgtEl>
                                        <p:attrNameLst>
                                          <p:attrName>style.visibility</p:attrName>
                                        </p:attrNameLst>
                                      </p:cBhvr>
                                      <p:to>
                                        <p:strVal val="visible"/>
                                      </p:to>
                                    </p:set>
                                    <p:anim calcmode="lin" valueType="num">
                                      <p:cBhvr additive="base">
                                        <p:cTn id="134"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5"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randombar(horizontal)">
                                      <p:cBhvr>
                                        <p:cTn id="140" dur="500"/>
                                        <p:tgtEl>
                                          <p:spTgt spid="13"/>
                                        </p:tgtEl>
                                      </p:cBhvr>
                                    </p:animEffect>
                                  </p:childTnLst>
                                </p:cTn>
                              </p:par>
                              <p:par>
                                <p:cTn id="141" presetID="14" presetClass="entr" presetSubtype="10" fill="hold" nodeType="withEffect">
                                  <p:stCondLst>
                                    <p:cond delay="0"/>
                                  </p:stCondLst>
                                  <p:childTnLst>
                                    <p:set>
                                      <p:cBhvr>
                                        <p:cTn id="142"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3" dur="500"/>
                                        <p:tgtEl>
                                          <p:spTgt spid="13">
                                            <p:txEl>
                                              <p:pRg st="0" end="0"/>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nodeType="clickEffect">
                                  <p:stCondLst>
                                    <p:cond delay="0"/>
                                  </p:stCondLst>
                                  <p:childTnLst>
                                    <p:set>
                                      <p:cBhvr>
                                        <p:cTn id="147" dur="1" fill="hold">
                                          <p:stCondLst>
                                            <p:cond delay="0"/>
                                          </p:stCondLst>
                                        </p:cTn>
                                        <p:tgtEl>
                                          <p:spTgt spid="13">
                                            <p:txEl>
                                              <p:pRg st="1" end="1"/>
                                            </p:txEl>
                                          </p:spTgt>
                                        </p:tgtEl>
                                        <p:attrNameLst>
                                          <p:attrName>style.visibility</p:attrName>
                                        </p:attrNameLst>
                                      </p:cBhvr>
                                      <p:to>
                                        <p:strVal val="visible"/>
                                      </p:to>
                                    </p:set>
                                    <p:anim calcmode="lin" valueType="num">
                                      <p:cBhvr additive="base">
                                        <p:cTn id="14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9"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13">
                                            <p:txEl>
                                              <p:pRg st="2" end="2"/>
                                            </p:txEl>
                                          </p:spTgt>
                                        </p:tgtEl>
                                        <p:attrNameLst>
                                          <p:attrName>style.visibility</p:attrName>
                                        </p:attrNameLst>
                                      </p:cBhvr>
                                      <p:to>
                                        <p:strVal val="visible"/>
                                      </p:to>
                                    </p:set>
                                    <p:anim calcmode="lin" valueType="num">
                                      <p:cBhvr additive="base">
                                        <p:cTn id="15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53"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4" presetClass="entr" presetSubtype="10" fill="hold" grpId="0" nodeType="clickEffect">
                                  <p:stCondLst>
                                    <p:cond delay="0"/>
                                  </p:stCondLst>
                                  <p:childTnLst>
                                    <p:set>
                                      <p:cBhvr>
                                        <p:cTn id="157" dur="1" fill="hold">
                                          <p:stCondLst>
                                            <p:cond delay="0"/>
                                          </p:stCondLst>
                                        </p:cTn>
                                        <p:tgtEl>
                                          <p:spTgt spid="14"/>
                                        </p:tgtEl>
                                        <p:attrNameLst>
                                          <p:attrName>style.visibility</p:attrName>
                                        </p:attrNameLst>
                                      </p:cBhvr>
                                      <p:to>
                                        <p:strVal val="visible"/>
                                      </p:to>
                                    </p:set>
                                    <p:animEffect transition="in" filter="randombar(horizontal)">
                                      <p:cBhvr>
                                        <p:cTn id="158" dur="500"/>
                                        <p:tgtEl>
                                          <p:spTgt spid="14"/>
                                        </p:tgtEl>
                                      </p:cBhvr>
                                    </p:animEffect>
                                  </p:childTnLst>
                                </p:cTn>
                              </p:par>
                              <p:par>
                                <p:cTn id="159" presetID="14" presetClass="entr" presetSubtype="10" fill="hold" nodeType="withEffect">
                                  <p:stCondLst>
                                    <p:cond delay="0"/>
                                  </p:stCondLst>
                                  <p:childTnLst>
                                    <p:set>
                                      <p:cBhvr>
                                        <p:cTn id="160"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61" dur="500"/>
                                        <p:tgtEl>
                                          <p:spTgt spid="14">
                                            <p:txEl>
                                              <p:pRg st="0" end="0"/>
                                            </p:txEl>
                                          </p:spTgt>
                                        </p:tgtEl>
                                      </p:cBhvr>
                                    </p:animEffect>
                                  </p:childTnLst>
                                </p:cTn>
                              </p:par>
                              <p:par>
                                <p:cTn id="162" presetID="14" presetClass="entr" presetSubtype="10" fill="hold" nodeType="withEffect">
                                  <p:stCondLst>
                                    <p:cond delay="0"/>
                                  </p:stCondLst>
                                  <p:childTnLst>
                                    <p:set>
                                      <p:cBhvr>
                                        <p:cTn id="163"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64" dur="500"/>
                                        <p:tgtEl>
                                          <p:spTgt spid="14">
                                            <p:txEl>
                                              <p:pRg st="1" end="1"/>
                                            </p:txEl>
                                          </p:spTgt>
                                        </p:tgtEl>
                                      </p:cBhvr>
                                    </p:animEffect>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nodeType="clickEffect">
                                  <p:stCondLst>
                                    <p:cond delay="0"/>
                                  </p:stCondLst>
                                  <p:childTnLst>
                                    <p:set>
                                      <p:cBhvr>
                                        <p:cTn id="168" dur="1" fill="hold">
                                          <p:stCondLst>
                                            <p:cond delay="0"/>
                                          </p:stCondLst>
                                        </p:cTn>
                                        <p:tgtEl>
                                          <p:spTgt spid="14">
                                            <p:txEl>
                                              <p:pRg st="3" end="3"/>
                                            </p:txEl>
                                          </p:spTgt>
                                        </p:tgtEl>
                                        <p:attrNameLst>
                                          <p:attrName>style.visibility</p:attrName>
                                        </p:attrNameLst>
                                      </p:cBhvr>
                                      <p:to>
                                        <p:strVal val="visible"/>
                                      </p:to>
                                    </p:set>
                                    <p:anim calcmode="lin" valueType="num">
                                      <p:cBhvr additive="base">
                                        <p:cTn id="16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17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nodeType="clickEffect">
                                  <p:stCondLst>
                                    <p:cond delay="0"/>
                                  </p:stCondLst>
                                  <p:childTnLst>
                                    <p:set>
                                      <p:cBhvr>
                                        <p:cTn id="174" dur="1" fill="hold">
                                          <p:stCondLst>
                                            <p:cond delay="0"/>
                                          </p:stCondLst>
                                        </p:cTn>
                                        <p:tgtEl>
                                          <p:spTgt spid="14">
                                            <p:txEl>
                                              <p:pRg st="5" end="5"/>
                                            </p:txEl>
                                          </p:spTgt>
                                        </p:tgtEl>
                                        <p:attrNameLst>
                                          <p:attrName>style.visibility</p:attrName>
                                        </p:attrNameLst>
                                      </p:cBhvr>
                                      <p:to>
                                        <p:strVal val="visible"/>
                                      </p:to>
                                    </p:set>
                                    <p:anim calcmode="lin" valueType="num">
                                      <p:cBhvr additive="base">
                                        <p:cTn id="175"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9" grpId="0" animBg="1"/>
      <p:bldP spid="10" grpId="0" animBg="1"/>
      <p:bldP spid="11" grpId="0" animBg="1"/>
      <p:bldP spid="12"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C01271-F64A-48C6-5699-C9AE08CCA04C}"/>
              </a:ext>
            </a:extLst>
          </p:cNvPr>
          <p:cNvSpPr>
            <a:spLocks noGrp="1"/>
          </p:cNvSpPr>
          <p:nvPr>
            <p:ph sz="quarter" idx="14"/>
          </p:nvPr>
        </p:nvSpPr>
        <p:spPr>
          <a:xfrm>
            <a:off x="586371" y="990600"/>
            <a:ext cx="10820400" cy="914400"/>
          </a:xfrm>
        </p:spPr>
        <p:txBody>
          <a:bodyPr>
            <a:normAutofit/>
          </a:bodyPr>
          <a:lstStyle/>
          <a:p>
            <a:pPr marL="0" indent="0" algn="ctr">
              <a:buNone/>
            </a:pPr>
            <a:r>
              <a:rPr lang="en-US" sz="2800" dirty="0">
                <a:solidFill>
                  <a:schemeClr val="accent5">
                    <a:lumMod val="75000"/>
                  </a:schemeClr>
                </a:solidFill>
              </a:rPr>
              <a:t>The Post-Nicene fathers are those church leaders who came during and after the Council of Nicaea in AD 325. The most important of them were:</a:t>
            </a:r>
          </a:p>
        </p:txBody>
      </p:sp>
      <p:sp>
        <p:nvSpPr>
          <p:cNvPr id="5" name="Title 4">
            <a:extLst>
              <a:ext uri="{FF2B5EF4-FFF2-40B4-BE49-F238E27FC236}">
                <a16:creationId xmlns:a16="http://schemas.microsoft.com/office/drawing/2014/main" id="{37F791F6-1318-9C01-8327-764B5DE791B4}"/>
              </a:ext>
            </a:extLst>
          </p:cNvPr>
          <p:cNvSpPr>
            <a:spLocks noGrp="1"/>
          </p:cNvSpPr>
          <p:nvPr>
            <p:ph type="title"/>
          </p:nvPr>
        </p:nvSpPr>
        <p:spPr>
          <a:xfrm>
            <a:off x="1220660" y="203200"/>
            <a:ext cx="9747504" cy="914400"/>
          </a:xfrm>
        </p:spPr>
        <p:txBody>
          <a:bodyPr/>
          <a:lstStyle/>
          <a:p>
            <a:r>
              <a:rPr lang="en-US" dirty="0">
                <a:solidFill>
                  <a:srgbClr val="C00000"/>
                </a:solidFill>
              </a:rPr>
              <a:t>THE POST-NICENE FATHERS</a:t>
            </a:r>
          </a:p>
        </p:txBody>
      </p:sp>
      <p:sp>
        <p:nvSpPr>
          <p:cNvPr id="6" name="TextBox 5">
            <a:extLst>
              <a:ext uri="{FF2B5EF4-FFF2-40B4-BE49-F238E27FC236}">
                <a16:creationId xmlns:a16="http://schemas.microsoft.com/office/drawing/2014/main" id="{DAF1AA91-89FF-42B2-4F34-49EC1B757497}"/>
              </a:ext>
            </a:extLst>
          </p:cNvPr>
          <p:cNvSpPr txBox="1"/>
          <p:nvPr/>
        </p:nvSpPr>
        <p:spPr>
          <a:xfrm>
            <a:off x="4998487" y="1991266"/>
            <a:ext cx="2165849" cy="3970318"/>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CHRYSOSTOM</a:t>
            </a:r>
          </a:p>
          <a:p>
            <a:r>
              <a:rPr lang="en-US" sz="2000" b="1" dirty="0">
                <a:solidFill>
                  <a:srgbClr val="9A0000"/>
                </a:solidFill>
                <a:latin typeface="Arial Narrow" panose="020B0606020202030204" pitchFamily="34" charset="0"/>
              </a:rPr>
              <a:t>(c. AD 347-407)</a:t>
            </a:r>
          </a:p>
          <a:p>
            <a:r>
              <a:rPr lang="en-US" sz="2000" i="1" dirty="0">
                <a:latin typeface="Arial Narrow" panose="020B0606020202030204" pitchFamily="34" charset="0"/>
              </a:rPr>
              <a:t>Archbishop of Constantinople, he was famed because of his excellent skills in elocution and dubbed the “golden-mouthed.” He was banished by the empress Eudoxia and died in exile.</a:t>
            </a:r>
          </a:p>
        </p:txBody>
      </p:sp>
      <p:sp>
        <p:nvSpPr>
          <p:cNvPr id="7" name="TextBox 6">
            <a:extLst>
              <a:ext uri="{FF2B5EF4-FFF2-40B4-BE49-F238E27FC236}">
                <a16:creationId xmlns:a16="http://schemas.microsoft.com/office/drawing/2014/main" id="{FF889252-4CCE-FC2D-0B6E-E2AC31E58520}"/>
              </a:ext>
            </a:extLst>
          </p:cNvPr>
          <p:cNvSpPr txBox="1"/>
          <p:nvPr/>
        </p:nvSpPr>
        <p:spPr>
          <a:xfrm>
            <a:off x="2596207" y="1991266"/>
            <a:ext cx="2165849" cy="4265759"/>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EUSEBIUS</a:t>
            </a:r>
          </a:p>
          <a:p>
            <a:r>
              <a:rPr lang="en-US" sz="2000" b="1" dirty="0">
                <a:solidFill>
                  <a:srgbClr val="9A0000"/>
                </a:solidFill>
                <a:latin typeface="Arial Narrow" panose="020B0606020202030204" pitchFamily="34" charset="0"/>
              </a:rPr>
              <a:t>(c. AD 260-340)</a:t>
            </a:r>
          </a:p>
          <a:p>
            <a:r>
              <a:rPr lang="en-US" sz="2000" i="1" dirty="0">
                <a:latin typeface="Arial Narrow" panose="020B0606020202030204" pitchFamily="34" charset="0"/>
              </a:rPr>
              <a:t>Known as the father of church history, he was the first to write a comprehensive history of the early church, </a:t>
            </a:r>
            <a:r>
              <a:rPr lang="en-US" sz="2000" i="1" u="sng" dirty="0">
                <a:latin typeface="Arial Narrow" panose="020B0606020202030204" pitchFamily="34" charset="0"/>
              </a:rPr>
              <a:t>Ecclesiastical History</a:t>
            </a:r>
            <a:r>
              <a:rPr lang="en-US" sz="2000" i="1" dirty="0">
                <a:latin typeface="Arial Narrow" panose="020B0606020202030204" pitchFamily="34" charset="0"/>
              </a:rPr>
              <a:t>, using extensive quotations and references from primary sources.</a:t>
            </a:r>
          </a:p>
        </p:txBody>
      </p:sp>
      <p:sp>
        <p:nvSpPr>
          <p:cNvPr id="8" name="TextBox 7">
            <a:extLst>
              <a:ext uri="{FF2B5EF4-FFF2-40B4-BE49-F238E27FC236}">
                <a16:creationId xmlns:a16="http://schemas.microsoft.com/office/drawing/2014/main" id="{B380B91F-8594-26CD-EECE-CD384814B6A4}"/>
              </a:ext>
            </a:extLst>
          </p:cNvPr>
          <p:cNvSpPr txBox="1"/>
          <p:nvPr/>
        </p:nvSpPr>
        <p:spPr>
          <a:xfrm>
            <a:off x="7378108" y="1991266"/>
            <a:ext cx="2165849" cy="4585871"/>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JEROME</a:t>
            </a:r>
          </a:p>
          <a:p>
            <a:r>
              <a:rPr lang="en-US" sz="2000" b="1" dirty="0">
                <a:solidFill>
                  <a:srgbClr val="9A0000"/>
                </a:solidFill>
                <a:latin typeface="Arial Narrow" panose="020B0606020202030204" pitchFamily="34" charset="0"/>
              </a:rPr>
              <a:t>(c. AD 345- 420) </a:t>
            </a:r>
            <a:r>
              <a:rPr lang="en-US" sz="2000" i="1" dirty="0">
                <a:latin typeface="Arial Narrow" panose="020B0606020202030204" pitchFamily="34" charset="0"/>
              </a:rPr>
              <a:t>Translated the Latin Vulgate from the Hebrew Bible and the Greek New Testament. This translation would serve the western church for a full millennium and remains the official Latin Bible for Roman Catholics.</a:t>
            </a:r>
          </a:p>
        </p:txBody>
      </p:sp>
      <p:sp>
        <p:nvSpPr>
          <p:cNvPr id="9" name="TextBox 8">
            <a:extLst>
              <a:ext uri="{FF2B5EF4-FFF2-40B4-BE49-F238E27FC236}">
                <a16:creationId xmlns:a16="http://schemas.microsoft.com/office/drawing/2014/main" id="{820358FA-F9A1-0A7E-E02D-B49313DC7A39}"/>
              </a:ext>
            </a:extLst>
          </p:cNvPr>
          <p:cNvSpPr txBox="1"/>
          <p:nvPr/>
        </p:nvSpPr>
        <p:spPr>
          <a:xfrm>
            <a:off x="9772556" y="1991266"/>
            <a:ext cx="2130492" cy="4339650"/>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AUGUSTINE</a:t>
            </a:r>
          </a:p>
          <a:p>
            <a:r>
              <a:rPr lang="en-US" sz="2000" b="1" dirty="0">
                <a:solidFill>
                  <a:srgbClr val="9A0000"/>
                </a:solidFill>
                <a:latin typeface="Arial Narrow" panose="020B0606020202030204" pitchFamily="34" charset="0"/>
              </a:rPr>
              <a:t>(c. AD 354-430)</a:t>
            </a:r>
          </a:p>
          <a:p>
            <a:r>
              <a:rPr lang="en-US" sz="2000" i="1" dirty="0">
                <a:latin typeface="Arial Narrow" panose="020B0606020202030204" pitchFamily="34" charset="0"/>
              </a:rPr>
              <a:t>Converted in AD 387, he became the Bishop of Hippo, Africa. He is best known for his </a:t>
            </a:r>
            <a:r>
              <a:rPr lang="en-US" sz="2000" i="1" u="sng" dirty="0">
                <a:latin typeface="Arial Narrow" panose="020B0606020202030204" pitchFamily="34" charset="0"/>
              </a:rPr>
              <a:t>Confessions</a:t>
            </a:r>
            <a:r>
              <a:rPr lang="en-US" sz="2000" i="1" dirty="0">
                <a:latin typeface="Arial Narrow" panose="020B0606020202030204" pitchFamily="34" charset="0"/>
              </a:rPr>
              <a:t> (personal memoirs) and </a:t>
            </a:r>
            <a:r>
              <a:rPr lang="en-US" sz="2000" i="1" u="sng" dirty="0">
                <a:latin typeface="Arial Narrow" panose="020B0606020202030204" pitchFamily="34" charset="0"/>
              </a:rPr>
              <a:t>The City of God </a:t>
            </a:r>
            <a:r>
              <a:rPr lang="en-US" sz="2000" i="1" dirty="0">
                <a:latin typeface="Arial Narrow" panose="020B0606020202030204" pitchFamily="34" charset="0"/>
              </a:rPr>
              <a:t>(composed after the sack of Rome by the Visigoths).</a:t>
            </a:r>
          </a:p>
        </p:txBody>
      </p:sp>
      <p:sp>
        <p:nvSpPr>
          <p:cNvPr id="10" name="TextBox 9">
            <a:extLst>
              <a:ext uri="{FF2B5EF4-FFF2-40B4-BE49-F238E27FC236}">
                <a16:creationId xmlns:a16="http://schemas.microsoft.com/office/drawing/2014/main" id="{8CC5F1D4-1C57-8CCC-F510-2213ACCA23F8}"/>
              </a:ext>
            </a:extLst>
          </p:cNvPr>
          <p:cNvSpPr txBox="1"/>
          <p:nvPr/>
        </p:nvSpPr>
        <p:spPr>
          <a:xfrm>
            <a:off x="201759" y="1991266"/>
            <a:ext cx="2165849" cy="4585871"/>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ATHANASIUS</a:t>
            </a:r>
          </a:p>
          <a:p>
            <a:r>
              <a:rPr lang="en-US" sz="2000" b="1" dirty="0">
                <a:solidFill>
                  <a:srgbClr val="9A0000"/>
                </a:solidFill>
                <a:latin typeface="Arial Narrow" panose="020B0606020202030204" pitchFamily="34" charset="0"/>
              </a:rPr>
              <a:t>(c. 296-373) </a:t>
            </a:r>
          </a:p>
          <a:p>
            <a:r>
              <a:rPr lang="en-US" sz="2000" i="1" dirty="0">
                <a:latin typeface="Arial Narrow" panose="020B0606020202030204" pitchFamily="34" charset="0"/>
              </a:rPr>
              <a:t>The primary proponent of Nicene trinitarianism against the Arians. He was the first to list the 27 NT books as canon. Because of his struggle with several Roman emperors, he was known as “Athanasius Against the World.”</a:t>
            </a:r>
          </a:p>
        </p:txBody>
      </p:sp>
    </p:spTree>
    <p:extLst>
      <p:ext uri="{BB962C8B-B14F-4D97-AF65-F5344CB8AC3E}">
        <p14:creationId xmlns:p14="http://schemas.microsoft.com/office/powerpoint/2010/main" val="104902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4" dur="500"/>
                                        <p:tgtEl>
                                          <p:spTgt spid="7">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 calcmode="lin" valueType="num">
                                      <p:cBhvr additive="base">
                                        <p:cTn id="4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randombar(horizontal)">
                                      <p:cBhvr>
                                        <p:cTn id="48" dur="500"/>
                                        <p:tgtEl>
                                          <p:spTgt spid="6"/>
                                        </p:tgtEl>
                                      </p:cBhvr>
                                    </p:animEffect>
                                  </p:childTnLst>
                                </p:cTn>
                              </p:par>
                              <p:par>
                                <p:cTn id="49" presetID="14" presetClass="entr" presetSubtype="10" fill="hold"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51" dur="500"/>
                                        <p:tgtEl>
                                          <p:spTgt spid="6">
                                            <p:txEl>
                                              <p:pRg st="0" end="0"/>
                                            </p:txEl>
                                          </p:spTgt>
                                        </p:tgtEl>
                                      </p:cBhvr>
                                    </p:animEffect>
                                  </p:childTnLst>
                                </p:cTn>
                              </p:par>
                              <p:par>
                                <p:cTn id="52" presetID="14" presetClass="entr" presetSubtype="10" fill="hold" nodeType="with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54" dur="500"/>
                                        <p:tgtEl>
                                          <p:spTgt spid="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 calcmode="lin" valueType="num">
                                      <p:cBhvr additive="base">
                                        <p:cTn id="5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randombar(horizontal)">
                                      <p:cBhvr>
                                        <p:cTn id="65" dur="500"/>
                                        <p:tgtEl>
                                          <p:spTgt spid="8"/>
                                        </p:tgtEl>
                                      </p:cBhvr>
                                    </p:animEffect>
                                  </p:childTnLst>
                                </p:cTn>
                              </p:par>
                              <p:par>
                                <p:cTn id="66" presetID="14" presetClass="entr" presetSubtype="10" fill="hold" nodeType="withEffect">
                                  <p:stCondLst>
                                    <p:cond delay="0"/>
                                  </p:stCondLst>
                                  <p:childTnLst>
                                    <p:set>
                                      <p:cBhvr>
                                        <p:cTn id="6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68" dur="500"/>
                                        <p:tgtEl>
                                          <p:spTgt spid="8">
                                            <p:txEl>
                                              <p:pRg st="0" end="0"/>
                                            </p:txEl>
                                          </p:spTgt>
                                        </p:tgtEl>
                                      </p:cBhvr>
                                    </p:animEffect>
                                  </p:childTnLst>
                                </p:cTn>
                              </p:par>
                              <p:par>
                                <p:cTn id="69" presetID="2" presetClass="entr" presetSubtype="4" fill="hold" nodeType="withEffect">
                                  <p:stCondLst>
                                    <p:cond delay="0"/>
                                  </p:stCondLst>
                                  <p:childTnLst>
                                    <p:set>
                                      <p:cBhvr>
                                        <p:cTn id="70" dur="1" fill="hold">
                                          <p:stCondLst>
                                            <p:cond delay="0"/>
                                          </p:stCondLst>
                                        </p:cTn>
                                        <p:tgtEl>
                                          <p:spTgt spid="8">
                                            <p:txEl>
                                              <p:pRg st="1" end="1"/>
                                            </p:txEl>
                                          </p:spTgt>
                                        </p:tgtEl>
                                        <p:attrNameLst>
                                          <p:attrName>style.visibility</p:attrName>
                                        </p:attrNameLst>
                                      </p:cBhvr>
                                      <p:to>
                                        <p:strVal val="visible"/>
                                      </p:to>
                                    </p:set>
                                    <p:anim calcmode="lin" valueType="num">
                                      <p:cBhvr additive="base">
                                        <p:cTn id="7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randombar(horizontal)">
                                      <p:cBhvr>
                                        <p:cTn id="77" dur="500"/>
                                        <p:tgtEl>
                                          <p:spTgt spid="9"/>
                                        </p:tgtEl>
                                      </p:cBhvr>
                                    </p:animEffect>
                                  </p:childTnLst>
                                </p:cTn>
                              </p:par>
                              <p:par>
                                <p:cTn id="78" presetID="14" presetClass="entr" presetSubtype="10" fill="hold" nodeType="withEffect">
                                  <p:stCondLst>
                                    <p:cond delay="0"/>
                                  </p:stCondLst>
                                  <p:childTnLst>
                                    <p:set>
                                      <p:cBhvr>
                                        <p:cTn id="7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80" dur="500"/>
                                        <p:tgtEl>
                                          <p:spTgt spid="9">
                                            <p:txEl>
                                              <p:pRg st="0" end="0"/>
                                            </p:txEl>
                                          </p:spTgt>
                                        </p:tgtEl>
                                      </p:cBhvr>
                                    </p:animEffect>
                                  </p:childTnLst>
                                </p:cTn>
                              </p:par>
                              <p:par>
                                <p:cTn id="81" presetID="14" presetClass="entr" presetSubtype="10" fill="hold" nodeType="withEffect">
                                  <p:stCondLst>
                                    <p:cond delay="0"/>
                                  </p:stCondLst>
                                  <p:childTnLst>
                                    <p:set>
                                      <p:cBhvr>
                                        <p:cTn id="8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83" dur="500"/>
                                        <p:tgtEl>
                                          <p:spTgt spid="9">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9">
                                            <p:txEl>
                                              <p:pRg st="2" end="2"/>
                                            </p:txEl>
                                          </p:spTgt>
                                        </p:tgtEl>
                                        <p:attrNameLst>
                                          <p:attrName>style.visibility</p:attrName>
                                        </p:attrNameLst>
                                      </p:cBhvr>
                                      <p:to>
                                        <p:strVal val="visible"/>
                                      </p:to>
                                    </p:set>
                                    <p:anim calcmode="lin" valueType="num">
                                      <p:cBhvr additive="base">
                                        <p:cTn id="8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75419C-888F-F463-D85B-EC72F377ABCC}"/>
              </a:ext>
            </a:extLst>
          </p:cNvPr>
          <p:cNvSpPr>
            <a:spLocks noGrp="1"/>
          </p:cNvSpPr>
          <p:nvPr>
            <p:ph type="sldNum" sz="quarter" idx="12"/>
          </p:nvPr>
        </p:nvSpPr>
        <p:spPr/>
        <p:txBody>
          <a:bodyPr/>
          <a:lstStyle/>
          <a:p>
            <a:fld id="{DF28FB93-0A08-4E7D-8E63-9EFA29F1E093}" type="slidenum">
              <a:rPr lang="en-US" smtClean="0"/>
              <a:pPr/>
              <a:t>6</a:t>
            </a:fld>
            <a:endParaRPr lang="en-US" dirty="0"/>
          </a:p>
        </p:txBody>
      </p:sp>
      <p:sp>
        <p:nvSpPr>
          <p:cNvPr id="4" name="Content Placeholder 3">
            <a:extLst>
              <a:ext uri="{FF2B5EF4-FFF2-40B4-BE49-F238E27FC236}">
                <a16:creationId xmlns:a16="http://schemas.microsoft.com/office/drawing/2014/main" id="{C4679231-EE7E-515C-D108-0E8C38FF371F}"/>
              </a:ext>
            </a:extLst>
          </p:cNvPr>
          <p:cNvSpPr>
            <a:spLocks noGrp="1"/>
          </p:cNvSpPr>
          <p:nvPr>
            <p:ph sz="quarter" idx="14"/>
          </p:nvPr>
        </p:nvSpPr>
        <p:spPr>
          <a:xfrm>
            <a:off x="684212" y="1341120"/>
            <a:ext cx="11125200" cy="5361432"/>
          </a:xfrm>
        </p:spPr>
        <p:txBody>
          <a:bodyPr>
            <a:normAutofit lnSpcReduction="10000"/>
          </a:bodyPr>
          <a:lstStyle/>
          <a:p>
            <a:pPr marL="0" indent="0">
              <a:buNone/>
            </a:pPr>
            <a:r>
              <a:rPr lang="en-US" sz="2800" b="1" dirty="0">
                <a:solidFill>
                  <a:schemeClr val="accent5">
                    <a:lumMod val="75000"/>
                  </a:schemeClr>
                </a:solidFill>
              </a:rPr>
              <a:t>Montanus, a teacher from Phrygia (near the Black Sea) and a convert from paganism, announced that the age of the Father was past, the age of the Son was past, and now the new age of the Holy Spirit had begun. He claimed that he was himself indwelt bodily by the Spirit to announce the new age.</a:t>
            </a:r>
          </a:p>
          <a:p>
            <a:r>
              <a:rPr lang="en-US" sz="2400" i="1" dirty="0"/>
              <a:t>He also announced that the end of the world was at hand, and the New Jerusalem would soon descend from heaven upon the village of </a:t>
            </a:r>
            <a:r>
              <a:rPr lang="en-US" sz="2400" i="1" dirty="0" err="1"/>
              <a:t>Pepuza</a:t>
            </a:r>
            <a:r>
              <a:rPr lang="en-US" sz="2400" i="1" dirty="0"/>
              <a:t>, Phrygia.</a:t>
            </a:r>
          </a:p>
          <a:p>
            <a:r>
              <a:rPr lang="en-US" sz="2400" i="1" dirty="0"/>
              <a:t>Alongside Montanus and supporting him were his two female prophets, </a:t>
            </a:r>
            <a:r>
              <a:rPr lang="en-US" sz="2400" i="1" dirty="0" err="1"/>
              <a:t>Maximilla</a:t>
            </a:r>
            <a:r>
              <a:rPr lang="en-US" sz="2400" i="1" dirty="0"/>
              <a:t> and Priscilla.</a:t>
            </a:r>
          </a:p>
          <a:p>
            <a:r>
              <a:rPr lang="en-US" sz="2400" i="1" dirty="0"/>
              <a:t>Some Montanists were martyred, and some even volunteered and sought out martyrdom.</a:t>
            </a:r>
          </a:p>
          <a:p>
            <a:r>
              <a:rPr lang="en-US" sz="2400" i="1" dirty="0"/>
              <a:t>Because he was the embodiment of the Holy Spirit, Montanus supported an open canon of Scripture, while the larger church held that such new revelation had ended with Jesus and the apostles.</a:t>
            </a:r>
          </a:p>
        </p:txBody>
      </p:sp>
      <p:sp>
        <p:nvSpPr>
          <p:cNvPr id="5" name="Title 4">
            <a:extLst>
              <a:ext uri="{FF2B5EF4-FFF2-40B4-BE49-F238E27FC236}">
                <a16:creationId xmlns:a16="http://schemas.microsoft.com/office/drawing/2014/main" id="{F4AA3137-2EB6-1C51-AACB-50FC19D6DDF4}"/>
              </a:ext>
            </a:extLst>
          </p:cNvPr>
          <p:cNvSpPr>
            <a:spLocks noGrp="1"/>
          </p:cNvSpPr>
          <p:nvPr>
            <p:ph type="title"/>
          </p:nvPr>
        </p:nvSpPr>
        <p:spPr>
          <a:xfrm>
            <a:off x="1220660" y="381000"/>
            <a:ext cx="9747504" cy="960120"/>
          </a:xfrm>
        </p:spPr>
        <p:txBody>
          <a:bodyPr/>
          <a:lstStyle/>
          <a:p>
            <a:r>
              <a:rPr lang="en-US" dirty="0">
                <a:solidFill>
                  <a:srgbClr val="C00000"/>
                </a:solidFill>
              </a:rPr>
              <a:t>The </a:t>
            </a:r>
            <a:r>
              <a:rPr lang="en-US" dirty="0" err="1">
                <a:solidFill>
                  <a:srgbClr val="C00000"/>
                </a:solidFill>
              </a:rPr>
              <a:t>montanists</a:t>
            </a:r>
            <a:endParaRPr lang="en-US" dirty="0">
              <a:solidFill>
                <a:srgbClr val="C00000"/>
              </a:solidFill>
            </a:endParaRPr>
          </a:p>
        </p:txBody>
      </p:sp>
    </p:spTree>
    <p:extLst>
      <p:ext uri="{BB962C8B-B14F-4D97-AF65-F5344CB8AC3E}">
        <p14:creationId xmlns:p14="http://schemas.microsoft.com/office/powerpoint/2010/main" val="330957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B7DAA8-D771-B873-D291-526210917EDE}"/>
              </a:ext>
            </a:extLst>
          </p:cNvPr>
          <p:cNvSpPr>
            <a:spLocks noGrp="1"/>
          </p:cNvSpPr>
          <p:nvPr>
            <p:ph type="sldNum" sz="quarter" idx="12"/>
          </p:nvPr>
        </p:nvSpPr>
        <p:spPr/>
        <p:txBody>
          <a:bodyPr/>
          <a:lstStyle/>
          <a:p>
            <a:fld id="{DF28FB93-0A08-4E7D-8E63-9EFA29F1E093}" type="slidenum">
              <a:rPr lang="en-US" smtClean="0"/>
              <a:pPr/>
              <a:t>7</a:t>
            </a:fld>
            <a:endParaRPr lang="en-US" dirty="0"/>
          </a:p>
        </p:txBody>
      </p:sp>
      <p:pic>
        <p:nvPicPr>
          <p:cNvPr id="7" name="Picture 6">
            <a:extLst>
              <a:ext uri="{FF2B5EF4-FFF2-40B4-BE49-F238E27FC236}">
                <a16:creationId xmlns:a16="http://schemas.microsoft.com/office/drawing/2014/main" id="{20C4B042-3A6F-8B4D-B833-76A53335FED0}"/>
              </a:ext>
            </a:extLst>
          </p:cNvPr>
          <p:cNvPicPr>
            <a:picLocks noChangeAspect="1"/>
          </p:cNvPicPr>
          <p:nvPr/>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rot="16200000">
            <a:off x="2482527" y="-641708"/>
            <a:ext cx="6844393" cy="8155021"/>
          </a:xfrm>
          <a:prstGeom prst="rect">
            <a:avLst/>
          </a:prstGeom>
        </p:spPr>
      </p:pic>
      <p:sp>
        <p:nvSpPr>
          <p:cNvPr id="8" name="TextBox 7">
            <a:extLst>
              <a:ext uri="{FF2B5EF4-FFF2-40B4-BE49-F238E27FC236}">
                <a16:creationId xmlns:a16="http://schemas.microsoft.com/office/drawing/2014/main" id="{90DEAC61-77C7-D28D-F405-C07CC5F45EDF}"/>
              </a:ext>
            </a:extLst>
          </p:cNvPr>
          <p:cNvSpPr txBox="1"/>
          <p:nvPr/>
        </p:nvSpPr>
        <p:spPr>
          <a:xfrm>
            <a:off x="8982926" y="6405773"/>
            <a:ext cx="1371600" cy="307777"/>
          </a:xfrm>
          <a:prstGeom prst="rect">
            <a:avLst/>
          </a:prstGeom>
          <a:noFill/>
        </p:spPr>
        <p:txBody>
          <a:bodyPr wrap="square" rtlCol="0">
            <a:spAutoFit/>
          </a:bodyPr>
          <a:lstStyle/>
          <a:p>
            <a:r>
              <a:rPr lang="en-US" sz="1400" dirty="0"/>
              <a:t>Ron Hill</a:t>
            </a:r>
          </a:p>
        </p:txBody>
      </p:sp>
    </p:spTree>
    <p:extLst>
      <p:ext uri="{BB962C8B-B14F-4D97-AF65-F5344CB8AC3E}">
        <p14:creationId xmlns:p14="http://schemas.microsoft.com/office/powerpoint/2010/main" val="152414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4AEA6A-3AC4-56C8-08B1-7306232F5869}"/>
              </a:ext>
            </a:extLst>
          </p:cNvPr>
          <p:cNvSpPr>
            <a:spLocks noGrp="1"/>
          </p:cNvSpPr>
          <p:nvPr>
            <p:ph type="sldNum" sz="quarter" idx="12"/>
          </p:nvPr>
        </p:nvSpPr>
        <p:spPr/>
        <p:txBody>
          <a:bodyPr/>
          <a:lstStyle/>
          <a:p>
            <a:fld id="{DF28FB93-0A08-4E7D-8E63-9EFA29F1E093}" type="slidenum">
              <a:rPr lang="en-US" smtClean="0"/>
              <a:pPr/>
              <a:t>8</a:t>
            </a:fld>
            <a:endParaRPr lang="en-US" dirty="0"/>
          </a:p>
        </p:txBody>
      </p:sp>
      <p:sp>
        <p:nvSpPr>
          <p:cNvPr id="4" name="Content Placeholder 3">
            <a:extLst>
              <a:ext uri="{FF2B5EF4-FFF2-40B4-BE49-F238E27FC236}">
                <a16:creationId xmlns:a16="http://schemas.microsoft.com/office/drawing/2014/main" id="{DBE9704D-6722-05A7-18B2-D8A49BF2E985}"/>
              </a:ext>
            </a:extLst>
          </p:cNvPr>
          <p:cNvSpPr>
            <a:spLocks noGrp="1"/>
          </p:cNvSpPr>
          <p:nvPr>
            <p:ph sz="quarter" idx="14"/>
          </p:nvPr>
        </p:nvSpPr>
        <p:spPr>
          <a:xfrm>
            <a:off x="608012" y="1112520"/>
            <a:ext cx="10957560" cy="5288280"/>
          </a:xfrm>
        </p:spPr>
        <p:txBody>
          <a:bodyPr>
            <a:normAutofit lnSpcReduction="10000"/>
          </a:bodyPr>
          <a:lstStyle/>
          <a:p>
            <a:pPr marL="0" indent="0">
              <a:buNone/>
            </a:pPr>
            <a:r>
              <a:rPr lang="en-US" sz="2800" b="1" dirty="0">
                <a:solidFill>
                  <a:schemeClr val="accent5">
                    <a:lumMod val="75000"/>
                  </a:schemeClr>
                </a:solidFill>
              </a:rPr>
              <a:t>It is probably fair to say that in view of the triadic language in the NT of Father, Son, and Holy Spirit, worship preceded doctrine.</a:t>
            </a:r>
          </a:p>
          <a:p>
            <a:r>
              <a:rPr lang="en-US" sz="2400" i="1" dirty="0"/>
              <a:t>The language of Father, Son, and Spirit was widely used in the New Testament, both in concise sentences (Mt. 28:19; Ro. 15:30; 2 Co. 13:14; Ep. 2:18) as well as in longer constructions (1 Co. 12:4-6; Ga. 4:4-6; Ep. 1:3, 11, 13; 4:4-6; Tit. 4:4-6; Jude 20-21).</a:t>
            </a:r>
          </a:p>
          <a:p>
            <a:r>
              <a:rPr lang="en-US" sz="2400" i="1" dirty="0"/>
              <a:t>The Father was worshipped as God, the Son as God, and the Holy Spirit as God.</a:t>
            </a:r>
          </a:p>
          <a:p>
            <a:r>
              <a:rPr lang="en-US" sz="2400" i="1" dirty="0"/>
              <a:t>Still, while Jesus can be called God (e.g., Jn. 1:18; 1 Jn. 5:20), the Son is never addressed as the Father nor the Father as the Son.</a:t>
            </a:r>
          </a:p>
          <a:p>
            <a:r>
              <a:rPr lang="en-US" sz="2400" i="1" dirty="0"/>
              <a:t>Prayer, invariably, is directed to the Father in the name of the Son and through the Spirit (Jn. 16:23-24; Ro. 8:15b; 15:6; 2 Co. 11:31; Ga. 4:6; Ep. 2:18; 3:14; 5:20; Col. 1:3, 12; 3:17).</a:t>
            </a:r>
          </a:p>
          <a:p>
            <a:r>
              <a:rPr lang="en-US" sz="2400" i="1" dirty="0"/>
              <a:t>At the same time, the monotheism of the OT is clearly upheld by the writers of the NT (Ro. 3:30; 1 Co. 8:4, 6; Ga. 3:20; Ep. 4:6; 1 Ti. 2:5; cf. Ja. 2:19).</a:t>
            </a:r>
          </a:p>
        </p:txBody>
      </p:sp>
      <p:sp>
        <p:nvSpPr>
          <p:cNvPr id="5" name="Title 4">
            <a:extLst>
              <a:ext uri="{FF2B5EF4-FFF2-40B4-BE49-F238E27FC236}">
                <a16:creationId xmlns:a16="http://schemas.microsoft.com/office/drawing/2014/main" id="{7CAB851D-9A08-6927-B778-6F3CB0DD9B66}"/>
              </a:ext>
            </a:extLst>
          </p:cNvPr>
          <p:cNvSpPr>
            <a:spLocks noGrp="1"/>
          </p:cNvSpPr>
          <p:nvPr>
            <p:ph type="title"/>
          </p:nvPr>
        </p:nvSpPr>
        <p:spPr>
          <a:xfrm>
            <a:off x="1220660" y="228600"/>
            <a:ext cx="9747504" cy="883920"/>
          </a:xfrm>
        </p:spPr>
        <p:txBody>
          <a:bodyPr/>
          <a:lstStyle/>
          <a:p>
            <a:r>
              <a:rPr lang="en-US" dirty="0">
                <a:solidFill>
                  <a:srgbClr val="C00000"/>
                </a:solidFill>
              </a:rPr>
              <a:t>The triadic language</a:t>
            </a:r>
          </a:p>
        </p:txBody>
      </p:sp>
    </p:spTree>
    <p:extLst>
      <p:ext uri="{BB962C8B-B14F-4D97-AF65-F5344CB8AC3E}">
        <p14:creationId xmlns:p14="http://schemas.microsoft.com/office/powerpoint/2010/main" val="278339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38829-FEF6-40D7-A368-49F13F4F7A4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D8CF1-95C5-5751-BFF3-7D6DF5A71B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10BDCE93-0F7B-B4B8-E658-8592ADCFB20C}"/>
              </a:ext>
            </a:extLst>
          </p:cNvPr>
          <p:cNvSpPr>
            <a:spLocks noGrp="1"/>
          </p:cNvSpPr>
          <p:nvPr>
            <p:ph sz="quarter" idx="14"/>
          </p:nvPr>
        </p:nvSpPr>
        <p:spPr>
          <a:xfrm>
            <a:off x="577532" y="1143000"/>
            <a:ext cx="10988040" cy="5257800"/>
          </a:xfrm>
        </p:spPr>
        <p:txBody>
          <a:bodyPr>
            <a:normAutofit fontScale="92500"/>
          </a:bodyPr>
          <a:lstStyle/>
          <a:p>
            <a:pPr marL="0" indent="0">
              <a:buNone/>
            </a:pPr>
            <a:r>
              <a:rPr lang="en-US" sz="2800" b="1" dirty="0">
                <a:solidFill>
                  <a:schemeClr val="accent5">
                    <a:lumMod val="75000"/>
                  </a:schemeClr>
                </a:solidFill>
              </a:rPr>
              <a:t>This triadic language continued in the writings of the leaders in the post-apostolic church:</a:t>
            </a:r>
          </a:p>
          <a:p>
            <a:r>
              <a:rPr lang="en-US" sz="2400" i="1" dirty="0">
                <a:effectLst/>
                <a:ea typeface="Times New Roman" panose="02020603050405020304" pitchFamily="18" charset="0"/>
              </a:rPr>
              <a:t>"Baptize in the name of the Father, and of the Son, and of the Holy Spirit....“ </a:t>
            </a:r>
            <a:r>
              <a:rPr lang="en-US" sz="2400" dirty="0">
                <a:effectLst/>
                <a:ea typeface="Times New Roman" panose="02020603050405020304" pitchFamily="18" charset="0"/>
              </a:rPr>
              <a:t>(</a:t>
            </a:r>
            <a:r>
              <a:rPr lang="en-US" sz="2400" i="1" dirty="0">
                <a:effectLst/>
                <a:ea typeface="Times New Roman" panose="02020603050405020304" pitchFamily="18" charset="0"/>
              </a:rPr>
              <a:t>Didache</a:t>
            </a:r>
            <a:r>
              <a:rPr lang="en-US" sz="2400" dirty="0">
                <a:effectLst/>
                <a:ea typeface="Times New Roman" panose="02020603050405020304" pitchFamily="18" charset="0"/>
              </a:rPr>
              <a:t> 7:1, 3) c. AD 95</a:t>
            </a:r>
            <a:endParaRPr lang="en-US" sz="2400" i="1" dirty="0">
              <a:effectLst/>
              <a:ea typeface="Times New Roman" panose="02020603050405020304" pitchFamily="18" charset="0"/>
            </a:endParaRPr>
          </a:p>
          <a:p>
            <a:r>
              <a:rPr lang="en-US" sz="2400" i="1" dirty="0">
                <a:effectLst/>
                <a:ea typeface="Times New Roman" panose="02020603050405020304" pitchFamily="18" charset="0"/>
              </a:rPr>
              <a:t>"....as God lives, and the Lord Jesus Christ, and the Holy Spirit…” </a:t>
            </a:r>
            <a:r>
              <a:rPr lang="en-US" sz="2400" dirty="0">
                <a:effectLst/>
                <a:ea typeface="Times New Roman" panose="02020603050405020304" pitchFamily="18" charset="0"/>
              </a:rPr>
              <a:t>(1 Clement 58:2) c. AD 96</a:t>
            </a:r>
          </a:p>
          <a:p>
            <a:r>
              <a:rPr lang="en-US" sz="2400" i="1" dirty="0"/>
              <a:t>“…in the Son and in the Father and in the Spirit…” </a:t>
            </a:r>
            <a:r>
              <a:rPr lang="en-US" sz="2400" dirty="0"/>
              <a:t>(Ignatius, </a:t>
            </a:r>
            <a:r>
              <a:rPr lang="en-US" sz="2400" i="1" dirty="0"/>
              <a:t>Magnesians</a:t>
            </a:r>
            <a:r>
              <a:rPr lang="en-US" sz="2400" dirty="0"/>
              <a:t> 13) c. AD 114</a:t>
            </a:r>
          </a:p>
          <a:p>
            <a:r>
              <a:rPr lang="en-US" sz="2400" i="1" dirty="0">
                <a:effectLst/>
                <a:ea typeface="Times New Roman" panose="02020603050405020304" pitchFamily="18" charset="0"/>
              </a:rPr>
              <a:t>…gives praise and glory to the Father of the universe, through the name of the Son and of the Holy Spirit....“ </a:t>
            </a:r>
            <a:r>
              <a:rPr lang="en-US" sz="2400" dirty="0">
                <a:effectLst/>
                <a:ea typeface="Times New Roman" panose="02020603050405020304" pitchFamily="18" charset="0"/>
              </a:rPr>
              <a:t>(Justin Martyr, </a:t>
            </a:r>
            <a:r>
              <a:rPr lang="en-US" sz="2400" i="1" dirty="0">
                <a:effectLst/>
                <a:ea typeface="Times New Roman" panose="02020603050405020304" pitchFamily="18" charset="0"/>
              </a:rPr>
              <a:t>1</a:t>
            </a:r>
            <a:r>
              <a:rPr lang="en-US" sz="2400" i="1" baseline="30000" dirty="0">
                <a:effectLst/>
                <a:ea typeface="Times New Roman" panose="02020603050405020304" pitchFamily="18" charset="0"/>
              </a:rPr>
              <a:t>st</a:t>
            </a:r>
            <a:r>
              <a:rPr lang="en-US" sz="2400" i="1" dirty="0">
                <a:effectLst/>
                <a:ea typeface="Times New Roman" panose="02020603050405020304" pitchFamily="18" charset="0"/>
              </a:rPr>
              <a:t> Apology</a:t>
            </a:r>
            <a:r>
              <a:rPr lang="en-US" sz="2400" dirty="0">
                <a:effectLst/>
                <a:ea typeface="Times New Roman" panose="02020603050405020304" pitchFamily="18" charset="0"/>
              </a:rPr>
              <a:t> 65) c. AD 140</a:t>
            </a:r>
          </a:p>
          <a:p>
            <a:r>
              <a:rPr lang="en-US" sz="2400" i="1" dirty="0">
                <a:effectLst/>
                <a:ea typeface="Times New Roman" panose="02020603050405020304" pitchFamily="18" charset="0"/>
              </a:rPr>
              <a:t>“…walk according to the doctrine of the gospel of Jesus Christ; with whom be glory to God, the Father, and the Holy Spirit…” </a:t>
            </a:r>
            <a:r>
              <a:rPr lang="en-US" sz="2400" dirty="0">
                <a:effectLst/>
                <a:ea typeface="Times New Roman" panose="02020603050405020304" pitchFamily="18" charset="0"/>
              </a:rPr>
              <a:t>(Polycarp, </a:t>
            </a:r>
            <a:r>
              <a:rPr lang="en-US" sz="2400" i="1" dirty="0">
                <a:effectLst/>
                <a:ea typeface="Times New Roman" panose="02020603050405020304" pitchFamily="18" charset="0"/>
              </a:rPr>
              <a:t>Martyrdom of Polycarp 22)</a:t>
            </a:r>
            <a:r>
              <a:rPr lang="en-US" sz="2400" dirty="0">
                <a:effectLst/>
                <a:ea typeface="Times New Roman" panose="02020603050405020304" pitchFamily="18" charset="0"/>
              </a:rPr>
              <a:t> c. AD 155</a:t>
            </a:r>
          </a:p>
          <a:p>
            <a:r>
              <a:rPr lang="en-US" sz="2400" i="1" dirty="0">
                <a:effectLst/>
                <a:ea typeface="Times New Roman" panose="02020603050405020304" pitchFamily="18" charset="0"/>
              </a:rPr>
              <a:t>"We acknowledge a God, and a Son His Logos, and a Holy Spirit united in power...” </a:t>
            </a:r>
            <a:r>
              <a:rPr lang="en-US" sz="2400" dirty="0">
                <a:effectLst/>
                <a:ea typeface="Times New Roman" panose="02020603050405020304" pitchFamily="18" charset="0"/>
              </a:rPr>
              <a:t>(Athenagoras, </a:t>
            </a:r>
            <a:r>
              <a:rPr lang="en-US" sz="2400" i="1" dirty="0">
                <a:effectLst/>
                <a:ea typeface="Times New Roman" panose="02020603050405020304" pitchFamily="18" charset="0"/>
              </a:rPr>
              <a:t>Plea for the Christians 24)</a:t>
            </a:r>
            <a:r>
              <a:rPr lang="en-US" sz="2400" dirty="0">
                <a:effectLst/>
                <a:ea typeface="Times New Roman" panose="02020603050405020304" pitchFamily="18" charset="0"/>
              </a:rPr>
              <a:t> c. AD 177</a:t>
            </a:r>
            <a:endParaRPr lang="en-US" sz="2400" i="1" dirty="0">
              <a:effectLst/>
              <a:ea typeface="Times New Roman" panose="02020603050405020304" pitchFamily="18" charset="0"/>
            </a:endParaRPr>
          </a:p>
        </p:txBody>
      </p:sp>
      <p:sp>
        <p:nvSpPr>
          <p:cNvPr id="5" name="Title 4">
            <a:extLst>
              <a:ext uri="{FF2B5EF4-FFF2-40B4-BE49-F238E27FC236}">
                <a16:creationId xmlns:a16="http://schemas.microsoft.com/office/drawing/2014/main" id="{03D9E5F3-8510-6419-0A64-DBD94AA9D1FF}"/>
              </a:ext>
            </a:extLst>
          </p:cNvPr>
          <p:cNvSpPr>
            <a:spLocks noGrp="1"/>
          </p:cNvSpPr>
          <p:nvPr>
            <p:ph type="title"/>
          </p:nvPr>
        </p:nvSpPr>
        <p:spPr>
          <a:xfrm>
            <a:off x="577532" y="182880"/>
            <a:ext cx="11033760" cy="807720"/>
          </a:xfrm>
        </p:spPr>
        <p:txBody>
          <a:bodyPr/>
          <a:lstStyle/>
          <a:p>
            <a:r>
              <a:rPr lang="en-US" dirty="0">
                <a:solidFill>
                  <a:srgbClr val="C00000"/>
                </a:solidFill>
              </a:rPr>
              <a:t>The POST-APOSTOLIC CHURCH</a:t>
            </a:r>
          </a:p>
        </p:txBody>
      </p:sp>
    </p:spTree>
    <p:extLst>
      <p:ext uri="{BB962C8B-B14F-4D97-AF65-F5344CB8AC3E}">
        <p14:creationId xmlns:p14="http://schemas.microsoft.com/office/powerpoint/2010/main" val="354665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10.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3.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ends">
  <a:themeElements>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28458A3-99B8-4914-89E6-B86ADB0D7DF6}">
  <ds:schemaRefs>
    <ds:schemaRef ds:uri="http://schemas.microsoft.com/sharepoint/v3/contenttype/forms"/>
  </ds:schemaRefs>
</ds:datastoreItem>
</file>

<file path=customXml/itemProps2.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EAEDD-6865-458C-AB5E-1E0979B7BC44}">
  <ds:schemaRefs>
    <ds:schemaRef ds:uri="16c05727-aa75-4e4a-9b5f-8a80a1165891"/>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230e9df3-be65-4c73-a93b-d1236ebd677e"/>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5077</TotalTime>
  <Words>5947</Words>
  <Application>Microsoft Office PowerPoint</Application>
  <PresentationFormat>Custom</PresentationFormat>
  <Paragraphs>382</Paragraphs>
  <Slides>55</Slides>
  <Notes>2</Notes>
  <HiddenSlides>0</HiddenSlides>
  <MMClips>0</MMClips>
  <ScaleCrop>false</ScaleCrop>
  <HeadingPairs>
    <vt:vector size="6" baseType="variant">
      <vt:variant>
        <vt:lpstr>Fonts Used</vt:lpstr>
      </vt:variant>
      <vt:variant>
        <vt:i4>33</vt:i4>
      </vt:variant>
      <vt:variant>
        <vt:lpstr>Theme</vt:lpstr>
      </vt:variant>
      <vt:variant>
        <vt:i4>8</vt:i4>
      </vt:variant>
      <vt:variant>
        <vt:lpstr>Slide Titles</vt:lpstr>
      </vt:variant>
      <vt:variant>
        <vt:i4>55</vt:i4>
      </vt:variant>
    </vt:vector>
  </HeadingPairs>
  <TitlesOfParts>
    <vt:vector size="96" baseType="lpstr">
      <vt:lpstr>Lucida Bright</vt:lpstr>
      <vt:lpstr>Monotype Corsiva</vt:lpstr>
      <vt:lpstr>Book Antiqua</vt:lpstr>
      <vt:lpstr>Freestyle Script</vt:lpstr>
      <vt:lpstr>Segoe UI Black</vt:lpstr>
      <vt:lpstr>Lucida Blackletter</vt:lpstr>
      <vt:lpstr>Wingdings</vt:lpstr>
      <vt:lpstr>Script MT Bold</vt:lpstr>
      <vt:lpstr>Lucida Sans Unicode</vt:lpstr>
      <vt:lpstr>Arial Nova</vt:lpstr>
      <vt:lpstr>Constantia</vt:lpstr>
      <vt:lpstr>Wingdings 2</vt:lpstr>
      <vt:lpstr>Mistral</vt:lpstr>
      <vt:lpstr>Papyrus</vt:lpstr>
      <vt:lpstr>Berlin Sans FB</vt:lpstr>
      <vt:lpstr>Arial Narrow</vt:lpstr>
      <vt:lpstr>Arial Rounded MT Bold</vt:lpstr>
      <vt:lpstr>Berlin Sans FB Demi</vt:lpstr>
      <vt:lpstr>Pristina</vt:lpstr>
      <vt:lpstr>Eras Bold ITC</vt:lpstr>
      <vt:lpstr>Goudy Old Style</vt:lpstr>
      <vt:lpstr>Arial</vt:lpstr>
      <vt:lpstr>Tahoma</vt:lpstr>
      <vt:lpstr>Agency FB</vt:lpstr>
      <vt:lpstr>Calibri</vt:lpstr>
      <vt:lpstr>Franklin Gothic Medium</vt:lpstr>
      <vt:lpstr>Eras Demi ITC</vt:lpstr>
      <vt:lpstr>Greekth</vt:lpstr>
      <vt:lpstr>Matura MT Script Capitals</vt:lpstr>
      <vt:lpstr>Gill Sans MT</vt:lpstr>
      <vt:lpstr>Times New Roman</vt:lpstr>
      <vt:lpstr>Showcard Gothic</vt:lpstr>
      <vt:lpstr>Aptos</vt:lpstr>
      <vt:lpstr>Books Classic 16x9</vt:lpstr>
      <vt:lpstr>SlateVTI</vt:lpstr>
      <vt:lpstr>2_Balance</vt:lpstr>
      <vt:lpstr>Blends</vt:lpstr>
      <vt:lpstr>3_Balance</vt:lpstr>
      <vt:lpstr>4_Balance</vt:lpstr>
      <vt:lpstr>5_Balance</vt:lpstr>
      <vt:lpstr>Default Design</vt:lpstr>
      <vt:lpstr>THE CHRISTIAN CHURCH 2</vt:lpstr>
      <vt:lpstr>REJECTION OF GNOSTICISM</vt:lpstr>
      <vt:lpstr>COPTIC GOSPELOF THOMAS The earliest Gnostic gospel consisting of 114 “sayings” of Jesus without narratives</vt:lpstr>
      <vt:lpstr>PowerPoint Presentation</vt:lpstr>
      <vt:lpstr>marcion</vt:lpstr>
      <vt:lpstr>The montanists</vt:lpstr>
      <vt:lpstr>PowerPoint Presentation</vt:lpstr>
      <vt:lpstr>The triadic language</vt:lpstr>
      <vt:lpstr>The POST-APOSTOLIC CHURCH</vt:lpstr>
      <vt:lpstr>Early heresies about the godhead</vt:lpstr>
      <vt:lpstr>The modalists</vt:lpstr>
      <vt:lpstr>Two Views</vt:lpstr>
      <vt:lpstr>The NOVATIaNISTS</vt:lpstr>
      <vt:lpstr>The manichaeans</vt:lpstr>
      <vt:lpstr>PowerPoint Presentation</vt:lpstr>
      <vt:lpstr>Credo</vt:lpstr>
      <vt:lpstr>The Apostles’ Creed</vt:lpstr>
      <vt:lpstr>Development of the Creed</vt:lpstr>
      <vt:lpstr>As a baptismal confession…</vt:lpstr>
      <vt:lpstr>The Rule ofFaith</vt:lpstr>
      <vt:lpstr>Rule ofFaith cont.-</vt:lpstr>
      <vt:lpstr>Rule ofFaith cont.-</vt:lpstr>
      <vt:lpstr>Rule ofFaith cont.-</vt:lpstr>
      <vt:lpstr>The Apostles’ Creed</vt:lpstr>
      <vt:lpstr>“he descended into hell”</vt:lpstr>
      <vt:lpstr>PowerPoint Presentation</vt:lpstr>
      <vt:lpstr>“the catholic church”</vt:lpstr>
      <vt:lpstr>“the communion of saints”</vt:lpstr>
      <vt:lpstr>EARLY PERSECUTIONS</vt:lpstr>
      <vt:lpstr>Paul and Peter, the two most important leaders in early Christianity, were both executed in Rome by the mid-60s.</vt:lpstr>
      <vt:lpstr>“I, John, your brother and companion in the sufferings and kingdom and patient endurance that are ours in Jesus, was on the island of Patmos because of the word of God and the testimony of Jesus.”</vt:lpstr>
      <vt:lpstr>PowerPoint Presentation</vt:lpstr>
      <vt:lpstr>Pagan Diatribe against Christians…</vt:lpstr>
      <vt:lpstr>Roman Accusations Against Christians</vt:lpstr>
      <vt:lpstr>Excerpts from the Martyrdom of Polycarp</vt:lpstr>
      <vt:lpstr>The Colosseum in Rome was completed in AD 80. Ignatius may have been the first Christian martyred here, since he expected to be “thrown to the beasts” when he arrived in Rome.</vt:lpstr>
      <vt:lpstr>Colosseum Floor, where prisoners and wild animals were kept in preparation for the spectacles in the arena.</vt:lpstr>
      <vt:lpstr>SPORADIC PERSECUTION</vt:lpstr>
      <vt:lpstr>LIBELLUS: certificate proving that one had sacrificed to the Roman gods</vt:lpstr>
      <vt:lpstr>THE GREAT PERSECUTION</vt:lpstr>
      <vt:lpstr>THE DONATIST CONTROVERSY</vt:lpstr>
      <vt:lpstr>EDICT OF MILAN</vt:lpstr>
      <vt:lpstr>Battle Of The Milvian Bridge: Relief From The Arch Of Constantine</vt:lpstr>
      <vt:lpstr>CONSTANTINE and CHRISTIANITY</vt:lpstr>
      <vt:lpstr>THE POST-NICENE CHURCH</vt:lpstr>
      <vt:lpstr>The doctrine of the trinity comes of age</vt:lpstr>
      <vt:lpstr>The arians</vt:lpstr>
      <vt:lpstr>The nicene council</vt:lpstr>
      <vt:lpstr>PowerPoint Presentation</vt:lpstr>
      <vt:lpstr>The Nicene Creed from AD 325 and AD 381</vt:lpstr>
      <vt:lpstr>Two Competing Views</vt:lpstr>
      <vt:lpstr>PowerPoint Presentation</vt:lpstr>
      <vt:lpstr>The FIRST seven ecumenical councils</vt:lpstr>
      <vt:lpstr>PowerPoint Presentation</vt:lpstr>
      <vt:lpstr>THE POST-NICENE FATHERS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286</cp:revision>
  <cp:lastPrinted>2025-03-12T12:32:06Z</cp:lastPrinted>
  <dcterms:created xsi:type="dcterms:W3CDTF">2025-02-18T20:01:58Z</dcterms:created>
  <dcterms:modified xsi:type="dcterms:W3CDTF">2026-04-01T13:48:46Z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