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4.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18.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19.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20.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21.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22.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23.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xml" ContentType="application/vnd.openxmlformats-officedocument.presentationml.notesSlid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2" r:id="rId5"/>
    <p:sldMasterId id="2147483690" r:id="rId6"/>
    <p:sldMasterId id="2147483711" r:id="rId7"/>
    <p:sldMasterId id="2147483732" r:id="rId8"/>
    <p:sldMasterId id="2147483751" r:id="rId9"/>
    <p:sldMasterId id="2147483768" r:id="rId10"/>
    <p:sldMasterId id="2147483787" r:id="rId11"/>
    <p:sldMasterId id="2147483806" r:id="rId12"/>
    <p:sldMasterId id="2147483827" r:id="rId13"/>
    <p:sldMasterId id="2147483884" r:id="rId14"/>
    <p:sldMasterId id="2147483905" r:id="rId15"/>
    <p:sldMasterId id="2147483923" r:id="rId16"/>
    <p:sldMasterId id="2147483942" r:id="rId17"/>
    <p:sldMasterId id="2147483965" r:id="rId18"/>
    <p:sldMasterId id="2147483984" r:id="rId19"/>
    <p:sldMasterId id="2147484001" r:id="rId20"/>
    <p:sldMasterId id="2147484020" r:id="rId21"/>
    <p:sldMasterId id="2147484039" r:id="rId22"/>
    <p:sldMasterId id="2147484058" r:id="rId23"/>
    <p:sldMasterId id="2147484074" r:id="rId24"/>
    <p:sldMasterId id="2147484086" r:id="rId25"/>
    <p:sldMasterId id="2147484105" r:id="rId26"/>
    <p:sldMasterId id="2147484124" r:id="rId27"/>
  </p:sldMasterIdLst>
  <p:notesMasterIdLst>
    <p:notesMasterId r:id="rId231"/>
  </p:notesMasterIdLst>
  <p:sldIdLst>
    <p:sldId id="293" r:id="rId28"/>
    <p:sldId id="296" r:id="rId29"/>
    <p:sldId id="297" r:id="rId30"/>
    <p:sldId id="298" r:id="rId31"/>
    <p:sldId id="299" r:id="rId32"/>
    <p:sldId id="447" r:id="rId33"/>
    <p:sldId id="444" r:id="rId34"/>
    <p:sldId id="445" r:id="rId35"/>
    <p:sldId id="448" r:id="rId36"/>
    <p:sldId id="450" r:id="rId37"/>
    <p:sldId id="449" r:id="rId38"/>
    <p:sldId id="676" r:id="rId39"/>
    <p:sldId id="659" r:id="rId40"/>
    <p:sldId id="458" r:id="rId41"/>
    <p:sldId id="706" r:id="rId42"/>
    <p:sldId id="528" r:id="rId43"/>
    <p:sldId id="539" r:id="rId44"/>
    <p:sldId id="465" r:id="rId45"/>
    <p:sldId id="707" r:id="rId46"/>
    <p:sldId id="439" r:id="rId47"/>
    <p:sldId id="708" r:id="rId48"/>
    <p:sldId id="362" r:id="rId49"/>
    <p:sldId id="363" r:id="rId50"/>
    <p:sldId id="709" r:id="rId51"/>
    <p:sldId id="710" r:id="rId52"/>
    <p:sldId id="728" r:id="rId53"/>
    <p:sldId id="729" r:id="rId54"/>
    <p:sldId id="322" r:id="rId55"/>
    <p:sldId id="364" r:id="rId56"/>
    <p:sldId id="730" r:id="rId57"/>
    <p:sldId id="360" r:id="rId58"/>
    <p:sldId id="327" r:id="rId59"/>
    <p:sldId id="731" r:id="rId60"/>
    <p:sldId id="711" r:id="rId61"/>
    <p:sldId id="342" r:id="rId62"/>
    <p:sldId id="343" r:id="rId63"/>
    <p:sldId id="344" r:id="rId64"/>
    <p:sldId id="732" r:id="rId65"/>
    <p:sldId id="341" r:id="rId66"/>
    <p:sldId id="345" r:id="rId67"/>
    <p:sldId id="712" r:id="rId68"/>
    <p:sldId id="714" r:id="rId69"/>
    <p:sldId id="713" r:id="rId70"/>
    <p:sldId id="734" r:id="rId71"/>
    <p:sldId id="735" r:id="rId72"/>
    <p:sldId id="496" r:id="rId73"/>
    <p:sldId id="497" r:id="rId74"/>
    <p:sldId id="292" r:id="rId75"/>
    <p:sldId id="294" r:id="rId76"/>
    <p:sldId id="736" r:id="rId77"/>
    <p:sldId id="493" r:id="rId78"/>
    <p:sldId id="737" r:id="rId79"/>
    <p:sldId id="521" r:id="rId80"/>
    <p:sldId id="715" r:id="rId81"/>
    <p:sldId id="738" r:id="rId82"/>
    <p:sldId id="739" r:id="rId83"/>
    <p:sldId id="716" r:id="rId84"/>
    <p:sldId id="717" r:id="rId85"/>
    <p:sldId id="489" r:id="rId86"/>
    <p:sldId id="718" r:id="rId87"/>
    <p:sldId id="743" r:id="rId88"/>
    <p:sldId id="285" r:id="rId89"/>
    <p:sldId id="286" r:id="rId90"/>
    <p:sldId id="719" r:id="rId91"/>
    <p:sldId id="744" r:id="rId92"/>
    <p:sldId id="720" r:id="rId93"/>
    <p:sldId id="266" r:id="rId94"/>
    <p:sldId id="268" r:id="rId95"/>
    <p:sldId id="745" r:id="rId96"/>
    <p:sldId id="746" r:id="rId97"/>
    <p:sldId id="721" r:id="rId98"/>
    <p:sldId id="722" r:id="rId99"/>
    <p:sldId id="374" r:id="rId100"/>
    <p:sldId id="312" r:id="rId101"/>
    <p:sldId id="358" r:id="rId102"/>
    <p:sldId id="750" r:id="rId103"/>
    <p:sldId id="747" r:id="rId104"/>
    <p:sldId id="725" r:id="rId105"/>
    <p:sldId id="536" r:id="rId106"/>
    <p:sldId id="542" r:id="rId107"/>
    <p:sldId id="748" r:id="rId108"/>
    <p:sldId id="560" r:id="rId109"/>
    <p:sldId id="365" r:id="rId110"/>
    <p:sldId id="724" r:id="rId111"/>
    <p:sldId id="366" r:id="rId112"/>
    <p:sldId id="749" r:id="rId113"/>
    <p:sldId id="726" r:id="rId114"/>
    <p:sldId id="723" r:id="rId115"/>
    <p:sldId id="740" r:id="rId116"/>
    <p:sldId id="262" r:id="rId117"/>
    <p:sldId id="754" r:id="rId118"/>
    <p:sldId id="753" r:id="rId119"/>
    <p:sldId id="553" r:id="rId120"/>
    <p:sldId id="751" r:id="rId121"/>
    <p:sldId id="752" r:id="rId122"/>
    <p:sldId id="755" r:id="rId123"/>
    <p:sldId id="756" r:id="rId124"/>
    <p:sldId id="741" r:id="rId125"/>
    <p:sldId id="757" r:id="rId126"/>
    <p:sldId id="372" r:id="rId127"/>
    <p:sldId id="742" r:id="rId128"/>
    <p:sldId id="758" r:id="rId129"/>
    <p:sldId id="377" r:id="rId130"/>
    <p:sldId id="385" r:id="rId131"/>
    <p:sldId id="378" r:id="rId132"/>
    <p:sldId id="395" r:id="rId133"/>
    <p:sldId id="768" r:id="rId134"/>
    <p:sldId id="379" r:id="rId135"/>
    <p:sldId id="380" r:id="rId136"/>
    <p:sldId id="396" r:id="rId137"/>
    <p:sldId id="381" r:id="rId138"/>
    <p:sldId id="397" r:id="rId139"/>
    <p:sldId id="759" r:id="rId140"/>
    <p:sldId id="382" r:id="rId141"/>
    <p:sldId id="387" r:id="rId142"/>
    <p:sldId id="383" r:id="rId143"/>
    <p:sldId id="388" r:id="rId144"/>
    <p:sldId id="384" r:id="rId145"/>
    <p:sldId id="389" r:id="rId146"/>
    <p:sldId id="391" r:id="rId147"/>
    <p:sldId id="760" r:id="rId148"/>
    <p:sldId id="761" r:id="rId149"/>
    <p:sldId id="769" r:id="rId150"/>
    <p:sldId id="336" r:id="rId151"/>
    <p:sldId id="393" r:id="rId152"/>
    <p:sldId id="770" r:id="rId153"/>
    <p:sldId id="398" r:id="rId154"/>
    <p:sldId id="771" r:id="rId155"/>
    <p:sldId id="399" r:id="rId156"/>
    <p:sldId id="762" r:id="rId157"/>
    <p:sldId id="772" r:id="rId158"/>
    <p:sldId id="400" r:id="rId159"/>
    <p:sldId id="773" r:id="rId160"/>
    <p:sldId id="401" r:id="rId161"/>
    <p:sldId id="774" r:id="rId162"/>
    <p:sldId id="403" r:id="rId163"/>
    <p:sldId id="775" r:id="rId164"/>
    <p:sldId id="402" r:id="rId165"/>
    <p:sldId id="776" r:id="rId166"/>
    <p:sldId id="404" r:id="rId167"/>
    <p:sldId id="763" r:id="rId168"/>
    <p:sldId id="764" r:id="rId169"/>
    <p:sldId id="406" r:id="rId170"/>
    <p:sldId id="411" r:id="rId171"/>
    <p:sldId id="412" r:id="rId172"/>
    <p:sldId id="413" r:id="rId173"/>
    <p:sldId id="777" r:id="rId174"/>
    <p:sldId id="295" r:id="rId175"/>
    <p:sldId id="765" r:id="rId176"/>
    <p:sldId id="409" r:id="rId177"/>
    <p:sldId id="417" r:id="rId178"/>
    <p:sldId id="418" r:id="rId179"/>
    <p:sldId id="415" r:id="rId180"/>
    <p:sldId id="410" r:id="rId181"/>
    <p:sldId id="414" r:id="rId182"/>
    <p:sldId id="416" r:id="rId183"/>
    <p:sldId id="778" r:id="rId184"/>
    <p:sldId id="766" r:id="rId185"/>
    <p:sldId id="767" r:id="rId186"/>
    <p:sldId id="785" r:id="rId187"/>
    <p:sldId id="426" r:id="rId188"/>
    <p:sldId id="427" r:id="rId189"/>
    <p:sldId id="428" r:id="rId190"/>
    <p:sldId id="433" r:id="rId191"/>
    <p:sldId id="429" r:id="rId192"/>
    <p:sldId id="430" r:id="rId193"/>
    <p:sldId id="478" r:id="rId194"/>
    <p:sldId id="431" r:id="rId195"/>
    <p:sldId id="786" r:id="rId196"/>
    <p:sldId id="487" r:id="rId197"/>
    <p:sldId id="432" r:id="rId198"/>
    <p:sldId id="793" r:id="rId199"/>
    <p:sldId id="794" r:id="rId200"/>
    <p:sldId id="434" r:id="rId201"/>
    <p:sldId id="441" r:id="rId202"/>
    <p:sldId id="443" r:id="rId203"/>
    <p:sldId id="484" r:id="rId204"/>
    <p:sldId id="486" r:id="rId205"/>
    <p:sldId id="781" r:id="rId206"/>
    <p:sldId id="451" r:id="rId207"/>
    <p:sldId id="783" r:id="rId208"/>
    <p:sldId id="504" r:id="rId209"/>
    <p:sldId id="453" r:id="rId210"/>
    <p:sldId id="787" r:id="rId211"/>
    <p:sldId id="789" r:id="rId212"/>
    <p:sldId id="788" r:id="rId213"/>
    <p:sldId id="454" r:id="rId214"/>
    <p:sldId id="505" r:id="rId215"/>
    <p:sldId id="456" r:id="rId216"/>
    <p:sldId id="457" r:id="rId217"/>
    <p:sldId id="494" r:id="rId218"/>
    <p:sldId id="796" r:id="rId219"/>
    <p:sldId id="792" r:id="rId220"/>
    <p:sldId id="459" r:id="rId221"/>
    <p:sldId id="460" r:id="rId222"/>
    <p:sldId id="600" r:id="rId223"/>
    <p:sldId id="461" r:id="rId224"/>
    <p:sldId id="483" r:id="rId225"/>
    <p:sldId id="462" r:id="rId226"/>
    <p:sldId id="466" r:id="rId227"/>
    <p:sldId id="472" r:id="rId228"/>
    <p:sldId id="797" r:id="rId229"/>
    <p:sldId id="795" r:id="rId230"/>
  </p:sldIdLst>
  <p:sldSz cx="12192000" cy="6858000"/>
  <p:notesSz cx="6858000" cy="9144000"/>
  <p:embeddedFontLst>
    <p:embeddedFont>
      <p:font typeface="Agency FB" panose="020B0503020202020204" pitchFamily="34" charset="0"/>
      <p:regular r:id="rId232"/>
      <p:bold r:id="rId233"/>
    </p:embeddedFont>
    <p:embeddedFont>
      <p:font typeface="Arial Black" panose="020B0A04020102020204" pitchFamily="34" charset="0"/>
      <p:bold r:id="rId234"/>
    </p:embeddedFont>
    <p:embeddedFont>
      <p:font typeface="Arial Narrow" panose="020B0606020202030204" pitchFamily="34" charset="0"/>
      <p:regular r:id="rId235"/>
      <p:bold r:id="rId236"/>
      <p:italic r:id="rId237"/>
      <p:boldItalic r:id="rId238"/>
    </p:embeddedFont>
    <p:embeddedFont>
      <p:font typeface="Arial Rounded MT Bold" panose="020F0704030504030204" pitchFamily="34" charset="0"/>
      <p:regular r:id="rId239"/>
    </p:embeddedFont>
    <p:embeddedFont>
      <p:font typeface="Avenir Next LT Pro" panose="020B0504020202020204" pitchFamily="34" charset="0"/>
      <p:regular r:id="rId240"/>
      <p:bold r:id="rId241"/>
      <p:italic r:id="rId242"/>
      <p:boldItalic r:id="rId243"/>
    </p:embeddedFont>
    <p:embeddedFont>
      <p:font typeface="Avenir Next LT Pro Light" panose="020B0304020202020204" pitchFamily="34" charset="0"/>
      <p:regular r:id="rId244"/>
      <p:italic r:id="rId245"/>
    </p:embeddedFont>
    <p:embeddedFont>
      <p:font typeface="Berlin Sans FB" panose="020E0602020502020306" pitchFamily="34" charset="0"/>
      <p:regular r:id="rId246"/>
      <p:bold r:id="rId247"/>
    </p:embeddedFont>
    <p:embeddedFont>
      <p:font typeface="Berlin Sans FB Demi" panose="020E0802020502020306" pitchFamily="34" charset="0"/>
      <p:bold r:id="rId248"/>
    </p:embeddedFont>
    <p:embeddedFont>
      <p:font typeface="Bernard MT Condensed" panose="02050806060905020404" pitchFamily="18" charset="0"/>
      <p:regular r:id="rId249"/>
    </p:embeddedFont>
    <p:embeddedFont>
      <p:font typeface="Book Antiqua" panose="02040602050305030304" pitchFamily="18" charset="0"/>
      <p:regular r:id="rId250"/>
      <p:bold r:id="rId251"/>
      <p:italic r:id="rId252"/>
      <p:boldItalic r:id="rId253"/>
    </p:embeddedFont>
    <p:embeddedFont>
      <p:font typeface="Brush Script MT" panose="03060802040406070304" pitchFamily="66" charset="0"/>
      <p:italic r:id="rId254"/>
    </p:embeddedFont>
    <p:embeddedFont>
      <p:font typeface="Century Gothic" panose="020B0502020202020204" pitchFamily="34" charset="0"/>
      <p:regular r:id="rId255"/>
      <p:bold r:id="rId256"/>
      <p:italic r:id="rId257"/>
      <p:boldItalic r:id="rId258"/>
    </p:embeddedFont>
    <p:embeddedFont>
      <p:font typeface="Comic Sans MS" panose="030F0702030302020204" pitchFamily="66" charset="0"/>
      <p:regular r:id="rId259"/>
      <p:bold r:id="rId260"/>
      <p:italic r:id="rId261"/>
      <p:boldItalic r:id="rId262"/>
    </p:embeddedFont>
    <p:embeddedFont>
      <p:font typeface="Cooper Black" panose="0208090404030B020404" pitchFamily="18" charset="0"/>
      <p:regular r:id="rId263"/>
    </p:embeddedFont>
    <p:embeddedFont>
      <p:font typeface="Copperplate Gothic Bold" panose="020E0705020206020404" pitchFamily="34" charset="0"/>
      <p:regular r:id="rId264"/>
    </p:embeddedFont>
    <p:embeddedFont>
      <p:font typeface="Eras Bold ITC" panose="020B0907030504020204" pitchFamily="34" charset="0"/>
      <p:regular r:id="rId265"/>
    </p:embeddedFont>
    <p:embeddedFont>
      <p:font typeface="Eras Demi ITC" panose="020B0805030504020804" pitchFamily="34" charset="0"/>
      <p:regular r:id="rId266"/>
    </p:embeddedFont>
    <p:embeddedFont>
      <p:font typeface="Franklin Gothic Medium" panose="020B0603020102020204" pitchFamily="34" charset="0"/>
      <p:regular r:id="rId267"/>
      <p:italic r:id="rId268"/>
    </p:embeddedFont>
    <p:embeddedFont>
      <p:font typeface="Freestyle Script" panose="030804020302050B0404" pitchFamily="66" charset="0"/>
      <p:regular r:id="rId269"/>
    </p:embeddedFont>
    <p:embeddedFont>
      <p:font typeface="Garamond" panose="02020404030301010803" pitchFamily="18" charset="0"/>
      <p:regular r:id="rId270"/>
      <p:bold r:id="rId271"/>
      <p:italic r:id="rId272"/>
    </p:embeddedFont>
    <p:embeddedFont>
      <p:font typeface="Haettenschweiler" panose="020B0706040902060204" pitchFamily="34" charset="0"/>
      <p:regular r:id="rId273"/>
    </p:embeddedFont>
    <p:embeddedFont>
      <p:font typeface="Harlow Solid Italic" panose="04030604020F02020D02" pitchFamily="82" charset="0"/>
      <p:italic r:id="rId274"/>
    </p:embeddedFont>
    <p:embeddedFont>
      <p:font typeface="HebrewTh" pitchFamily="2" charset="0"/>
      <p:regular r:id="rId275"/>
    </p:embeddedFont>
    <p:embeddedFont>
      <p:font typeface="Impact" panose="020B0806030902050204" pitchFamily="34" charset="0"/>
      <p:regular r:id="rId276"/>
    </p:embeddedFont>
    <p:embeddedFont>
      <p:font typeface="Lucida Bright" panose="02040602050505020304" pitchFamily="18" charset="0"/>
      <p:regular r:id="rId277"/>
      <p:bold r:id="rId278"/>
      <p:italic r:id="rId279"/>
      <p:boldItalic r:id="rId280"/>
    </p:embeddedFont>
    <p:embeddedFont>
      <p:font typeface="Lucida Fax" panose="02060602050505020204" pitchFamily="18" charset="0"/>
      <p:regular r:id="rId281"/>
      <p:bold r:id="rId282"/>
      <p:italic r:id="rId283"/>
      <p:boldItalic r:id="rId284"/>
    </p:embeddedFont>
    <p:embeddedFont>
      <p:font typeface="Lucida Sans" panose="020B0602030504020204" pitchFamily="34" charset="0"/>
      <p:regular r:id="rId285"/>
      <p:bold r:id="rId286"/>
      <p:italic r:id="rId287"/>
      <p:boldItalic r:id="rId288"/>
    </p:embeddedFont>
    <p:embeddedFont>
      <p:font typeface="Lucida Sans Unicode" panose="020B0602030504020204" pitchFamily="34" charset="0"/>
      <p:regular r:id="rId289"/>
    </p:embeddedFont>
    <p:embeddedFont>
      <p:font typeface="Matura MT Script Capitals" panose="03020802060602070202" pitchFamily="66" charset="0"/>
      <p:regular r:id="rId290"/>
    </p:embeddedFont>
    <p:embeddedFont>
      <p:font typeface="Mistral" panose="03090702030407020403" pitchFamily="66" charset="0"/>
      <p:regular r:id="rId291"/>
    </p:embeddedFont>
    <p:embeddedFont>
      <p:font typeface="Monotype Corsiva" panose="03010101010201010101" pitchFamily="66" charset="0"/>
      <p:italic r:id="rId292"/>
    </p:embeddedFont>
    <p:embeddedFont>
      <p:font typeface="Narkisim" panose="020E0502050101010101" pitchFamily="34" charset="-79"/>
      <p:regular r:id="rId293"/>
    </p:embeddedFont>
    <p:embeddedFont>
      <p:font typeface="Papyrus" panose="03070502060502030205" pitchFamily="66" charset="0"/>
      <p:regular r:id="rId294"/>
    </p:embeddedFont>
    <p:embeddedFont>
      <p:font typeface="Pristina" panose="03060402040406080204" pitchFamily="66" charset="0"/>
      <p:regular r:id="rId295"/>
    </p:embeddedFont>
    <p:embeddedFont>
      <p:font typeface="Showcard Gothic" panose="04020904020102020604" pitchFamily="82" charset="0"/>
      <p:regular r:id="rId296"/>
    </p:embeddedFont>
    <p:embeddedFont>
      <p:font typeface="Tahoma" panose="020B0604030504040204" pitchFamily="34" charset="0"/>
      <p:regular r:id="rId297"/>
      <p:bold r:id="rId298"/>
    </p:embeddedFont>
    <p:embeddedFont>
      <p:font typeface="Verdana" panose="020B0604030504040204" pitchFamily="34" charset="0"/>
      <p:regular r:id="rId299"/>
      <p:bold r:id="rId300"/>
      <p:italic r:id="rId301"/>
      <p:boldItalic r:id="rId302"/>
    </p:embeddedFont>
    <p:embeddedFont>
      <p:font typeface="Wingdings 2" panose="05020102010507070707" pitchFamily="18" charset="2"/>
      <p:regular r:id="rId303"/>
    </p:embeddedFont>
    <p:embeddedFont>
      <p:font typeface="Wingdings 3" panose="05040102010807070707" pitchFamily="18" charset="2"/>
      <p:regular r:id="rId3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9900"/>
    <a:srgbClr val="FFFFCC"/>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99" d="100"/>
          <a:sy n="99" d="100"/>
        </p:scale>
        <p:origin x="1026" y="90"/>
      </p:cViewPr>
      <p:guideLst/>
    </p:cSldViewPr>
  </p:slideViewPr>
  <p:notesTextViewPr>
    <p:cViewPr>
      <p:scale>
        <a:sx n="1" d="1"/>
        <a:sy n="1" d="1"/>
      </p:scale>
      <p:origin x="0" y="0"/>
    </p:cViewPr>
  </p:notesTextViewPr>
  <p:sorterViewPr>
    <p:cViewPr>
      <p:scale>
        <a:sx n="100" d="100"/>
        <a:sy n="100" d="100"/>
      </p:scale>
      <p:origin x="0" y="-972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99" Type="http://schemas.openxmlformats.org/officeDocument/2006/relationships/font" Target="fonts/font68.fntdata"/><Relationship Id="rId21" Type="http://schemas.openxmlformats.org/officeDocument/2006/relationships/slideMaster" Target="slideMasters/slideMaster18.xml"/><Relationship Id="rId63" Type="http://schemas.openxmlformats.org/officeDocument/2006/relationships/slide" Target="slides/slide36.xml"/><Relationship Id="rId159" Type="http://schemas.openxmlformats.org/officeDocument/2006/relationships/slide" Target="slides/slide132.xml"/><Relationship Id="rId170" Type="http://schemas.openxmlformats.org/officeDocument/2006/relationships/slide" Target="slides/slide143.xml"/><Relationship Id="rId226" Type="http://schemas.openxmlformats.org/officeDocument/2006/relationships/slide" Target="slides/slide199.xml"/><Relationship Id="rId268" Type="http://schemas.openxmlformats.org/officeDocument/2006/relationships/font" Target="fonts/font37.fntdata"/><Relationship Id="rId32" Type="http://schemas.openxmlformats.org/officeDocument/2006/relationships/slide" Target="slides/slide5.xml"/><Relationship Id="rId74" Type="http://schemas.openxmlformats.org/officeDocument/2006/relationships/slide" Target="slides/slide47.xml"/><Relationship Id="rId128" Type="http://schemas.openxmlformats.org/officeDocument/2006/relationships/slide" Target="slides/slide101.xml"/><Relationship Id="rId5" Type="http://schemas.openxmlformats.org/officeDocument/2006/relationships/slideMaster" Target="slideMasters/slideMaster2.xml"/><Relationship Id="rId181" Type="http://schemas.openxmlformats.org/officeDocument/2006/relationships/slide" Target="slides/slide154.xml"/><Relationship Id="rId237" Type="http://schemas.openxmlformats.org/officeDocument/2006/relationships/font" Target="fonts/font6.fntdata"/><Relationship Id="rId279" Type="http://schemas.openxmlformats.org/officeDocument/2006/relationships/font" Target="fonts/font48.fntdata"/><Relationship Id="rId43" Type="http://schemas.openxmlformats.org/officeDocument/2006/relationships/slide" Target="slides/slide16.xml"/><Relationship Id="rId139" Type="http://schemas.openxmlformats.org/officeDocument/2006/relationships/slide" Target="slides/slide112.xml"/><Relationship Id="rId290" Type="http://schemas.openxmlformats.org/officeDocument/2006/relationships/font" Target="fonts/font59.fntdata"/><Relationship Id="rId304" Type="http://schemas.openxmlformats.org/officeDocument/2006/relationships/font" Target="fonts/font73.fntdata"/><Relationship Id="rId85" Type="http://schemas.openxmlformats.org/officeDocument/2006/relationships/slide" Target="slides/slide58.xml"/><Relationship Id="rId150" Type="http://schemas.openxmlformats.org/officeDocument/2006/relationships/slide" Target="slides/slide123.xml"/><Relationship Id="rId192" Type="http://schemas.openxmlformats.org/officeDocument/2006/relationships/slide" Target="slides/slide165.xml"/><Relationship Id="rId206" Type="http://schemas.openxmlformats.org/officeDocument/2006/relationships/slide" Target="slides/slide179.xml"/><Relationship Id="rId248" Type="http://schemas.openxmlformats.org/officeDocument/2006/relationships/font" Target="fonts/font17.fntdata"/><Relationship Id="rId12" Type="http://schemas.openxmlformats.org/officeDocument/2006/relationships/slideMaster" Target="slideMasters/slideMaster9.xml"/><Relationship Id="rId108" Type="http://schemas.openxmlformats.org/officeDocument/2006/relationships/slide" Target="slides/slide81.xml"/><Relationship Id="rId54" Type="http://schemas.openxmlformats.org/officeDocument/2006/relationships/slide" Target="slides/slide27.xml"/><Relationship Id="rId96" Type="http://schemas.openxmlformats.org/officeDocument/2006/relationships/slide" Target="slides/slide69.xml"/><Relationship Id="rId161" Type="http://schemas.openxmlformats.org/officeDocument/2006/relationships/slide" Target="slides/slide134.xml"/><Relationship Id="rId217" Type="http://schemas.openxmlformats.org/officeDocument/2006/relationships/slide" Target="slides/slide190.xml"/><Relationship Id="rId259" Type="http://schemas.openxmlformats.org/officeDocument/2006/relationships/font" Target="fonts/font28.fntdata"/><Relationship Id="rId23" Type="http://schemas.openxmlformats.org/officeDocument/2006/relationships/slideMaster" Target="slideMasters/slideMaster20.xml"/><Relationship Id="rId119" Type="http://schemas.openxmlformats.org/officeDocument/2006/relationships/slide" Target="slides/slide92.xml"/><Relationship Id="rId270" Type="http://schemas.openxmlformats.org/officeDocument/2006/relationships/font" Target="fonts/font39.fntdata"/><Relationship Id="rId291" Type="http://schemas.openxmlformats.org/officeDocument/2006/relationships/font" Target="fonts/font60.fntdata"/><Relationship Id="rId305" Type="http://schemas.openxmlformats.org/officeDocument/2006/relationships/presProps" Target="presProps.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slide" Target="slides/slide166.xml"/><Relationship Id="rId207" Type="http://schemas.openxmlformats.org/officeDocument/2006/relationships/slide" Target="slides/slide180.xml"/><Relationship Id="rId228" Type="http://schemas.openxmlformats.org/officeDocument/2006/relationships/slide" Target="slides/slide201.xml"/><Relationship Id="rId249" Type="http://schemas.openxmlformats.org/officeDocument/2006/relationships/font" Target="fonts/font18.fntdata"/><Relationship Id="rId13" Type="http://schemas.openxmlformats.org/officeDocument/2006/relationships/slideMaster" Target="slideMasters/slideMaster10.xml"/><Relationship Id="rId109" Type="http://schemas.openxmlformats.org/officeDocument/2006/relationships/slide" Target="slides/slide82.xml"/><Relationship Id="rId260" Type="http://schemas.openxmlformats.org/officeDocument/2006/relationships/font" Target="fonts/font29.fntdata"/><Relationship Id="rId281" Type="http://schemas.openxmlformats.org/officeDocument/2006/relationships/font" Target="fonts/font50.fntdata"/><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4.xml"/><Relationship Id="rId162" Type="http://schemas.openxmlformats.org/officeDocument/2006/relationships/slide" Target="slides/slide135.xml"/><Relationship Id="rId183" Type="http://schemas.openxmlformats.org/officeDocument/2006/relationships/slide" Target="slides/slide156.xml"/><Relationship Id="rId218" Type="http://schemas.openxmlformats.org/officeDocument/2006/relationships/slide" Target="slides/slide191.xml"/><Relationship Id="rId239" Type="http://schemas.openxmlformats.org/officeDocument/2006/relationships/font" Target="fonts/font8.fntdata"/><Relationship Id="rId250" Type="http://schemas.openxmlformats.org/officeDocument/2006/relationships/font" Target="fonts/font19.fntdata"/><Relationship Id="rId271" Type="http://schemas.openxmlformats.org/officeDocument/2006/relationships/font" Target="fonts/font40.fntdata"/><Relationship Id="rId292" Type="http://schemas.openxmlformats.org/officeDocument/2006/relationships/font" Target="fonts/font61.fntdata"/><Relationship Id="rId306" Type="http://schemas.openxmlformats.org/officeDocument/2006/relationships/viewProps" Target="viewProps.xml"/><Relationship Id="rId24" Type="http://schemas.openxmlformats.org/officeDocument/2006/relationships/slideMaster" Target="slideMasters/slideMaster21.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31" Type="http://schemas.openxmlformats.org/officeDocument/2006/relationships/slide" Target="slides/slide104.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208" Type="http://schemas.openxmlformats.org/officeDocument/2006/relationships/slide" Target="slides/slide181.xml"/><Relationship Id="rId229" Type="http://schemas.openxmlformats.org/officeDocument/2006/relationships/slide" Target="slides/slide202.xml"/><Relationship Id="rId240" Type="http://schemas.openxmlformats.org/officeDocument/2006/relationships/font" Target="fonts/font9.fntdata"/><Relationship Id="rId261" Type="http://schemas.openxmlformats.org/officeDocument/2006/relationships/font" Target="fonts/font30.fntdata"/><Relationship Id="rId14" Type="http://schemas.openxmlformats.org/officeDocument/2006/relationships/slideMaster" Target="slideMasters/slideMaster11.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282" Type="http://schemas.openxmlformats.org/officeDocument/2006/relationships/font" Target="fonts/font51.fntdata"/><Relationship Id="rId8" Type="http://schemas.openxmlformats.org/officeDocument/2006/relationships/slideMaster" Target="slideMasters/slideMaster5.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219" Type="http://schemas.openxmlformats.org/officeDocument/2006/relationships/slide" Target="slides/slide192.xml"/><Relationship Id="rId230" Type="http://schemas.openxmlformats.org/officeDocument/2006/relationships/slide" Target="slides/slide203.xml"/><Relationship Id="rId251" Type="http://schemas.openxmlformats.org/officeDocument/2006/relationships/font" Target="fonts/font20.fntdata"/><Relationship Id="rId25" Type="http://schemas.openxmlformats.org/officeDocument/2006/relationships/slideMaster" Target="slideMasters/slideMaster22.xml"/><Relationship Id="rId46" Type="http://schemas.openxmlformats.org/officeDocument/2006/relationships/slide" Target="slides/slide19.xml"/><Relationship Id="rId67" Type="http://schemas.openxmlformats.org/officeDocument/2006/relationships/slide" Target="slides/slide40.xml"/><Relationship Id="rId272" Type="http://schemas.openxmlformats.org/officeDocument/2006/relationships/font" Target="fonts/font41.fntdata"/><Relationship Id="rId293" Type="http://schemas.openxmlformats.org/officeDocument/2006/relationships/font" Target="fonts/font62.fntdata"/><Relationship Id="rId307" Type="http://schemas.openxmlformats.org/officeDocument/2006/relationships/theme" Target="theme/theme1.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95" Type="http://schemas.openxmlformats.org/officeDocument/2006/relationships/slide" Target="slides/slide168.xml"/><Relationship Id="rId209" Type="http://schemas.openxmlformats.org/officeDocument/2006/relationships/slide" Target="slides/slide182.xml"/><Relationship Id="rId220" Type="http://schemas.openxmlformats.org/officeDocument/2006/relationships/slide" Target="slides/slide193.xml"/><Relationship Id="rId241" Type="http://schemas.openxmlformats.org/officeDocument/2006/relationships/font" Target="fonts/font10.fntdata"/><Relationship Id="rId15" Type="http://schemas.openxmlformats.org/officeDocument/2006/relationships/slideMaster" Target="slideMasters/slideMaster12.xml"/><Relationship Id="rId36" Type="http://schemas.openxmlformats.org/officeDocument/2006/relationships/slide" Target="slides/slide9.xml"/><Relationship Id="rId57" Type="http://schemas.openxmlformats.org/officeDocument/2006/relationships/slide" Target="slides/slide30.xml"/><Relationship Id="rId262" Type="http://schemas.openxmlformats.org/officeDocument/2006/relationships/font" Target="fonts/font31.fntdata"/><Relationship Id="rId283" Type="http://schemas.openxmlformats.org/officeDocument/2006/relationships/font" Target="fonts/font52.fntdata"/><Relationship Id="rId78" Type="http://schemas.openxmlformats.org/officeDocument/2006/relationships/slide" Target="slides/slide51.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64" Type="http://schemas.openxmlformats.org/officeDocument/2006/relationships/slide" Target="slides/slide137.xml"/><Relationship Id="rId185" Type="http://schemas.openxmlformats.org/officeDocument/2006/relationships/slide" Target="slides/slide158.xml"/><Relationship Id="rId9" Type="http://schemas.openxmlformats.org/officeDocument/2006/relationships/slideMaster" Target="slideMasters/slideMaster6.xml"/><Relationship Id="rId210" Type="http://schemas.openxmlformats.org/officeDocument/2006/relationships/slide" Target="slides/slide183.xml"/><Relationship Id="rId26" Type="http://schemas.openxmlformats.org/officeDocument/2006/relationships/slideMaster" Target="slideMasters/slideMaster23.xml"/><Relationship Id="rId231" Type="http://schemas.openxmlformats.org/officeDocument/2006/relationships/notesMaster" Target="notesMasters/notesMaster1.xml"/><Relationship Id="rId252" Type="http://schemas.openxmlformats.org/officeDocument/2006/relationships/font" Target="fonts/font21.fntdata"/><Relationship Id="rId273" Type="http://schemas.openxmlformats.org/officeDocument/2006/relationships/font" Target="fonts/font42.fntdata"/><Relationship Id="rId294" Type="http://schemas.openxmlformats.org/officeDocument/2006/relationships/font" Target="fonts/font63.fntdata"/><Relationship Id="rId308" Type="http://schemas.openxmlformats.org/officeDocument/2006/relationships/tableStyles" Target="tableStyles.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slide" Target="slides/slide173.xml"/><Relationship Id="rId16" Type="http://schemas.openxmlformats.org/officeDocument/2006/relationships/slideMaster" Target="slideMasters/slideMaster13.xml"/><Relationship Id="rId221" Type="http://schemas.openxmlformats.org/officeDocument/2006/relationships/slide" Target="slides/slide194.xml"/><Relationship Id="rId242" Type="http://schemas.openxmlformats.org/officeDocument/2006/relationships/font" Target="fonts/font11.fntdata"/><Relationship Id="rId263" Type="http://schemas.openxmlformats.org/officeDocument/2006/relationships/font" Target="fonts/font32.fntdata"/><Relationship Id="rId284" Type="http://schemas.openxmlformats.org/officeDocument/2006/relationships/font" Target="fonts/font53.fntdata"/><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11" Type="http://schemas.openxmlformats.org/officeDocument/2006/relationships/slide" Target="slides/slide184.xml"/><Relationship Id="rId232" Type="http://schemas.openxmlformats.org/officeDocument/2006/relationships/font" Target="fonts/font1.fntdata"/><Relationship Id="rId253" Type="http://schemas.openxmlformats.org/officeDocument/2006/relationships/font" Target="fonts/font22.fntdata"/><Relationship Id="rId274" Type="http://schemas.openxmlformats.org/officeDocument/2006/relationships/font" Target="fonts/font43.fntdata"/><Relationship Id="rId295" Type="http://schemas.openxmlformats.org/officeDocument/2006/relationships/font" Target="fonts/font64.fntdata"/><Relationship Id="rId27" Type="http://schemas.openxmlformats.org/officeDocument/2006/relationships/slideMaster" Target="slideMasters/slideMaster24.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slide" Target="slides/slide170.xml"/><Relationship Id="rId201" Type="http://schemas.openxmlformats.org/officeDocument/2006/relationships/slide" Target="slides/slide174.xml"/><Relationship Id="rId222" Type="http://schemas.openxmlformats.org/officeDocument/2006/relationships/slide" Target="slides/slide195.xml"/><Relationship Id="rId243" Type="http://schemas.openxmlformats.org/officeDocument/2006/relationships/font" Target="fonts/font12.fntdata"/><Relationship Id="rId264" Type="http://schemas.openxmlformats.org/officeDocument/2006/relationships/font" Target="fonts/font33.fntdata"/><Relationship Id="rId285" Type="http://schemas.openxmlformats.org/officeDocument/2006/relationships/font" Target="fonts/font54.fntdata"/><Relationship Id="rId17" Type="http://schemas.openxmlformats.org/officeDocument/2006/relationships/slideMaster" Target="slideMasters/slideMaster14.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customXml" Target="../customXml/item1.xml"/><Relationship Id="rId212" Type="http://schemas.openxmlformats.org/officeDocument/2006/relationships/slide" Target="slides/slide185.xml"/><Relationship Id="rId233" Type="http://schemas.openxmlformats.org/officeDocument/2006/relationships/font" Target="fonts/font2.fntdata"/><Relationship Id="rId254" Type="http://schemas.openxmlformats.org/officeDocument/2006/relationships/font" Target="fonts/font23.fntdata"/><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275" Type="http://schemas.openxmlformats.org/officeDocument/2006/relationships/font" Target="fonts/font44.fntdata"/><Relationship Id="rId296" Type="http://schemas.openxmlformats.org/officeDocument/2006/relationships/font" Target="fonts/font65.fntdata"/><Relationship Id="rId300" Type="http://schemas.openxmlformats.org/officeDocument/2006/relationships/font" Target="fonts/font69.fntdata"/><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202" Type="http://schemas.openxmlformats.org/officeDocument/2006/relationships/slide" Target="slides/slide175.xml"/><Relationship Id="rId223" Type="http://schemas.openxmlformats.org/officeDocument/2006/relationships/slide" Target="slides/slide196.xml"/><Relationship Id="rId244" Type="http://schemas.openxmlformats.org/officeDocument/2006/relationships/font" Target="fonts/font13.fntdata"/><Relationship Id="rId18" Type="http://schemas.openxmlformats.org/officeDocument/2006/relationships/slideMaster" Target="slideMasters/slideMaster15.xml"/><Relationship Id="rId39" Type="http://schemas.openxmlformats.org/officeDocument/2006/relationships/slide" Target="slides/slide12.xml"/><Relationship Id="rId265" Type="http://schemas.openxmlformats.org/officeDocument/2006/relationships/font" Target="fonts/font34.fntdata"/><Relationship Id="rId286" Type="http://schemas.openxmlformats.org/officeDocument/2006/relationships/font" Target="fonts/font55.fntdata"/><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71" Type="http://schemas.openxmlformats.org/officeDocument/2006/relationships/slide" Target="slides/slide44.xml"/><Relationship Id="rId92" Type="http://schemas.openxmlformats.org/officeDocument/2006/relationships/slide" Target="slides/slide65.xml"/><Relationship Id="rId213" Type="http://schemas.openxmlformats.org/officeDocument/2006/relationships/slide" Target="slides/slide186.xml"/><Relationship Id="rId234"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xml"/><Relationship Id="rId255" Type="http://schemas.openxmlformats.org/officeDocument/2006/relationships/font" Target="fonts/font24.fntdata"/><Relationship Id="rId276" Type="http://schemas.openxmlformats.org/officeDocument/2006/relationships/font" Target="fonts/font45.fntdata"/><Relationship Id="rId297" Type="http://schemas.openxmlformats.org/officeDocument/2006/relationships/font" Target="fonts/font66.fntdata"/><Relationship Id="rId40" Type="http://schemas.openxmlformats.org/officeDocument/2006/relationships/slide" Target="slides/slide13.xml"/><Relationship Id="rId115" Type="http://schemas.openxmlformats.org/officeDocument/2006/relationships/slide" Target="slides/slide88.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301" Type="http://schemas.openxmlformats.org/officeDocument/2006/relationships/font" Target="fonts/font70.fntdata"/><Relationship Id="rId61" Type="http://schemas.openxmlformats.org/officeDocument/2006/relationships/slide" Target="slides/slide34.xml"/><Relationship Id="rId82" Type="http://schemas.openxmlformats.org/officeDocument/2006/relationships/slide" Target="slides/slide55.xml"/><Relationship Id="rId199" Type="http://schemas.openxmlformats.org/officeDocument/2006/relationships/slide" Target="slides/slide172.xml"/><Relationship Id="rId203" Type="http://schemas.openxmlformats.org/officeDocument/2006/relationships/slide" Target="slides/slide176.xml"/><Relationship Id="rId19" Type="http://schemas.openxmlformats.org/officeDocument/2006/relationships/slideMaster" Target="slideMasters/slideMaster16.xml"/><Relationship Id="rId224" Type="http://schemas.openxmlformats.org/officeDocument/2006/relationships/slide" Target="slides/slide197.xml"/><Relationship Id="rId245" Type="http://schemas.openxmlformats.org/officeDocument/2006/relationships/font" Target="fonts/font14.fntdata"/><Relationship Id="rId266" Type="http://schemas.openxmlformats.org/officeDocument/2006/relationships/font" Target="fonts/font35.fntdata"/><Relationship Id="rId287" Type="http://schemas.openxmlformats.org/officeDocument/2006/relationships/font" Target="fonts/font56.fntdata"/><Relationship Id="rId30" Type="http://schemas.openxmlformats.org/officeDocument/2006/relationships/slide" Target="slides/slide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189" Type="http://schemas.openxmlformats.org/officeDocument/2006/relationships/slide" Target="slides/slide162.xml"/><Relationship Id="rId3" Type="http://schemas.openxmlformats.org/officeDocument/2006/relationships/customXml" Target="../customXml/item3.xml"/><Relationship Id="rId214" Type="http://schemas.openxmlformats.org/officeDocument/2006/relationships/slide" Target="slides/slide187.xml"/><Relationship Id="rId235" Type="http://schemas.openxmlformats.org/officeDocument/2006/relationships/font" Target="fonts/font4.fntdata"/><Relationship Id="rId256" Type="http://schemas.openxmlformats.org/officeDocument/2006/relationships/font" Target="fonts/font25.fntdata"/><Relationship Id="rId277" Type="http://schemas.openxmlformats.org/officeDocument/2006/relationships/font" Target="fonts/font46.fntdata"/><Relationship Id="rId298" Type="http://schemas.openxmlformats.org/officeDocument/2006/relationships/font" Target="fonts/font67.fntdata"/><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302" Type="http://schemas.openxmlformats.org/officeDocument/2006/relationships/font" Target="fonts/font71.fntdata"/><Relationship Id="rId20" Type="http://schemas.openxmlformats.org/officeDocument/2006/relationships/slideMaster" Target="slideMasters/slideMaster17.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179" Type="http://schemas.openxmlformats.org/officeDocument/2006/relationships/slide" Target="slides/slide152.xml"/><Relationship Id="rId190" Type="http://schemas.openxmlformats.org/officeDocument/2006/relationships/slide" Target="slides/slide163.xml"/><Relationship Id="rId204" Type="http://schemas.openxmlformats.org/officeDocument/2006/relationships/slide" Target="slides/slide177.xml"/><Relationship Id="rId225" Type="http://schemas.openxmlformats.org/officeDocument/2006/relationships/slide" Target="slides/slide198.xml"/><Relationship Id="rId246" Type="http://schemas.openxmlformats.org/officeDocument/2006/relationships/font" Target="fonts/font15.fntdata"/><Relationship Id="rId267" Type="http://schemas.openxmlformats.org/officeDocument/2006/relationships/font" Target="fonts/font36.fntdata"/><Relationship Id="rId288" Type="http://schemas.openxmlformats.org/officeDocument/2006/relationships/font" Target="fonts/font57.fntdata"/><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7.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94" Type="http://schemas.openxmlformats.org/officeDocument/2006/relationships/slide" Target="slides/slide67.xml"/><Relationship Id="rId148" Type="http://schemas.openxmlformats.org/officeDocument/2006/relationships/slide" Target="slides/slide121.xml"/><Relationship Id="rId169" Type="http://schemas.openxmlformats.org/officeDocument/2006/relationships/slide" Target="slides/slide142.xml"/><Relationship Id="rId4" Type="http://schemas.openxmlformats.org/officeDocument/2006/relationships/slideMaster" Target="slideMasters/slideMaster1.xml"/><Relationship Id="rId180" Type="http://schemas.openxmlformats.org/officeDocument/2006/relationships/slide" Target="slides/slide153.xml"/><Relationship Id="rId215" Type="http://schemas.openxmlformats.org/officeDocument/2006/relationships/slide" Target="slides/slide188.xml"/><Relationship Id="rId236" Type="http://schemas.openxmlformats.org/officeDocument/2006/relationships/font" Target="fonts/font5.fntdata"/><Relationship Id="rId257" Type="http://schemas.openxmlformats.org/officeDocument/2006/relationships/font" Target="fonts/font26.fntdata"/><Relationship Id="rId278" Type="http://schemas.openxmlformats.org/officeDocument/2006/relationships/font" Target="fonts/font47.fntdata"/><Relationship Id="rId303" Type="http://schemas.openxmlformats.org/officeDocument/2006/relationships/font" Target="fonts/font72.fntdata"/><Relationship Id="rId42" Type="http://schemas.openxmlformats.org/officeDocument/2006/relationships/slide" Target="slides/slide15.xml"/><Relationship Id="rId84" Type="http://schemas.openxmlformats.org/officeDocument/2006/relationships/slide" Target="slides/slide57.xml"/><Relationship Id="rId138" Type="http://schemas.openxmlformats.org/officeDocument/2006/relationships/slide" Target="slides/slide111.xml"/><Relationship Id="rId191" Type="http://schemas.openxmlformats.org/officeDocument/2006/relationships/slide" Target="slides/slide164.xml"/><Relationship Id="rId205" Type="http://schemas.openxmlformats.org/officeDocument/2006/relationships/slide" Target="slides/slide178.xml"/><Relationship Id="rId247" Type="http://schemas.openxmlformats.org/officeDocument/2006/relationships/font" Target="fonts/font16.fntdata"/><Relationship Id="rId107" Type="http://schemas.openxmlformats.org/officeDocument/2006/relationships/slide" Target="slides/slide80.xml"/><Relationship Id="rId289" Type="http://schemas.openxmlformats.org/officeDocument/2006/relationships/font" Target="fonts/font58.fntdata"/><Relationship Id="rId11" Type="http://schemas.openxmlformats.org/officeDocument/2006/relationships/slideMaster" Target="slideMasters/slideMaster8.xml"/><Relationship Id="rId53" Type="http://schemas.openxmlformats.org/officeDocument/2006/relationships/slide" Target="slides/slide26.xml"/><Relationship Id="rId149" Type="http://schemas.openxmlformats.org/officeDocument/2006/relationships/slide" Target="slides/slide122.xml"/><Relationship Id="rId95" Type="http://schemas.openxmlformats.org/officeDocument/2006/relationships/slide" Target="slides/slide68.xml"/><Relationship Id="rId160" Type="http://schemas.openxmlformats.org/officeDocument/2006/relationships/slide" Target="slides/slide133.xml"/><Relationship Id="rId216" Type="http://schemas.openxmlformats.org/officeDocument/2006/relationships/slide" Target="slides/slide189.xml"/><Relationship Id="rId258" Type="http://schemas.openxmlformats.org/officeDocument/2006/relationships/font" Target="fonts/font27.fntdata"/><Relationship Id="rId22" Type="http://schemas.openxmlformats.org/officeDocument/2006/relationships/slideMaster" Target="slideMasters/slideMaster19.xml"/><Relationship Id="rId64" Type="http://schemas.openxmlformats.org/officeDocument/2006/relationships/slide" Target="slides/slide37.xml"/><Relationship Id="rId118" Type="http://schemas.openxmlformats.org/officeDocument/2006/relationships/slide" Target="slides/slide91.xml"/><Relationship Id="rId171" Type="http://schemas.openxmlformats.org/officeDocument/2006/relationships/slide" Target="slides/slide144.xml"/><Relationship Id="rId227" Type="http://schemas.openxmlformats.org/officeDocument/2006/relationships/slide" Target="slides/slide200.xml"/><Relationship Id="rId269" Type="http://schemas.openxmlformats.org/officeDocument/2006/relationships/font" Target="fonts/font38.fntdata"/><Relationship Id="rId33" Type="http://schemas.openxmlformats.org/officeDocument/2006/relationships/slide" Target="slides/slide6.xml"/><Relationship Id="rId129" Type="http://schemas.openxmlformats.org/officeDocument/2006/relationships/slide" Target="slides/slide102.xml"/><Relationship Id="rId280" Type="http://schemas.openxmlformats.org/officeDocument/2006/relationships/font" Target="fonts/font49.fntdata"/><Relationship Id="rId75" Type="http://schemas.openxmlformats.org/officeDocument/2006/relationships/slide" Target="slides/slide48.xml"/><Relationship Id="rId140" Type="http://schemas.openxmlformats.org/officeDocument/2006/relationships/slide" Target="slides/slide113.xml"/><Relationship Id="rId182" Type="http://schemas.openxmlformats.org/officeDocument/2006/relationships/slide" Target="slides/slide155.xml"/><Relationship Id="rId6" Type="http://schemas.openxmlformats.org/officeDocument/2006/relationships/slideMaster" Target="slideMasters/slideMaster3.xml"/><Relationship Id="rId2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E4165-C0CF-46C1-BC31-90FA602DAEF6}"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0CEAE-0051-4D9A-A9A1-CED3E5F0A111}" type="slidenum">
              <a:rPr lang="en-US" smtClean="0"/>
              <a:t>‹#›</a:t>
            </a:fld>
            <a:endParaRPr lang="en-US"/>
          </a:p>
        </p:txBody>
      </p:sp>
    </p:spTree>
    <p:extLst>
      <p:ext uri="{BB962C8B-B14F-4D97-AF65-F5344CB8AC3E}">
        <p14:creationId xmlns:p14="http://schemas.microsoft.com/office/powerpoint/2010/main" val="3193165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A05C2F-B493-4877-96D6-D0851B48441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A23DA0-927A-4A9A-A698-81E50C66467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38" name="Rectangle 2">
            <a:extLst>
              <a:ext uri="{FF2B5EF4-FFF2-40B4-BE49-F238E27FC236}">
                <a16:creationId xmlns:a16="http://schemas.microsoft.com/office/drawing/2014/main" id="{1E8E3A44-270A-4FA3-83D9-6DA223EB0781}"/>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3BDD6D27-DF3F-43C8-9429-D00A77F1444A}"/>
              </a:ext>
            </a:extLst>
          </p:cNvPr>
          <p:cNvSpPr>
            <a:spLocks noGrp="1" noChangeArrowheads="1"/>
          </p:cNvSpPr>
          <p:nvPr>
            <p:ph type="body" idx="1"/>
          </p:nvPr>
        </p:nvSpPr>
        <p:spPr/>
        <p:txBody>
          <a:bodyPr/>
          <a:lstStyle/>
          <a:p>
            <a:r>
              <a:rPr lang="en-US" altLang="en-US" b="1"/>
              <a:t>Almond Blossoms:</a:t>
            </a:r>
            <a:r>
              <a:rPr lang="en-US" altLang="en-US"/>
              <a:t>  Recalls the word-play in Jeremiah 1:12, where the Hebrew </a:t>
            </a:r>
            <a:r>
              <a:rPr lang="en-US" altLang="en-US" i="1"/>
              <a:t>shaqed</a:t>
            </a:r>
            <a:r>
              <a:rPr lang="en-US" altLang="en-US"/>
              <a:t> (= almond) is a pun on the word </a:t>
            </a:r>
            <a:r>
              <a:rPr lang="en-US" altLang="en-US" i="1"/>
              <a:t>shoqed</a:t>
            </a:r>
            <a:r>
              <a:rPr lang="en-US" altLang="en-US"/>
              <a:t> (= watching) [II2-21]</a:t>
            </a:r>
          </a:p>
          <a:p>
            <a:endParaRPr lang="en-US" altLang="en-US"/>
          </a:p>
        </p:txBody>
      </p:sp>
    </p:spTree>
    <p:extLst>
      <p:ext uri="{BB962C8B-B14F-4D97-AF65-F5344CB8AC3E}">
        <p14:creationId xmlns:p14="http://schemas.microsoft.com/office/powerpoint/2010/main" val="112996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84DA5D8A-2B30-B64C-5D29-4201595A54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86B114-9875-4CA6-8F1A-BD8CF7AFB33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0707" name="Rectangle 2">
            <a:extLst>
              <a:ext uri="{FF2B5EF4-FFF2-40B4-BE49-F238E27FC236}">
                <a16:creationId xmlns:a16="http://schemas.microsoft.com/office/drawing/2014/main" id="{9E1F0570-9EB8-5040-AF87-DB7BC71173ED}"/>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CF7F35F7-FF4B-1C33-05F4-4BB739CE7D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b="1"/>
              <a:t>Siege at Lachish (slab 3):</a:t>
            </a:r>
            <a:r>
              <a:rPr lang="en-US" altLang="en-US"/>
              <a:t>  Assyrians attack Lachish’s central sector with battering rams under a hail of stones, arrows and fire-torches.  Corpses are stripped and impaled on stakes. Captives are sent off into exile with their packs on their backs. [AI-20]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2/17/2025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F210A5-EBB9-4E91-818C-4343A272CCE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ABB0EE0-99B1-46C5-899F-080558402C3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8E114992-9A7B-4432-AD0F-0B0D38560200}"/>
              </a:ext>
            </a:extLst>
          </p:cNvPr>
          <p:cNvSpPr>
            <a:spLocks noGrp="1"/>
          </p:cNvSpPr>
          <p:nvPr>
            <p:ph type="sldNum" sz="quarter" idx="12"/>
          </p:nvPr>
        </p:nvSpPr>
        <p:spPr/>
        <p:txBody>
          <a:bodyPr/>
          <a:lstStyle>
            <a:lvl1pPr>
              <a:defRPr smtClean="0"/>
            </a:lvl1pPr>
          </a:lstStyle>
          <a:p>
            <a:pPr>
              <a:defRPr/>
            </a:pPr>
            <a:fld id="{C3551B6E-60F2-49F7-9A48-DC17D4EF9A54}" type="slidenum">
              <a:rPr lang="en-US" altLang="en-US"/>
              <a:pPr>
                <a:defRPr/>
              </a:pPr>
              <a:t>‹#›</a:t>
            </a:fld>
            <a:endParaRPr lang="en-US" altLang="en-US"/>
          </a:p>
        </p:txBody>
      </p:sp>
    </p:spTree>
    <p:extLst>
      <p:ext uri="{BB962C8B-B14F-4D97-AF65-F5344CB8AC3E}">
        <p14:creationId xmlns:p14="http://schemas.microsoft.com/office/powerpoint/2010/main" val="19761435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D793F98-73C2-4AB9-89D0-0AFD1C73082E}"/>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E35D44B9-078B-49E9-9377-706B5C8FA678}"/>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E2F153A9-2102-4744-B1A5-D9E859136CD1}"/>
              </a:ext>
            </a:extLst>
          </p:cNvPr>
          <p:cNvSpPr>
            <a:spLocks noGrp="1"/>
          </p:cNvSpPr>
          <p:nvPr>
            <p:ph type="sldNum" sz="quarter" idx="12"/>
          </p:nvPr>
        </p:nvSpPr>
        <p:spPr/>
        <p:txBody>
          <a:bodyPr/>
          <a:lstStyle>
            <a:lvl1pPr>
              <a:defRPr smtClean="0"/>
            </a:lvl1pPr>
          </a:lstStyle>
          <a:p>
            <a:pPr>
              <a:defRPr/>
            </a:pPr>
            <a:fld id="{8D0BE23D-76D3-4A71-8780-1A43DA457BAA}" type="slidenum">
              <a:rPr lang="en-US" altLang="en-US"/>
              <a:pPr>
                <a:defRPr/>
              </a:pPr>
              <a:t>‹#›</a:t>
            </a:fld>
            <a:endParaRPr lang="en-US" altLang="en-US"/>
          </a:p>
        </p:txBody>
      </p:sp>
    </p:spTree>
    <p:extLst>
      <p:ext uri="{BB962C8B-B14F-4D97-AF65-F5344CB8AC3E}">
        <p14:creationId xmlns:p14="http://schemas.microsoft.com/office/powerpoint/2010/main" val="34000167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41763"/>
            <a:ext cx="10972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A076D3F-FE3F-40F8-8B72-43FA40FAA303}"/>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952760D2-BA94-49B0-89A1-49FCC6530234}"/>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93F40947-863E-4A18-AE69-C6A12FF73EDA}"/>
              </a:ext>
            </a:extLst>
          </p:cNvPr>
          <p:cNvSpPr>
            <a:spLocks noGrp="1"/>
          </p:cNvSpPr>
          <p:nvPr>
            <p:ph type="sldNum" sz="quarter" idx="12"/>
          </p:nvPr>
        </p:nvSpPr>
        <p:spPr/>
        <p:txBody>
          <a:bodyPr/>
          <a:lstStyle>
            <a:lvl1pPr>
              <a:defRPr smtClean="0"/>
            </a:lvl1pPr>
          </a:lstStyle>
          <a:p>
            <a:pPr>
              <a:defRPr/>
            </a:pPr>
            <a:fld id="{0D01C4CD-4A79-40ED-A705-EF5A8FBF1626}" type="slidenum">
              <a:rPr lang="en-US" altLang="en-US"/>
              <a:pPr>
                <a:defRPr/>
              </a:pPr>
              <a:t>‹#›</a:t>
            </a:fld>
            <a:endParaRPr lang="en-US" altLang="en-US"/>
          </a:p>
        </p:txBody>
      </p:sp>
    </p:spTree>
    <p:extLst>
      <p:ext uri="{BB962C8B-B14F-4D97-AF65-F5344CB8AC3E}">
        <p14:creationId xmlns:p14="http://schemas.microsoft.com/office/powerpoint/2010/main" val="33828638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FB1869FB-2142-4EC5-A9A4-919D1421C6F6}"/>
              </a:ext>
            </a:extLst>
          </p:cNvPr>
          <p:cNvGrpSpPr>
            <a:grpSpLocks/>
          </p:cNvGrpSpPr>
          <p:nvPr/>
        </p:nvGrpSpPr>
        <p:grpSpPr bwMode="auto">
          <a:xfrm>
            <a:off x="5067300" y="1789114"/>
            <a:ext cx="7120467" cy="5056187"/>
            <a:chOff x="2394" y="1127"/>
            <a:chExt cx="3364" cy="3185"/>
          </a:xfrm>
        </p:grpSpPr>
        <p:sp>
          <p:nvSpPr>
            <p:cNvPr id="11267" name="Rectangle 3">
              <a:extLst>
                <a:ext uri="{FF2B5EF4-FFF2-40B4-BE49-F238E27FC236}">
                  <a16:creationId xmlns:a16="http://schemas.microsoft.com/office/drawing/2014/main" id="{3E5362F7-4ED9-413C-A890-07B65967A20E}"/>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68" name="Oval 4">
              <a:extLst>
                <a:ext uri="{FF2B5EF4-FFF2-40B4-BE49-F238E27FC236}">
                  <a16:creationId xmlns:a16="http://schemas.microsoft.com/office/drawing/2014/main" id="{2D7F86C1-FDB7-470D-8E2D-F253B60C35DA}"/>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69" name="Rectangle 5">
              <a:extLst>
                <a:ext uri="{FF2B5EF4-FFF2-40B4-BE49-F238E27FC236}">
                  <a16:creationId xmlns:a16="http://schemas.microsoft.com/office/drawing/2014/main" id="{1C1CDA62-7E51-4842-A494-231207CE08BF}"/>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0" name="Freeform 6">
              <a:extLst>
                <a:ext uri="{FF2B5EF4-FFF2-40B4-BE49-F238E27FC236}">
                  <a16:creationId xmlns:a16="http://schemas.microsoft.com/office/drawing/2014/main" id="{31D0011B-7020-4E36-A1C1-123E0183CDED}"/>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1" name="Rectangle 7">
              <a:extLst>
                <a:ext uri="{FF2B5EF4-FFF2-40B4-BE49-F238E27FC236}">
                  <a16:creationId xmlns:a16="http://schemas.microsoft.com/office/drawing/2014/main" id="{D261B2B5-4C70-4B63-981F-5881D6B65444}"/>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2" name="Rectangle 8">
              <a:extLst>
                <a:ext uri="{FF2B5EF4-FFF2-40B4-BE49-F238E27FC236}">
                  <a16:creationId xmlns:a16="http://schemas.microsoft.com/office/drawing/2014/main" id="{2063250F-81BD-46A8-A94B-D86A7092CD7E}"/>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3" name="Rectangle 9">
              <a:extLst>
                <a:ext uri="{FF2B5EF4-FFF2-40B4-BE49-F238E27FC236}">
                  <a16:creationId xmlns:a16="http://schemas.microsoft.com/office/drawing/2014/main" id="{17401C13-65BC-4370-87F3-9C7D47C4C9D2}"/>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4" name="Rectangle 10">
              <a:extLst>
                <a:ext uri="{FF2B5EF4-FFF2-40B4-BE49-F238E27FC236}">
                  <a16:creationId xmlns:a16="http://schemas.microsoft.com/office/drawing/2014/main" id="{1FF4AD72-1FEF-4923-BC61-EB87E426637D}"/>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5" name="Rectangle 11">
              <a:extLst>
                <a:ext uri="{FF2B5EF4-FFF2-40B4-BE49-F238E27FC236}">
                  <a16:creationId xmlns:a16="http://schemas.microsoft.com/office/drawing/2014/main" id="{0AF171A7-EED6-4821-8E63-61F9B22A9FE5}"/>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6" name="Freeform 12">
              <a:extLst>
                <a:ext uri="{FF2B5EF4-FFF2-40B4-BE49-F238E27FC236}">
                  <a16:creationId xmlns:a16="http://schemas.microsoft.com/office/drawing/2014/main" id="{A1E4695F-DAA8-48B2-BFE0-07C6E77A9113}"/>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7" name="Freeform 13">
              <a:extLst>
                <a:ext uri="{FF2B5EF4-FFF2-40B4-BE49-F238E27FC236}">
                  <a16:creationId xmlns:a16="http://schemas.microsoft.com/office/drawing/2014/main" id="{5B11C2A8-AF1B-4AFA-9DC1-60F45934C961}"/>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8" name="Freeform 14">
              <a:extLst>
                <a:ext uri="{FF2B5EF4-FFF2-40B4-BE49-F238E27FC236}">
                  <a16:creationId xmlns:a16="http://schemas.microsoft.com/office/drawing/2014/main" id="{6027711B-4A12-4192-9A13-A428433437EB}"/>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9" name="Freeform 15">
              <a:extLst>
                <a:ext uri="{FF2B5EF4-FFF2-40B4-BE49-F238E27FC236}">
                  <a16:creationId xmlns:a16="http://schemas.microsoft.com/office/drawing/2014/main" id="{C1FE6123-F6FC-4C05-AC3E-20A231113C1E}"/>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0" name="Freeform 16">
              <a:extLst>
                <a:ext uri="{FF2B5EF4-FFF2-40B4-BE49-F238E27FC236}">
                  <a16:creationId xmlns:a16="http://schemas.microsoft.com/office/drawing/2014/main" id="{D4F532C0-663A-4909-B50C-608C2084909B}"/>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1" name="Freeform 17">
              <a:extLst>
                <a:ext uri="{FF2B5EF4-FFF2-40B4-BE49-F238E27FC236}">
                  <a16:creationId xmlns:a16="http://schemas.microsoft.com/office/drawing/2014/main" id="{0088EA0B-B8F6-448D-A579-21A8C5993F31}"/>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2" name="Freeform 18">
              <a:extLst>
                <a:ext uri="{FF2B5EF4-FFF2-40B4-BE49-F238E27FC236}">
                  <a16:creationId xmlns:a16="http://schemas.microsoft.com/office/drawing/2014/main" id="{62DA7000-7084-4506-A711-B2BD58AC1553}"/>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3" name="Freeform 19">
              <a:extLst>
                <a:ext uri="{FF2B5EF4-FFF2-40B4-BE49-F238E27FC236}">
                  <a16:creationId xmlns:a16="http://schemas.microsoft.com/office/drawing/2014/main" id="{6434DA89-B692-4CC9-91AA-1D96D091342B}"/>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4" name="Freeform 20">
              <a:extLst>
                <a:ext uri="{FF2B5EF4-FFF2-40B4-BE49-F238E27FC236}">
                  <a16:creationId xmlns:a16="http://schemas.microsoft.com/office/drawing/2014/main" id="{DB76C0C0-D2DD-4A1A-A42C-B4BD76684726}"/>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5" name="Freeform 21">
              <a:extLst>
                <a:ext uri="{FF2B5EF4-FFF2-40B4-BE49-F238E27FC236}">
                  <a16:creationId xmlns:a16="http://schemas.microsoft.com/office/drawing/2014/main" id="{C9F310BE-610B-4346-AA2F-81D0AFDDF35A}"/>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6" name="Freeform 22">
              <a:extLst>
                <a:ext uri="{FF2B5EF4-FFF2-40B4-BE49-F238E27FC236}">
                  <a16:creationId xmlns:a16="http://schemas.microsoft.com/office/drawing/2014/main" id="{C4D4CA4D-C7CD-4504-807F-E8B16DD92ACE}"/>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7" name="Freeform 23">
              <a:extLst>
                <a:ext uri="{FF2B5EF4-FFF2-40B4-BE49-F238E27FC236}">
                  <a16:creationId xmlns:a16="http://schemas.microsoft.com/office/drawing/2014/main" id="{84C3259A-7259-4285-BC55-4807483D5290}"/>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8" name="Freeform 24">
              <a:extLst>
                <a:ext uri="{FF2B5EF4-FFF2-40B4-BE49-F238E27FC236}">
                  <a16:creationId xmlns:a16="http://schemas.microsoft.com/office/drawing/2014/main" id="{D2CAA5F6-03FB-40CC-9E07-2BB124862A25}"/>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9" name="Freeform 25">
              <a:extLst>
                <a:ext uri="{FF2B5EF4-FFF2-40B4-BE49-F238E27FC236}">
                  <a16:creationId xmlns:a16="http://schemas.microsoft.com/office/drawing/2014/main" id="{2DF785D1-C3F5-4094-9E09-1057950374D4}"/>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0" name="Freeform 26">
              <a:extLst>
                <a:ext uri="{FF2B5EF4-FFF2-40B4-BE49-F238E27FC236}">
                  <a16:creationId xmlns:a16="http://schemas.microsoft.com/office/drawing/2014/main" id="{AE16928A-633B-4940-AD41-3BD2E1400A22}"/>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1" name="Oval 27">
              <a:extLst>
                <a:ext uri="{FF2B5EF4-FFF2-40B4-BE49-F238E27FC236}">
                  <a16:creationId xmlns:a16="http://schemas.microsoft.com/office/drawing/2014/main" id="{F96CA3EC-8B4B-4C27-8B48-FB8217C79D4D}"/>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2" name="Oval 28">
              <a:extLst>
                <a:ext uri="{FF2B5EF4-FFF2-40B4-BE49-F238E27FC236}">
                  <a16:creationId xmlns:a16="http://schemas.microsoft.com/office/drawing/2014/main" id="{C7C5D760-EA55-40CC-8237-25C3A88CD6D4}"/>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3" name="Oval 29">
              <a:extLst>
                <a:ext uri="{FF2B5EF4-FFF2-40B4-BE49-F238E27FC236}">
                  <a16:creationId xmlns:a16="http://schemas.microsoft.com/office/drawing/2014/main" id="{FDF3EEAA-B3B5-4729-A7BF-6CAFA70916C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4" name="Freeform 30">
              <a:extLst>
                <a:ext uri="{FF2B5EF4-FFF2-40B4-BE49-F238E27FC236}">
                  <a16:creationId xmlns:a16="http://schemas.microsoft.com/office/drawing/2014/main" id="{14017B8C-9005-48B7-A687-3953C090F8C8}"/>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5" name="Freeform 31">
              <a:extLst>
                <a:ext uri="{FF2B5EF4-FFF2-40B4-BE49-F238E27FC236}">
                  <a16:creationId xmlns:a16="http://schemas.microsoft.com/office/drawing/2014/main" id="{C6F6FD4E-AA1E-4D2C-ADF9-95EA817FFECF}"/>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6" name="Rectangle 32">
              <a:extLst>
                <a:ext uri="{FF2B5EF4-FFF2-40B4-BE49-F238E27FC236}">
                  <a16:creationId xmlns:a16="http://schemas.microsoft.com/office/drawing/2014/main" id="{03663572-1CE4-4B83-ADDA-925EA3B88D7E}"/>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7" name="Rectangle 33">
              <a:extLst>
                <a:ext uri="{FF2B5EF4-FFF2-40B4-BE49-F238E27FC236}">
                  <a16:creationId xmlns:a16="http://schemas.microsoft.com/office/drawing/2014/main" id="{9FF7F77F-09E1-4DB7-81D0-90C659C0FE91}"/>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8" name="AutoShape 34">
              <a:extLst>
                <a:ext uri="{FF2B5EF4-FFF2-40B4-BE49-F238E27FC236}">
                  <a16:creationId xmlns:a16="http://schemas.microsoft.com/office/drawing/2014/main" id="{B65EFFA9-2F48-4438-815D-D166D164B3C1}"/>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9" name="Freeform 35">
              <a:extLst>
                <a:ext uri="{FF2B5EF4-FFF2-40B4-BE49-F238E27FC236}">
                  <a16:creationId xmlns:a16="http://schemas.microsoft.com/office/drawing/2014/main" id="{D833746C-1482-4643-96AA-EAE5CA7E20F4}"/>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300" name="Freeform 36">
              <a:extLst>
                <a:ext uri="{FF2B5EF4-FFF2-40B4-BE49-F238E27FC236}">
                  <a16:creationId xmlns:a16="http://schemas.microsoft.com/office/drawing/2014/main" id="{66E12EC2-3ADD-42D6-83D6-6E995758D265}"/>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1301" name="Rectangle 37">
            <a:extLst>
              <a:ext uri="{FF2B5EF4-FFF2-40B4-BE49-F238E27FC236}">
                <a16:creationId xmlns:a16="http://schemas.microsoft.com/office/drawing/2014/main" id="{273D9BFD-A7C3-4CAB-9B5F-4CB8E81F14D1}"/>
              </a:ext>
            </a:extLst>
          </p:cNvPr>
          <p:cNvSpPr>
            <a:spLocks noGrp="1" noChangeArrowheads="1"/>
          </p:cNvSpPr>
          <p:nvPr>
            <p:ph type="dt" sz="half" idx="2"/>
          </p:nvPr>
        </p:nvSpPr>
        <p:spPr/>
        <p:txBody>
          <a:bodyPr/>
          <a:lstStyle>
            <a:lvl1pPr>
              <a:defRPr/>
            </a:lvl1pPr>
          </a:lstStyle>
          <a:p>
            <a:endParaRPr lang="en-US" altLang="en-US"/>
          </a:p>
        </p:txBody>
      </p:sp>
      <p:sp>
        <p:nvSpPr>
          <p:cNvPr id="11302" name="Rectangle 38">
            <a:extLst>
              <a:ext uri="{FF2B5EF4-FFF2-40B4-BE49-F238E27FC236}">
                <a16:creationId xmlns:a16="http://schemas.microsoft.com/office/drawing/2014/main" id="{50E96CE0-A6F8-4E92-BB0C-3BF87875C3FF}"/>
              </a:ext>
            </a:extLst>
          </p:cNvPr>
          <p:cNvSpPr>
            <a:spLocks noGrp="1" noChangeArrowheads="1"/>
          </p:cNvSpPr>
          <p:nvPr>
            <p:ph type="ftr" sz="quarter" idx="3"/>
          </p:nvPr>
        </p:nvSpPr>
        <p:spPr/>
        <p:txBody>
          <a:bodyPr/>
          <a:lstStyle>
            <a:lvl1pPr>
              <a:defRPr/>
            </a:lvl1pPr>
          </a:lstStyle>
          <a:p>
            <a:endParaRPr lang="en-US" altLang="en-US"/>
          </a:p>
        </p:txBody>
      </p:sp>
      <p:sp>
        <p:nvSpPr>
          <p:cNvPr id="11303" name="Rectangle 39">
            <a:extLst>
              <a:ext uri="{FF2B5EF4-FFF2-40B4-BE49-F238E27FC236}">
                <a16:creationId xmlns:a16="http://schemas.microsoft.com/office/drawing/2014/main" id="{4EEE6CEB-745E-42E6-B15D-4070C7FF6F44}"/>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a:extLst>
              <a:ext uri="{FF2B5EF4-FFF2-40B4-BE49-F238E27FC236}">
                <a16:creationId xmlns:a16="http://schemas.microsoft.com/office/drawing/2014/main" id="{34C458F3-F66D-4FE2-B2EA-93E95E9D28AF}"/>
              </a:ext>
            </a:extLst>
          </p:cNvPr>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1305" name="Rectangle 41">
            <a:extLst>
              <a:ext uri="{FF2B5EF4-FFF2-40B4-BE49-F238E27FC236}">
                <a16:creationId xmlns:a16="http://schemas.microsoft.com/office/drawing/2014/main" id="{CE2278D5-4922-4F21-93F0-21157FC39C11}"/>
              </a:ext>
            </a:extLst>
          </p:cNvPr>
          <p:cNvSpPr>
            <a:spLocks noGrp="1" noChangeArrowheads="1"/>
          </p:cNvSpPr>
          <p:nvPr>
            <p:ph type="sldNum" sz="quarter" idx="4"/>
          </p:nvPr>
        </p:nvSpPr>
        <p:spPr/>
        <p:txBody>
          <a:bodyPr/>
          <a:lstStyle>
            <a:lvl1pPr>
              <a:defRPr/>
            </a:lvl1pPr>
          </a:lstStyle>
          <a:p>
            <a:fld id="{6E9961FF-24E9-48B2-A427-8F22982300BE}" type="slidenum">
              <a:rPr lang="en-US" altLang="en-US"/>
              <a:pPr/>
              <a:t>‹#›</a:t>
            </a:fld>
            <a:endParaRPr lang="en-US" altLang="en-US"/>
          </a:p>
        </p:txBody>
      </p:sp>
    </p:spTree>
    <p:extLst>
      <p:ext uri="{BB962C8B-B14F-4D97-AF65-F5344CB8AC3E}">
        <p14:creationId xmlns:p14="http://schemas.microsoft.com/office/powerpoint/2010/main" val="2450524129"/>
      </p:ext>
    </p:extLst>
  </p:cSld>
  <p:clrMapOvr>
    <a:masterClrMapping/>
  </p:clrMapOvr>
  <p:transitio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0418-E491-4041-BC59-562E37EF22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D1673-698C-4E30-8352-E484970F72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13A67-AE81-4351-A107-4BC910B5FA1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B18BB5F-19D6-4A17-B39D-3DA48D4C1D9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13C5532-76A5-44CC-B8B4-50B94AF50D09}"/>
              </a:ext>
            </a:extLst>
          </p:cNvPr>
          <p:cNvSpPr>
            <a:spLocks noGrp="1"/>
          </p:cNvSpPr>
          <p:nvPr>
            <p:ph type="sldNum" sz="quarter" idx="12"/>
          </p:nvPr>
        </p:nvSpPr>
        <p:spPr/>
        <p:txBody>
          <a:bodyPr/>
          <a:lstStyle>
            <a:lvl1pPr>
              <a:defRPr/>
            </a:lvl1pPr>
          </a:lstStyle>
          <a:p>
            <a:fld id="{D6F65FD9-A54A-4731-A106-F0E017844EEC}" type="slidenum">
              <a:rPr lang="en-US" altLang="en-US"/>
              <a:pPr/>
              <a:t>‹#›</a:t>
            </a:fld>
            <a:endParaRPr lang="en-US" altLang="en-US"/>
          </a:p>
        </p:txBody>
      </p:sp>
    </p:spTree>
    <p:extLst>
      <p:ext uri="{BB962C8B-B14F-4D97-AF65-F5344CB8AC3E}">
        <p14:creationId xmlns:p14="http://schemas.microsoft.com/office/powerpoint/2010/main" val="1775787273"/>
      </p:ext>
    </p:extLst>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47FC7-5946-4FE7-8628-E3D7ED19735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990B3-E19B-439E-B7CA-530749B5EEF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720A5FD-9398-458D-B849-AEC224309DC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837082-1426-40C9-856B-44361E0E696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5ED14FD-9515-4D38-991B-4F2DD39A94F8}"/>
              </a:ext>
            </a:extLst>
          </p:cNvPr>
          <p:cNvSpPr>
            <a:spLocks noGrp="1"/>
          </p:cNvSpPr>
          <p:nvPr>
            <p:ph type="sldNum" sz="quarter" idx="12"/>
          </p:nvPr>
        </p:nvSpPr>
        <p:spPr/>
        <p:txBody>
          <a:bodyPr/>
          <a:lstStyle>
            <a:lvl1pPr>
              <a:defRPr/>
            </a:lvl1pPr>
          </a:lstStyle>
          <a:p>
            <a:fld id="{A357642C-56AB-4302-BEC5-6BDB1B335314}" type="slidenum">
              <a:rPr lang="en-US" altLang="en-US"/>
              <a:pPr/>
              <a:t>‹#›</a:t>
            </a:fld>
            <a:endParaRPr lang="en-US" altLang="en-US"/>
          </a:p>
        </p:txBody>
      </p:sp>
    </p:spTree>
    <p:extLst>
      <p:ext uri="{BB962C8B-B14F-4D97-AF65-F5344CB8AC3E}">
        <p14:creationId xmlns:p14="http://schemas.microsoft.com/office/powerpoint/2010/main" val="2636101957"/>
      </p:ext>
    </p:extLst>
  </p:cSld>
  <p:clrMapOvr>
    <a:masterClrMapping/>
  </p:clrMapOvr>
  <p:transitio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0F57-6CBD-49E9-ABE6-BBB781F49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1A65BF-D934-4F9F-A8E8-5C51FE37102E}"/>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3A355B-0C69-47BD-99CD-009E3385DB89}"/>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5441F9-758B-4F67-BC00-8A1D04F75DA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F951EB1-9ADA-4A6D-A092-6118E69000B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C3EB19B-9105-4045-B430-F030AB260936}"/>
              </a:ext>
            </a:extLst>
          </p:cNvPr>
          <p:cNvSpPr>
            <a:spLocks noGrp="1"/>
          </p:cNvSpPr>
          <p:nvPr>
            <p:ph type="sldNum" sz="quarter" idx="12"/>
          </p:nvPr>
        </p:nvSpPr>
        <p:spPr/>
        <p:txBody>
          <a:bodyPr/>
          <a:lstStyle>
            <a:lvl1pPr>
              <a:defRPr/>
            </a:lvl1pPr>
          </a:lstStyle>
          <a:p>
            <a:fld id="{D676929E-9844-45E1-9BE0-86FFC687EB03}" type="slidenum">
              <a:rPr lang="en-US" altLang="en-US"/>
              <a:pPr/>
              <a:t>‹#›</a:t>
            </a:fld>
            <a:endParaRPr lang="en-US" altLang="en-US"/>
          </a:p>
        </p:txBody>
      </p:sp>
    </p:spTree>
    <p:extLst>
      <p:ext uri="{BB962C8B-B14F-4D97-AF65-F5344CB8AC3E}">
        <p14:creationId xmlns:p14="http://schemas.microsoft.com/office/powerpoint/2010/main" val="591836821"/>
      </p:ext>
    </p:extLst>
  </p:cSld>
  <p:clrMapOvr>
    <a:masterClrMapping/>
  </p:clrMapOvr>
  <p:transition>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DC1B-7CDE-427D-9AC9-5F6CC3F0606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7138F2-6504-4AC4-A977-A252AB2B94E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4B328-9045-4B0C-912D-E9213D75C90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D38BD-3B61-4F68-9C8D-2C8F48B7126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DAF369-D97C-4917-8F03-27C705903589}"/>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4B676A-82FE-4900-82ED-3949CCEC769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E516DA0-8507-4623-BD4F-C5E9E28FE77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E8EA922-83A2-45BC-BAA8-E053C58897A5}"/>
              </a:ext>
            </a:extLst>
          </p:cNvPr>
          <p:cNvSpPr>
            <a:spLocks noGrp="1"/>
          </p:cNvSpPr>
          <p:nvPr>
            <p:ph type="sldNum" sz="quarter" idx="12"/>
          </p:nvPr>
        </p:nvSpPr>
        <p:spPr/>
        <p:txBody>
          <a:bodyPr/>
          <a:lstStyle>
            <a:lvl1pPr>
              <a:defRPr/>
            </a:lvl1pPr>
          </a:lstStyle>
          <a:p>
            <a:fld id="{9EA4E27B-5D94-46A1-B397-0D22C3574F75}" type="slidenum">
              <a:rPr lang="en-US" altLang="en-US"/>
              <a:pPr/>
              <a:t>‹#›</a:t>
            </a:fld>
            <a:endParaRPr lang="en-US" altLang="en-US"/>
          </a:p>
        </p:txBody>
      </p:sp>
    </p:spTree>
    <p:extLst>
      <p:ext uri="{BB962C8B-B14F-4D97-AF65-F5344CB8AC3E}">
        <p14:creationId xmlns:p14="http://schemas.microsoft.com/office/powerpoint/2010/main" val="1760207945"/>
      </p:ext>
    </p:extLst>
  </p:cSld>
  <p:clrMapOvr>
    <a:masterClrMapping/>
  </p:clrMapOvr>
  <p:transition>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4749-287E-44A5-A27D-96982C0C2E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9E1D37-0317-4C97-AD66-4D2698D8E41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42725DD-F737-4ACC-9FB7-5132B453B6D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CB5E2A6-FE28-4DCE-87BC-31F3737A6F53}"/>
              </a:ext>
            </a:extLst>
          </p:cNvPr>
          <p:cNvSpPr>
            <a:spLocks noGrp="1"/>
          </p:cNvSpPr>
          <p:nvPr>
            <p:ph type="sldNum" sz="quarter" idx="12"/>
          </p:nvPr>
        </p:nvSpPr>
        <p:spPr/>
        <p:txBody>
          <a:bodyPr/>
          <a:lstStyle>
            <a:lvl1pPr>
              <a:defRPr/>
            </a:lvl1pPr>
          </a:lstStyle>
          <a:p>
            <a:fld id="{CA092D13-B4F3-46E9-BBFF-2489E1139B5E}" type="slidenum">
              <a:rPr lang="en-US" altLang="en-US"/>
              <a:pPr/>
              <a:t>‹#›</a:t>
            </a:fld>
            <a:endParaRPr lang="en-US" altLang="en-US"/>
          </a:p>
        </p:txBody>
      </p:sp>
    </p:spTree>
    <p:extLst>
      <p:ext uri="{BB962C8B-B14F-4D97-AF65-F5344CB8AC3E}">
        <p14:creationId xmlns:p14="http://schemas.microsoft.com/office/powerpoint/2010/main" val="940148959"/>
      </p:ext>
    </p:extLst>
  </p:cSld>
  <p:clrMapOvr>
    <a:masterClrMapping/>
  </p:clrMapOvr>
  <p:transitio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E35E1C-3E4C-4A8F-998B-33378466425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580EE9D-3B77-4D69-9061-CE271FF26B2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4CEDA2D-8535-4EC4-9E84-285DA60A69D8}"/>
              </a:ext>
            </a:extLst>
          </p:cNvPr>
          <p:cNvSpPr>
            <a:spLocks noGrp="1"/>
          </p:cNvSpPr>
          <p:nvPr>
            <p:ph type="sldNum" sz="quarter" idx="12"/>
          </p:nvPr>
        </p:nvSpPr>
        <p:spPr/>
        <p:txBody>
          <a:bodyPr/>
          <a:lstStyle>
            <a:lvl1pPr>
              <a:defRPr/>
            </a:lvl1pPr>
          </a:lstStyle>
          <a:p>
            <a:fld id="{DBCCF3B8-EA3F-4F69-A39F-87207788D33E}" type="slidenum">
              <a:rPr lang="en-US" altLang="en-US"/>
              <a:pPr/>
              <a:t>‹#›</a:t>
            </a:fld>
            <a:endParaRPr lang="en-US" altLang="en-US"/>
          </a:p>
        </p:txBody>
      </p:sp>
    </p:spTree>
    <p:extLst>
      <p:ext uri="{BB962C8B-B14F-4D97-AF65-F5344CB8AC3E}">
        <p14:creationId xmlns:p14="http://schemas.microsoft.com/office/powerpoint/2010/main" val="2722190022"/>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5BC05-F6B1-4635-A407-A75F5A674C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B7C37C-4148-4F23-BF44-6356E4AB373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8EE451-1DE2-4C06-8328-F9F68E92CB7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A4D293-81AD-450D-9E1F-52ADBADEDF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80E51E1-DF19-4514-BFE9-427CF2DEBEF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8074CE-FAB5-4B08-B267-AF32FB188A9C}"/>
              </a:ext>
            </a:extLst>
          </p:cNvPr>
          <p:cNvSpPr>
            <a:spLocks noGrp="1"/>
          </p:cNvSpPr>
          <p:nvPr>
            <p:ph type="sldNum" sz="quarter" idx="12"/>
          </p:nvPr>
        </p:nvSpPr>
        <p:spPr/>
        <p:txBody>
          <a:bodyPr/>
          <a:lstStyle>
            <a:lvl1pPr>
              <a:defRPr/>
            </a:lvl1pPr>
          </a:lstStyle>
          <a:p>
            <a:fld id="{43D5E0D3-58ED-4206-8B6D-096CB69C5B81}" type="slidenum">
              <a:rPr lang="en-US" altLang="en-US"/>
              <a:pPr/>
              <a:t>‹#›</a:t>
            </a:fld>
            <a:endParaRPr lang="en-US" altLang="en-US"/>
          </a:p>
        </p:txBody>
      </p:sp>
    </p:spTree>
    <p:extLst>
      <p:ext uri="{BB962C8B-B14F-4D97-AF65-F5344CB8AC3E}">
        <p14:creationId xmlns:p14="http://schemas.microsoft.com/office/powerpoint/2010/main" val="3649164378"/>
      </p:ext>
    </p:extLst>
  </p:cSld>
  <p:clrMapOvr>
    <a:masterClrMapping/>
  </p:clrMapOvr>
  <p:transition>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EB423-6032-4951-9B92-655DD82BF5B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7D5BD9-CF28-4806-B940-6FA623BE361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8AB731-9BBC-40A6-A239-00115BA5E3A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A8267A-E755-4AE6-AEF6-372BF416002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C1E3B06-4E6B-40C4-83A0-0C520A5E087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BB8A0C4-260C-4A05-9589-819462F68182}"/>
              </a:ext>
            </a:extLst>
          </p:cNvPr>
          <p:cNvSpPr>
            <a:spLocks noGrp="1"/>
          </p:cNvSpPr>
          <p:nvPr>
            <p:ph type="sldNum" sz="quarter" idx="12"/>
          </p:nvPr>
        </p:nvSpPr>
        <p:spPr/>
        <p:txBody>
          <a:bodyPr/>
          <a:lstStyle>
            <a:lvl1pPr>
              <a:defRPr/>
            </a:lvl1pPr>
          </a:lstStyle>
          <a:p>
            <a:fld id="{4BD670FF-8223-49A8-A4A6-D89557A197D9}" type="slidenum">
              <a:rPr lang="en-US" altLang="en-US"/>
              <a:pPr/>
              <a:t>‹#›</a:t>
            </a:fld>
            <a:endParaRPr lang="en-US" altLang="en-US"/>
          </a:p>
        </p:txBody>
      </p:sp>
    </p:spTree>
    <p:extLst>
      <p:ext uri="{BB962C8B-B14F-4D97-AF65-F5344CB8AC3E}">
        <p14:creationId xmlns:p14="http://schemas.microsoft.com/office/powerpoint/2010/main" val="846285479"/>
      </p:ext>
    </p:extLst>
  </p:cSld>
  <p:clrMapOvr>
    <a:masterClrMapping/>
  </p:clrMapOvr>
  <p:transition>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F591-4F60-4653-AB2A-E34D150AAD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DEBD96-D9D2-469F-9A62-7B69E053A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F0D9EE-E716-47B1-AAA2-06A56B2E8F4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48AF30-D1D9-4024-895B-33CE51B7AF2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B2BEC1-E62F-4368-8FE4-A85F0079861A}"/>
              </a:ext>
            </a:extLst>
          </p:cNvPr>
          <p:cNvSpPr>
            <a:spLocks noGrp="1"/>
          </p:cNvSpPr>
          <p:nvPr>
            <p:ph type="sldNum" sz="quarter" idx="12"/>
          </p:nvPr>
        </p:nvSpPr>
        <p:spPr/>
        <p:txBody>
          <a:bodyPr/>
          <a:lstStyle>
            <a:lvl1pPr>
              <a:defRPr/>
            </a:lvl1pPr>
          </a:lstStyle>
          <a:p>
            <a:fld id="{67E0802D-1C7E-43A9-A50B-A4F172862EFB}" type="slidenum">
              <a:rPr lang="en-US" altLang="en-US"/>
              <a:pPr/>
              <a:t>‹#›</a:t>
            </a:fld>
            <a:endParaRPr lang="en-US" altLang="en-US"/>
          </a:p>
        </p:txBody>
      </p:sp>
    </p:spTree>
    <p:extLst>
      <p:ext uri="{BB962C8B-B14F-4D97-AF65-F5344CB8AC3E}">
        <p14:creationId xmlns:p14="http://schemas.microsoft.com/office/powerpoint/2010/main" val="3921996923"/>
      </p:ext>
    </p:extLst>
  </p:cSld>
  <p:clrMapOvr>
    <a:masterClrMapping/>
  </p:clrMapOvr>
  <p:transition>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A8262F-AAA7-49D5-B744-A1EA69F49783}"/>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6EFD6D-4BAC-4D47-8DAD-6D340EBD2B1E}"/>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807EE-2C2A-4D6C-980B-1F8F02748D9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8A46FB-41E1-4C3D-BC4B-DC6F14C5AD0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150B66-A631-4D3D-899B-841F4A3FE533}"/>
              </a:ext>
            </a:extLst>
          </p:cNvPr>
          <p:cNvSpPr>
            <a:spLocks noGrp="1"/>
          </p:cNvSpPr>
          <p:nvPr>
            <p:ph type="sldNum" sz="quarter" idx="12"/>
          </p:nvPr>
        </p:nvSpPr>
        <p:spPr/>
        <p:txBody>
          <a:bodyPr/>
          <a:lstStyle>
            <a:lvl1pPr>
              <a:defRPr/>
            </a:lvl1pPr>
          </a:lstStyle>
          <a:p>
            <a:fld id="{24AFD02D-A7CC-4674-9098-7B5221FE7DC3}" type="slidenum">
              <a:rPr lang="en-US" altLang="en-US"/>
              <a:pPr/>
              <a:t>‹#›</a:t>
            </a:fld>
            <a:endParaRPr lang="en-US" altLang="en-US"/>
          </a:p>
        </p:txBody>
      </p:sp>
    </p:spTree>
    <p:extLst>
      <p:ext uri="{BB962C8B-B14F-4D97-AF65-F5344CB8AC3E}">
        <p14:creationId xmlns:p14="http://schemas.microsoft.com/office/powerpoint/2010/main" val="2398606002"/>
      </p:ext>
    </p:extLst>
  </p:cSld>
  <p:clrMapOvr>
    <a:masterClrMapping/>
  </p:clrMapOvr>
  <p:transition>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AE33-1DAF-43D4-A595-C601641FBF98}"/>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EB467FB-2745-46D4-B841-2140005DFAAF}"/>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3D0A1-C27B-4A60-9D9A-6A85FC31DBC3}"/>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B955C3-98E6-4909-BE44-000DD893DA83}"/>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36F5DEB-161E-4012-99F1-A2A7BDFF03AF}"/>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A90F47D-DDCE-4E46-841E-3E84BBED0DDD}"/>
              </a:ext>
            </a:extLst>
          </p:cNvPr>
          <p:cNvSpPr>
            <a:spLocks noGrp="1"/>
          </p:cNvSpPr>
          <p:nvPr>
            <p:ph type="sldNum" sz="quarter" idx="12"/>
          </p:nvPr>
        </p:nvSpPr>
        <p:spPr>
          <a:xfrm>
            <a:off x="8737600" y="6278563"/>
            <a:ext cx="2844800" cy="457200"/>
          </a:xfrm>
        </p:spPr>
        <p:txBody>
          <a:bodyPr/>
          <a:lstStyle>
            <a:lvl1pPr>
              <a:defRPr/>
            </a:lvl1pPr>
          </a:lstStyle>
          <a:p>
            <a:fld id="{A0FFFCCA-ADC1-4E5B-89E9-1F6BF3822317}" type="slidenum">
              <a:rPr lang="en-US" altLang="en-US"/>
              <a:pPr/>
              <a:t>‹#›</a:t>
            </a:fld>
            <a:endParaRPr lang="en-US" altLang="en-US"/>
          </a:p>
        </p:txBody>
      </p:sp>
    </p:spTree>
    <p:extLst>
      <p:ext uri="{BB962C8B-B14F-4D97-AF65-F5344CB8AC3E}">
        <p14:creationId xmlns:p14="http://schemas.microsoft.com/office/powerpoint/2010/main" val="4167288633"/>
      </p:ext>
    </p:extLst>
  </p:cSld>
  <p:clrMapOvr>
    <a:masterClrMapping/>
  </p:clrMapOvr>
  <p:transition>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83DA8-C896-4C91-BFD0-0DACE0829AA8}"/>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58DA13-8098-4144-A120-10BAADD123D3}"/>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CBC318-AD76-4F2A-B36D-A54B33CAA81E}"/>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E87A82-302B-45B1-B55D-5950412431BB}"/>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D645B8E-0063-459E-9A47-E0D93A3604A1}"/>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6A1E2C8-94B8-410F-BB01-82E32D889AA3}"/>
              </a:ext>
            </a:extLst>
          </p:cNvPr>
          <p:cNvSpPr>
            <a:spLocks noGrp="1"/>
          </p:cNvSpPr>
          <p:nvPr>
            <p:ph type="sldNum" sz="quarter" idx="12"/>
          </p:nvPr>
        </p:nvSpPr>
        <p:spPr>
          <a:xfrm>
            <a:off x="8737600" y="6278563"/>
            <a:ext cx="2844800" cy="457200"/>
          </a:xfrm>
        </p:spPr>
        <p:txBody>
          <a:bodyPr/>
          <a:lstStyle>
            <a:lvl1pPr>
              <a:defRPr/>
            </a:lvl1pPr>
          </a:lstStyle>
          <a:p>
            <a:fld id="{47A6114E-A15E-4955-A584-4CA6FFE5651B}" type="slidenum">
              <a:rPr lang="en-US" altLang="en-US"/>
              <a:pPr/>
              <a:t>‹#›</a:t>
            </a:fld>
            <a:endParaRPr lang="en-US" altLang="en-US"/>
          </a:p>
        </p:txBody>
      </p:sp>
    </p:spTree>
    <p:extLst>
      <p:ext uri="{BB962C8B-B14F-4D97-AF65-F5344CB8AC3E}">
        <p14:creationId xmlns:p14="http://schemas.microsoft.com/office/powerpoint/2010/main" val="2648057563"/>
      </p:ext>
    </p:extLst>
  </p:cSld>
  <p:clrMapOvr>
    <a:masterClrMapping/>
  </p:clrMapOvr>
  <p:transition>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D5B48-914F-42D9-B713-59CEC5147A99}"/>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DAD11A-53CC-4C38-83C2-4C293D8C693E}"/>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6F9F2C-BCBB-49B4-BF5A-C8531E1D1A5D}"/>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0416635-6E68-4BCE-9A89-AF2F58629947}"/>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70D2D08-70ED-45C4-96F5-D54B9C51481F}"/>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921FED94-2E0E-4F1E-BE9B-FC4D2FD6117F}"/>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BE63BDF9-EEB3-49DF-A375-735FC910DE98}"/>
              </a:ext>
            </a:extLst>
          </p:cNvPr>
          <p:cNvSpPr>
            <a:spLocks noGrp="1"/>
          </p:cNvSpPr>
          <p:nvPr>
            <p:ph type="sldNum" sz="quarter" idx="12"/>
          </p:nvPr>
        </p:nvSpPr>
        <p:spPr>
          <a:xfrm>
            <a:off x="8737600" y="6278563"/>
            <a:ext cx="2844800" cy="457200"/>
          </a:xfrm>
        </p:spPr>
        <p:txBody>
          <a:bodyPr/>
          <a:lstStyle>
            <a:lvl1pPr>
              <a:defRPr/>
            </a:lvl1pPr>
          </a:lstStyle>
          <a:p>
            <a:fld id="{9396650A-AE32-4BF8-B9D2-EFC40A14CC00}" type="slidenum">
              <a:rPr lang="en-US" altLang="en-US"/>
              <a:pPr/>
              <a:t>‹#›</a:t>
            </a:fld>
            <a:endParaRPr lang="en-US" altLang="en-US"/>
          </a:p>
        </p:txBody>
      </p:sp>
    </p:spTree>
    <p:extLst>
      <p:ext uri="{BB962C8B-B14F-4D97-AF65-F5344CB8AC3E}">
        <p14:creationId xmlns:p14="http://schemas.microsoft.com/office/powerpoint/2010/main" val="548856751"/>
      </p:ext>
    </p:extLst>
  </p:cSld>
  <p:clrMapOvr>
    <a:masterClrMapping/>
  </p:clrMapOvr>
  <p:transition>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C675-C83D-4D96-A592-47717C722EBA}"/>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8692B56-C483-4696-9D53-6438F2E895DC}"/>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3D764-0E8C-4B93-8609-E126A846BA98}"/>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93EE140-DB45-4A35-A210-FD9887DFD7CF}"/>
              </a:ext>
            </a:extLst>
          </p:cNvPr>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85C756EB-5FD4-4F45-BC68-7ED42921282D}"/>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542141A5-E877-4DB0-A01C-9F38B05D1532}"/>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22023A65-E2C8-49FE-9E63-22EE900899A3}"/>
              </a:ext>
            </a:extLst>
          </p:cNvPr>
          <p:cNvSpPr>
            <a:spLocks noGrp="1"/>
          </p:cNvSpPr>
          <p:nvPr>
            <p:ph type="sldNum" sz="quarter" idx="12"/>
          </p:nvPr>
        </p:nvSpPr>
        <p:spPr>
          <a:xfrm>
            <a:off x="8737600" y="6278563"/>
            <a:ext cx="2844800" cy="457200"/>
          </a:xfrm>
        </p:spPr>
        <p:txBody>
          <a:bodyPr/>
          <a:lstStyle>
            <a:lvl1pPr>
              <a:defRPr/>
            </a:lvl1pPr>
          </a:lstStyle>
          <a:p>
            <a:fld id="{A91E14C7-7455-4544-A508-07E45CBDBB7E}" type="slidenum">
              <a:rPr lang="en-US" altLang="en-US"/>
              <a:pPr/>
              <a:t>‹#›</a:t>
            </a:fld>
            <a:endParaRPr lang="en-US" altLang="en-US"/>
          </a:p>
        </p:txBody>
      </p:sp>
    </p:spTree>
    <p:extLst>
      <p:ext uri="{BB962C8B-B14F-4D97-AF65-F5344CB8AC3E}">
        <p14:creationId xmlns:p14="http://schemas.microsoft.com/office/powerpoint/2010/main" val="2178123564"/>
      </p:ext>
    </p:extLst>
  </p:cSld>
  <p:clrMapOvr>
    <a:masterClrMapping/>
  </p:clrMapOvr>
  <p:transition>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25DB-7B84-4115-8276-D39272D142F5}"/>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1FEE43-2015-4316-A1BE-EA90E7E054AF}"/>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BE975A-3726-4785-9332-DE59AFC84376}"/>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BEADB14-D34E-419C-B57D-6F85085F60DF}"/>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4793832-4697-4444-B9A5-E922D20233D6}"/>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E6B0F50-D7F1-430D-A700-EB350B069619}"/>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685D0AB-BA21-4478-821B-5FEFB61CDCCD}"/>
              </a:ext>
            </a:extLst>
          </p:cNvPr>
          <p:cNvSpPr>
            <a:spLocks noGrp="1"/>
          </p:cNvSpPr>
          <p:nvPr>
            <p:ph type="sldNum" sz="quarter" idx="12"/>
          </p:nvPr>
        </p:nvSpPr>
        <p:spPr>
          <a:xfrm>
            <a:off x="8737600" y="6278563"/>
            <a:ext cx="2844800" cy="457200"/>
          </a:xfrm>
        </p:spPr>
        <p:txBody>
          <a:bodyPr/>
          <a:lstStyle>
            <a:lvl1pPr>
              <a:defRPr/>
            </a:lvl1pPr>
          </a:lstStyle>
          <a:p>
            <a:fld id="{0716A685-B954-4E61-B25A-EBF3477818B3}" type="slidenum">
              <a:rPr lang="en-US" altLang="en-US"/>
              <a:pPr/>
              <a:t>‹#›</a:t>
            </a:fld>
            <a:endParaRPr lang="en-US" altLang="en-US"/>
          </a:p>
        </p:txBody>
      </p:sp>
    </p:spTree>
    <p:extLst>
      <p:ext uri="{BB962C8B-B14F-4D97-AF65-F5344CB8AC3E}">
        <p14:creationId xmlns:p14="http://schemas.microsoft.com/office/powerpoint/2010/main" val="3069057358"/>
      </p:ext>
    </p:extLst>
  </p:cSld>
  <p:clrMapOvr>
    <a:masterClrMapping/>
  </p:clrMapOvr>
  <p:transition>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66AD-D6FE-442E-9E62-A502C187E96C}"/>
              </a:ext>
            </a:extLst>
          </p:cNvPr>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1D0858A-5FF1-42FB-B6F8-0ECE2E564EA3}"/>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72D281-D796-4508-A948-DEAC325159FE}"/>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DFC68F8-A913-4E5C-AA8F-F7CE9AD62D63}"/>
              </a:ext>
            </a:extLst>
          </p:cNvPr>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80837F0-A606-4175-936A-944D869CE426}"/>
              </a:ext>
            </a:extLst>
          </p:cNvPr>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87FB26-A82E-4DD2-A6B4-23551DC35FC8}"/>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0CA6C2E-E857-4079-915C-6AAA52A59BDB}"/>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90F4B04-3723-4711-B675-10599862AA12}"/>
              </a:ext>
            </a:extLst>
          </p:cNvPr>
          <p:cNvSpPr>
            <a:spLocks noGrp="1"/>
          </p:cNvSpPr>
          <p:nvPr>
            <p:ph type="sldNum" sz="quarter" idx="12"/>
          </p:nvPr>
        </p:nvSpPr>
        <p:spPr>
          <a:xfrm>
            <a:off x="8737600" y="6278563"/>
            <a:ext cx="2844800" cy="457200"/>
          </a:xfrm>
        </p:spPr>
        <p:txBody>
          <a:bodyPr/>
          <a:lstStyle>
            <a:lvl1pPr>
              <a:defRPr/>
            </a:lvl1pPr>
          </a:lstStyle>
          <a:p>
            <a:fld id="{C747BB71-83E4-428E-B5FF-A02E04546A1F}" type="slidenum">
              <a:rPr lang="en-US" altLang="en-US"/>
              <a:pPr/>
              <a:t>‹#›</a:t>
            </a:fld>
            <a:endParaRPr lang="en-US" altLang="en-US"/>
          </a:p>
        </p:txBody>
      </p:sp>
    </p:spTree>
    <p:extLst>
      <p:ext uri="{BB962C8B-B14F-4D97-AF65-F5344CB8AC3E}">
        <p14:creationId xmlns:p14="http://schemas.microsoft.com/office/powerpoint/2010/main" val="739431835"/>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C782ED32-0455-43F4-9658-C3257A38F463}"/>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a:extLst>
              <a:ext uri="{FF2B5EF4-FFF2-40B4-BE49-F238E27FC236}">
                <a16:creationId xmlns:a16="http://schemas.microsoft.com/office/drawing/2014/main" id="{E97E5984-32C3-4101-B22A-3E8E13D41C71}"/>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3188" name="Rectangle 4">
            <a:extLst>
              <a:ext uri="{FF2B5EF4-FFF2-40B4-BE49-F238E27FC236}">
                <a16:creationId xmlns:a16="http://schemas.microsoft.com/office/drawing/2014/main" id="{CA475A31-3639-4823-8DB3-045CD255F10A}"/>
              </a:ext>
            </a:extLst>
          </p:cNvPr>
          <p:cNvSpPr>
            <a:spLocks noGrp="1" noChangeArrowheads="1"/>
          </p:cNvSpPr>
          <p:nvPr>
            <p:ph type="dt" sz="quarter" idx="2"/>
          </p:nvPr>
        </p:nvSpPr>
        <p:spPr/>
        <p:txBody>
          <a:bodyPr/>
          <a:lstStyle>
            <a:lvl1pPr>
              <a:defRPr/>
            </a:lvl1pPr>
          </a:lstStyle>
          <a:p>
            <a:endParaRPr lang="en-US" altLang="en-US"/>
          </a:p>
        </p:txBody>
      </p:sp>
      <p:sp>
        <p:nvSpPr>
          <p:cNvPr id="93189" name="Rectangle 5">
            <a:extLst>
              <a:ext uri="{FF2B5EF4-FFF2-40B4-BE49-F238E27FC236}">
                <a16:creationId xmlns:a16="http://schemas.microsoft.com/office/drawing/2014/main" id="{41723E55-426C-4EFF-9A2A-0070B8264F98}"/>
              </a:ext>
            </a:extLst>
          </p:cNvPr>
          <p:cNvSpPr>
            <a:spLocks noGrp="1" noChangeArrowheads="1"/>
          </p:cNvSpPr>
          <p:nvPr>
            <p:ph type="ftr" sz="quarter" idx="3"/>
          </p:nvPr>
        </p:nvSpPr>
        <p:spPr/>
        <p:txBody>
          <a:bodyPr/>
          <a:lstStyle>
            <a:lvl1pPr>
              <a:defRPr/>
            </a:lvl1pPr>
          </a:lstStyle>
          <a:p>
            <a:endParaRPr lang="en-US" altLang="en-US"/>
          </a:p>
        </p:txBody>
      </p:sp>
      <p:sp>
        <p:nvSpPr>
          <p:cNvPr id="93190" name="Rectangle 6">
            <a:extLst>
              <a:ext uri="{FF2B5EF4-FFF2-40B4-BE49-F238E27FC236}">
                <a16:creationId xmlns:a16="http://schemas.microsoft.com/office/drawing/2014/main" id="{C3181097-E3CA-4A79-B252-9CAB651BD4E7}"/>
              </a:ext>
            </a:extLst>
          </p:cNvPr>
          <p:cNvSpPr>
            <a:spLocks noGrp="1" noChangeArrowheads="1"/>
          </p:cNvSpPr>
          <p:nvPr>
            <p:ph type="sldNum" sz="quarter" idx="4"/>
          </p:nvPr>
        </p:nvSpPr>
        <p:spPr/>
        <p:txBody>
          <a:bodyPr/>
          <a:lstStyle>
            <a:lvl1pPr>
              <a:defRPr/>
            </a:lvl1pPr>
          </a:lstStyle>
          <a:p>
            <a:fld id="{98D7068E-469F-46AA-8272-5CDDF367286C}" type="slidenum">
              <a:rPr lang="en-US" altLang="en-US"/>
              <a:pPr/>
              <a:t>‹#›</a:t>
            </a:fld>
            <a:endParaRPr lang="en-US" altLang="en-US"/>
          </a:p>
        </p:txBody>
      </p:sp>
    </p:spTree>
    <p:extLst>
      <p:ext uri="{BB962C8B-B14F-4D97-AF65-F5344CB8AC3E}">
        <p14:creationId xmlns:p14="http://schemas.microsoft.com/office/powerpoint/2010/main" val="25692784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6870EC-F042-4642-9EAE-DB36724BB690}"/>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D86B5008-3883-45E9-8FBB-619D7F417A06}"/>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2269702-0357-4702-A9C9-426D35D4FAE4}"/>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62F2111-C7E2-4D2D-8321-0700DA86168B}"/>
              </a:ext>
            </a:extLst>
          </p:cNvPr>
          <p:cNvSpPr>
            <a:spLocks noGrp="1"/>
          </p:cNvSpPr>
          <p:nvPr>
            <p:ph type="sldNum" sz="quarter" idx="12"/>
          </p:nvPr>
        </p:nvSpPr>
        <p:spPr>
          <a:xfrm>
            <a:off x="8737600" y="6278563"/>
            <a:ext cx="2844800" cy="457200"/>
          </a:xfrm>
        </p:spPr>
        <p:txBody>
          <a:bodyPr/>
          <a:lstStyle>
            <a:lvl1pPr>
              <a:defRPr/>
            </a:lvl1pPr>
          </a:lstStyle>
          <a:p>
            <a:fld id="{B8889EDE-F5CE-4434-8141-61613782E15A}" type="slidenum">
              <a:rPr lang="en-US" altLang="en-US"/>
              <a:pPr/>
              <a:t>‹#›</a:t>
            </a:fld>
            <a:endParaRPr lang="en-US" altLang="en-US"/>
          </a:p>
        </p:txBody>
      </p:sp>
    </p:spTree>
    <p:extLst>
      <p:ext uri="{BB962C8B-B14F-4D97-AF65-F5344CB8AC3E}">
        <p14:creationId xmlns:p14="http://schemas.microsoft.com/office/powerpoint/2010/main" val="1242176867"/>
      </p:ext>
    </p:extLst>
  </p:cSld>
  <p:clrMapOvr>
    <a:masterClrMapping/>
  </p:clrMapOvr>
  <p:transition>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326D3182-F384-41CD-8669-8FBAC3005614}"/>
              </a:ext>
            </a:extLst>
          </p:cNvPr>
          <p:cNvGrpSpPr>
            <a:grpSpLocks/>
          </p:cNvGrpSpPr>
          <p:nvPr/>
        </p:nvGrpSpPr>
        <p:grpSpPr bwMode="auto">
          <a:xfrm>
            <a:off x="5067300" y="1789114"/>
            <a:ext cx="7120467" cy="5056187"/>
            <a:chOff x="2394" y="1127"/>
            <a:chExt cx="3364" cy="3185"/>
          </a:xfrm>
        </p:grpSpPr>
        <p:sp>
          <p:nvSpPr>
            <p:cNvPr id="11267" name="Rectangle 3">
              <a:extLst>
                <a:ext uri="{FF2B5EF4-FFF2-40B4-BE49-F238E27FC236}">
                  <a16:creationId xmlns:a16="http://schemas.microsoft.com/office/drawing/2014/main" id="{99338595-A67A-40CF-84FC-98BB32F16CCF}"/>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68" name="Oval 4">
              <a:extLst>
                <a:ext uri="{FF2B5EF4-FFF2-40B4-BE49-F238E27FC236}">
                  <a16:creationId xmlns:a16="http://schemas.microsoft.com/office/drawing/2014/main" id="{44F2E0A4-B487-469C-BCB4-F54C1A5AD20D}"/>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69" name="Rectangle 5">
              <a:extLst>
                <a:ext uri="{FF2B5EF4-FFF2-40B4-BE49-F238E27FC236}">
                  <a16:creationId xmlns:a16="http://schemas.microsoft.com/office/drawing/2014/main" id="{F406E093-CD4F-4DDC-AD84-55262D62BFE3}"/>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0" name="Freeform 6">
              <a:extLst>
                <a:ext uri="{FF2B5EF4-FFF2-40B4-BE49-F238E27FC236}">
                  <a16:creationId xmlns:a16="http://schemas.microsoft.com/office/drawing/2014/main" id="{0C7D1A8A-AA7B-48F0-87A6-98C65C2D96A5}"/>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1" name="Rectangle 7">
              <a:extLst>
                <a:ext uri="{FF2B5EF4-FFF2-40B4-BE49-F238E27FC236}">
                  <a16:creationId xmlns:a16="http://schemas.microsoft.com/office/drawing/2014/main" id="{A081190F-6480-4FE8-A1FD-A1D91367624C}"/>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2" name="Rectangle 8">
              <a:extLst>
                <a:ext uri="{FF2B5EF4-FFF2-40B4-BE49-F238E27FC236}">
                  <a16:creationId xmlns:a16="http://schemas.microsoft.com/office/drawing/2014/main" id="{3FAF3D8A-91F6-4B65-9FCD-A60CE79B8447}"/>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3" name="Rectangle 9">
              <a:extLst>
                <a:ext uri="{FF2B5EF4-FFF2-40B4-BE49-F238E27FC236}">
                  <a16:creationId xmlns:a16="http://schemas.microsoft.com/office/drawing/2014/main" id="{E3E8B077-09C8-4136-B77D-5F9462E37989}"/>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4" name="Rectangle 10">
              <a:extLst>
                <a:ext uri="{FF2B5EF4-FFF2-40B4-BE49-F238E27FC236}">
                  <a16:creationId xmlns:a16="http://schemas.microsoft.com/office/drawing/2014/main" id="{42CD217B-CBA4-42A2-A1CC-49F8B3F9051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5" name="Rectangle 11">
              <a:extLst>
                <a:ext uri="{FF2B5EF4-FFF2-40B4-BE49-F238E27FC236}">
                  <a16:creationId xmlns:a16="http://schemas.microsoft.com/office/drawing/2014/main" id="{6755C16C-09AE-4D6A-BE3E-F47677898B9C}"/>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6" name="Freeform 12">
              <a:extLst>
                <a:ext uri="{FF2B5EF4-FFF2-40B4-BE49-F238E27FC236}">
                  <a16:creationId xmlns:a16="http://schemas.microsoft.com/office/drawing/2014/main" id="{C35D4ADE-2C0E-4E30-9C02-CD330CD77E1E}"/>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7" name="Freeform 13">
              <a:extLst>
                <a:ext uri="{FF2B5EF4-FFF2-40B4-BE49-F238E27FC236}">
                  <a16:creationId xmlns:a16="http://schemas.microsoft.com/office/drawing/2014/main" id="{54CE1253-ACA7-4BF8-8F22-8911A67D2007}"/>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8" name="Freeform 14">
              <a:extLst>
                <a:ext uri="{FF2B5EF4-FFF2-40B4-BE49-F238E27FC236}">
                  <a16:creationId xmlns:a16="http://schemas.microsoft.com/office/drawing/2014/main" id="{080552E9-7D6E-45A4-B4CF-F6B3EE1A08CC}"/>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9" name="Freeform 15">
              <a:extLst>
                <a:ext uri="{FF2B5EF4-FFF2-40B4-BE49-F238E27FC236}">
                  <a16:creationId xmlns:a16="http://schemas.microsoft.com/office/drawing/2014/main" id="{DD56F697-6224-450C-BBB7-8728B232E18E}"/>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0" name="Freeform 16">
              <a:extLst>
                <a:ext uri="{FF2B5EF4-FFF2-40B4-BE49-F238E27FC236}">
                  <a16:creationId xmlns:a16="http://schemas.microsoft.com/office/drawing/2014/main" id="{22E549B0-640D-4292-B5A0-7DE3E55800A5}"/>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1" name="Freeform 17">
              <a:extLst>
                <a:ext uri="{FF2B5EF4-FFF2-40B4-BE49-F238E27FC236}">
                  <a16:creationId xmlns:a16="http://schemas.microsoft.com/office/drawing/2014/main" id="{D2264CF6-070C-462E-8653-BF932155759D}"/>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2" name="Freeform 18">
              <a:extLst>
                <a:ext uri="{FF2B5EF4-FFF2-40B4-BE49-F238E27FC236}">
                  <a16:creationId xmlns:a16="http://schemas.microsoft.com/office/drawing/2014/main" id="{EF9C0920-9F35-46C9-92E0-EFBDA40E65FF}"/>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3" name="Freeform 19">
              <a:extLst>
                <a:ext uri="{FF2B5EF4-FFF2-40B4-BE49-F238E27FC236}">
                  <a16:creationId xmlns:a16="http://schemas.microsoft.com/office/drawing/2014/main" id="{B84527C6-315B-42E5-840E-F45831A669F5}"/>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4" name="Freeform 20">
              <a:extLst>
                <a:ext uri="{FF2B5EF4-FFF2-40B4-BE49-F238E27FC236}">
                  <a16:creationId xmlns:a16="http://schemas.microsoft.com/office/drawing/2014/main" id="{2402AAD4-3AE7-4D1F-9B48-8FCE72F02D76}"/>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5" name="Freeform 21">
              <a:extLst>
                <a:ext uri="{FF2B5EF4-FFF2-40B4-BE49-F238E27FC236}">
                  <a16:creationId xmlns:a16="http://schemas.microsoft.com/office/drawing/2014/main" id="{50A6E2B9-5098-4787-A6EA-9C455757AB6B}"/>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6" name="Freeform 22">
              <a:extLst>
                <a:ext uri="{FF2B5EF4-FFF2-40B4-BE49-F238E27FC236}">
                  <a16:creationId xmlns:a16="http://schemas.microsoft.com/office/drawing/2014/main" id="{C7121E8F-6B8E-42C0-AADE-561E8F38AA6E}"/>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7" name="Freeform 23">
              <a:extLst>
                <a:ext uri="{FF2B5EF4-FFF2-40B4-BE49-F238E27FC236}">
                  <a16:creationId xmlns:a16="http://schemas.microsoft.com/office/drawing/2014/main" id="{0A3DB5C3-901A-42FB-A3F9-9FD5B6BF4414}"/>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8" name="Freeform 24">
              <a:extLst>
                <a:ext uri="{FF2B5EF4-FFF2-40B4-BE49-F238E27FC236}">
                  <a16:creationId xmlns:a16="http://schemas.microsoft.com/office/drawing/2014/main" id="{5A396BF5-7CE3-4DB9-BE1F-2DD95BB21714}"/>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9" name="Freeform 25">
              <a:extLst>
                <a:ext uri="{FF2B5EF4-FFF2-40B4-BE49-F238E27FC236}">
                  <a16:creationId xmlns:a16="http://schemas.microsoft.com/office/drawing/2014/main" id="{FC6D7085-8B09-4392-8C6C-5BB8BDAD23C2}"/>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0" name="Freeform 26">
              <a:extLst>
                <a:ext uri="{FF2B5EF4-FFF2-40B4-BE49-F238E27FC236}">
                  <a16:creationId xmlns:a16="http://schemas.microsoft.com/office/drawing/2014/main" id="{783E4F84-3590-488E-9002-64D2B40FB7E1}"/>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1" name="Oval 27">
              <a:extLst>
                <a:ext uri="{FF2B5EF4-FFF2-40B4-BE49-F238E27FC236}">
                  <a16:creationId xmlns:a16="http://schemas.microsoft.com/office/drawing/2014/main" id="{E58FEAE6-3DF1-46B2-BB6A-57A66EF40318}"/>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2" name="Oval 28">
              <a:extLst>
                <a:ext uri="{FF2B5EF4-FFF2-40B4-BE49-F238E27FC236}">
                  <a16:creationId xmlns:a16="http://schemas.microsoft.com/office/drawing/2014/main" id="{0FF86A21-D386-4B82-9B2B-EDA13543B4B4}"/>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3" name="Oval 29">
              <a:extLst>
                <a:ext uri="{FF2B5EF4-FFF2-40B4-BE49-F238E27FC236}">
                  <a16:creationId xmlns:a16="http://schemas.microsoft.com/office/drawing/2014/main" id="{412054EC-CFDD-4244-9F4F-F1C45AB2EB9A}"/>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4" name="Freeform 30">
              <a:extLst>
                <a:ext uri="{FF2B5EF4-FFF2-40B4-BE49-F238E27FC236}">
                  <a16:creationId xmlns:a16="http://schemas.microsoft.com/office/drawing/2014/main" id="{08EA61D2-ED1B-4B0B-A306-C22583774F58}"/>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5" name="Freeform 31">
              <a:extLst>
                <a:ext uri="{FF2B5EF4-FFF2-40B4-BE49-F238E27FC236}">
                  <a16:creationId xmlns:a16="http://schemas.microsoft.com/office/drawing/2014/main" id="{83BB5E1D-63E6-4093-AACF-3F9CA3DBDA5F}"/>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6" name="Rectangle 32">
              <a:extLst>
                <a:ext uri="{FF2B5EF4-FFF2-40B4-BE49-F238E27FC236}">
                  <a16:creationId xmlns:a16="http://schemas.microsoft.com/office/drawing/2014/main" id="{5348360F-0E2E-4895-AA63-2ECD85FE04A7}"/>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7" name="Rectangle 33">
              <a:extLst>
                <a:ext uri="{FF2B5EF4-FFF2-40B4-BE49-F238E27FC236}">
                  <a16:creationId xmlns:a16="http://schemas.microsoft.com/office/drawing/2014/main" id="{F53F8E9A-71C8-4502-BDD4-5FB4DA00E2DE}"/>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8" name="AutoShape 34">
              <a:extLst>
                <a:ext uri="{FF2B5EF4-FFF2-40B4-BE49-F238E27FC236}">
                  <a16:creationId xmlns:a16="http://schemas.microsoft.com/office/drawing/2014/main" id="{B27E2580-614C-4C92-86AD-033E5E6FE2D8}"/>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9" name="Freeform 35">
              <a:extLst>
                <a:ext uri="{FF2B5EF4-FFF2-40B4-BE49-F238E27FC236}">
                  <a16:creationId xmlns:a16="http://schemas.microsoft.com/office/drawing/2014/main" id="{5A585373-066A-4D7F-950E-8485B018A3C0}"/>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300" name="Freeform 36">
              <a:extLst>
                <a:ext uri="{FF2B5EF4-FFF2-40B4-BE49-F238E27FC236}">
                  <a16:creationId xmlns:a16="http://schemas.microsoft.com/office/drawing/2014/main" id="{405088B4-8C2D-4661-A74B-DB7048A4B96D}"/>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1301" name="Rectangle 37">
            <a:extLst>
              <a:ext uri="{FF2B5EF4-FFF2-40B4-BE49-F238E27FC236}">
                <a16:creationId xmlns:a16="http://schemas.microsoft.com/office/drawing/2014/main" id="{1435CBBC-D794-4B2A-AAE5-09668D22F887}"/>
              </a:ext>
            </a:extLst>
          </p:cNvPr>
          <p:cNvSpPr>
            <a:spLocks noGrp="1" noChangeArrowheads="1"/>
          </p:cNvSpPr>
          <p:nvPr>
            <p:ph type="dt" sz="half" idx="2"/>
          </p:nvPr>
        </p:nvSpPr>
        <p:spPr/>
        <p:txBody>
          <a:bodyPr/>
          <a:lstStyle>
            <a:lvl1pPr>
              <a:defRPr/>
            </a:lvl1pPr>
          </a:lstStyle>
          <a:p>
            <a:endParaRPr lang="en-US" altLang="en-US"/>
          </a:p>
        </p:txBody>
      </p:sp>
      <p:sp>
        <p:nvSpPr>
          <p:cNvPr id="11302" name="Rectangle 38">
            <a:extLst>
              <a:ext uri="{FF2B5EF4-FFF2-40B4-BE49-F238E27FC236}">
                <a16:creationId xmlns:a16="http://schemas.microsoft.com/office/drawing/2014/main" id="{EB9B8905-FF6F-45EB-8ED5-77B4B227F8E8}"/>
              </a:ext>
            </a:extLst>
          </p:cNvPr>
          <p:cNvSpPr>
            <a:spLocks noGrp="1" noChangeArrowheads="1"/>
          </p:cNvSpPr>
          <p:nvPr>
            <p:ph type="ftr" sz="quarter" idx="3"/>
          </p:nvPr>
        </p:nvSpPr>
        <p:spPr/>
        <p:txBody>
          <a:bodyPr/>
          <a:lstStyle>
            <a:lvl1pPr>
              <a:defRPr/>
            </a:lvl1pPr>
          </a:lstStyle>
          <a:p>
            <a:endParaRPr lang="en-US" altLang="en-US"/>
          </a:p>
        </p:txBody>
      </p:sp>
      <p:sp>
        <p:nvSpPr>
          <p:cNvPr id="11303" name="Rectangle 39">
            <a:extLst>
              <a:ext uri="{FF2B5EF4-FFF2-40B4-BE49-F238E27FC236}">
                <a16:creationId xmlns:a16="http://schemas.microsoft.com/office/drawing/2014/main" id="{BC97016F-0DCC-47C7-A78F-A5D66E1F0514}"/>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a:extLst>
              <a:ext uri="{FF2B5EF4-FFF2-40B4-BE49-F238E27FC236}">
                <a16:creationId xmlns:a16="http://schemas.microsoft.com/office/drawing/2014/main" id="{AB31A214-1E98-4A78-AB46-FEE28F39AB0E}"/>
              </a:ext>
            </a:extLst>
          </p:cNvPr>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1305" name="Rectangle 41">
            <a:extLst>
              <a:ext uri="{FF2B5EF4-FFF2-40B4-BE49-F238E27FC236}">
                <a16:creationId xmlns:a16="http://schemas.microsoft.com/office/drawing/2014/main" id="{C5446AFF-39E1-45C9-8BB6-970E1DD7FDB7}"/>
              </a:ext>
            </a:extLst>
          </p:cNvPr>
          <p:cNvSpPr>
            <a:spLocks noGrp="1" noChangeArrowheads="1"/>
          </p:cNvSpPr>
          <p:nvPr>
            <p:ph type="sldNum" sz="quarter" idx="4"/>
          </p:nvPr>
        </p:nvSpPr>
        <p:spPr/>
        <p:txBody>
          <a:bodyPr/>
          <a:lstStyle>
            <a:lvl1pPr>
              <a:defRPr/>
            </a:lvl1pPr>
          </a:lstStyle>
          <a:p>
            <a:fld id="{8FC7A4B1-308A-45AD-80FF-6B2CABE9DE35}" type="slidenum">
              <a:rPr lang="en-US" altLang="en-US"/>
              <a:pPr/>
              <a:t>‹#›</a:t>
            </a:fld>
            <a:endParaRPr lang="en-US" altLang="en-US"/>
          </a:p>
        </p:txBody>
      </p:sp>
    </p:spTree>
    <p:extLst>
      <p:ext uri="{BB962C8B-B14F-4D97-AF65-F5344CB8AC3E}">
        <p14:creationId xmlns:p14="http://schemas.microsoft.com/office/powerpoint/2010/main" val="4136323495"/>
      </p:ext>
    </p:extLst>
  </p:cSld>
  <p:clrMapOvr>
    <a:masterClrMapping/>
  </p:clrMapOvr>
  <p:transition>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87EF-4346-4055-AF13-AA18A9575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8A8A78-BD92-4690-9472-BCBC5FD28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CBE11-847B-4C5A-96DC-579D0304BFD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71456AA-9D3E-4380-841F-72DC7E3F3C5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7EFD447-68BD-4B08-8AFB-300434941C62}"/>
              </a:ext>
            </a:extLst>
          </p:cNvPr>
          <p:cNvSpPr>
            <a:spLocks noGrp="1"/>
          </p:cNvSpPr>
          <p:nvPr>
            <p:ph type="sldNum" sz="quarter" idx="12"/>
          </p:nvPr>
        </p:nvSpPr>
        <p:spPr/>
        <p:txBody>
          <a:bodyPr/>
          <a:lstStyle>
            <a:lvl1pPr>
              <a:defRPr/>
            </a:lvl1pPr>
          </a:lstStyle>
          <a:p>
            <a:fld id="{D2ABF1FD-6DCC-41AD-BF2A-12D3E5D8F677}" type="slidenum">
              <a:rPr lang="en-US" altLang="en-US"/>
              <a:pPr/>
              <a:t>‹#›</a:t>
            </a:fld>
            <a:endParaRPr lang="en-US" altLang="en-US"/>
          </a:p>
        </p:txBody>
      </p:sp>
    </p:spTree>
    <p:extLst>
      <p:ext uri="{BB962C8B-B14F-4D97-AF65-F5344CB8AC3E}">
        <p14:creationId xmlns:p14="http://schemas.microsoft.com/office/powerpoint/2010/main" val="1658244278"/>
      </p:ext>
    </p:extLst>
  </p:cSld>
  <p:clrMapOvr>
    <a:masterClrMapping/>
  </p:clrMapOvr>
  <p:transition>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4D21-0D0D-4D55-8EB8-329297256D6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A813EE-244D-4B23-A187-E117371FE464}"/>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D38D426-82CC-4088-82CE-FA2EE69ACD4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442A062-07E7-48C9-AC39-56C1104F3B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4B999C3-6245-45DD-8BFB-13B471C6D952}"/>
              </a:ext>
            </a:extLst>
          </p:cNvPr>
          <p:cNvSpPr>
            <a:spLocks noGrp="1"/>
          </p:cNvSpPr>
          <p:nvPr>
            <p:ph type="sldNum" sz="quarter" idx="12"/>
          </p:nvPr>
        </p:nvSpPr>
        <p:spPr/>
        <p:txBody>
          <a:bodyPr/>
          <a:lstStyle>
            <a:lvl1pPr>
              <a:defRPr/>
            </a:lvl1pPr>
          </a:lstStyle>
          <a:p>
            <a:fld id="{99432858-3424-490D-A9CA-720B2A4805ED}" type="slidenum">
              <a:rPr lang="en-US" altLang="en-US"/>
              <a:pPr/>
              <a:t>‹#›</a:t>
            </a:fld>
            <a:endParaRPr lang="en-US" altLang="en-US"/>
          </a:p>
        </p:txBody>
      </p:sp>
    </p:spTree>
    <p:extLst>
      <p:ext uri="{BB962C8B-B14F-4D97-AF65-F5344CB8AC3E}">
        <p14:creationId xmlns:p14="http://schemas.microsoft.com/office/powerpoint/2010/main" val="1642932739"/>
      </p:ext>
    </p:extLst>
  </p:cSld>
  <p:clrMapOvr>
    <a:masterClrMapping/>
  </p:clrMapOvr>
  <p:transition>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3E003-B8FC-4A8D-8846-60FAF656E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63CA4-22DB-4E3D-8A69-9CE90F7781D3}"/>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237AA1-5CE9-4F43-B820-B72E71039931}"/>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9D29-6387-4B72-BA04-113EE9EE3E6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F2FD64-DD1F-40B7-9549-1BE66E00815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056032C-221F-4B8E-834C-2A77A9389DE0}"/>
              </a:ext>
            </a:extLst>
          </p:cNvPr>
          <p:cNvSpPr>
            <a:spLocks noGrp="1"/>
          </p:cNvSpPr>
          <p:nvPr>
            <p:ph type="sldNum" sz="quarter" idx="12"/>
          </p:nvPr>
        </p:nvSpPr>
        <p:spPr/>
        <p:txBody>
          <a:bodyPr/>
          <a:lstStyle>
            <a:lvl1pPr>
              <a:defRPr/>
            </a:lvl1pPr>
          </a:lstStyle>
          <a:p>
            <a:fld id="{70DCF040-0ACD-4E3A-AE18-2886430A43E5}" type="slidenum">
              <a:rPr lang="en-US" altLang="en-US"/>
              <a:pPr/>
              <a:t>‹#›</a:t>
            </a:fld>
            <a:endParaRPr lang="en-US" altLang="en-US"/>
          </a:p>
        </p:txBody>
      </p:sp>
    </p:spTree>
    <p:extLst>
      <p:ext uri="{BB962C8B-B14F-4D97-AF65-F5344CB8AC3E}">
        <p14:creationId xmlns:p14="http://schemas.microsoft.com/office/powerpoint/2010/main" val="3999711059"/>
      </p:ext>
    </p:extLst>
  </p:cSld>
  <p:clrMapOvr>
    <a:masterClrMapping/>
  </p:clrMapOvr>
  <p:transition>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CADC-63E4-49E2-B52D-41610A0200D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434422-74C0-42B6-A779-BEFF9CE1270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D2CC73-6ABC-4F17-8F58-A455A9C6901D}"/>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BC6AA5-325D-4397-91F3-3B6A89335B5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F3BE22-9B70-45B4-A1B4-8A9E342E7C1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50F8BA-FB52-41BD-A926-97C2B5C273B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5BEA531-1E39-4664-9808-0A3A344919A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3215BEC-20DE-41CF-A803-9AC7AD08C414}"/>
              </a:ext>
            </a:extLst>
          </p:cNvPr>
          <p:cNvSpPr>
            <a:spLocks noGrp="1"/>
          </p:cNvSpPr>
          <p:nvPr>
            <p:ph type="sldNum" sz="quarter" idx="12"/>
          </p:nvPr>
        </p:nvSpPr>
        <p:spPr/>
        <p:txBody>
          <a:bodyPr/>
          <a:lstStyle>
            <a:lvl1pPr>
              <a:defRPr/>
            </a:lvl1pPr>
          </a:lstStyle>
          <a:p>
            <a:fld id="{4DD23BE2-4B11-4A65-9674-7D334E13DC71}" type="slidenum">
              <a:rPr lang="en-US" altLang="en-US"/>
              <a:pPr/>
              <a:t>‹#›</a:t>
            </a:fld>
            <a:endParaRPr lang="en-US" altLang="en-US"/>
          </a:p>
        </p:txBody>
      </p:sp>
    </p:spTree>
    <p:extLst>
      <p:ext uri="{BB962C8B-B14F-4D97-AF65-F5344CB8AC3E}">
        <p14:creationId xmlns:p14="http://schemas.microsoft.com/office/powerpoint/2010/main" val="1960661653"/>
      </p:ext>
    </p:extLst>
  </p:cSld>
  <p:clrMapOvr>
    <a:masterClrMapping/>
  </p:clrMapOvr>
  <p:transition>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5B33-951B-4369-991D-D545181A60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9E9E3-F7A1-486F-AE11-00FB74A3864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992BA51-544C-4EC8-8678-2C13CF80B52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E6E86BA-6BB2-419F-A9E7-DA16CF66B7EC}"/>
              </a:ext>
            </a:extLst>
          </p:cNvPr>
          <p:cNvSpPr>
            <a:spLocks noGrp="1"/>
          </p:cNvSpPr>
          <p:nvPr>
            <p:ph type="sldNum" sz="quarter" idx="12"/>
          </p:nvPr>
        </p:nvSpPr>
        <p:spPr/>
        <p:txBody>
          <a:bodyPr/>
          <a:lstStyle>
            <a:lvl1pPr>
              <a:defRPr/>
            </a:lvl1pPr>
          </a:lstStyle>
          <a:p>
            <a:fld id="{02B81579-3D1D-4EF0-A8BA-E2E866FD6CA2}" type="slidenum">
              <a:rPr lang="en-US" altLang="en-US"/>
              <a:pPr/>
              <a:t>‹#›</a:t>
            </a:fld>
            <a:endParaRPr lang="en-US" altLang="en-US"/>
          </a:p>
        </p:txBody>
      </p:sp>
    </p:spTree>
    <p:extLst>
      <p:ext uri="{BB962C8B-B14F-4D97-AF65-F5344CB8AC3E}">
        <p14:creationId xmlns:p14="http://schemas.microsoft.com/office/powerpoint/2010/main" val="957971355"/>
      </p:ext>
    </p:extLst>
  </p:cSld>
  <p:clrMapOvr>
    <a:masterClrMapping/>
  </p:clrMapOvr>
  <p:transition>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EF62FC-AF90-44F2-A8B0-BD7F3374563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C2ED8A3-C80F-4A55-B0F0-B2A4C41B43D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4E2574F-2828-4117-8098-1496E8AA8E6F}"/>
              </a:ext>
            </a:extLst>
          </p:cNvPr>
          <p:cNvSpPr>
            <a:spLocks noGrp="1"/>
          </p:cNvSpPr>
          <p:nvPr>
            <p:ph type="sldNum" sz="quarter" idx="12"/>
          </p:nvPr>
        </p:nvSpPr>
        <p:spPr/>
        <p:txBody>
          <a:bodyPr/>
          <a:lstStyle>
            <a:lvl1pPr>
              <a:defRPr/>
            </a:lvl1pPr>
          </a:lstStyle>
          <a:p>
            <a:fld id="{6F7B1EE2-1515-402E-89DC-E1B3571F6066}" type="slidenum">
              <a:rPr lang="en-US" altLang="en-US"/>
              <a:pPr/>
              <a:t>‹#›</a:t>
            </a:fld>
            <a:endParaRPr lang="en-US" altLang="en-US"/>
          </a:p>
        </p:txBody>
      </p:sp>
    </p:spTree>
    <p:extLst>
      <p:ext uri="{BB962C8B-B14F-4D97-AF65-F5344CB8AC3E}">
        <p14:creationId xmlns:p14="http://schemas.microsoft.com/office/powerpoint/2010/main" val="130295981"/>
      </p:ext>
    </p:extLst>
  </p:cSld>
  <p:clrMapOvr>
    <a:masterClrMapping/>
  </p:clrMapOvr>
  <p:transition>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3DBE-E6AE-44C3-B214-B3DFB149043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DE3477-A747-4D94-96E1-387DCBB8AC1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FA4BFA-2741-4FEE-B996-1AEF4433ABE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C8FAF-3570-452D-B700-987FC6CFAC4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D3D6804-FDA8-4A50-9312-C0EFB2EFC28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1D1D21A-5317-441E-9538-1E5DE248AAAB}"/>
              </a:ext>
            </a:extLst>
          </p:cNvPr>
          <p:cNvSpPr>
            <a:spLocks noGrp="1"/>
          </p:cNvSpPr>
          <p:nvPr>
            <p:ph type="sldNum" sz="quarter" idx="12"/>
          </p:nvPr>
        </p:nvSpPr>
        <p:spPr/>
        <p:txBody>
          <a:bodyPr/>
          <a:lstStyle>
            <a:lvl1pPr>
              <a:defRPr/>
            </a:lvl1pPr>
          </a:lstStyle>
          <a:p>
            <a:fld id="{0A7C708E-454B-4D75-9595-9E53C28EA5E9}" type="slidenum">
              <a:rPr lang="en-US" altLang="en-US"/>
              <a:pPr/>
              <a:t>‹#›</a:t>
            </a:fld>
            <a:endParaRPr lang="en-US" altLang="en-US"/>
          </a:p>
        </p:txBody>
      </p:sp>
    </p:spTree>
    <p:extLst>
      <p:ext uri="{BB962C8B-B14F-4D97-AF65-F5344CB8AC3E}">
        <p14:creationId xmlns:p14="http://schemas.microsoft.com/office/powerpoint/2010/main" val="870792956"/>
      </p:ext>
    </p:extLst>
  </p:cSld>
  <p:clrMapOvr>
    <a:masterClrMapping/>
  </p:clrMapOvr>
  <p:transition>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8019-07FA-47CE-8582-B4E4F00538D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FE3AAF-1835-4DA2-8B11-A9A354F547D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72CD3E-DDEC-4A6E-9B68-5190428A71B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E564DD-C558-4C82-AFEB-B6659C5B282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65D96C7-38B4-4A63-BF60-591F1FAA841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27AE5F4-A2B4-4A3D-B329-7BADBD785260}"/>
              </a:ext>
            </a:extLst>
          </p:cNvPr>
          <p:cNvSpPr>
            <a:spLocks noGrp="1"/>
          </p:cNvSpPr>
          <p:nvPr>
            <p:ph type="sldNum" sz="quarter" idx="12"/>
          </p:nvPr>
        </p:nvSpPr>
        <p:spPr/>
        <p:txBody>
          <a:bodyPr/>
          <a:lstStyle>
            <a:lvl1pPr>
              <a:defRPr/>
            </a:lvl1pPr>
          </a:lstStyle>
          <a:p>
            <a:fld id="{277E234F-DF3D-4D48-AEBC-74186890786A}" type="slidenum">
              <a:rPr lang="en-US" altLang="en-US"/>
              <a:pPr/>
              <a:t>‹#›</a:t>
            </a:fld>
            <a:endParaRPr lang="en-US" altLang="en-US"/>
          </a:p>
        </p:txBody>
      </p:sp>
    </p:spTree>
    <p:extLst>
      <p:ext uri="{BB962C8B-B14F-4D97-AF65-F5344CB8AC3E}">
        <p14:creationId xmlns:p14="http://schemas.microsoft.com/office/powerpoint/2010/main" val="355860049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6943-6DB9-4274-928C-B3EB144D63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95186D-08EE-46D6-B72E-D989A569D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E09AC-1AE6-40D9-8C74-0058DC79E83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FC98737-CD9D-4A80-9705-A11DFAEAC79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8236DE4-D773-43EB-AEBC-0E99BCFEE629}"/>
              </a:ext>
            </a:extLst>
          </p:cNvPr>
          <p:cNvSpPr>
            <a:spLocks noGrp="1"/>
          </p:cNvSpPr>
          <p:nvPr>
            <p:ph type="sldNum" sz="quarter" idx="12"/>
          </p:nvPr>
        </p:nvSpPr>
        <p:spPr/>
        <p:txBody>
          <a:bodyPr/>
          <a:lstStyle>
            <a:lvl1pPr>
              <a:defRPr/>
            </a:lvl1pPr>
          </a:lstStyle>
          <a:p>
            <a:fld id="{887BD592-F75D-4AC1-98F0-79D88865B345}" type="slidenum">
              <a:rPr lang="en-US" altLang="en-US"/>
              <a:pPr/>
              <a:t>‹#›</a:t>
            </a:fld>
            <a:endParaRPr lang="en-US" altLang="en-US"/>
          </a:p>
        </p:txBody>
      </p:sp>
    </p:spTree>
    <p:extLst>
      <p:ext uri="{BB962C8B-B14F-4D97-AF65-F5344CB8AC3E}">
        <p14:creationId xmlns:p14="http://schemas.microsoft.com/office/powerpoint/2010/main" val="7933179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00BF-5242-4082-A127-279F4ABAB3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207BC7-D304-4464-B67A-01AFC3757C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1CCB5-AA56-4BDA-8C26-C5840B7A932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049934C-42D7-47EF-99CC-E64EB2FAA6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B9F08B-C2E9-4316-9B4C-23F6061282F2}"/>
              </a:ext>
            </a:extLst>
          </p:cNvPr>
          <p:cNvSpPr>
            <a:spLocks noGrp="1"/>
          </p:cNvSpPr>
          <p:nvPr>
            <p:ph type="sldNum" sz="quarter" idx="12"/>
          </p:nvPr>
        </p:nvSpPr>
        <p:spPr/>
        <p:txBody>
          <a:bodyPr/>
          <a:lstStyle>
            <a:lvl1pPr>
              <a:defRPr/>
            </a:lvl1pPr>
          </a:lstStyle>
          <a:p>
            <a:fld id="{43F732CD-29A8-4566-9804-7A51FC3D94DA}" type="slidenum">
              <a:rPr lang="en-US" altLang="en-US"/>
              <a:pPr/>
              <a:t>‹#›</a:t>
            </a:fld>
            <a:endParaRPr lang="en-US" altLang="en-US"/>
          </a:p>
        </p:txBody>
      </p:sp>
    </p:spTree>
    <p:extLst>
      <p:ext uri="{BB962C8B-B14F-4D97-AF65-F5344CB8AC3E}">
        <p14:creationId xmlns:p14="http://schemas.microsoft.com/office/powerpoint/2010/main" val="2675879227"/>
      </p:ext>
    </p:extLst>
  </p:cSld>
  <p:clrMapOvr>
    <a:masterClrMapping/>
  </p:clrMapOvr>
  <p:transition>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5BB37-B27F-485C-A8A7-C12A932C4FD4}"/>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614659-D76C-454E-AE57-3C681059A4A2}"/>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FDF64-3AEF-44B2-99F0-C56161453B6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2D79F63-1E1A-472B-91E0-82CFCA3470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4C74D52-FDFE-4E34-9060-5DEC14B6B86B}"/>
              </a:ext>
            </a:extLst>
          </p:cNvPr>
          <p:cNvSpPr>
            <a:spLocks noGrp="1"/>
          </p:cNvSpPr>
          <p:nvPr>
            <p:ph type="sldNum" sz="quarter" idx="12"/>
          </p:nvPr>
        </p:nvSpPr>
        <p:spPr/>
        <p:txBody>
          <a:bodyPr/>
          <a:lstStyle>
            <a:lvl1pPr>
              <a:defRPr/>
            </a:lvl1pPr>
          </a:lstStyle>
          <a:p>
            <a:fld id="{ACC0A1B3-A5EC-4779-869B-145126701491}" type="slidenum">
              <a:rPr lang="en-US" altLang="en-US"/>
              <a:pPr/>
              <a:t>‹#›</a:t>
            </a:fld>
            <a:endParaRPr lang="en-US" altLang="en-US"/>
          </a:p>
        </p:txBody>
      </p:sp>
    </p:spTree>
    <p:extLst>
      <p:ext uri="{BB962C8B-B14F-4D97-AF65-F5344CB8AC3E}">
        <p14:creationId xmlns:p14="http://schemas.microsoft.com/office/powerpoint/2010/main" val="3913038368"/>
      </p:ext>
    </p:extLst>
  </p:cSld>
  <p:clrMapOvr>
    <a:masterClrMapping/>
  </p:clrMapOvr>
  <p:transition>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F8CA-1684-4326-A971-5F94D1C1423D}"/>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4DBE513-35E5-460A-98C4-2F881C3569ED}"/>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D7BA8-6CEE-4942-A587-3E27F29DA5AF}"/>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4D081E-FBB0-4913-B030-C0E7EE6C2508}"/>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5F4BFF6-DFDF-456C-A7DD-F9286A13F0D6}"/>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00DBE87-768C-44FB-9A72-00940C6964CB}"/>
              </a:ext>
            </a:extLst>
          </p:cNvPr>
          <p:cNvSpPr>
            <a:spLocks noGrp="1"/>
          </p:cNvSpPr>
          <p:nvPr>
            <p:ph type="sldNum" sz="quarter" idx="12"/>
          </p:nvPr>
        </p:nvSpPr>
        <p:spPr>
          <a:xfrm>
            <a:off x="8737600" y="6278563"/>
            <a:ext cx="2844800" cy="457200"/>
          </a:xfrm>
        </p:spPr>
        <p:txBody>
          <a:bodyPr/>
          <a:lstStyle>
            <a:lvl1pPr>
              <a:defRPr/>
            </a:lvl1pPr>
          </a:lstStyle>
          <a:p>
            <a:fld id="{EFFE723E-2B3A-42B7-A567-ADFF8340F269}" type="slidenum">
              <a:rPr lang="en-US" altLang="en-US"/>
              <a:pPr/>
              <a:t>‹#›</a:t>
            </a:fld>
            <a:endParaRPr lang="en-US" altLang="en-US"/>
          </a:p>
        </p:txBody>
      </p:sp>
    </p:spTree>
    <p:extLst>
      <p:ext uri="{BB962C8B-B14F-4D97-AF65-F5344CB8AC3E}">
        <p14:creationId xmlns:p14="http://schemas.microsoft.com/office/powerpoint/2010/main" val="1723939522"/>
      </p:ext>
    </p:extLst>
  </p:cSld>
  <p:clrMapOvr>
    <a:masterClrMapping/>
  </p:clrMapOvr>
  <p:transition>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9881-B88E-4147-88DB-F15B7BECF123}"/>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CA2B83-EBAE-4C17-A6DD-57F0264C4D19}"/>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86F6DA-6713-4B3E-8697-47A1AB2E4215}"/>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7E5688-6D1A-44D5-92EF-AC3A3A247DD6}"/>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E733659-0248-49BA-B17C-BDA94690526C}"/>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108BDBF-6CA7-48DB-9C11-B10D4BF95EDD}"/>
              </a:ext>
            </a:extLst>
          </p:cNvPr>
          <p:cNvSpPr>
            <a:spLocks noGrp="1"/>
          </p:cNvSpPr>
          <p:nvPr>
            <p:ph type="sldNum" sz="quarter" idx="12"/>
          </p:nvPr>
        </p:nvSpPr>
        <p:spPr>
          <a:xfrm>
            <a:off x="8737600" y="6278563"/>
            <a:ext cx="2844800" cy="457200"/>
          </a:xfrm>
        </p:spPr>
        <p:txBody>
          <a:bodyPr/>
          <a:lstStyle>
            <a:lvl1pPr>
              <a:defRPr/>
            </a:lvl1pPr>
          </a:lstStyle>
          <a:p>
            <a:fld id="{AAA04609-4BD3-4E0B-AB28-4E1ABCCAE8D2}" type="slidenum">
              <a:rPr lang="en-US" altLang="en-US"/>
              <a:pPr/>
              <a:t>‹#›</a:t>
            </a:fld>
            <a:endParaRPr lang="en-US" altLang="en-US"/>
          </a:p>
        </p:txBody>
      </p:sp>
    </p:spTree>
    <p:extLst>
      <p:ext uri="{BB962C8B-B14F-4D97-AF65-F5344CB8AC3E}">
        <p14:creationId xmlns:p14="http://schemas.microsoft.com/office/powerpoint/2010/main" val="9189363"/>
      </p:ext>
    </p:extLst>
  </p:cSld>
  <p:clrMapOvr>
    <a:masterClrMapping/>
  </p:clrMapOvr>
  <p:transition>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BFA3-E73D-45B7-AA7C-B4F28DB47E3C}"/>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8FD0B0-E66E-416A-AB3A-C98A640FB49B}"/>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9E90EE-E73A-456F-BB2D-900E2BE5580F}"/>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DA4ED48-88C9-4C72-BD49-D66A9F7A862D}"/>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C90E9FF-F99B-4387-8FA9-CCA740500ED4}"/>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971FB7BA-1EA6-4510-A657-50C14401823F}"/>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143B290-A049-431F-BBA8-F08A1E5E55CD}"/>
              </a:ext>
            </a:extLst>
          </p:cNvPr>
          <p:cNvSpPr>
            <a:spLocks noGrp="1"/>
          </p:cNvSpPr>
          <p:nvPr>
            <p:ph type="sldNum" sz="quarter" idx="12"/>
          </p:nvPr>
        </p:nvSpPr>
        <p:spPr>
          <a:xfrm>
            <a:off x="8737600" y="6278563"/>
            <a:ext cx="2844800" cy="457200"/>
          </a:xfrm>
        </p:spPr>
        <p:txBody>
          <a:bodyPr/>
          <a:lstStyle>
            <a:lvl1pPr>
              <a:defRPr/>
            </a:lvl1pPr>
          </a:lstStyle>
          <a:p>
            <a:fld id="{EB386FB7-6DAA-4A75-B646-2969756F848D}" type="slidenum">
              <a:rPr lang="en-US" altLang="en-US"/>
              <a:pPr/>
              <a:t>‹#›</a:t>
            </a:fld>
            <a:endParaRPr lang="en-US" altLang="en-US"/>
          </a:p>
        </p:txBody>
      </p:sp>
    </p:spTree>
    <p:extLst>
      <p:ext uri="{BB962C8B-B14F-4D97-AF65-F5344CB8AC3E}">
        <p14:creationId xmlns:p14="http://schemas.microsoft.com/office/powerpoint/2010/main" val="46898732"/>
      </p:ext>
    </p:extLst>
  </p:cSld>
  <p:clrMapOvr>
    <a:masterClrMapping/>
  </p:clrMapOvr>
  <p:transition>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A227-350E-4FDF-A51C-0A2238E1D99E}"/>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B7A3EAE-D456-4D23-8F51-F507F7FDD85B}"/>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6CAC4C-A29B-41D0-9863-38501718C8BE}"/>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4CD63B8-5CB0-446A-B4FF-F1B8E4110DDE}"/>
              </a:ext>
            </a:extLst>
          </p:cNvPr>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1775157-5E05-4133-9BEA-4D9912BB4A00}"/>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68B46D9-D916-491C-981E-AD04678F2C1C}"/>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865099C-954D-440F-921D-EFB72DDAA484}"/>
              </a:ext>
            </a:extLst>
          </p:cNvPr>
          <p:cNvSpPr>
            <a:spLocks noGrp="1"/>
          </p:cNvSpPr>
          <p:nvPr>
            <p:ph type="sldNum" sz="quarter" idx="12"/>
          </p:nvPr>
        </p:nvSpPr>
        <p:spPr>
          <a:xfrm>
            <a:off x="8737600" y="6278563"/>
            <a:ext cx="2844800" cy="457200"/>
          </a:xfrm>
        </p:spPr>
        <p:txBody>
          <a:bodyPr/>
          <a:lstStyle>
            <a:lvl1pPr>
              <a:defRPr/>
            </a:lvl1pPr>
          </a:lstStyle>
          <a:p>
            <a:fld id="{BAC5913A-26AC-4FD1-A718-CBF8E5259FAE}" type="slidenum">
              <a:rPr lang="en-US" altLang="en-US"/>
              <a:pPr/>
              <a:t>‹#›</a:t>
            </a:fld>
            <a:endParaRPr lang="en-US" altLang="en-US"/>
          </a:p>
        </p:txBody>
      </p:sp>
    </p:spTree>
    <p:extLst>
      <p:ext uri="{BB962C8B-B14F-4D97-AF65-F5344CB8AC3E}">
        <p14:creationId xmlns:p14="http://schemas.microsoft.com/office/powerpoint/2010/main" val="1014425873"/>
      </p:ext>
    </p:extLst>
  </p:cSld>
  <p:clrMapOvr>
    <a:masterClrMapping/>
  </p:clrMapOvr>
  <p:transition>
    <p:wipe dir="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3504-EDFF-44B9-9578-6179CFD07A00}"/>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4A1212-A04B-4407-8CD4-A32A2A1A3BF3}"/>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F29E46-CA18-4327-BEF5-439DAD37DD24}"/>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B3144643-93BA-4299-BBEC-CAAF10A9CDB9}"/>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3D340C9-68A2-4349-AEE2-9BB0631BC012}"/>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230B1E59-798C-45E5-A516-3ADE94DA04A2}"/>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34BF8B3-C1BF-4458-83C2-FAA06F4832F7}"/>
              </a:ext>
            </a:extLst>
          </p:cNvPr>
          <p:cNvSpPr>
            <a:spLocks noGrp="1"/>
          </p:cNvSpPr>
          <p:nvPr>
            <p:ph type="sldNum" sz="quarter" idx="12"/>
          </p:nvPr>
        </p:nvSpPr>
        <p:spPr>
          <a:xfrm>
            <a:off x="8737600" y="6278563"/>
            <a:ext cx="2844800" cy="457200"/>
          </a:xfrm>
        </p:spPr>
        <p:txBody>
          <a:bodyPr/>
          <a:lstStyle>
            <a:lvl1pPr>
              <a:defRPr/>
            </a:lvl1pPr>
          </a:lstStyle>
          <a:p>
            <a:fld id="{CAA068E8-C8A8-4E1F-B7B6-353A10D9C77C}" type="slidenum">
              <a:rPr lang="en-US" altLang="en-US"/>
              <a:pPr/>
              <a:t>‹#›</a:t>
            </a:fld>
            <a:endParaRPr lang="en-US" altLang="en-US"/>
          </a:p>
        </p:txBody>
      </p:sp>
    </p:spTree>
    <p:extLst>
      <p:ext uri="{BB962C8B-B14F-4D97-AF65-F5344CB8AC3E}">
        <p14:creationId xmlns:p14="http://schemas.microsoft.com/office/powerpoint/2010/main" val="687380354"/>
      </p:ext>
    </p:extLst>
  </p:cSld>
  <p:clrMapOvr>
    <a:masterClrMapping/>
  </p:clrMapOvr>
  <p:transition>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E23BC-8949-451F-A891-E8A78CD9C4EC}"/>
              </a:ext>
            </a:extLst>
          </p:cNvPr>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E88F15C-1737-456D-8584-C13CF646EDED}"/>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523073-EBFE-4171-B9C1-C7DA74E1A1C6}"/>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265340F-CFBA-4584-96FF-F8294503AC19}"/>
              </a:ext>
            </a:extLst>
          </p:cNvPr>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4B735E-E939-401F-943C-EABD0D127DAD}"/>
              </a:ext>
            </a:extLst>
          </p:cNvPr>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DC56D1-D55E-4B3C-8C6C-C8C0B054FB68}"/>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67390B3-DFB0-499D-A653-8557018491C3}"/>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E1FA4DD-E37F-426E-9F79-40B0D5F61BB3}"/>
              </a:ext>
            </a:extLst>
          </p:cNvPr>
          <p:cNvSpPr>
            <a:spLocks noGrp="1"/>
          </p:cNvSpPr>
          <p:nvPr>
            <p:ph type="sldNum" sz="quarter" idx="12"/>
          </p:nvPr>
        </p:nvSpPr>
        <p:spPr>
          <a:xfrm>
            <a:off x="8737600" y="6278563"/>
            <a:ext cx="2844800" cy="457200"/>
          </a:xfrm>
        </p:spPr>
        <p:txBody>
          <a:bodyPr/>
          <a:lstStyle>
            <a:lvl1pPr>
              <a:defRPr/>
            </a:lvl1pPr>
          </a:lstStyle>
          <a:p>
            <a:fld id="{D295346E-0210-45C1-8AC5-CED9BF38644E}" type="slidenum">
              <a:rPr lang="en-US" altLang="en-US"/>
              <a:pPr/>
              <a:t>‹#›</a:t>
            </a:fld>
            <a:endParaRPr lang="en-US" altLang="en-US"/>
          </a:p>
        </p:txBody>
      </p:sp>
    </p:spTree>
    <p:extLst>
      <p:ext uri="{BB962C8B-B14F-4D97-AF65-F5344CB8AC3E}">
        <p14:creationId xmlns:p14="http://schemas.microsoft.com/office/powerpoint/2010/main" val="2598019104"/>
      </p:ext>
    </p:extLst>
  </p:cSld>
  <p:clrMapOvr>
    <a:masterClrMapping/>
  </p:clrMapOvr>
  <p:transition>
    <p:wipe dir="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A9C54E-241A-42DA-88A6-0210778D3851}"/>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8661B51-C0E3-4126-A16C-CBEA364EFFF1}"/>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48A85EB-2885-4762-AEF3-15A70465C174}"/>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FFC8404-741F-4502-886A-A44E5DBAF378}"/>
              </a:ext>
            </a:extLst>
          </p:cNvPr>
          <p:cNvSpPr>
            <a:spLocks noGrp="1"/>
          </p:cNvSpPr>
          <p:nvPr>
            <p:ph type="sldNum" sz="quarter" idx="12"/>
          </p:nvPr>
        </p:nvSpPr>
        <p:spPr>
          <a:xfrm>
            <a:off x="8737600" y="6278563"/>
            <a:ext cx="2844800" cy="457200"/>
          </a:xfrm>
        </p:spPr>
        <p:txBody>
          <a:bodyPr/>
          <a:lstStyle>
            <a:lvl1pPr>
              <a:defRPr/>
            </a:lvl1pPr>
          </a:lstStyle>
          <a:p>
            <a:fld id="{0D21EDD5-8250-4B35-AD7E-17FFFAECBCC0}" type="slidenum">
              <a:rPr lang="en-US" altLang="en-US"/>
              <a:pPr/>
              <a:t>‹#›</a:t>
            </a:fld>
            <a:endParaRPr lang="en-US" altLang="en-US"/>
          </a:p>
        </p:txBody>
      </p:sp>
    </p:spTree>
    <p:extLst>
      <p:ext uri="{BB962C8B-B14F-4D97-AF65-F5344CB8AC3E}">
        <p14:creationId xmlns:p14="http://schemas.microsoft.com/office/powerpoint/2010/main" val="3131864973"/>
      </p:ext>
    </p:extLst>
  </p:cSld>
  <p:clrMapOvr>
    <a:masterClrMapping/>
  </p:clrMapOvr>
  <p:transition>
    <p:wipe dir="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96BBE8F-CE76-4118-9798-7C733C85517E}"/>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grpSp>
        <p:nvGrpSpPr>
          <p:cNvPr id="5" name="Group 8">
            <a:extLst>
              <a:ext uri="{FF2B5EF4-FFF2-40B4-BE49-F238E27FC236}">
                <a16:creationId xmlns:a16="http://schemas.microsoft.com/office/drawing/2014/main" id="{A07F36E7-5216-4A8F-965F-9C9AE6862C24}"/>
              </a:ext>
            </a:extLst>
          </p:cNvPr>
          <p:cNvGrpSpPr>
            <a:grpSpLocks/>
          </p:cNvGrpSpPr>
          <p:nvPr/>
        </p:nvGrpSpPr>
        <p:grpSpPr bwMode="auto">
          <a:xfrm>
            <a:off x="508001" y="304800"/>
            <a:ext cx="11188700" cy="5791200"/>
            <a:chOff x="240" y="192"/>
            <a:chExt cx="5286" cy="3648"/>
          </a:xfrm>
        </p:grpSpPr>
        <p:sp>
          <p:nvSpPr>
            <p:cNvPr id="6" name="Rectangle 9">
              <a:extLst>
                <a:ext uri="{FF2B5EF4-FFF2-40B4-BE49-F238E27FC236}">
                  <a16:creationId xmlns:a16="http://schemas.microsoft.com/office/drawing/2014/main" id="{6566C016-5F26-45D4-8194-34CE40FE85EE}"/>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7" name="Rectangle 10">
              <a:extLst>
                <a:ext uri="{FF2B5EF4-FFF2-40B4-BE49-F238E27FC236}">
                  <a16:creationId xmlns:a16="http://schemas.microsoft.com/office/drawing/2014/main" id="{F96BE50B-F8A5-48F6-BF6B-EBFA7A46F458}"/>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8" name="Rectangle 11">
              <a:extLst>
                <a:ext uri="{FF2B5EF4-FFF2-40B4-BE49-F238E27FC236}">
                  <a16:creationId xmlns:a16="http://schemas.microsoft.com/office/drawing/2014/main" id="{113CD202-0AA5-47F1-A150-3F812D6CF7E7}"/>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9" name="Rectangle 12">
              <a:extLst>
                <a:ext uri="{FF2B5EF4-FFF2-40B4-BE49-F238E27FC236}">
                  <a16:creationId xmlns:a16="http://schemas.microsoft.com/office/drawing/2014/main" id="{CC2FACC3-1474-4432-87C5-C858571D8E64}"/>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 name="Line 13">
              <a:extLst>
                <a:ext uri="{FF2B5EF4-FFF2-40B4-BE49-F238E27FC236}">
                  <a16:creationId xmlns:a16="http://schemas.microsoft.com/office/drawing/2014/main" id="{45619309-5C98-42CA-A2A0-EEF51CB5D1F8}"/>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Rectangle 14">
              <a:extLst>
                <a:ext uri="{FF2B5EF4-FFF2-40B4-BE49-F238E27FC236}">
                  <a16:creationId xmlns:a16="http://schemas.microsoft.com/office/drawing/2014/main" id="{9471DF81-847D-48B9-84E4-F6155BD25BC7}"/>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2" name="Rectangle 5">
            <a:extLst>
              <a:ext uri="{FF2B5EF4-FFF2-40B4-BE49-F238E27FC236}">
                <a16:creationId xmlns:a16="http://schemas.microsoft.com/office/drawing/2014/main" id="{96562174-75B0-4C8B-96DA-2719D309E506}"/>
              </a:ext>
            </a:extLst>
          </p:cNvPr>
          <p:cNvSpPr>
            <a:spLocks noGrp="1" noChangeArrowheads="1"/>
          </p:cNvSpPr>
          <p:nvPr>
            <p:ph type="dt" sz="half" idx="10"/>
          </p:nvPr>
        </p:nvSpPr>
        <p:spPr>
          <a:xfrm>
            <a:off x="609600" y="6248400"/>
            <a:ext cx="2844800" cy="457200"/>
          </a:xfrm>
        </p:spPr>
        <p:txBody>
          <a:bodyPr/>
          <a:lstStyle>
            <a:lvl1pPr>
              <a:defRPr smtClean="0"/>
            </a:lvl1pPr>
          </a:lstStyle>
          <a:p>
            <a:pPr>
              <a:defRPr/>
            </a:pPr>
            <a:endParaRPr lang="en-US" altLang="en-US"/>
          </a:p>
        </p:txBody>
      </p:sp>
      <p:sp>
        <p:nvSpPr>
          <p:cNvPr id="13" name="Rectangle 6">
            <a:extLst>
              <a:ext uri="{FF2B5EF4-FFF2-40B4-BE49-F238E27FC236}">
                <a16:creationId xmlns:a16="http://schemas.microsoft.com/office/drawing/2014/main" id="{A6E9541D-DC2A-4574-A89A-D063F940C4B5}"/>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14" name="Rectangle 7">
            <a:extLst>
              <a:ext uri="{FF2B5EF4-FFF2-40B4-BE49-F238E27FC236}">
                <a16:creationId xmlns:a16="http://schemas.microsoft.com/office/drawing/2014/main" id="{FA29221E-DFFF-4004-9C55-39D9A4D81579}"/>
              </a:ext>
            </a:extLst>
          </p:cNvPr>
          <p:cNvSpPr>
            <a:spLocks noGrp="1" noChangeArrowheads="1"/>
          </p:cNvSpPr>
          <p:nvPr>
            <p:ph type="sldNum" sz="quarter" idx="12"/>
          </p:nvPr>
        </p:nvSpPr>
        <p:spPr>
          <a:xfrm>
            <a:off x="8737600" y="6248400"/>
            <a:ext cx="2844800" cy="457200"/>
          </a:xfrm>
        </p:spPr>
        <p:txBody>
          <a:bodyPr/>
          <a:lstStyle>
            <a:lvl1pPr>
              <a:defRPr b="1"/>
            </a:lvl1pPr>
          </a:lstStyle>
          <a:p>
            <a:fld id="{F559259E-99BF-4AD8-B8AC-3ACA5BB7CDC1}" type="slidenum">
              <a:rPr lang="en-US" altLang="en-US"/>
              <a:pPr/>
              <a:t>‹#›</a:t>
            </a:fld>
            <a:endParaRPr lang="en-US" altLang="en-US"/>
          </a:p>
        </p:txBody>
      </p:sp>
    </p:spTree>
    <p:extLst>
      <p:ext uri="{BB962C8B-B14F-4D97-AF65-F5344CB8AC3E}">
        <p14:creationId xmlns:p14="http://schemas.microsoft.com/office/powerpoint/2010/main" val="3440790845"/>
      </p:ext>
    </p:extLst>
  </p:cSld>
  <p:clrMapOvr>
    <a:masterClrMapping/>
  </p:clrMapOvr>
  <p:transition spd="med">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F04-282E-42BC-A791-AEEE6C0A0C8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A1E8BB-D668-4B96-A492-9AAC806377AE}"/>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8C90CC8-F77B-4CE1-90C4-CFE467967F0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32A0265-5C43-415F-82B9-239C19D6436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773AC5-3AA5-4375-A260-9C4F0D3D1E1F}"/>
              </a:ext>
            </a:extLst>
          </p:cNvPr>
          <p:cNvSpPr>
            <a:spLocks noGrp="1"/>
          </p:cNvSpPr>
          <p:nvPr>
            <p:ph type="sldNum" sz="quarter" idx="12"/>
          </p:nvPr>
        </p:nvSpPr>
        <p:spPr/>
        <p:txBody>
          <a:bodyPr/>
          <a:lstStyle>
            <a:lvl1pPr>
              <a:defRPr/>
            </a:lvl1pPr>
          </a:lstStyle>
          <a:p>
            <a:fld id="{8AC9F7F0-CF15-4355-B5D1-5E1BB9756DD3}" type="slidenum">
              <a:rPr lang="en-US" altLang="en-US"/>
              <a:pPr/>
              <a:t>‹#›</a:t>
            </a:fld>
            <a:endParaRPr lang="en-US" altLang="en-US"/>
          </a:p>
        </p:txBody>
      </p:sp>
    </p:spTree>
    <p:extLst>
      <p:ext uri="{BB962C8B-B14F-4D97-AF65-F5344CB8AC3E}">
        <p14:creationId xmlns:p14="http://schemas.microsoft.com/office/powerpoint/2010/main" val="13813325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655616-DB25-4CAC-8407-7B17ADA292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D387E88-ADAC-4E32-BEBD-6E98C7892F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988B27E-36B0-402C-B65B-48794DB4D6A6}"/>
              </a:ext>
            </a:extLst>
          </p:cNvPr>
          <p:cNvSpPr>
            <a:spLocks noGrp="1" noChangeArrowheads="1"/>
          </p:cNvSpPr>
          <p:nvPr>
            <p:ph type="sldNum" sz="quarter" idx="12"/>
          </p:nvPr>
        </p:nvSpPr>
        <p:spPr>
          <a:ln/>
        </p:spPr>
        <p:txBody>
          <a:bodyPr/>
          <a:lstStyle>
            <a:lvl1pPr>
              <a:defRPr/>
            </a:lvl1pPr>
          </a:lstStyle>
          <a:p>
            <a:fld id="{E30A53AA-84D6-434C-8030-C879B9732B22}" type="slidenum">
              <a:rPr lang="en-US" altLang="en-US"/>
              <a:pPr/>
              <a:t>‹#›</a:t>
            </a:fld>
            <a:endParaRPr lang="en-US" altLang="en-US"/>
          </a:p>
        </p:txBody>
      </p:sp>
    </p:spTree>
    <p:extLst>
      <p:ext uri="{BB962C8B-B14F-4D97-AF65-F5344CB8AC3E}">
        <p14:creationId xmlns:p14="http://schemas.microsoft.com/office/powerpoint/2010/main" val="3550391593"/>
      </p:ext>
    </p:extLst>
  </p:cSld>
  <p:clrMapOvr>
    <a:masterClrMapping/>
  </p:clrMapOvr>
  <p:transition spd="med">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3004711-B6AF-4089-962F-25E5EA1101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D9FBB8C-C41A-4741-876B-50EF6BD849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36E86A5-FFE0-45BD-8DDE-4B8A0409EAED}"/>
              </a:ext>
            </a:extLst>
          </p:cNvPr>
          <p:cNvSpPr>
            <a:spLocks noGrp="1" noChangeArrowheads="1"/>
          </p:cNvSpPr>
          <p:nvPr>
            <p:ph type="sldNum" sz="quarter" idx="12"/>
          </p:nvPr>
        </p:nvSpPr>
        <p:spPr>
          <a:ln/>
        </p:spPr>
        <p:txBody>
          <a:bodyPr/>
          <a:lstStyle>
            <a:lvl1pPr>
              <a:defRPr/>
            </a:lvl1pPr>
          </a:lstStyle>
          <a:p>
            <a:fld id="{ECF4E9B8-4E47-41D1-B52C-F5C1697DE4D3}" type="slidenum">
              <a:rPr lang="en-US" altLang="en-US"/>
              <a:pPr/>
              <a:t>‹#›</a:t>
            </a:fld>
            <a:endParaRPr lang="en-US" altLang="en-US"/>
          </a:p>
        </p:txBody>
      </p:sp>
    </p:spTree>
    <p:extLst>
      <p:ext uri="{BB962C8B-B14F-4D97-AF65-F5344CB8AC3E}">
        <p14:creationId xmlns:p14="http://schemas.microsoft.com/office/powerpoint/2010/main" val="4072768125"/>
      </p:ext>
    </p:extLst>
  </p:cSld>
  <p:clrMapOvr>
    <a:masterClrMapping/>
  </p:clrMapOvr>
  <p:transition spd="med">
    <p:zoom dir="in"/>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2126B3-0508-4D94-9F77-69B09639A7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E76B443-DCC0-443C-A1ED-B2E32D49AB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D9E072C-8188-4125-BFC9-34AF008C4C14}"/>
              </a:ext>
            </a:extLst>
          </p:cNvPr>
          <p:cNvSpPr>
            <a:spLocks noGrp="1" noChangeArrowheads="1"/>
          </p:cNvSpPr>
          <p:nvPr>
            <p:ph type="sldNum" sz="quarter" idx="12"/>
          </p:nvPr>
        </p:nvSpPr>
        <p:spPr>
          <a:ln/>
        </p:spPr>
        <p:txBody>
          <a:bodyPr/>
          <a:lstStyle>
            <a:lvl1pPr>
              <a:defRPr/>
            </a:lvl1pPr>
          </a:lstStyle>
          <a:p>
            <a:fld id="{4289C100-C215-42B6-8F09-F30E4638668E}" type="slidenum">
              <a:rPr lang="en-US" altLang="en-US"/>
              <a:pPr/>
              <a:t>‹#›</a:t>
            </a:fld>
            <a:endParaRPr lang="en-US" altLang="en-US"/>
          </a:p>
        </p:txBody>
      </p:sp>
    </p:spTree>
    <p:extLst>
      <p:ext uri="{BB962C8B-B14F-4D97-AF65-F5344CB8AC3E}">
        <p14:creationId xmlns:p14="http://schemas.microsoft.com/office/powerpoint/2010/main" val="4157796211"/>
      </p:ext>
    </p:extLst>
  </p:cSld>
  <p:clrMapOvr>
    <a:masterClrMapping/>
  </p:clrMapOvr>
  <p:transition spd="med">
    <p:zoom dir="in"/>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421BE3C-51D6-4B2D-92BB-A32DB6A7BF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91FB8F0-6051-4AB7-8135-839CA9B351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85AF62C-291D-4B32-A984-399CD072850E}"/>
              </a:ext>
            </a:extLst>
          </p:cNvPr>
          <p:cNvSpPr>
            <a:spLocks noGrp="1" noChangeArrowheads="1"/>
          </p:cNvSpPr>
          <p:nvPr>
            <p:ph type="sldNum" sz="quarter" idx="12"/>
          </p:nvPr>
        </p:nvSpPr>
        <p:spPr>
          <a:ln/>
        </p:spPr>
        <p:txBody>
          <a:bodyPr/>
          <a:lstStyle>
            <a:lvl1pPr>
              <a:defRPr/>
            </a:lvl1pPr>
          </a:lstStyle>
          <a:p>
            <a:fld id="{229E7CCE-DF19-41D0-BF19-9516E2542700}" type="slidenum">
              <a:rPr lang="en-US" altLang="en-US"/>
              <a:pPr/>
              <a:t>‹#›</a:t>
            </a:fld>
            <a:endParaRPr lang="en-US" altLang="en-US"/>
          </a:p>
        </p:txBody>
      </p:sp>
    </p:spTree>
    <p:extLst>
      <p:ext uri="{BB962C8B-B14F-4D97-AF65-F5344CB8AC3E}">
        <p14:creationId xmlns:p14="http://schemas.microsoft.com/office/powerpoint/2010/main" val="2259457547"/>
      </p:ext>
    </p:extLst>
  </p:cSld>
  <p:clrMapOvr>
    <a:masterClrMapping/>
  </p:clrMapOvr>
  <p:transition spd="med">
    <p:zoom dir="in"/>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D1D215-91C2-4E4E-998C-820D52E515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C129DF2-50F4-470D-A346-6873953DBC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87D8BF9-A66A-4033-B24B-33EC0694CBB3}"/>
              </a:ext>
            </a:extLst>
          </p:cNvPr>
          <p:cNvSpPr>
            <a:spLocks noGrp="1" noChangeArrowheads="1"/>
          </p:cNvSpPr>
          <p:nvPr>
            <p:ph type="sldNum" sz="quarter" idx="12"/>
          </p:nvPr>
        </p:nvSpPr>
        <p:spPr>
          <a:ln/>
        </p:spPr>
        <p:txBody>
          <a:bodyPr/>
          <a:lstStyle>
            <a:lvl1pPr>
              <a:defRPr/>
            </a:lvl1pPr>
          </a:lstStyle>
          <a:p>
            <a:fld id="{5FB98214-5981-479C-B445-F421C4C43E69}" type="slidenum">
              <a:rPr lang="en-US" altLang="en-US"/>
              <a:pPr/>
              <a:t>‹#›</a:t>
            </a:fld>
            <a:endParaRPr lang="en-US" altLang="en-US"/>
          </a:p>
        </p:txBody>
      </p:sp>
    </p:spTree>
    <p:extLst>
      <p:ext uri="{BB962C8B-B14F-4D97-AF65-F5344CB8AC3E}">
        <p14:creationId xmlns:p14="http://schemas.microsoft.com/office/powerpoint/2010/main" val="2883412847"/>
      </p:ext>
    </p:extLst>
  </p:cSld>
  <p:clrMapOvr>
    <a:masterClrMapping/>
  </p:clrMapOvr>
  <p:transition spd="med">
    <p:zoom dir="in"/>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3618298-40FC-46CC-8851-3C4A991327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089F5677-EE75-4E88-A181-8BC859A99E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85335A9-9210-48AE-AF85-9C521205D70B}"/>
              </a:ext>
            </a:extLst>
          </p:cNvPr>
          <p:cNvSpPr>
            <a:spLocks noGrp="1" noChangeArrowheads="1"/>
          </p:cNvSpPr>
          <p:nvPr>
            <p:ph type="sldNum" sz="quarter" idx="12"/>
          </p:nvPr>
        </p:nvSpPr>
        <p:spPr>
          <a:ln/>
        </p:spPr>
        <p:txBody>
          <a:bodyPr/>
          <a:lstStyle>
            <a:lvl1pPr>
              <a:defRPr/>
            </a:lvl1pPr>
          </a:lstStyle>
          <a:p>
            <a:fld id="{83560EF6-2D29-4676-841D-32D5E516DBFA}" type="slidenum">
              <a:rPr lang="en-US" altLang="en-US"/>
              <a:pPr/>
              <a:t>‹#›</a:t>
            </a:fld>
            <a:endParaRPr lang="en-US" altLang="en-US"/>
          </a:p>
        </p:txBody>
      </p:sp>
    </p:spTree>
    <p:extLst>
      <p:ext uri="{BB962C8B-B14F-4D97-AF65-F5344CB8AC3E}">
        <p14:creationId xmlns:p14="http://schemas.microsoft.com/office/powerpoint/2010/main" val="2806195432"/>
      </p:ext>
    </p:extLst>
  </p:cSld>
  <p:clrMapOvr>
    <a:masterClrMapping/>
  </p:clrMapOvr>
  <p:transition spd="med">
    <p:zoom dir="in"/>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36295AC-0F7E-4AE8-95B9-D3030B5CED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12550BE-5C96-452D-9E72-73A0175CF5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E80CBB8-3603-4621-ABDE-60216784D71D}"/>
              </a:ext>
            </a:extLst>
          </p:cNvPr>
          <p:cNvSpPr>
            <a:spLocks noGrp="1" noChangeArrowheads="1"/>
          </p:cNvSpPr>
          <p:nvPr>
            <p:ph type="sldNum" sz="quarter" idx="12"/>
          </p:nvPr>
        </p:nvSpPr>
        <p:spPr>
          <a:ln/>
        </p:spPr>
        <p:txBody>
          <a:bodyPr/>
          <a:lstStyle>
            <a:lvl1pPr>
              <a:defRPr/>
            </a:lvl1pPr>
          </a:lstStyle>
          <a:p>
            <a:fld id="{41F04BDF-DF18-4C43-B7AE-4267377EE879}" type="slidenum">
              <a:rPr lang="en-US" altLang="en-US"/>
              <a:pPr/>
              <a:t>‹#›</a:t>
            </a:fld>
            <a:endParaRPr lang="en-US" altLang="en-US"/>
          </a:p>
        </p:txBody>
      </p:sp>
    </p:spTree>
    <p:extLst>
      <p:ext uri="{BB962C8B-B14F-4D97-AF65-F5344CB8AC3E}">
        <p14:creationId xmlns:p14="http://schemas.microsoft.com/office/powerpoint/2010/main" val="3530987896"/>
      </p:ext>
    </p:extLst>
  </p:cSld>
  <p:clrMapOvr>
    <a:masterClrMapping/>
  </p:clrMapOvr>
  <p:transition spd="med">
    <p:zoom dir="in"/>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4F10855-9EF1-46B8-B250-0115BC2A51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45A66DF-6251-4B4A-A8FE-6C36880704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88FF6DA-AA99-4347-A8E9-2132D27AAFC9}"/>
              </a:ext>
            </a:extLst>
          </p:cNvPr>
          <p:cNvSpPr>
            <a:spLocks noGrp="1" noChangeArrowheads="1"/>
          </p:cNvSpPr>
          <p:nvPr>
            <p:ph type="sldNum" sz="quarter" idx="12"/>
          </p:nvPr>
        </p:nvSpPr>
        <p:spPr>
          <a:ln/>
        </p:spPr>
        <p:txBody>
          <a:bodyPr/>
          <a:lstStyle>
            <a:lvl1pPr>
              <a:defRPr/>
            </a:lvl1pPr>
          </a:lstStyle>
          <a:p>
            <a:fld id="{DCA6A3E0-65FD-4FCA-925C-0FEDB967317B}" type="slidenum">
              <a:rPr lang="en-US" altLang="en-US"/>
              <a:pPr/>
              <a:t>‹#›</a:t>
            </a:fld>
            <a:endParaRPr lang="en-US" altLang="en-US"/>
          </a:p>
        </p:txBody>
      </p:sp>
    </p:spTree>
    <p:extLst>
      <p:ext uri="{BB962C8B-B14F-4D97-AF65-F5344CB8AC3E}">
        <p14:creationId xmlns:p14="http://schemas.microsoft.com/office/powerpoint/2010/main" val="266651012"/>
      </p:ext>
    </p:extLst>
  </p:cSld>
  <p:clrMapOvr>
    <a:masterClrMapping/>
  </p:clrMapOvr>
  <p:transition spd="med">
    <p:zoom dir="in"/>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83DA10-9BF2-462A-8657-B7084179C4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10C9CA9-6D95-4FA9-9211-2354EBE51C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D8F4070-D696-4771-A274-A7DB46984A19}"/>
              </a:ext>
            </a:extLst>
          </p:cNvPr>
          <p:cNvSpPr>
            <a:spLocks noGrp="1" noChangeArrowheads="1"/>
          </p:cNvSpPr>
          <p:nvPr>
            <p:ph type="sldNum" sz="quarter" idx="12"/>
          </p:nvPr>
        </p:nvSpPr>
        <p:spPr>
          <a:ln/>
        </p:spPr>
        <p:txBody>
          <a:bodyPr/>
          <a:lstStyle>
            <a:lvl1pPr>
              <a:defRPr/>
            </a:lvl1pPr>
          </a:lstStyle>
          <a:p>
            <a:fld id="{6F34322F-DD93-480E-823D-A2FC18B6CE62}" type="slidenum">
              <a:rPr lang="en-US" altLang="en-US"/>
              <a:pPr/>
              <a:t>‹#›</a:t>
            </a:fld>
            <a:endParaRPr lang="en-US" altLang="en-US"/>
          </a:p>
        </p:txBody>
      </p:sp>
    </p:spTree>
    <p:extLst>
      <p:ext uri="{BB962C8B-B14F-4D97-AF65-F5344CB8AC3E}">
        <p14:creationId xmlns:p14="http://schemas.microsoft.com/office/powerpoint/2010/main" val="966666213"/>
      </p:ext>
    </p:extLst>
  </p:cSld>
  <p:clrMapOvr>
    <a:masterClrMapping/>
  </p:clrMapOvr>
  <p:transition spd="med">
    <p:zoom dir="in"/>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16CA2-16B4-4D09-B0FA-7FCA15E5B4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D5A5CD7-043C-4A05-865A-BC6BF1E8A9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EB3D4CF-2DD1-4860-A578-93F541625764}"/>
              </a:ext>
            </a:extLst>
          </p:cNvPr>
          <p:cNvSpPr>
            <a:spLocks noGrp="1" noChangeArrowheads="1"/>
          </p:cNvSpPr>
          <p:nvPr>
            <p:ph type="sldNum" sz="quarter" idx="12"/>
          </p:nvPr>
        </p:nvSpPr>
        <p:spPr>
          <a:ln/>
        </p:spPr>
        <p:txBody>
          <a:bodyPr/>
          <a:lstStyle>
            <a:lvl1pPr>
              <a:defRPr/>
            </a:lvl1pPr>
          </a:lstStyle>
          <a:p>
            <a:fld id="{F4EFF57C-A967-47E7-87C9-25D2E994ED6A}" type="slidenum">
              <a:rPr lang="en-US" altLang="en-US"/>
              <a:pPr/>
              <a:t>‹#›</a:t>
            </a:fld>
            <a:endParaRPr lang="en-US" altLang="en-US"/>
          </a:p>
        </p:txBody>
      </p:sp>
    </p:spTree>
    <p:extLst>
      <p:ext uri="{BB962C8B-B14F-4D97-AF65-F5344CB8AC3E}">
        <p14:creationId xmlns:p14="http://schemas.microsoft.com/office/powerpoint/2010/main" val="1267762888"/>
      </p:ext>
    </p:extLst>
  </p:cSld>
  <p:clrMapOvr>
    <a:masterClrMapping/>
  </p:clrMapOvr>
  <p:transition spd="med">
    <p:zoom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7C79-2845-4BFC-8434-5D24E8FF2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F7C83-4E44-40D5-8015-2DE9B8AB0C51}"/>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703279-CC76-4BE1-9838-84C520855A2F}"/>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C5BC26-B35B-41BF-8900-36F0026AFE8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75A72E2-1AF3-47CC-9DCF-30FC2E93E02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46EB366-CEA8-4F86-A379-FA173BF5A599}"/>
              </a:ext>
            </a:extLst>
          </p:cNvPr>
          <p:cNvSpPr>
            <a:spLocks noGrp="1"/>
          </p:cNvSpPr>
          <p:nvPr>
            <p:ph type="sldNum" sz="quarter" idx="12"/>
          </p:nvPr>
        </p:nvSpPr>
        <p:spPr/>
        <p:txBody>
          <a:bodyPr/>
          <a:lstStyle>
            <a:lvl1pPr>
              <a:defRPr/>
            </a:lvl1pPr>
          </a:lstStyle>
          <a:p>
            <a:fld id="{6C284882-B83E-4876-8E68-7F874FA614AB}" type="slidenum">
              <a:rPr lang="en-US" altLang="en-US"/>
              <a:pPr/>
              <a:t>‹#›</a:t>
            </a:fld>
            <a:endParaRPr lang="en-US" altLang="en-US"/>
          </a:p>
        </p:txBody>
      </p:sp>
    </p:spTree>
    <p:extLst>
      <p:ext uri="{BB962C8B-B14F-4D97-AF65-F5344CB8AC3E}">
        <p14:creationId xmlns:p14="http://schemas.microsoft.com/office/powerpoint/2010/main" val="537263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63CA996-9BAF-4AFC-BA2B-09EF7C19B0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323BBE0-E75E-4A72-AEE9-4DF9A3F9B0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B3CEB4C-233E-48C9-AE32-5A0AC4CF827C}"/>
              </a:ext>
            </a:extLst>
          </p:cNvPr>
          <p:cNvSpPr>
            <a:spLocks noGrp="1" noChangeArrowheads="1"/>
          </p:cNvSpPr>
          <p:nvPr>
            <p:ph type="sldNum" sz="quarter" idx="12"/>
          </p:nvPr>
        </p:nvSpPr>
        <p:spPr>
          <a:ln/>
        </p:spPr>
        <p:txBody>
          <a:bodyPr/>
          <a:lstStyle>
            <a:lvl1pPr>
              <a:defRPr/>
            </a:lvl1pPr>
          </a:lstStyle>
          <a:p>
            <a:fld id="{8BBAABB3-A830-4348-BA03-3BAC93F193F8}" type="slidenum">
              <a:rPr lang="en-US" altLang="en-US"/>
              <a:pPr/>
              <a:t>‹#›</a:t>
            </a:fld>
            <a:endParaRPr lang="en-US" altLang="en-US"/>
          </a:p>
        </p:txBody>
      </p:sp>
    </p:spTree>
    <p:extLst>
      <p:ext uri="{BB962C8B-B14F-4D97-AF65-F5344CB8AC3E}">
        <p14:creationId xmlns:p14="http://schemas.microsoft.com/office/powerpoint/2010/main" val="1291984619"/>
      </p:ext>
    </p:extLst>
  </p:cSld>
  <p:clrMapOvr>
    <a:masterClrMapping/>
  </p:clrMapOvr>
  <p:transition spd="med">
    <p:zoom dir="in"/>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1D062E-F5D9-4BE4-9E0B-BA671EC369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144E695-23D5-4F7C-BE53-0A2770BBCB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C62680B-B161-4DDD-9B28-7B84B1DA2274}"/>
              </a:ext>
            </a:extLst>
          </p:cNvPr>
          <p:cNvSpPr>
            <a:spLocks noGrp="1" noChangeArrowheads="1"/>
          </p:cNvSpPr>
          <p:nvPr>
            <p:ph type="sldNum" sz="quarter" idx="12"/>
          </p:nvPr>
        </p:nvSpPr>
        <p:spPr>
          <a:ln/>
        </p:spPr>
        <p:txBody>
          <a:bodyPr/>
          <a:lstStyle>
            <a:lvl1pPr>
              <a:defRPr/>
            </a:lvl1pPr>
          </a:lstStyle>
          <a:p>
            <a:fld id="{BF6B9881-DDDB-4F07-A16A-7A3DE66DA720}" type="slidenum">
              <a:rPr lang="en-US" altLang="en-US"/>
              <a:pPr/>
              <a:t>‹#›</a:t>
            </a:fld>
            <a:endParaRPr lang="en-US" altLang="en-US"/>
          </a:p>
        </p:txBody>
      </p:sp>
    </p:spTree>
    <p:extLst>
      <p:ext uri="{BB962C8B-B14F-4D97-AF65-F5344CB8AC3E}">
        <p14:creationId xmlns:p14="http://schemas.microsoft.com/office/powerpoint/2010/main" val="1697563926"/>
      </p:ext>
    </p:extLst>
  </p:cSld>
  <p:clrMapOvr>
    <a:masterClrMapping/>
  </p:clrMapOvr>
  <p:transition spd="med">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B71DED-5016-4B92-9512-8C6DF3D5CF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033B394-3E01-4561-A7E6-913FDAA00E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9E37F4A-D505-4D6F-B44C-18B1890B5AEF}"/>
              </a:ext>
            </a:extLst>
          </p:cNvPr>
          <p:cNvSpPr>
            <a:spLocks noGrp="1" noChangeArrowheads="1"/>
          </p:cNvSpPr>
          <p:nvPr>
            <p:ph type="sldNum" sz="quarter" idx="12"/>
          </p:nvPr>
        </p:nvSpPr>
        <p:spPr>
          <a:ln/>
        </p:spPr>
        <p:txBody>
          <a:bodyPr/>
          <a:lstStyle>
            <a:lvl1pPr>
              <a:defRPr/>
            </a:lvl1pPr>
          </a:lstStyle>
          <a:p>
            <a:fld id="{9023BBC2-6EDB-49B7-9F55-31D21A9244B2}" type="slidenum">
              <a:rPr lang="en-US" altLang="en-US"/>
              <a:pPr/>
              <a:t>‹#›</a:t>
            </a:fld>
            <a:endParaRPr lang="en-US" altLang="en-US"/>
          </a:p>
        </p:txBody>
      </p:sp>
    </p:spTree>
    <p:extLst>
      <p:ext uri="{BB962C8B-B14F-4D97-AF65-F5344CB8AC3E}">
        <p14:creationId xmlns:p14="http://schemas.microsoft.com/office/powerpoint/2010/main" val="1206130973"/>
      </p:ext>
    </p:extLst>
  </p:cSld>
  <p:clrMapOvr>
    <a:masterClrMapping/>
  </p:clrMapOvr>
  <p:transition spd="med">
    <p:zoom dir="in"/>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BE9C56-DCA0-41F3-BF86-DF20E4F5A2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0D5981B-B34B-49CF-83BE-7564C2DEB5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08C24B-6916-4862-8282-8CC1E6BAA87F}"/>
              </a:ext>
            </a:extLst>
          </p:cNvPr>
          <p:cNvSpPr>
            <a:spLocks noGrp="1" noChangeArrowheads="1"/>
          </p:cNvSpPr>
          <p:nvPr>
            <p:ph type="sldNum" sz="quarter" idx="12"/>
          </p:nvPr>
        </p:nvSpPr>
        <p:spPr>
          <a:ln/>
        </p:spPr>
        <p:txBody>
          <a:bodyPr/>
          <a:lstStyle>
            <a:lvl1pPr>
              <a:defRPr/>
            </a:lvl1pPr>
          </a:lstStyle>
          <a:p>
            <a:fld id="{AFFEEC15-F787-4E67-8A2C-7EF8CD276AE0}" type="slidenum">
              <a:rPr lang="en-US" altLang="en-US"/>
              <a:pPr/>
              <a:t>‹#›</a:t>
            </a:fld>
            <a:endParaRPr lang="en-US" altLang="en-US"/>
          </a:p>
        </p:txBody>
      </p:sp>
    </p:spTree>
    <p:extLst>
      <p:ext uri="{BB962C8B-B14F-4D97-AF65-F5344CB8AC3E}">
        <p14:creationId xmlns:p14="http://schemas.microsoft.com/office/powerpoint/2010/main" val="342959809"/>
      </p:ext>
    </p:extLst>
  </p:cSld>
  <p:clrMapOvr>
    <a:masterClrMapping/>
  </p:clrMapOvr>
  <p:transition spd="med">
    <p:zoom dir="in"/>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84F357F-9343-405E-B4F0-A5F06BAB17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65BCD89-E0C9-4503-A5C2-584EDC5C08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EF4C32F-7F24-4C02-9F11-BD0B01E88F39}"/>
              </a:ext>
            </a:extLst>
          </p:cNvPr>
          <p:cNvSpPr>
            <a:spLocks noGrp="1" noChangeArrowheads="1"/>
          </p:cNvSpPr>
          <p:nvPr>
            <p:ph type="sldNum" sz="quarter" idx="12"/>
          </p:nvPr>
        </p:nvSpPr>
        <p:spPr>
          <a:ln/>
        </p:spPr>
        <p:txBody>
          <a:bodyPr/>
          <a:lstStyle>
            <a:lvl1pPr>
              <a:defRPr/>
            </a:lvl1pPr>
          </a:lstStyle>
          <a:p>
            <a:fld id="{BD0D78F6-1CA7-41E0-B1B8-B03418D2A536}" type="slidenum">
              <a:rPr lang="en-US" altLang="en-US"/>
              <a:pPr/>
              <a:t>‹#›</a:t>
            </a:fld>
            <a:endParaRPr lang="en-US" altLang="en-US"/>
          </a:p>
        </p:txBody>
      </p:sp>
    </p:spTree>
    <p:extLst>
      <p:ext uri="{BB962C8B-B14F-4D97-AF65-F5344CB8AC3E}">
        <p14:creationId xmlns:p14="http://schemas.microsoft.com/office/powerpoint/2010/main" val="991550292"/>
      </p:ext>
    </p:extLst>
  </p:cSld>
  <p:clrMapOvr>
    <a:masterClrMapping/>
  </p:clrMapOvr>
  <p:transition spd="med">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0C202F9-D2E2-45D5-A451-AB597F64F5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40C0D28-B83E-4461-8787-1D10EF7A9A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8B4625E-5297-4EDF-8A5E-6C9B3C15E3EF}"/>
              </a:ext>
            </a:extLst>
          </p:cNvPr>
          <p:cNvSpPr>
            <a:spLocks noGrp="1" noChangeArrowheads="1"/>
          </p:cNvSpPr>
          <p:nvPr>
            <p:ph type="sldNum" sz="quarter" idx="12"/>
          </p:nvPr>
        </p:nvSpPr>
        <p:spPr>
          <a:ln/>
        </p:spPr>
        <p:txBody>
          <a:bodyPr/>
          <a:lstStyle>
            <a:lvl1pPr>
              <a:defRPr/>
            </a:lvl1pPr>
          </a:lstStyle>
          <a:p>
            <a:fld id="{FCD373E6-DFCA-4156-BBEB-B054362DFB11}" type="slidenum">
              <a:rPr lang="en-US" altLang="en-US"/>
              <a:pPr/>
              <a:t>‹#›</a:t>
            </a:fld>
            <a:endParaRPr lang="en-US" altLang="en-US"/>
          </a:p>
        </p:txBody>
      </p:sp>
    </p:spTree>
    <p:extLst>
      <p:ext uri="{BB962C8B-B14F-4D97-AF65-F5344CB8AC3E}">
        <p14:creationId xmlns:p14="http://schemas.microsoft.com/office/powerpoint/2010/main" val="3123074853"/>
      </p:ext>
    </p:extLst>
  </p:cSld>
  <p:clrMapOvr>
    <a:masterClrMapping/>
  </p:clrMapOvr>
  <p:transition spd="med">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97476F-454F-4996-8B0D-E79749466F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3EA8E96-51F1-4960-AE78-2652BE54E6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4502B41-7A77-4FA0-B9A3-99A5BC43373D}"/>
              </a:ext>
            </a:extLst>
          </p:cNvPr>
          <p:cNvSpPr>
            <a:spLocks noGrp="1" noChangeArrowheads="1"/>
          </p:cNvSpPr>
          <p:nvPr>
            <p:ph type="sldNum" sz="quarter" idx="12"/>
          </p:nvPr>
        </p:nvSpPr>
        <p:spPr>
          <a:ln/>
        </p:spPr>
        <p:txBody>
          <a:bodyPr/>
          <a:lstStyle>
            <a:lvl1pPr>
              <a:defRPr/>
            </a:lvl1pPr>
          </a:lstStyle>
          <a:p>
            <a:fld id="{924A4EC6-E017-4804-9233-F2650443F8CB}" type="slidenum">
              <a:rPr lang="en-US" altLang="en-US"/>
              <a:pPr/>
              <a:t>‹#›</a:t>
            </a:fld>
            <a:endParaRPr lang="en-US" altLang="en-US"/>
          </a:p>
        </p:txBody>
      </p:sp>
    </p:spTree>
    <p:extLst>
      <p:ext uri="{BB962C8B-B14F-4D97-AF65-F5344CB8AC3E}">
        <p14:creationId xmlns:p14="http://schemas.microsoft.com/office/powerpoint/2010/main" val="3891210757"/>
      </p:ext>
    </p:extLst>
  </p:cSld>
  <p:clrMapOvr>
    <a:masterClrMapping/>
  </p:clrMapOvr>
  <p:transition spd="med">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AE71E87-904F-47AD-81B5-23A14925B5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3A359EC-5F11-438E-A2D6-615CE70328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C079D73-E216-4159-8657-28BA4581022E}"/>
              </a:ext>
            </a:extLst>
          </p:cNvPr>
          <p:cNvSpPr>
            <a:spLocks noGrp="1" noChangeArrowheads="1"/>
          </p:cNvSpPr>
          <p:nvPr>
            <p:ph type="sldNum" sz="quarter" idx="12"/>
          </p:nvPr>
        </p:nvSpPr>
        <p:spPr>
          <a:ln/>
        </p:spPr>
        <p:txBody>
          <a:bodyPr/>
          <a:lstStyle>
            <a:lvl1pPr>
              <a:defRPr/>
            </a:lvl1pPr>
          </a:lstStyle>
          <a:p>
            <a:fld id="{B1EA485E-EA7B-4B1C-8CEE-A2ECDB13585A}" type="slidenum">
              <a:rPr lang="en-US" altLang="en-US"/>
              <a:pPr/>
              <a:t>‹#›</a:t>
            </a:fld>
            <a:endParaRPr lang="en-US" altLang="en-US"/>
          </a:p>
        </p:txBody>
      </p:sp>
    </p:spTree>
    <p:extLst>
      <p:ext uri="{BB962C8B-B14F-4D97-AF65-F5344CB8AC3E}">
        <p14:creationId xmlns:p14="http://schemas.microsoft.com/office/powerpoint/2010/main" val="3621197707"/>
      </p:ext>
    </p:extLst>
  </p:cSld>
  <p:clrMapOvr>
    <a:masterClrMapping/>
  </p:clrMapOvr>
  <p:transition spd="med">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F5B2661-0DF6-4B24-A913-36D5F77D3E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BC60E55-FD94-473E-8B69-54AA88BEFE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075B9D8A-3F45-45A1-831D-B2C6162145C5}"/>
              </a:ext>
            </a:extLst>
          </p:cNvPr>
          <p:cNvSpPr>
            <a:spLocks noGrp="1" noChangeArrowheads="1"/>
          </p:cNvSpPr>
          <p:nvPr>
            <p:ph type="sldNum" sz="quarter" idx="12"/>
          </p:nvPr>
        </p:nvSpPr>
        <p:spPr>
          <a:ln/>
        </p:spPr>
        <p:txBody>
          <a:bodyPr/>
          <a:lstStyle>
            <a:lvl1pPr>
              <a:defRPr/>
            </a:lvl1pPr>
          </a:lstStyle>
          <a:p>
            <a:fld id="{4DF60F58-3E03-42E4-86EF-4907DE0E4127}" type="slidenum">
              <a:rPr lang="en-US" altLang="en-US"/>
              <a:pPr/>
              <a:t>‹#›</a:t>
            </a:fld>
            <a:endParaRPr lang="en-US" altLang="en-US"/>
          </a:p>
        </p:txBody>
      </p:sp>
    </p:spTree>
    <p:extLst>
      <p:ext uri="{BB962C8B-B14F-4D97-AF65-F5344CB8AC3E}">
        <p14:creationId xmlns:p14="http://schemas.microsoft.com/office/powerpoint/2010/main" val="114296724"/>
      </p:ext>
    </p:extLst>
  </p:cSld>
  <p:clrMapOvr>
    <a:masterClrMapping/>
  </p:clrMapOvr>
  <p:transition spd="med">
    <p:zoom dir="in"/>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FF66837-4C94-4FB4-833B-175342571682}"/>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nvGrpSpPr>
          <p:cNvPr id="5" name="Group 8">
            <a:extLst>
              <a:ext uri="{FF2B5EF4-FFF2-40B4-BE49-F238E27FC236}">
                <a16:creationId xmlns:a16="http://schemas.microsoft.com/office/drawing/2014/main" id="{5FED299E-DE87-4B3C-A70F-D48FB8DDF086}"/>
              </a:ext>
            </a:extLst>
          </p:cNvPr>
          <p:cNvGrpSpPr>
            <a:grpSpLocks/>
          </p:cNvGrpSpPr>
          <p:nvPr/>
        </p:nvGrpSpPr>
        <p:grpSpPr bwMode="auto">
          <a:xfrm>
            <a:off x="508001" y="304800"/>
            <a:ext cx="11188700" cy="5791200"/>
            <a:chOff x="240" y="192"/>
            <a:chExt cx="5286" cy="3648"/>
          </a:xfrm>
        </p:grpSpPr>
        <p:sp>
          <p:nvSpPr>
            <p:cNvPr id="6" name="Rectangle 9">
              <a:extLst>
                <a:ext uri="{FF2B5EF4-FFF2-40B4-BE49-F238E27FC236}">
                  <a16:creationId xmlns:a16="http://schemas.microsoft.com/office/drawing/2014/main" id="{EFBF3642-13F4-4019-B544-53584F1F2C9B}"/>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7" name="Rectangle 10">
              <a:extLst>
                <a:ext uri="{FF2B5EF4-FFF2-40B4-BE49-F238E27FC236}">
                  <a16:creationId xmlns:a16="http://schemas.microsoft.com/office/drawing/2014/main" id="{D8860BCF-CC24-46AE-8F01-21A0F1E5F65E}"/>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8" name="Rectangle 11">
              <a:extLst>
                <a:ext uri="{FF2B5EF4-FFF2-40B4-BE49-F238E27FC236}">
                  <a16:creationId xmlns:a16="http://schemas.microsoft.com/office/drawing/2014/main" id="{56DDE38F-F747-431F-A89F-36C637E9AD41}"/>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9" name="Rectangle 12">
              <a:extLst>
                <a:ext uri="{FF2B5EF4-FFF2-40B4-BE49-F238E27FC236}">
                  <a16:creationId xmlns:a16="http://schemas.microsoft.com/office/drawing/2014/main" id="{5A7A5CD0-0A15-4720-BF45-97A6D6C35BBD}"/>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 name="Line 13">
              <a:extLst>
                <a:ext uri="{FF2B5EF4-FFF2-40B4-BE49-F238E27FC236}">
                  <a16:creationId xmlns:a16="http://schemas.microsoft.com/office/drawing/2014/main" id="{F599D0F9-4F22-4963-9EF6-08633EC77487}"/>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Rectangle 14">
              <a:extLst>
                <a:ext uri="{FF2B5EF4-FFF2-40B4-BE49-F238E27FC236}">
                  <a16:creationId xmlns:a16="http://schemas.microsoft.com/office/drawing/2014/main" id="{BFD4C771-3608-4C59-A5F3-20F2F6C84B56}"/>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2" name="Rectangle 5">
            <a:extLst>
              <a:ext uri="{FF2B5EF4-FFF2-40B4-BE49-F238E27FC236}">
                <a16:creationId xmlns:a16="http://schemas.microsoft.com/office/drawing/2014/main" id="{1B4B1526-3594-4CC4-8389-8603D8A37526}"/>
              </a:ext>
            </a:extLst>
          </p:cNvPr>
          <p:cNvSpPr>
            <a:spLocks noGrp="1" noChangeArrowheads="1"/>
          </p:cNvSpPr>
          <p:nvPr>
            <p:ph type="dt" sz="half" idx="10"/>
          </p:nvPr>
        </p:nvSpPr>
        <p:spPr>
          <a:xfrm>
            <a:off x="609600" y="6248400"/>
            <a:ext cx="2844800" cy="457200"/>
          </a:xfrm>
        </p:spPr>
        <p:txBody>
          <a:bodyPr/>
          <a:lstStyle>
            <a:lvl1pPr>
              <a:defRPr smtClean="0"/>
            </a:lvl1pPr>
          </a:lstStyle>
          <a:p>
            <a:pPr>
              <a:defRPr/>
            </a:pPr>
            <a:endParaRPr lang="en-US" altLang="en-US"/>
          </a:p>
        </p:txBody>
      </p:sp>
      <p:sp>
        <p:nvSpPr>
          <p:cNvPr id="13" name="Rectangle 6">
            <a:extLst>
              <a:ext uri="{FF2B5EF4-FFF2-40B4-BE49-F238E27FC236}">
                <a16:creationId xmlns:a16="http://schemas.microsoft.com/office/drawing/2014/main" id="{535BF565-4847-4A5B-8ADB-959F8334922B}"/>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14" name="Rectangle 7">
            <a:extLst>
              <a:ext uri="{FF2B5EF4-FFF2-40B4-BE49-F238E27FC236}">
                <a16:creationId xmlns:a16="http://schemas.microsoft.com/office/drawing/2014/main" id="{4921D46F-41C7-4B47-9736-A651086142F5}"/>
              </a:ext>
            </a:extLst>
          </p:cNvPr>
          <p:cNvSpPr>
            <a:spLocks noGrp="1" noChangeArrowheads="1"/>
          </p:cNvSpPr>
          <p:nvPr>
            <p:ph type="sldNum" sz="quarter" idx="12"/>
          </p:nvPr>
        </p:nvSpPr>
        <p:spPr>
          <a:xfrm>
            <a:off x="8737600" y="6248400"/>
            <a:ext cx="2844800" cy="457200"/>
          </a:xfrm>
        </p:spPr>
        <p:txBody>
          <a:bodyPr/>
          <a:lstStyle>
            <a:lvl1pPr>
              <a:defRPr b="1"/>
            </a:lvl1pPr>
          </a:lstStyle>
          <a:p>
            <a:fld id="{3F2AC7A0-EEE7-4310-A4F1-CE886004FF1D}" type="slidenum">
              <a:rPr lang="en-US" altLang="en-US"/>
              <a:pPr/>
              <a:t>‹#›</a:t>
            </a:fld>
            <a:endParaRPr lang="en-US" altLang="en-US"/>
          </a:p>
        </p:txBody>
      </p:sp>
    </p:spTree>
    <p:extLst>
      <p:ext uri="{BB962C8B-B14F-4D97-AF65-F5344CB8AC3E}">
        <p14:creationId xmlns:p14="http://schemas.microsoft.com/office/powerpoint/2010/main" val="2425704124"/>
      </p:ext>
    </p:extLst>
  </p:cSld>
  <p:clrMapOvr>
    <a:masterClrMapping/>
  </p:clrMapOvr>
  <p:transition spd="med">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DEF5B-D179-43AC-9E36-4260E3EC703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9163E1-EE72-451D-8C4F-9424B85C463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16FD1-08BD-4E81-843F-1D371E0FA51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44A12E-39B6-4BA4-A342-3BBF8F79E02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446281-1032-4C83-ADE3-9D7E9BB2254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824B3B-6A09-4B71-B851-9C54EBC5157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95B62ED-D6AB-49A6-A853-FD8C309521F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1E42F8D-2DD0-4445-80BB-F46B3CCFD1AE}"/>
              </a:ext>
            </a:extLst>
          </p:cNvPr>
          <p:cNvSpPr>
            <a:spLocks noGrp="1"/>
          </p:cNvSpPr>
          <p:nvPr>
            <p:ph type="sldNum" sz="quarter" idx="12"/>
          </p:nvPr>
        </p:nvSpPr>
        <p:spPr/>
        <p:txBody>
          <a:bodyPr/>
          <a:lstStyle>
            <a:lvl1pPr>
              <a:defRPr/>
            </a:lvl1pPr>
          </a:lstStyle>
          <a:p>
            <a:fld id="{CDAD5F03-772E-4718-8AFD-DEBB3BE5E6E7}" type="slidenum">
              <a:rPr lang="en-US" altLang="en-US"/>
              <a:pPr/>
              <a:t>‹#›</a:t>
            </a:fld>
            <a:endParaRPr lang="en-US" altLang="en-US"/>
          </a:p>
        </p:txBody>
      </p:sp>
    </p:spTree>
    <p:extLst>
      <p:ext uri="{BB962C8B-B14F-4D97-AF65-F5344CB8AC3E}">
        <p14:creationId xmlns:p14="http://schemas.microsoft.com/office/powerpoint/2010/main" val="5080953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45B531-0FF1-4E03-8932-9FE0CA08DB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947F1E6-51A4-4B9D-861D-7E4DCCB6A4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2F810E7-F966-4040-9A99-F13065024876}"/>
              </a:ext>
            </a:extLst>
          </p:cNvPr>
          <p:cNvSpPr>
            <a:spLocks noGrp="1" noChangeArrowheads="1"/>
          </p:cNvSpPr>
          <p:nvPr>
            <p:ph type="sldNum" sz="quarter" idx="12"/>
          </p:nvPr>
        </p:nvSpPr>
        <p:spPr>
          <a:ln/>
        </p:spPr>
        <p:txBody>
          <a:bodyPr/>
          <a:lstStyle>
            <a:lvl1pPr>
              <a:defRPr/>
            </a:lvl1pPr>
          </a:lstStyle>
          <a:p>
            <a:fld id="{F251E540-DF78-4486-8E76-E450DBA1B481}" type="slidenum">
              <a:rPr lang="en-US" altLang="en-US"/>
              <a:pPr/>
              <a:t>‹#›</a:t>
            </a:fld>
            <a:endParaRPr lang="en-US" altLang="en-US"/>
          </a:p>
        </p:txBody>
      </p:sp>
    </p:spTree>
    <p:extLst>
      <p:ext uri="{BB962C8B-B14F-4D97-AF65-F5344CB8AC3E}">
        <p14:creationId xmlns:p14="http://schemas.microsoft.com/office/powerpoint/2010/main" val="1348995180"/>
      </p:ext>
    </p:extLst>
  </p:cSld>
  <p:clrMapOvr>
    <a:masterClrMapping/>
  </p:clrMapOvr>
  <p:transition spd="med">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9BED9C7-E51C-4E48-BA22-EB0B9CFE30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1895EC5-D03B-48CA-9AC0-C80BB81D35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E1BB8D4-11E4-462C-AC8D-B2BDCF60BA0A}"/>
              </a:ext>
            </a:extLst>
          </p:cNvPr>
          <p:cNvSpPr>
            <a:spLocks noGrp="1" noChangeArrowheads="1"/>
          </p:cNvSpPr>
          <p:nvPr>
            <p:ph type="sldNum" sz="quarter" idx="12"/>
          </p:nvPr>
        </p:nvSpPr>
        <p:spPr>
          <a:ln/>
        </p:spPr>
        <p:txBody>
          <a:bodyPr/>
          <a:lstStyle>
            <a:lvl1pPr>
              <a:defRPr/>
            </a:lvl1pPr>
          </a:lstStyle>
          <a:p>
            <a:fld id="{F4CF49F0-B75D-4964-A2EA-6EA3C803F0CB}" type="slidenum">
              <a:rPr lang="en-US" altLang="en-US"/>
              <a:pPr/>
              <a:t>‹#›</a:t>
            </a:fld>
            <a:endParaRPr lang="en-US" altLang="en-US"/>
          </a:p>
        </p:txBody>
      </p:sp>
    </p:spTree>
    <p:extLst>
      <p:ext uri="{BB962C8B-B14F-4D97-AF65-F5344CB8AC3E}">
        <p14:creationId xmlns:p14="http://schemas.microsoft.com/office/powerpoint/2010/main" val="3557445154"/>
      </p:ext>
    </p:extLst>
  </p:cSld>
  <p:clrMapOvr>
    <a:masterClrMapping/>
  </p:clrMapOvr>
  <p:transition spd="med">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41E4C1-0952-4D24-8A5F-BE367EA454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7C2A3FF-A8C6-48F7-B5B4-69339D4559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2925603-46F0-4675-BCF3-E31869BC63D0}"/>
              </a:ext>
            </a:extLst>
          </p:cNvPr>
          <p:cNvSpPr>
            <a:spLocks noGrp="1" noChangeArrowheads="1"/>
          </p:cNvSpPr>
          <p:nvPr>
            <p:ph type="sldNum" sz="quarter" idx="12"/>
          </p:nvPr>
        </p:nvSpPr>
        <p:spPr>
          <a:ln/>
        </p:spPr>
        <p:txBody>
          <a:bodyPr/>
          <a:lstStyle>
            <a:lvl1pPr>
              <a:defRPr/>
            </a:lvl1pPr>
          </a:lstStyle>
          <a:p>
            <a:fld id="{DC2111CF-FD10-4347-B5A3-893F104A8CB4}" type="slidenum">
              <a:rPr lang="en-US" altLang="en-US"/>
              <a:pPr/>
              <a:t>‹#›</a:t>
            </a:fld>
            <a:endParaRPr lang="en-US" altLang="en-US"/>
          </a:p>
        </p:txBody>
      </p:sp>
    </p:spTree>
    <p:extLst>
      <p:ext uri="{BB962C8B-B14F-4D97-AF65-F5344CB8AC3E}">
        <p14:creationId xmlns:p14="http://schemas.microsoft.com/office/powerpoint/2010/main" val="1247495508"/>
      </p:ext>
    </p:extLst>
  </p:cSld>
  <p:clrMapOvr>
    <a:masterClrMapping/>
  </p:clrMapOvr>
  <p:transition spd="med">
    <p:zoom dir="in"/>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3B739AD-1A87-4FA3-8963-C37058784A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0546E4E-B3F6-416D-8E2A-593A49CFC2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98A93DB-B5C4-4278-8F76-3E4DD0FCF551}"/>
              </a:ext>
            </a:extLst>
          </p:cNvPr>
          <p:cNvSpPr>
            <a:spLocks noGrp="1" noChangeArrowheads="1"/>
          </p:cNvSpPr>
          <p:nvPr>
            <p:ph type="sldNum" sz="quarter" idx="12"/>
          </p:nvPr>
        </p:nvSpPr>
        <p:spPr>
          <a:ln/>
        </p:spPr>
        <p:txBody>
          <a:bodyPr/>
          <a:lstStyle>
            <a:lvl1pPr>
              <a:defRPr/>
            </a:lvl1pPr>
          </a:lstStyle>
          <a:p>
            <a:fld id="{31B2353D-EFD4-49FE-972B-3E44388FBE5A}" type="slidenum">
              <a:rPr lang="en-US" altLang="en-US"/>
              <a:pPr/>
              <a:t>‹#›</a:t>
            </a:fld>
            <a:endParaRPr lang="en-US" altLang="en-US"/>
          </a:p>
        </p:txBody>
      </p:sp>
    </p:spTree>
    <p:extLst>
      <p:ext uri="{BB962C8B-B14F-4D97-AF65-F5344CB8AC3E}">
        <p14:creationId xmlns:p14="http://schemas.microsoft.com/office/powerpoint/2010/main" val="2238830605"/>
      </p:ext>
    </p:extLst>
  </p:cSld>
  <p:clrMapOvr>
    <a:masterClrMapping/>
  </p:clrMapOvr>
  <p:transition spd="med">
    <p:zoom dir="in"/>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38060D-3FB0-479B-B630-D22371AF77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1F06CF8-3946-4C85-957E-E40491DAA0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247C23F-203C-46ED-B5EB-784E1B18DD23}"/>
              </a:ext>
            </a:extLst>
          </p:cNvPr>
          <p:cNvSpPr>
            <a:spLocks noGrp="1" noChangeArrowheads="1"/>
          </p:cNvSpPr>
          <p:nvPr>
            <p:ph type="sldNum" sz="quarter" idx="12"/>
          </p:nvPr>
        </p:nvSpPr>
        <p:spPr>
          <a:ln/>
        </p:spPr>
        <p:txBody>
          <a:bodyPr/>
          <a:lstStyle>
            <a:lvl1pPr>
              <a:defRPr/>
            </a:lvl1pPr>
          </a:lstStyle>
          <a:p>
            <a:fld id="{6E321FFF-A3B2-4F9C-AF73-16A68F1D8E77}" type="slidenum">
              <a:rPr lang="en-US" altLang="en-US"/>
              <a:pPr/>
              <a:t>‹#›</a:t>
            </a:fld>
            <a:endParaRPr lang="en-US" altLang="en-US"/>
          </a:p>
        </p:txBody>
      </p:sp>
    </p:spTree>
    <p:extLst>
      <p:ext uri="{BB962C8B-B14F-4D97-AF65-F5344CB8AC3E}">
        <p14:creationId xmlns:p14="http://schemas.microsoft.com/office/powerpoint/2010/main" val="3586312336"/>
      </p:ext>
    </p:extLst>
  </p:cSld>
  <p:clrMapOvr>
    <a:masterClrMapping/>
  </p:clrMapOvr>
  <p:transition spd="med">
    <p:zoom dir="in"/>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B39BDB-B4A9-4187-ACD2-EAF1C50AF0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D78F795-C312-4C3B-A26E-1EDE9DD809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6E2CDAC-1120-4CAF-8AAC-9613CF3AAC77}"/>
              </a:ext>
            </a:extLst>
          </p:cNvPr>
          <p:cNvSpPr>
            <a:spLocks noGrp="1" noChangeArrowheads="1"/>
          </p:cNvSpPr>
          <p:nvPr>
            <p:ph type="sldNum" sz="quarter" idx="12"/>
          </p:nvPr>
        </p:nvSpPr>
        <p:spPr>
          <a:ln/>
        </p:spPr>
        <p:txBody>
          <a:bodyPr/>
          <a:lstStyle>
            <a:lvl1pPr>
              <a:defRPr/>
            </a:lvl1pPr>
          </a:lstStyle>
          <a:p>
            <a:fld id="{9B759CD5-3C7C-4428-A0C4-9F20EA21485B}" type="slidenum">
              <a:rPr lang="en-US" altLang="en-US"/>
              <a:pPr/>
              <a:t>‹#›</a:t>
            </a:fld>
            <a:endParaRPr lang="en-US" altLang="en-US"/>
          </a:p>
        </p:txBody>
      </p:sp>
    </p:spTree>
    <p:extLst>
      <p:ext uri="{BB962C8B-B14F-4D97-AF65-F5344CB8AC3E}">
        <p14:creationId xmlns:p14="http://schemas.microsoft.com/office/powerpoint/2010/main" val="1153342338"/>
      </p:ext>
    </p:extLst>
  </p:cSld>
  <p:clrMapOvr>
    <a:masterClrMapping/>
  </p:clrMapOvr>
  <p:transition spd="med">
    <p:zoom dir="in"/>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4637017-9E35-4EF5-ACDA-14ECA0906B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4E76E2B-AEDA-4779-A707-3F9714E59B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9377122-86F2-49BF-B98E-BF7C3EE4C95D}"/>
              </a:ext>
            </a:extLst>
          </p:cNvPr>
          <p:cNvSpPr>
            <a:spLocks noGrp="1" noChangeArrowheads="1"/>
          </p:cNvSpPr>
          <p:nvPr>
            <p:ph type="sldNum" sz="quarter" idx="12"/>
          </p:nvPr>
        </p:nvSpPr>
        <p:spPr>
          <a:ln/>
        </p:spPr>
        <p:txBody>
          <a:bodyPr/>
          <a:lstStyle>
            <a:lvl1pPr>
              <a:defRPr/>
            </a:lvl1pPr>
          </a:lstStyle>
          <a:p>
            <a:fld id="{BC1390CE-8522-4C48-B6F2-4545608399AA}" type="slidenum">
              <a:rPr lang="en-US" altLang="en-US"/>
              <a:pPr/>
              <a:t>‹#›</a:t>
            </a:fld>
            <a:endParaRPr lang="en-US" altLang="en-US"/>
          </a:p>
        </p:txBody>
      </p:sp>
    </p:spTree>
    <p:extLst>
      <p:ext uri="{BB962C8B-B14F-4D97-AF65-F5344CB8AC3E}">
        <p14:creationId xmlns:p14="http://schemas.microsoft.com/office/powerpoint/2010/main" val="1536229732"/>
      </p:ext>
    </p:extLst>
  </p:cSld>
  <p:clrMapOvr>
    <a:masterClrMapping/>
  </p:clrMapOvr>
  <p:transition spd="med">
    <p:zoom dir="in"/>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757F41C-69D7-487E-85BA-BC8501AB3F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0F77D6A-27A9-49D8-A647-B5E44F2718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8A6E95F-E638-48B2-ABAE-945F19120F3E}"/>
              </a:ext>
            </a:extLst>
          </p:cNvPr>
          <p:cNvSpPr>
            <a:spLocks noGrp="1" noChangeArrowheads="1"/>
          </p:cNvSpPr>
          <p:nvPr>
            <p:ph type="sldNum" sz="quarter" idx="12"/>
          </p:nvPr>
        </p:nvSpPr>
        <p:spPr>
          <a:ln/>
        </p:spPr>
        <p:txBody>
          <a:bodyPr/>
          <a:lstStyle>
            <a:lvl1pPr>
              <a:defRPr/>
            </a:lvl1pPr>
          </a:lstStyle>
          <a:p>
            <a:fld id="{8827E58A-A0CF-41C7-8067-5B152E3FB783}" type="slidenum">
              <a:rPr lang="en-US" altLang="en-US"/>
              <a:pPr/>
              <a:t>‹#›</a:t>
            </a:fld>
            <a:endParaRPr lang="en-US" altLang="en-US"/>
          </a:p>
        </p:txBody>
      </p:sp>
    </p:spTree>
    <p:extLst>
      <p:ext uri="{BB962C8B-B14F-4D97-AF65-F5344CB8AC3E}">
        <p14:creationId xmlns:p14="http://schemas.microsoft.com/office/powerpoint/2010/main" val="1938181700"/>
      </p:ext>
    </p:extLst>
  </p:cSld>
  <p:clrMapOvr>
    <a:masterClrMapping/>
  </p:clrMapOvr>
  <p:transition spd="med">
    <p:zoom dir="in"/>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03E77F-D471-4DC6-B4A5-070FBBABC3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DFF916D-D918-48A6-BF38-6E1502C6E3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8854D5-5DB4-4F87-86B3-B1FACE7E931B}"/>
              </a:ext>
            </a:extLst>
          </p:cNvPr>
          <p:cNvSpPr>
            <a:spLocks noGrp="1" noChangeArrowheads="1"/>
          </p:cNvSpPr>
          <p:nvPr>
            <p:ph type="sldNum" sz="quarter" idx="12"/>
          </p:nvPr>
        </p:nvSpPr>
        <p:spPr>
          <a:ln/>
        </p:spPr>
        <p:txBody>
          <a:bodyPr/>
          <a:lstStyle>
            <a:lvl1pPr>
              <a:defRPr/>
            </a:lvl1pPr>
          </a:lstStyle>
          <a:p>
            <a:fld id="{988E359D-6E39-485D-995A-F0E4FA8501F8}" type="slidenum">
              <a:rPr lang="en-US" altLang="en-US"/>
              <a:pPr/>
              <a:t>‹#›</a:t>
            </a:fld>
            <a:endParaRPr lang="en-US" altLang="en-US"/>
          </a:p>
        </p:txBody>
      </p:sp>
    </p:spTree>
    <p:extLst>
      <p:ext uri="{BB962C8B-B14F-4D97-AF65-F5344CB8AC3E}">
        <p14:creationId xmlns:p14="http://schemas.microsoft.com/office/powerpoint/2010/main" val="1817935931"/>
      </p:ext>
    </p:extLst>
  </p:cSld>
  <p:clrMapOvr>
    <a:masterClrMapping/>
  </p:clrMapOvr>
  <p:transition spd="med">
    <p:zoom dir="in"/>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38FE7C-116A-4B56-ACC3-179695A46B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6223548-6C63-4B01-BB08-9CD8852461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C6828-29A8-4B86-9368-2682199BD66B}"/>
              </a:ext>
            </a:extLst>
          </p:cNvPr>
          <p:cNvSpPr>
            <a:spLocks noGrp="1" noChangeArrowheads="1"/>
          </p:cNvSpPr>
          <p:nvPr>
            <p:ph type="sldNum" sz="quarter" idx="12"/>
          </p:nvPr>
        </p:nvSpPr>
        <p:spPr>
          <a:ln/>
        </p:spPr>
        <p:txBody>
          <a:bodyPr/>
          <a:lstStyle>
            <a:lvl1pPr>
              <a:defRPr/>
            </a:lvl1pPr>
          </a:lstStyle>
          <a:p>
            <a:fld id="{15804A07-F97D-4C52-ACB1-1F6C20D86A48}" type="slidenum">
              <a:rPr lang="en-US" altLang="en-US"/>
              <a:pPr/>
              <a:t>‹#›</a:t>
            </a:fld>
            <a:endParaRPr lang="en-US" altLang="en-US"/>
          </a:p>
        </p:txBody>
      </p:sp>
    </p:spTree>
    <p:extLst>
      <p:ext uri="{BB962C8B-B14F-4D97-AF65-F5344CB8AC3E}">
        <p14:creationId xmlns:p14="http://schemas.microsoft.com/office/powerpoint/2010/main" val="2132865340"/>
      </p:ext>
    </p:extLst>
  </p:cSld>
  <p:clrMapOvr>
    <a:masterClrMapping/>
  </p:clrMapOvr>
  <p:transition spd="med">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3E44C-DF73-4AD4-BC96-7BFD8D617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CD864F-14EF-4E4A-94B2-4D5041D4567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0B5C13D-4CD3-40D1-8FD3-5440D13CA39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2E9BEFF-D1B3-4DD0-B3D9-CCD6FA18D3BA}"/>
              </a:ext>
            </a:extLst>
          </p:cNvPr>
          <p:cNvSpPr>
            <a:spLocks noGrp="1"/>
          </p:cNvSpPr>
          <p:nvPr>
            <p:ph type="sldNum" sz="quarter" idx="12"/>
          </p:nvPr>
        </p:nvSpPr>
        <p:spPr/>
        <p:txBody>
          <a:bodyPr/>
          <a:lstStyle>
            <a:lvl1pPr>
              <a:defRPr/>
            </a:lvl1pPr>
          </a:lstStyle>
          <a:p>
            <a:fld id="{CB387FD9-9AC6-4E17-974C-E5D15FC2B9AC}" type="slidenum">
              <a:rPr lang="en-US" altLang="en-US"/>
              <a:pPr/>
              <a:t>‹#›</a:t>
            </a:fld>
            <a:endParaRPr lang="en-US" altLang="en-US"/>
          </a:p>
        </p:txBody>
      </p:sp>
    </p:spTree>
    <p:extLst>
      <p:ext uri="{BB962C8B-B14F-4D97-AF65-F5344CB8AC3E}">
        <p14:creationId xmlns:p14="http://schemas.microsoft.com/office/powerpoint/2010/main" val="29135046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408AD8-1043-4FB8-9402-3621CC733F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24A669D-EC68-4103-9B8B-63717886D2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6D270EF-968C-41F5-BB48-CA6E909004EF}"/>
              </a:ext>
            </a:extLst>
          </p:cNvPr>
          <p:cNvSpPr>
            <a:spLocks noGrp="1" noChangeArrowheads="1"/>
          </p:cNvSpPr>
          <p:nvPr>
            <p:ph type="sldNum" sz="quarter" idx="12"/>
          </p:nvPr>
        </p:nvSpPr>
        <p:spPr>
          <a:ln/>
        </p:spPr>
        <p:txBody>
          <a:bodyPr/>
          <a:lstStyle>
            <a:lvl1pPr>
              <a:defRPr/>
            </a:lvl1pPr>
          </a:lstStyle>
          <a:p>
            <a:fld id="{7076065F-38D1-46DD-91B9-02DBBD172B97}" type="slidenum">
              <a:rPr lang="en-US" altLang="en-US"/>
              <a:pPr/>
              <a:t>‹#›</a:t>
            </a:fld>
            <a:endParaRPr lang="en-US" altLang="en-US"/>
          </a:p>
        </p:txBody>
      </p:sp>
    </p:spTree>
    <p:extLst>
      <p:ext uri="{BB962C8B-B14F-4D97-AF65-F5344CB8AC3E}">
        <p14:creationId xmlns:p14="http://schemas.microsoft.com/office/powerpoint/2010/main" val="3156542506"/>
      </p:ext>
    </p:extLst>
  </p:cSld>
  <p:clrMapOvr>
    <a:masterClrMapping/>
  </p:clrMapOvr>
  <p:transition spd="med">
    <p:zoom dir="in"/>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2FD4B7-4351-45E8-9235-153F0ACEE8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13AF5D4-D505-4FCC-A0B8-8C85E83C1F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4B5782B-2E15-4EBF-BD0F-247BA96EC158}"/>
              </a:ext>
            </a:extLst>
          </p:cNvPr>
          <p:cNvSpPr>
            <a:spLocks noGrp="1" noChangeArrowheads="1"/>
          </p:cNvSpPr>
          <p:nvPr>
            <p:ph type="sldNum" sz="quarter" idx="12"/>
          </p:nvPr>
        </p:nvSpPr>
        <p:spPr>
          <a:ln/>
        </p:spPr>
        <p:txBody>
          <a:bodyPr/>
          <a:lstStyle>
            <a:lvl1pPr>
              <a:defRPr/>
            </a:lvl1pPr>
          </a:lstStyle>
          <a:p>
            <a:fld id="{67F03F4C-CD0B-4D4A-B11E-9C60175D33C0}" type="slidenum">
              <a:rPr lang="en-US" altLang="en-US"/>
              <a:pPr/>
              <a:t>‹#›</a:t>
            </a:fld>
            <a:endParaRPr lang="en-US" altLang="en-US"/>
          </a:p>
        </p:txBody>
      </p:sp>
    </p:spTree>
    <p:extLst>
      <p:ext uri="{BB962C8B-B14F-4D97-AF65-F5344CB8AC3E}">
        <p14:creationId xmlns:p14="http://schemas.microsoft.com/office/powerpoint/2010/main" val="1567666454"/>
      </p:ext>
    </p:extLst>
  </p:cSld>
  <p:clrMapOvr>
    <a:masterClrMapping/>
  </p:clrMapOvr>
  <p:transition spd="med">
    <p:zoom dir="in"/>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260F7A-F4A0-4DB4-8356-2962C59054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C28E60C-0494-4287-95AB-FD391E35E8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91E0B93-76FD-4711-A310-A24F8FF7DBFC}"/>
              </a:ext>
            </a:extLst>
          </p:cNvPr>
          <p:cNvSpPr>
            <a:spLocks noGrp="1" noChangeArrowheads="1"/>
          </p:cNvSpPr>
          <p:nvPr>
            <p:ph type="sldNum" sz="quarter" idx="12"/>
          </p:nvPr>
        </p:nvSpPr>
        <p:spPr>
          <a:ln/>
        </p:spPr>
        <p:txBody>
          <a:bodyPr/>
          <a:lstStyle>
            <a:lvl1pPr>
              <a:defRPr/>
            </a:lvl1pPr>
          </a:lstStyle>
          <a:p>
            <a:fld id="{B8EA28E0-4A12-44DA-9A4A-79BFCC59A347}" type="slidenum">
              <a:rPr lang="en-US" altLang="en-US"/>
              <a:pPr/>
              <a:t>‹#›</a:t>
            </a:fld>
            <a:endParaRPr lang="en-US" altLang="en-US"/>
          </a:p>
        </p:txBody>
      </p:sp>
    </p:spTree>
    <p:extLst>
      <p:ext uri="{BB962C8B-B14F-4D97-AF65-F5344CB8AC3E}">
        <p14:creationId xmlns:p14="http://schemas.microsoft.com/office/powerpoint/2010/main" val="658072396"/>
      </p:ext>
    </p:extLst>
  </p:cSld>
  <p:clrMapOvr>
    <a:masterClrMapping/>
  </p:clrMapOvr>
  <p:transition spd="med">
    <p:zoom dir="in"/>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54534B8-57C2-41F1-898C-528301353D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D0A46F2-98FF-4838-B803-C89286AB62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17608D0-D0DA-404B-8E66-887E8A88CD07}"/>
              </a:ext>
            </a:extLst>
          </p:cNvPr>
          <p:cNvSpPr>
            <a:spLocks noGrp="1" noChangeArrowheads="1"/>
          </p:cNvSpPr>
          <p:nvPr>
            <p:ph type="sldNum" sz="quarter" idx="12"/>
          </p:nvPr>
        </p:nvSpPr>
        <p:spPr>
          <a:ln/>
        </p:spPr>
        <p:txBody>
          <a:bodyPr/>
          <a:lstStyle>
            <a:lvl1pPr>
              <a:defRPr/>
            </a:lvl1pPr>
          </a:lstStyle>
          <a:p>
            <a:fld id="{00CD8F82-C526-437F-9AAE-8F26D0EDD4D6}" type="slidenum">
              <a:rPr lang="en-US" altLang="en-US"/>
              <a:pPr/>
              <a:t>‹#›</a:t>
            </a:fld>
            <a:endParaRPr lang="en-US" altLang="en-US"/>
          </a:p>
        </p:txBody>
      </p:sp>
    </p:spTree>
    <p:extLst>
      <p:ext uri="{BB962C8B-B14F-4D97-AF65-F5344CB8AC3E}">
        <p14:creationId xmlns:p14="http://schemas.microsoft.com/office/powerpoint/2010/main" val="3720133358"/>
      </p:ext>
    </p:extLst>
  </p:cSld>
  <p:clrMapOvr>
    <a:masterClrMapping/>
  </p:clrMapOvr>
  <p:transition spd="med">
    <p:zoom dir="in"/>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4111EA5-9B84-4A07-89BF-1F17D966BB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6D6F191-463B-4C63-A0A9-2E760254D0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7D719B7-020B-48A6-970B-0D51DE00A186}"/>
              </a:ext>
            </a:extLst>
          </p:cNvPr>
          <p:cNvSpPr>
            <a:spLocks noGrp="1" noChangeArrowheads="1"/>
          </p:cNvSpPr>
          <p:nvPr>
            <p:ph type="sldNum" sz="quarter" idx="12"/>
          </p:nvPr>
        </p:nvSpPr>
        <p:spPr>
          <a:ln/>
        </p:spPr>
        <p:txBody>
          <a:bodyPr/>
          <a:lstStyle>
            <a:lvl1pPr>
              <a:defRPr/>
            </a:lvl1pPr>
          </a:lstStyle>
          <a:p>
            <a:fld id="{26A62F14-876A-4AB6-9ABA-F8F6FBD9F798}" type="slidenum">
              <a:rPr lang="en-US" altLang="en-US"/>
              <a:pPr/>
              <a:t>‹#›</a:t>
            </a:fld>
            <a:endParaRPr lang="en-US" altLang="en-US"/>
          </a:p>
        </p:txBody>
      </p:sp>
    </p:spTree>
    <p:extLst>
      <p:ext uri="{BB962C8B-B14F-4D97-AF65-F5344CB8AC3E}">
        <p14:creationId xmlns:p14="http://schemas.microsoft.com/office/powerpoint/2010/main" val="527219051"/>
      </p:ext>
    </p:extLst>
  </p:cSld>
  <p:clrMapOvr>
    <a:masterClrMapping/>
  </p:clrMapOvr>
  <p:transition spd="med">
    <p:zoom dir="in"/>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6014AB0-3203-4CBC-9FAD-90C40611D9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E2FEEDB7-8F05-40F8-B805-4A47450400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6A007DD-48DA-4327-BC47-3484FD4D5AEB}"/>
              </a:ext>
            </a:extLst>
          </p:cNvPr>
          <p:cNvSpPr>
            <a:spLocks noGrp="1" noChangeArrowheads="1"/>
          </p:cNvSpPr>
          <p:nvPr>
            <p:ph type="sldNum" sz="quarter" idx="12"/>
          </p:nvPr>
        </p:nvSpPr>
        <p:spPr>
          <a:ln/>
        </p:spPr>
        <p:txBody>
          <a:bodyPr/>
          <a:lstStyle>
            <a:lvl1pPr>
              <a:defRPr/>
            </a:lvl1pPr>
          </a:lstStyle>
          <a:p>
            <a:fld id="{000A6445-54B3-47F3-A703-AB7787BC2DEB}" type="slidenum">
              <a:rPr lang="en-US" altLang="en-US"/>
              <a:pPr/>
              <a:t>‹#›</a:t>
            </a:fld>
            <a:endParaRPr lang="en-US" altLang="en-US"/>
          </a:p>
        </p:txBody>
      </p:sp>
    </p:spTree>
    <p:extLst>
      <p:ext uri="{BB962C8B-B14F-4D97-AF65-F5344CB8AC3E}">
        <p14:creationId xmlns:p14="http://schemas.microsoft.com/office/powerpoint/2010/main" val="1931074273"/>
      </p:ext>
    </p:extLst>
  </p:cSld>
  <p:clrMapOvr>
    <a:masterClrMapping/>
  </p:clrMapOvr>
  <p:transition spd="med">
    <p:zoom dir="in"/>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A962126-71CC-4E82-86A7-E31A518513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86B9CFB-881A-47E1-829F-CCC622AE52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3ECCCF42-9A2F-4858-A9DD-A7615DE7BDE8}"/>
              </a:ext>
            </a:extLst>
          </p:cNvPr>
          <p:cNvSpPr>
            <a:spLocks noGrp="1" noChangeArrowheads="1"/>
          </p:cNvSpPr>
          <p:nvPr>
            <p:ph type="sldNum" sz="quarter" idx="12"/>
          </p:nvPr>
        </p:nvSpPr>
        <p:spPr>
          <a:ln/>
        </p:spPr>
        <p:txBody>
          <a:bodyPr/>
          <a:lstStyle>
            <a:lvl1pPr>
              <a:defRPr/>
            </a:lvl1pPr>
          </a:lstStyle>
          <a:p>
            <a:fld id="{7EB707CE-E149-470C-B3F6-E0D2E09E73C3}" type="slidenum">
              <a:rPr lang="en-US" altLang="en-US"/>
              <a:pPr/>
              <a:t>‹#›</a:t>
            </a:fld>
            <a:endParaRPr lang="en-US" altLang="en-US"/>
          </a:p>
        </p:txBody>
      </p:sp>
    </p:spTree>
    <p:extLst>
      <p:ext uri="{BB962C8B-B14F-4D97-AF65-F5344CB8AC3E}">
        <p14:creationId xmlns:p14="http://schemas.microsoft.com/office/powerpoint/2010/main" val="4133481433"/>
      </p:ext>
    </p:extLst>
  </p:cSld>
  <p:clrMapOvr>
    <a:masterClrMapping/>
  </p:clrMapOvr>
  <p:transition spd="med">
    <p:zoom dir="in"/>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E488CC3-4C5C-4A59-9991-5DC96ABE4895}"/>
              </a:ext>
            </a:extLst>
          </p:cNvPr>
          <p:cNvSpPr>
            <a:spLocks noChangeArrowheads="1"/>
          </p:cNvSpPr>
          <p:nvPr/>
        </p:nvSpPr>
        <p:spPr bwMode="auto">
          <a:xfrm>
            <a:off x="508000" y="990600"/>
            <a:ext cx="101600" cy="5105400"/>
          </a:xfrm>
          <a:prstGeom prst="rect">
            <a:avLst/>
          </a:prstGeom>
          <a:solidFill>
            <a:schemeClr val="bg2"/>
          </a:solidFill>
          <a:ln>
            <a:noFill/>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5" name="Group 8">
            <a:extLst>
              <a:ext uri="{FF2B5EF4-FFF2-40B4-BE49-F238E27FC236}">
                <a16:creationId xmlns:a16="http://schemas.microsoft.com/office/drawing/2014/main" id="{1BB1CAD4-71C6-4208-8E37-1DFA661AC3A0}"/>
              </a:ext>
            </a:extLst>
          </p:cNvPr>
          <p:cNvGrpSpPr>
            <a:grpSpLocks/>
          </p:cNvGrpSpPr>
          <p:nvPr/>
        </p:nvGrpSpPr>
        <p:grpSpPr bwMode="auto">
          <a:xfrm>
            <a:off x="508001" y="304800"/>
            <a:ext cx="11188700" cy="5791200"/>
            <a:chOff x="240" y="192"/>
            <a:chExt cx="5286" cy="3648"/>
          </a:xfrm>
        </p:grpSpPr>
        <p:sp>
          <p:nvSpPr>
            <p:cNvPr id="6" name="Rectangle 9">
              <a:extLst>
                <a:ext uri="{FF2B5EF4-FFF2-40B4-BE49-F238E27FC236}">
                  <a16:creationId xmlns:a16="http://schemas.microsoft.com/office/drawing/2014/main" id="{62A6AE75-978C-44FE-B728-B3D8F49EF527}"/>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0">
              <a:extLst>
                <a:ext uri="{FF2B5EF4-FFF2-40B4-BE49-F238E27FC236}">
                  <a16:creationId xmlns:a16="http://schemas.microsoft.com/office/drawing/2014/main" id="{BC885B6B-6E84-4915-9930-5CB4C734CE32}"/>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Rectangle 11">
              <a:extLst>
                <a:ext uri="{FF2B5EF4-FFF2-40B4-BE49-F238E27FC236}">
                  <a16:creationId xmlns:a16="http://schemas.microsoft.com/office/drawing/2014/main" id="{D0BE76DF-A360-49E1-A24F-A1665E4C4622}"/>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9" name="Rectangle 12">
              <a:extLst>
                <a:ext uri="{FF2B5EF4-FFF2-40B4-BE49-F238E27FC236}">
                  <a16:creationId xmlns:a16="http://schemas.microsoft.com/office/drawing/2014/main" id="{F65B3017-E5A2-46A6-BA93-18E6427D7AC7}"/>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 name="Line 13">
              <a:extLst>
                <a:ext uri="{FF2B5EF4-FFF2-40B4-BE49-F238E27FC236}">
                  <a16:creationId xmlns:a16="http://schemas.microsoft.com/office/drawing/2014/main" id="{566882B4-08CC-4462-A5C5-B35F4830981D}"/>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Rectangle 14">
              <a:extLst>
                <a:ext uri="{FF2B5EF4-FFF2-40B4-BE49-F238E27FC236}">
                  <a16:creationId xmlns:a16="http://schemas.microsoft.com/office/drawing/2014/main" id="{2634074E-2AB9-4FF5-9F5E-C5FD0F52830D}"/>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2" name="Rectangle 5">
            <a:extLst>
              <a:ext uri="{FF2B5EF4-FFF2-40B4-BE49-F238E27FC236}">
                <a16:creationId xmlns:a16="http://schemas.microsoft.com/office/drawing/2014/main" id="{30689115-9C70-49D8-A54E-FE7EF37BA921}"/>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3" name="Rectangle 6">
            <a:extLst>
              <a:ext uri="{FF2B5EF4-FFF2-40B4-BE49-F238E27FC236}">
                <a16:creationId xmlns:a16="http://schemas.microsoft.com/office/drawing/2014/main" id="{429E37E8-BB55-4EE7-B4DA-BDA9AED5478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7">
            <a:extLst>
              <a:ext uri="{FF2B5EF4-FFF2-40B4-BE49-F238E27FC236}">
                <a16:creationId xmlns:a16="http://schemas.microsoft.com/office/drawing/2014/main" id="{2E927B2A-43D9-4469-9B8A-BBF393304C41}"/>
              </a:ext>
            </a:extLst>
          </p:cNvPr>
          <p:cNvSpPr>
            <a:spLocks noGrp="1" noChangeArrowheads="1"/>
          </p:cNvSpPr>
          <p:nvPr>
            <p:ph type="sldNum" sz="quarter" idx="12"/>
          </p:nvPr>
        </p:nvSpPr>
        <p:spPr>
          <a:xfrm>
            <a:off x="8737600" y="6248400"/>
            <a:ext cx="2844800" cy="457200"/>
          </a:xfrm>
        </p:spPr>
        <p:txBody>
          <a:bodyPr/>
          <a:lstStyle>
            <a:lvl1pPr>
              <a:defRPr b="1" smtClean="0"/>
            </a:lvl1pPr>
          </a:lstStyle>
          <a:p>
            <a:pPr>
              <a:defRPr/>
            </a:pPr>
            <a:fld id="{596ADB02-DBEB-41E0-AEBD-B2BBD35A66D2}" type="slidenum">
              <a:rPr lang="en-US" altLang="en-US"/>
              <a:pPr>
                <a:defRPr/>
              </a:pPr>
              <a:t>‹#›</a:t>
            </a:fld>
            <a:endParaRPr lang="en-US" altLang="en-US"/>
          </a:p>
        </p:txBody>
      </p:sp>
    </p:spTree>
    <p:extLst>
      <p:ext uri="{BB962C8B-B14F-4D97-AF65-F5344CB8AC3E}">
        <p14:creationId xmlns:p14="http://schemas.microsoft.com/office/powerpoint/2010/main" val="3764738785"/>
      </p:ext>
    </p:extLst>
  </p:cSld>
  <p:clrMapOvr>
    <a:masterClrMapping/>
  </p:clrMapOvr>
  <p:transition spd="med">
    <p:zoom dir="in"/>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C63270-C536-469E-9AFA-25D8331764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FA062F4-CDE4-4B13-AFC1-57E9A545D4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A257B82-EBC7-4F04-83E3-8DC2500524A6}"/>
              </a:ext>
            </a:extLst>
          </p:cNvPr>
          <p:cNvSpPr>
            <a:spLocks noGrp="1" noChangeArrowheads="1"/>
          </p:cNvSpPr>
          <p:nvPr>
            <p:ph type="sldNum" sz="quarter" idx="12"/>
          </p:nvPr>
        </p:nvSpPr>
        <p:spPr>
          <a:ln/>
        </p:spPr>
        <p:txBody>
          <a:bodyPr/>
          <a:lstStyle>
            <a:lvl1pPr>
              <a:defRPr/>
            </a:lvl1pPr>
          </a:lstStyle>
          <a:p>
            <a:pPr>
              <a:defRPr/>
            </a:pPr>
            <a:fld id="{1531AF29-93DA-485A-B254-3B2883B358D6}" type="slidenum">
              <a:rPr lang="en-US" altLang="en-US"/>
              <a:pPr>
                <a:defRPr/>
              </a:pPr>
              <a:t>‹#›</a:t>
            </a:fld>
            <a:endParaRPr lang="en-US" altLang="en-US"/>
          </a:p>
        </p:txBody>
      </p:sp>
    </p:spTree>
    <p:extLst>
      <p:ext uri="{BB962C8B-B14F-4D97-AF65-F5344CB8AC3E}">
        <p14:creationId xmlns:p14="http://schemas.microsoft.com/office/powerpoint/2010/main" val="2844858656"/>
      </p:ext>
    </p:extLst>
  </p:cSld>
  <p:clrMapOvr>
    <a:masterClrMapping/>
  </p:clrMapOvr>
  <p:transition spd="med">
    <p:zoom dir="in"/>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CBCBD93E-6EC9-43F7-BC83-F6713A7D99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CDBE9F8-7C52-41D0-8FE5-67DFFF3261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7F579E6-110A-4A89-96CC-32F3EAFAD8A0}"/>
              </a:ext>
            </a:extLst>
          </p:cNvPr>
          <p:cNvSpPr>
            <a:spLocks noGrp="1" noChangeArrowheads="1"/>
          </p:cNvSpPr>
          <p:nvPr>
            <p:ph type="sldNum" sz="quarter" idx="12"/>
          </p:nvPr>
        </p:nvSpPr>
        <p:spPr>
          <a:ln/>
        </p:spPr>
        <p:txBody>
          <a:bodyPr/>
          <a:lstStyle>
            <a:lvl1pPr>
              <a:defRPr/>
            </a:lvl1pPr>
          </a:lstStyle>
          <a:p>
            <a:pPr>
              <a:defRPr/>
            </a:pPr>
            <a:fld id="{DAC8FF2C-DAA5-4DED-B419-46CA39367415}" type="slidenum">
              <a:rPr lang="en-US" altLang="en-US"/>
              <a:pPr>
                <a:defRPr/>
              </a:pPr>
              <a:t>‹#›</a:t>
            </a:fld>
            <a:endParaRPr lang="en-US" altLang="en-US"/>
          </a:p>
        </p:txBody>
      </p:sp>
    </p:spTree>
    <p:extLst>
      <p:ext uri="{BB962C8B-B14F-4D97-AF65-F5344CB8AC3E}">
        <p14:creationId xmlns:p14="http://schemas.microsoft.com/office/powerpoint/2010/main" val="3749882281"/>
      </p:ext>
    </p:extLst>
  </p:cSld>
  <p:clrMapOvr>
    <a:masterClrMapping/>
  </p:clrMapOvr>
  <p:transition spd="med">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817F93-F7A6-4CD2-8905-0AEF5FE0051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346B166-8F8A-488B-BB66-0CC579F333B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B9C6062-6EB9-4F4A-B4FA-320ADDB1588A}"/>
              </a:ext>
            </a:extLst>
          </p:cNvPr>
          <p:cNvSpPr>
            <a:spLocks noGrp="1"/>
          </p:cNvSpPr>
          <p:nvPr>
            <p:ph type="sldNum" sz="quarter" idx="12"/>
          </p:nvPr>
        </p:nvSpPr>
        <p:spPr/>
        <p:txBody>
          <a:bodyPr/>
          <a:lstStyle>
            <a:lvl1pPr>
              <a:defRPr/>
            </a:lvl1pPr>
          </a:lstStyle>
          <a:p>
            <a:fld id="{32A5FC95-3578-41B0-9202-C58FA3B8ABA7}" type="slidenum">
              <a:rPr lang="en-US" altLang="en-US"/>
              <a:pPr/>
              <a:t>‹#›</a:t>
            </a:fld>
            <a:endParaRPr lang="en-US" altLang="en-US"/>
          </a:p>
        </p:txBody>
      </p:sp>
    </p:spTree>
    <p:extLst>
      <p:ext uri="{BB962C8B-B14F-4D97-AF65-F5344CB8AC3E}">
        <p14:creationId xmlns:p14="http://schemas.microsoft.com/office/powerpoint/2010/main" val="20120514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4E9DEC4-3E53-430D-B24F-D580B0C71D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591DB99-AB96-410B-9372-D04D0604ED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78CCBC4-F1C2-4785-8DA9-5091A8D21DE2}"/>
              </a:ext>
            </a:extLst>
          </p:cNvPr>
          <p:cNvSpPr>
            <a:spLocks noGrp="1" noChangeArrowheads="1"/>
          </p:cNvSpPr>
          <p:nvPr>
            <p:ph type="sldNum" sz="quarter" idx="12"/>
          </p:nvPr>
        </p:nvSpPr>
        <p:spPr>
          <a:ln/>
        </p:spPr>
        <p:txBody>
          <a:bodyPr/>
          <a:lstStyle>
            <a:lvl1pPr>
              <a:defRPr/>
            </a:lvl1pPr>
          </a:lstStyle>
          <a:p>
            <a:pPr>
              <a:defRPr/>
            </a:pPr>
            <a:fld id="{6AC81A5B-1824-438D-BF3C-C6FAF4D80245}" type="slidenum">
              <a:rPr lang="en-US" altLang="en-US"/>
              <a:pPr>
                <a:defRPr/>
              </a:pPr>
              <a:t>‹#›</a:t>
            </a:fld>
            <a:endParaRPr lang="en-US" altLang="en-US"/>
          </a:p>
        </p:txBody>
      </p:sp>
    </p:spTree>
    <p:extLst>
      <p:ext uri="{BB962C8B-B14F-4D97-AF65-F5344CB8AC3E}">
        <p14:creationId xmlns:p14="http://schemas.microsoft.com/office/powerpoint/2010/main" val="3851024490"/>
      </p:ext>
    </p:extLst>
  </p:cSld>
  <p:clrMapOvr>
    <a:masterClrMapping/>
  </p:clrMapOvr>
  <p:transition spd="med">
    <p:zoom dir="in"/>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7C3BB8-0661-41EE-A74C-DC53949A0B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9DD362F-8EAE-4625-A1CA-9140AA3804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8CA400E-636F-4AD7-BAAA-7B1BC6838498}"/>
              </a:ext>
            </a:extLst>
          </p:cNvPr>
          <p:cNvSpPr>
            <a:spLocks noGrp="1" noChangeArrowheads="1"/>
          </p:cNvSpPr>
          <p:nvPr>
            <p:ph type="sldNum" sz="quarter" idx="12"/>
          </p:nvPr>
        </p:nvSpPr>
        <p:spPr>
          <a:ln/>
        </p:spPr>
        <p:txBody>
          <a:bodyPr/>
          <a:lstStyle>
            <a:lvl1pPr>
              <a:defRPr/>
            </a:lvl1pPr>
          </a:lstStyle>
          <a:p>
            <a:pPr>
              <a:defRPr/>
            </a:pPr>
            <a:fld id="{D69893E8-5815-4285-A4DF-FCB1F44F7474}" type="slidenum">
              <a:rPr lang="en-US" altLang="en-US"/>
              <a:pPr>
                <a:defRPr/>
              </a:pPr>
              <a:t>‹#›</a:t>
            </a:fld>
            <a:endParaRPr lang="en-US" altLang="en-US"/>
          </a:p>
        </p:txBody>
      </p:sp>
    </p:spTree>
    <p:extLst>
      <p:ext uri="{BB962C8B-B14F-4D97-AF65-F5344CB8AC3E}">
        <p14:creationId xmlns:p14="http://schemas.microsoft.com/office/powerpoint/2010/main" val="2521573401"/>
      </p:ext>
    </p:extLst>
  </p:cSld>
  <p:clrMapOvr>
    <a:masterClrMapping/>
  </p:clrMapOvr>
  <p:transition spd="med">
    <p:zoom dir="in"/>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20BF77-C032-4798-977E-CFEBA7FF26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4F48D81-C8F1-4116-A828-38629AD18F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E539120-77E4-4DC1-9149-9C29513C4575}"/>
              </a:ext>
            </a:extLst>
          </p:cNvPr>
          <p:cNvSpPr>
            <a:spLocks noGrp="1" noChangeArrowheads="1"/>
          </p:cNvSpPr>
          <p:nvPr>
            <p:ph type="sldNum" sz="quarter" idx="12"/>
          </p:nvPr>
        </p:nvSpPr>
        <p:spPr>
          <a:ln/>
        </p:spPr>
        <p:txBody>
          <a:bodyPr/>
          <a:lstStyle>
            <a:lvl1pPr>
              <a:defRPr/>
            </a:lvl1pPr>
          </a:lstStyle>
          <a:p>
            <a:pPr>
              <a:defRPr/>
            </a:pPr>
            <a:fld id="{4995EF96-D7FF-4156-933C-EF03533F81D3}" type="slidenum">
              <a:rPr lang="en-US" altLang="en-US"/>
              <a:pPr>
                <a:defRPr/>
              </a:pPr>
              <a:t>‹#›</a:t>
            </a:fld>
            <a:endParaRPr lang="en-US" altLang="en-US"/>
          </a:p>
        </p:txBody>
      </p:sp>
    </p:spTree>
    <p:extLst>
      <p:ext uri="{BB962C8B-B14F-4D97-AF65-F5344CB8AC3E}">
        <p14:creationId xmlns:p14="http://schemas.microsoft.com/office/powerpoint/2010/main" val="2532242313"/>
      </p:ext>
    </p:extLst>
  </p:cSld>
  <p:clrMapOvr>
    <a:masterClrMapping/>
  </p:clrMapOvr>
  <p:transition spd="med">
    <p:zoom dir="in"/>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2D79EC-DF84-49F6-83FB-9B6472EACF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B0B1A11-11F9-42C3-AED8-E2025E81AA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BAF1C94-E154-4D84-B3A8-195388C1F189}"/>
              </a:ext>
            </a:extLst>
          </p:cNvPr>
          <p:cNvSpPr>
            <a:spLocks noGrp="1" noChangeArrowheads="1"/>
          </p:cNvSpPr>
          <p:nvPr>
            <p:ph type="sldNum" sz="quarter" idx="12"/>
          </p:nvPr>
        </p:nvSpPr>
        <p:spPr>
          <a:ln/>
        </p:spPr>
        <p:txBody>
          <a:bodyPr/>
          <a:lstStyle>
            <a:lvl1pPr>
              <a:defRPr/>
            </a:lvl1pPr>
          </a:lstStyle>
          <a:p>
            <a:pPr>
              <a:defRPr/>
            </a:pPr>
            <a:fld id="{E7FD623B-84F2-451A-8E0A-116E9A744AA0}" type="slidenum">
              <a:rPr lang="en-US" altLang="en-US"/>
              <a:pPr>
                <a:defRPr/>
              </a:pPr>
              <a:t>‹#›</a:t>
            </a:fld>
            <a:endParaRPr lang="en-US" altLang="en-US"/>
          </a:p>
        </p:txBody>
      </p:sp>
    </p:spTree>
    <p:extLst>
      <p:ext uri="{BB962C8B-B14F-4D97-AF65-F5344CB8AC3E}">
        <p14:creationId xmlns:p14="http://schemas.microsoft.com/office/powerpoint/2010/main" val="3142298486"/>
      </p:ext>
    </p:extLst>
  </p:cSld>
  <p:clrMapOvr>
    <a:masterClrMapping/>
  </p:clrMapOvr>
  <p:transition spd="med">
    <p:zoom dir="in"/>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381B794-2618-43D0-871B-81005BB621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70B6117-FA4A-4A69-A2ED-AAB63E5980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F46644A-ADDF-43FC-8618-B251BBF0D52E}"/>
              </a:ext>
            </a:extLst>
          </p:cNvPr>
          <p:cNvSpPr>
            <a:spLocks noGrp="1" noChangeArrowheads="1"/>
          </p:cNvSpPr>
          <p:nvPr>
            <p:ph type="sldNum" sz="quarter" idx="12"/>
          </p:nvPr>
        </p:nvSpPr>
        <p:spPr>
          <a:ln/>
        </p:spPr>
        <p:txBody>
          <a:bodyPr/>
          <a:lstStyle>
            <a:lvl1pPr>
              <a:defRPr/>
            </a:lvl1pPr>
          </a:lstStyle>
          <a:p>
            <a:pPr>
              <a:defRPr/>
            </a:pPr>
            <a:fld id="{2D471364-36D8-46CD-9DDA-8080025FB9BE}" type="slidenum">
              <a:rPr lang="en-US" altLang="en-US"/>
              <a:pPr>
                <a:defRPr/>
              </a:pPr>
              <a:t>‹#›</a:t>
            </a:fld>
            <a:endParaRPr lang="en-US" altLang="en-US"/>
          </a:p>
        </p:txBody>
      </p:sp>
    </p:spTree>
    <p:extLst>
      <p:ext uri="{BB962C8B-B14F-4D97-AF65-F5344CB8AC3E}">
        <p14:creationId xmlns:p14="http://schemas.microsoft.com/office/powerpoint/2010/main" val="4276079642"/>
      </p:ext>
    </p:extLst>
  </p:cSld>
  <p:clrMapOvr>
    <a:masterClrMapping/>
  </p:clrMapOvr>
  <p:transition spd="med">
    <p:zoom dir="in"/>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A969E3C-5B2D-4932-AAA1-827D64D872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603C3B0-ACBE-4E1F-98BF-7391A05F43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2E58E4B-87ED-42EC-9B81-072298587151}"/>
              </a:ext>
            </a:extLst>
          </p:cNvPr>
          <p:cNvSpPr>
            <a:spLocks noGrp="1" noChangeArrowheads="1"/>
          </p:cNvSpPr>
          <p:nvPr>
            <p:ph type="sldNum" sz="quarter" idx="12"/>
          </p:nvPr>
        </p:nvSpPr>
        <p:spPr>
          <a:ln/>
        </p:spPr>
        <p:txBody>
          <a:bodyPr/>
          <a:lstStyle>
            <a:lvl1pPr>
              <a:defRPr/>
            </a:lvl1pPr>
          </a:lstStyle>
          <a:p>
            <a:pPr>
              <a:defRPr/>
            </a:pPr>
            <a:fld id="{6E70C599-E696-47CD-BD5F-D5188C02D0C1}" type="slidenum">
              <a:rPr lang="en-US" altLang="en-US"/>
              <a:pPr>
                <a:defRPr/>
              </a:pPr>
              <a:t>‹#›</a:t>
            </a:fld>
            <a:endParaRPr lang="en-US" altLang="en-US"/>
          </a:p>
        </p:txBody>
      </p:sp>
    </p:spTree>
    <p:extLst>
      <p:ext uri="{BB962C8B-B14F-4D97-AF65-F5344CB8AC3E}">
        <p14:creationId xmlns:p14="http://schemas.microsoft.com/office/powerpoint/2010/main" val="3377742789"/>
      </p:ext>
    </p:extLst>
  </p:cSld>
  <p:clrMapOvr>
    <a:masterClrMapping/>
  </p:clrMapOvr>
  <p:transition spd="med">
    <p:zoom dir="in"/>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BC80E4-BD3A-4F61-858E-B6E67C7428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56706D9-A383-4918-BF76-846A7E5276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C3A9AFF-DB05-4F06-84B5-03E88ED97D06}"/>
              </a:ext>
            </a:extLst>
          </p:cNvPr>
          <p:cNvSpPr>
            <a:spLocks noGrp="1" noChangeArrowheads="1"/>
          </p:cNvSpPr>
          <p:nvPr>
            <p:ph type="sldNum" sz="quarter" idx="12"/>
          </p:nvPr>
        </p:nvSpPr>
        <p:spPr>
          <a:ln/>
        </p:spPr>
        <p:txBody>
          <a:bodyPr/>
          <a:lstStyle>
            <a:lvl1pPr>
              <a:defRPr/>
            </a:lvl1pPr>
          </a:lstStyle>
          <a:p>
            <a:pPr>
              <a:defRPr/>
            </a:pPr>
            <a:fld id="{61B1EF5B-1A98-4147-9A28-653B7EA84339}" type="slidenum">
              <a:rPr lang="en-US" altLang="en-US"/>
              <a:pPr>
                <a:defRPr/>
              </a:pPr>
              <a:t>‹#›</a:t>
            </a:fld>
            <a:endParaRPr lang="en-US" altLang="en-US"/>
          </a:p>
        </p:txBody>
      </p:sp>
    </p:spTree>
    <p:extLst>
      <p:ext uri="{BB962C8B-B14F-4D97-AF65-F5344CB8AC3E}">
        <p14:creationId xmlns:p14="http://schemas.microsoft.com/office/powerpoint/2010/main" val="1234595014"/>
      </p:ext>
    </p:extLst>
  </p:cSld>
  <p:clrMapOvr>
    <a:masterClrMapping/>
  </p:clrMapOvr>
  <p:transition spd="med">
    <p:zoom dir="in"/>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C16163-466E-4B88-B0E9-442DB61186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5F2BBE5-F670-4A42-ABC4-835C00579C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6DDB87D-3C50-4C76-A8B4-5D50857D3441}"/>
              </a:ext>
            </a:extLst>
          </p:cNvPr>
          <p:cNvSpPr>
            <a:spLocks noGrp="1" noChangeArrowheads="1"/>
          </p:cNvSpPr>
          <p:nvPr>
            <p:ph type="sldNum" sz="quarter" idx="12"/>
          </p:nvPr>
        </p:nvSpPr>
        <p:spPr>
          <a:ln/>
        </p:spPr>
        <p:txBody>
          <a:bodyPr/>
          <a:lstStyle>
            <a:lvl1pPr>
              <a:defRPr/>
            </a:lvl1pPr>
          </a:lstStyle>
          <a:p>
            <a:pPr>
              <a:defRPr/>
            </a:pPr>
            <a:fld id="{98307A3F-D1D1-4130-B5BA-73D6723B317F}" type="slidenum">
              <a:rPr lang="en-US" altLang="en-US"/>
              <a:pPr>
                <a:defRPr/>
              </a:pPr>
              <a:t>‹#›</a:t>
            </a:fld>
            <a:endParaRPr lang="en-US" altLang="en-US"/>
          </a:p>
        </p:txBody>
      </p:sp>
    </p:spTree>
    <p:extLst>
      <p:ext uri="{BB962C8B-B14F-4D97-AF65-F5344CB8AC3E}">
        <p14:creationId xmlns:p14="http://schemas.microsoft.com/office/powerpoint/2010/main" val="3962626678"/>
      </p:ext>
    </p:extLst>
  </p:cSld>
  <p:clrMapOvr>
    <a:masterClrMapping/>
  </p:clrMapOvr>
  <p:transition spd="med">
    <p:zoom dir="in"/>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7A77EA-6F28-4976-83EA-630B3D83BD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877A42D-BCDB-41D8-9CA1-DE4F416940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87DDE20-8D1C-4C51-844E-F02F235C30A9}"/>
              </a:ext>
            </a:extLst>
          </p:cNvPr>
          <p:cNvSpPr>
            <a:spLocks noGrp="1" noChangeArrowheads="1"/>
          </p:cNvSpPr>
          <p:nvPr>
            <p:ph type="sldNum" sz="quarter" idx="12"/>
          </p:nvPr>
        </p:nvSpPr>
        <p:spPr>
          <a:ln/>
        </p:spPr>
        <p:txBody>
          <a:bodyPr/>
          <a:lstStyle>
            <a:lvl1pPr>
              <a:defRPr/>
            </a:lvl1pPr>
          </a:lstStyle>
          <a:p>
            <a:pPr>
              <a:defRPr/>
            </a:pPr>
            <a:fld id="{A6F5BF08-B082-4657-9877-32C9A41FDEF4}" type="slidenum">
              <a:rPr lang="en-US" altLang="en-US"/>
              <a:pPr>
                <a:defRPr/>
              </a:pPr>
              <a:t>‹#›</a:t>
            </a:fld>
            <a:endParaRPr lang="en-US" altLang="en-US"/>
          </a:p>
        </p:txBody>
      </p:sp>
    </p:spTree>
    <p:extLst>
      <p:ext uri="{BB962C8B-B14F-4D97-AF65-F5344CB8AC3E}">
        <p14:creationId xmlns:p14="http://schemas.microsoft.com/office/powerpoint/2010/main" val="2664428963"/>
      </p:ext>
    </p:extLst>
  </p:cSld>
  <p:clrMapOvr>
    <a:masterClrMapping/>
  </p:clrMapOvr>
  <p:transition spd="med">
    <p:zoom dir="in"/>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CB889E-6555-472F-965D-B91BBA8E5A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A456392-BA55-4199-A26A-CD94DA240B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FE474B9-E300-442D-BB03-075F8C81F33D}"/>
              </a:ext>
            </a:extLst>
          </p:cNvPr>
          <p:cNvSpPr>
            <a:spLocks noGrp="1" noChangeArrowheads="1"/>
          </p:cNvSpPr>
          <p:nvPr>
            <p:ph type="sldNum" sz="quarter" idx="12"/>
          </p:nvPr>
        </p:nvSpPr>
        <p:spPr>
          <a:ln/>
        </p:spPr>
        <p:txBody>
          <a:bodyPr/>
          <a:lstStyle>
            <a:lvl1pPr>
              <a:defRPr/>
            </a:lvl1pPr>
          </a:lstStyle>
          <a:p>
            <a:pPr>
              <a:defRPr/>
            </a:pPr>
            <a:fld id="{B4BB0248-2D1C-4423-8F7B-7E65C092A6B7}" type="slidenum">
              <a:rPr lang="en-US" altLang="en-US"/>
              <a:pPr>
                <a:defRPr/>
              </a:pPr>
              <a:t>‹#›</a:t>
            </a:fld>
            <a:endParaRPr lang="en-US" altLang="en-US"/>
          </a:p>
        </p:txBody>
      </p:sp>
    </p:spTree>
    <p:extLst>
      <p:ext uri="{BB962C8B-B14F-4D97-AF65-F5344CB8AC3E}">
        <p14:creationId xmlns:p14="http://schemas.microsoft.com/office/powerpoint/2010/main" val="2511101655"/>
      </p:ext>
    </p:extLst>
  </p:cSld>
  <p:clrMapOvr>
    <a:masterClrMapping/>
  </p:clrMapOvr>
  <p:transition spd="med">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A0F7C-6E49-4080-9386-276A3400228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D375AE-6642-45C6-A34F-4409CEDCA18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229CC0-10C5-4E4E-A9DB-A3F3CC27555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E98CC-F821-4535-A20B-A35C081EDFC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0F94E93-29F6-4D52-A1B3-DB0B9F9E906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691CCE-21FC-43BC-8452-3BB78F304145}"/>
              </a:ext>
            </a:extLst>
          </p:cNvPr>
          <p:cNvSpPr>
            <a:spLocks noGrp="1"/>
          </p:cNvSpPr>
          <p:nvPr>
            <p:ph type="sldNum" sz="quarter" idx="12"/>
          </p:nvPr>
        </p:nvSpPr>
        <p:spPr/>
        <p:txBody>
          <a:bodyPr/>
          <a:lstStyle>
            <a:lvl1pPr>
              <a:defRPr/>
            </a:lvl1pPr>
          </a:lstStyle>
          <a:p>
            <a:fld id="{8D49B13F-6A46-4D1F-BF3E-711CCDCA1D8D}" type="slidenum">
              <a:rPr lang="en-US" altLang="en-US"/>
              <a:pPr/>
              <a:t>‹#›</a:t>
            </a:fld>
            <a:endParaRPr lang="en-US" altLang="en-US"/>
          </a:p>
        </p:txBody>
      </p:sp>
    </p:spTree>
    <p:extLst>
      <p:ext uri="{BB962C8B-B14F-4D97-AF65-F5344CB8AC3E}">
        <p14:creationId xmlns:p14="http://schemas.microsoft.com/office/powerpoint/2010/main" val="35563441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A8F344-BA49-420B-A80F-1F690C29E8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5A4A8CD-CBF0-4AF9-AEA5-FE4F83988C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56D1915-281B-4126-8328-1144ACEB952B}"/>
              </a:ext>
            </a:extLst>
          </p:cNvPr>
          <p:cNvSpPr>
            <a:spLocks noGrp="1" noChangeArrowheads="1"/>
          </p:cNvSpPr>
          <p:nvPr>
            <p:ph type="sldNum" sz="quarter" idx="12"/>
          </p:nvPr>
        </p:nvSpPr>
        <p:spPr>
          <a:ln/>
        </p:spPr>
        <p:txBody>
          <a:bodyPr/>
          <a:lstStyle>
            <a:lvl1pPr>
              <a:defRPr/>
            </a:lvl1pPr>
          </a:lstStyle>
          <a:p>
            <a:pPr>
              <a:defRPr/>
            </a:pPr>
            <a:fld id="{C61B6EF2-D4D9-4F49-BB86-9CCB1D03BDF5}" type="slidenum">
              <a:rPr lang="en-US" altLang="en-US"/>
              <a:pPr>
                <a:defRPr/>
              </a:pPr>
              <a:t>‹#›</a:t>
            </a:fld>
            <a:endParaRPr lang="en-US" altLang="en-US"/>
          </a:p>
        </p:txBody>
      </p:sp>
    </p:spTree>
    <p:extLst>
      <p:ext uri="{BB962C8B-B14F-4D97-AF65-F5344CB8AC3E}">
        <p14:creationId xmlns:p14="http://schemas.microsoft.com/office/powerpoint/2010/main" val="571775993"/>
      </p:ext>
    </p:extLst>
  </p:cSld>
  <p:clrMapOvr>
    <a:masterClrMapping/>
  </p:clrMapOvr>
  <p:transition spd="med">
    <p:zoom dir="in"/>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ED770C-D2F6-4625-AD5D-9D47EB4314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FF95D81-E6A6-44B7-AAB3-C68B1A439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909BA4C-FAF4-44EC-B817-63D67210EA52}"/>
              </a:ext>
            </a:extLst>
          </p:cNvPr>
          <p:cNvSpPr>
            <a:spLocks noGrp="1" noChangeArrowheads="1"/>
          </p:cNvSpPr>
          <p:nvPr>
            <p:ph type="sldNum" sz="quarter" idx="12"/>
          </p:nvPr>
        </p:nvSpPr>
        <p:spPr>
          <a:ln/>
        </p:spPr>
        <p:txBody>
          <a:bodyPr/>
          <a:lstStyle>
            <a:lvl1pPr>
              <a:defRPr/>
            </a:lvl1pPr>
          </a:lstStyle>
          <a:p>
            <a:pPr>
              <a:defRPr/>
            </a:pPr>
            <a:fld id="{CA95F5CF-9343-4CC5-BDE0-92570EE2BA1E}" type="slidenum">
              <a:rPr lang="en-US" altLang="en-US"/>
              <a:pPr>
                <a:defRPr/>
              </a:pPr>
              <a:t>‹#›</a:t>
            </a:fld>
            <a:endParaRPr lang="en-US" altLang="en-US"/>
          </a:p>
        </p:txBody>
      </p:sp>
    </p:spTree>
    <p:extLst>
      <p:ext uri="{BB962C8B-B14F-4D97-AF65-F5344CB8AC3E}">
        <p14:creationId xmlns:p14="http://schemas.microsoft.com/office/powerpoint/2010/main" val="3662623104"/>
      </p:ext>
    </p:extLst>
  </p:cSld>
  <p:clrMapOvr>
    <a:masterClrMapping/>
  </p:clrMapOvr>
  <p:transition spd="med">
    <p:zoom dir="in"/>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7B31552-5305-4C78-907B-313EA7B19C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FD18386-3EC0-4976-8040-D450A825A0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529E675-4463-44F3-9B27-744645A2436B}"/>
              </a:ext>
            </a:extLst>
          </p:cNvPr>
          <p:cNvSpPr>
            <a:spLocks noGrp="1" noChangeArrowheads="1"/>
          </p:cNvSpPr>
          <p:nvPr>
            <p:ph type="sldNum" sz="quarter" idx="12"/>
          </p:nvPr>
        </p:nvSpPr>
        <p:spPr>
          <a:ln/>
        </p:spPr>
        <p:txBody>
          <a:bodyPr/>
          <a:lstStyle>
            <a:lvl1pPr>
              <a:defRPr/>
            </a:lvl1pPr>
          </a:lstStyle>
          <a:p>
            <a:pPr>
              <a:defRPr/>
            </a:pPr>
            <a:fld id="{17172F94-314B-4177-930B-659BE6A9C449}" type="slidenum">
              <a:rPr lang="en-US" altLang="en-US"/>
              <a:pPr>
                <a:defRPr/>
              </a:pPr>
              <a:t>‹#›</a:t>
            </a:fld>
            <a:endParaRPr lang="en-US" altLang="en-US"/>
          </a:p>
        </p:txBody>
      </p:sp>
    </p:spTree>
    <p:extLst>
      <p:ext uri="{BB962C8B-B14F-4D97-AF65-F5344CB8AC3E}">
        <p14:creationId xmlns:p14="http://schemas.microsoft.com/office/powerpoint/2010/main" val="295331524"/>
      </p:ext>
    </p:extLst>
  </p:cSld>
  <p:clrMapOvr>
    <a:masterClrMapping/>
  </p:clrMapOvr>
  <p:transition spd="med">
    <p:zoom dir="in"/>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BBCB1E4-714D-4196-912A-92AB78F57C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79936A9-CB74-4890-A4BD-CDCA013530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24363A6-7FD9-4C49-BED2-68D0A5E720AC}"/>
              </a:ext>
            </a:extLst>
          </p:cNvPr>
          <p:cNvSpPr>
            <a:spLocks noGrp="1" noChangeArrowheads="1"/>
          </p:cNvSpPr>
          <p:nvPr>
            <p:ph type="sldNum" sz="quarter" idx="12"/>
          </p:nvPr>
        </p:nvSpPr>
        <p:spPr>
          <a:ln/>
        </p:spPr>
        <p:txBody>
          <a:bodyPr/>
          <a:lstStyle>
            <a:lvl1pPr>
              <a:defRPr/>
            </a:lvl1pPr>
          </a:lstStyle>
          <a:p>
            <a:pPr>
              <a:defRPr/>
            </a:pPr>
            <a:fld id="{21630FA4-3C0A-49C0-AF48-279BE0F26BA8}" type="slidenum">
              <a:rPr lang="en-US" altLang="en-US"/>
              <a:pPr>
                <a:defRPr/>
              </a:pPr>
              <a:t>‹#›</a:t>
            </a:fld>
            <a:endParaRPr lang="en-US" altLang="en-US"/>
          </a:p>
        </p:txBody>
      </p:sp>
    </p:spTree>
    <p:extLst>
      <p:ext uri="{BB962C8B-B14F-4D97-AF65-F5344CB8AC3E}">
        <p14:creationId xmlns:p14="http://schemas.microsoft.com/office/powerpoint/2010/main" val="1088109846"/>
      </p:ext>
    </p:extLst>
  </p:cSld>
  <p:clrMapOvr>
    <a:masterClrMapping/>
  </p:clrMapOvr>
  <p:transition spd="med">
    <p:zoom dir="in"/>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385B8D-0697-4110-9A5C-AF612E4FF9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5D482E1-00F2-486A-8592-4DE9CE3079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8C2FF38-7A4B-4604-8CE4-48DC878845A4}"/>
              </a:ext>
            </a:extLst>
          </p:cNvPr>
          <p:cNvSpPr>
            <a:spLocks noGrp="1" noChangeArrowheads="1"/>
          </p:cNvSpPr>
          <p:nvPr>
            <p:ph type="sldNum" sz="quarter" idx="12"/>
          </p:nvPr>
        </p:nvSpPr>
        <p:spPr>
          <a:ln/>
        </p:spPr>
        <p:txBody>
          <a:bodyPr/>
          <a:lstStyle>
            <a:lvl1pPr>
              <a:defRPr/>
            </a:lvl1pPr>
          </a:lstStyle>
          <a:p>
            <a:pPr>
              <a:defRPr/>
            </a:pPr>
            <a:fld id="{81549742-1967-4EAE-A575-A83D3A9B2749}" type="slidenum">
              <a:rPr lang="en-US" altLang="en-US"/>
              <a:pPr>
                <a:defRPr/>
              </a:pPr>
              <a:t>‹#›</a:t>
            </a:fld>
            <a:endParaRPr lang="en-US" altLang="en-US"/>
          </a:p>
        </p:txBody>
      </p:sp>
    </p:spTree>
    <p:extLst>
      <p:ext uri="{BB962C8B-B14F-4D97-AF65-F5344CB8AC3E}">
        <p14:creationId xmlns:p14="http://schemas.microsoft.com/office/powerpoint/2010/main" val="228465387"/>
      </p:ext>
    </p:extLst>
  </p:cSld>
  <p:clrMapOvr>
    <a:masterClrMapping/>
  </p:clrMapOvr>
  <p:transition spd="med">
    <p:zoom dir="in"/>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68EF37D-29D7-4E77-9FE3-CA166C8176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59AA0B8-F1C4-414E-B5EA-02C2B64B23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F0CD258-0AAE-4E62-99B3-904F71B09514}"/>
              </a:ext>
            </a:extLst>
          </p:cNvPr>
          <p:cNvSpPr>
            <a:spLocks noGrp="1" noChangeArrowheads="1"/>
          </p:cNvSpPr>
          <p:nvPr>
            <p:ph type="sldNum" sz="quarter" idx="12"/>
          </p:nvPr>
        </p:nvSpPr>
        <p:spPr>
          <a:ln/>
        </p:spPr>
        <p:txBody>
          <a:bodyPr/>
          <a:lstStyle>
            <a:lvl1pPr>
              <a:defRPr/>
            </a:lvl1pPr>
          </a:lstStyle>
          <a:p>
            <a:pPr>
              <a:defRPr/>
            </a:pPr>
            <a:fld id="{C33A050B-6209-4FAB-9A67-EFFE7F1FBE0B}" type="slidenum">
              <a:rPr lang="en-US" altLang="en-US"/>
              <a:pPr>
                <a:defRPr/>
              </a:pPr>
              <a:t>‹#›</a:t>
            </a:fld>
            <a:endParaRPr lang="en-US" altLang="en-US"/>
          </a:p>
        </p:txBody>
      </p:sp>
    </p:spTree>
    <p:extLst>
      <p:ext uri="{BB962C8B-B14F-4D97-AF65-F5344CB8AC3E}">
        <p14:creationId xmlns:p14="http://schemas.microsoft.com/office/powerpoint/2010/main" val="278690364"/>
      </p:ext>
    </p:extLst>
  </p:cSld>
  <p:clrMapOvr>
    <a:masterClrMapping/>
  </p:clrMapOvr>
  <p:transition spd="med">
    <p:zoom dir="in"/>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588F557-70C8-4B94-AD44-81D494BADD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7820B7D-03AC-4FE1-8170-FA991DEE8D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33961EDB-0478-4A54-91F3-C10FCD2F1822}"/>
              </a:ext>
            </a:extLst>
          </p:cNvPr>
          <p:cNvSpPr>
            <a:spLocks noGrp="1" noChangeArrowheads="1"/>
          </p:cNvSpPr>
          <p:nvPr>
            <p:ph type="sldNum" sz="quarter" idx="12"/>
          </p:nvPr>
        </p:nvSpPr>
        <p:spPr>
          <a:ln/>
        </p:spPr>
        <p:txBody>
          <a:bodyPr/>
          <a:lstStyle>
            <a:lvl1pPr>
              <a:defRPr/>
            </a:lvl1pPr>
          </a:lstStyle>
          <a:p>
            <a:pPr>
              <a:defRPr/>
            </a:pPr>
            <a:fld id="{887AB613-683A-424D-913B-FC245C326ADB}" type="slidenum">
              <a:rPr lang="en-US" altLang="en-US"/>
              <a:pPr>
                <a:defRPr/>
              </a:pPr>
              <a:t>‹#›</a:t>
            </a:fld>
            <a:endParaRPr lang="en-US" altLang="en-US"/>
          </a:p>
        </p:txBody>
      </p:sp>
    </p:spTree>
    <p:extLst>
      <p:ext uri="{BB962C8B-B14F-4D97-AF65-F5344CB8AC3E}">
        <p14:creationId xmlns:p14="http://schemas.microsoft.com/office/powerpoint/2010/main" val="2434057846"/>
      </p:ext>
    </p:extLst>
  </p:cSld>
  <p:clrMapOvr>
    <a:masterClrMapping/>
  </p:clrMapOvr>
  <p:transition spd="med">
    <p:zoom dir="in"/>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C080D7A3-4C25-4DBB-9344-BABBAE22E818}"/>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a:extLst>
              <a:ext uri="{FF2B5EF4-FFF2-40B4-BE49-F238E27FC236}">
                <a16:creationId xmlns:a16="http://schemas.microsoft.com/office/drawing/2014/main" id="{85857320-A41C-4224-BB98-DACA9B070D62}"/>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3188" name="Rectangle 4">
            <a:extLst>
              <a:ext uri="{FF2B5EF4-FFF2-40B4-BE49-F238E27FC236}">
                <a16:creationId xmlns:a16="http://schemas.microsoft.com/office/drawing/2014/main" id="{C6174534-6E63-4CC9-BEAC-7923018AF5CD}"/>
              </a:ext>
            </a:extLst>
          </p:cNvPr>
          <p:cNvSpPr>
            <a:spLocks noGrp="1" noChangeArrowheads="1"/>
          </p:cNvSpPr>
          <p:nvPr>
            <p:ph type="dt" sz="quarter" idx="2"/>
          </p:nvPr>
        </p:nvSpPr>
        <p:spPr/>
        <p:txBody>
          <a:bodyPr/>
          <a:lstStyle>
            <a:lvl1pPr>
              <a:defRPr/>
            </a:lvl1pPr>
          </a:lstStyle>
          <a:p>
            <a:endParaRPr lang="en-US" altLang="en-US"/>
          </a:p>
        </p:txBody>
      </p:sp>
      <p:sp>
        <p:nvSpPr>
          <p:cNvPr id="93189" name="Rectangle 5">
            <a:extLst>
              <a:ext uri="{FF2B5EF4-FFF2-40B4-BE49-F238E27FC236}">
                <a16:creationId xmlns:a16="http://schemas.microsoft.com/office/drawing/2014/main" id="{1D500987-CD30-4C1E-A360-784DC868F11B}"/>
              </a:ext>
            </a:extLst>
          </p:cNvPr>
          <p:cNvSpPr>
            <a:spLocks noGrp="1" noChangeArrowheads="1"/>
          </p:cNvSpPr>
          <p:nvPr>
            <p:ph type="ftr" sz="quarter" idx="3"/>
          </p:nvPr>
        </p:nvSpPr>
        <p:spPr/>
        <p:txBody>
          <a:bodyPr/>
          <a:lstStyle>
            <a:lvl1pPr>
              <a:defRPr/>
            </a:lvl1pPr>
          </a:lstStyle>
          <a:p>
            <a:endParaRPr lang="en-US" altLang="en-US"/>
          </a:p>
        </p:txBody>
      </p:sp>
      <p:sp>
        <p:nvSpPr>
          <p:cNvPr id="93190" name="Rectangle 6">
            <a:extLst>
              <a:ext uri="{FF2B5EF4-FFF2-40B4-BE49-F238E27FC236}">
                <a16:creationId xmlns:a16="http://schemas.microsoft.com/office/drawing/2014/main" id="{9F6F4E1E-353A-45BB-A722-A073CD9958E7}"/>
              </a:ext>
            </a:extLst>
          </p:cNvPr>
          <p:cNvSpPr>
            <a:spLocks noGrp="1" noChangeArrowheads="1"/>
          </p:cNvSpPr>
          <p:nvPr>
            <p:ph type="sldNum" sz="quarter" idx="4"/>
          </p:nvPr>
        </p:nvSpPr>
        <p:spPr/>
        <p:txBody>
          <a:bodyPr/>
          <a:lstStyle>
            <a:lvl1pPr>
              <a:defRPr/>
            </a:lvl1pPr>
          </a:lstStyle>
          <a:p>
            <a:fld id="{601BDC42-AC3B-4978-94D4-A5936EA0C762}" type="slidenum">
              <a:rPr lang="en-US" altLang="en-US"/>
              <a:pPr/>
              <a:t>‹#›</a:t>
            </a:fld>
            <a:endParaRPr lang="en-US" altLang="en-US"/>
          </a:p>
        </p:txBody>
      </p:sp>
    </p:spTree>
    <p:extLst>
      <p:ext uri="{BB962C8B-B14F-4D97-AF65-F5344CB8AC3E}">
        <p14:creationId xmlns:p14="http://schemas.microsoft.com/office/powerpoint/2010/main" val="34286881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145AC-A078-45DE-9663-D759AD2FB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A73CDA-A317-4ECC-AEE5-96FD4F7E32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6CCA8-9925-4CAE-999E-2D48726C360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D5F63C2-2384-4F28-8352-4FB3E360B3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941428-15C5-475E-9680-9DCE1BF66510}"/>
              </a:ext>
            </a:extLst>
          </p:cNvPr>
          <p:cNvSpPr>
            <a:spLocks noGrp="1"/>
          </p:cNvSpPr>
          <p:nvPr>
            <p:ph type="sldNum" sz="quarter" idx="12"/>
          </p:nvPr>
        </p:nvSpPr>
        <p:spPr/>
        <p:txBody>
          <a:bodyPr/>
          <a:lstStyle>
            <a:lvl1pPr>
              <a:defRPr/>
            </a:lvl1pPr>
          </a:lstStyle>
          <a:p>
            <a:fld id="{F8F8F67F-BC28-442A-9EEE-CFD824EB3AC8}" type="slidenum">
              <a:rPr lang="en-US" altLang="en-US"/>
              <a:pPr/>
              <a:t>‹#›</a:t>
            </a:fld>
            <a:endParaRPr lang="en-US" altLang="en-US"/>
          </a:p>
        </p:txBody>
      </p:sp>
    </p:spTree>
    <p:extLst>
      <p:ext uri="{BB962C8B-B14F-4D97-AF65-F5344CB8AC3E}">
        <p14:creationId xmlns:p14="http://schemas.microsoft.com/office/powerpoint/2010/main" val="17192828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F178-8EEF-44A7-A3B4-FFF08ADA588B}"/>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9B468-114A-4F70-9332-7D01E8F2852B}"/>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4774AE6-6F7C-4066-BD91-5A7C2B0D3E3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DA55352-57C5-403F-BF3E-021AE6219EE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A1E2C4-98C3-4C37-8BDB-79F773731FDA}"/>
              </a:ext>
            </a:extLst>
          </p:cNvPr>
          <p:cNvSpPr>
            <a:spLocks noGrp="1"/>
          </p:cNvSpPr>
          <p:nvPr>
            <p:ph type="sldNum" sz="quarter" idx="12"/>
          </p:nvPr>
        </p:nvSpPr>
        <p:spPr/>
        <p:txBody>
          <a:bodyPr/>
          <a:lstStyle>
            <a:lvl1pPr>
              <a:defRPr/>
            </a:lvl1pPr>
          </a:lstStyle>
          <a:p>
            <a:fld id="{E24D291F-F8AF-4430-A6E2-9BC916BB558F}" type="slidenum">
              <a:rPr lang="en-US" altLang="en-US"/>
              <a:pPr/>
              <a:t>‹#›</a:t>
            </a:fld>
            <a:endParaRPr lang="en-US" altLang="en-US"/>
          </a:p>
        </p:txBody>
      </p:sp>
    </p:spTree>
    <p:extLst>
      <p:ext uri="{BB962C8B-B14F-4D97-AF65-F5344CB8AC3E}">
        <p14:creationId xmlns:p14="http://schemas.microsoft.com/office/powerpoint/2010/main" val="250152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9B8C-33EC-466C-9F0B-8310ECDEA41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44C7CF-AAD4-4A3F-9335-A7365EE572C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E96285-B193-41EB-86B4-4D5EF176657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444FA-9D3B-4D93-B499-1EC6ECA704B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D58ABC3-7766-4337-A664-FDC87C0F6FC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9B04AD0-A50F-46B2-81F1-84682B3501EC}"/>
              </a:ext>
            </a:extLst>
          </p:cNvPr>
          <p:cNvSpPr>
            <a:spLocks noGrp="1"/>
          </p:cNvSpPr>
          <p:nvPr>
            <p:ph type="sldNum" sz="quarter" idx="12"/>
          </p:nvPr>
        </p:nvSpPr>
        <p:spPr/>
        <p:txBody>
          <a:bodyPr/>
          <a:lstStyle>
            <a:lvl1pPr>
              <a:defRPr/>
            </a:lvl1pPr>
          </a:lstStyle>
          <a:p>
            <a:fld id="{6C898077-FFB2-442E-AF50-B59F081AF75E}" type="slidenum">
              <a:rPr lang="en-US" altLang="en-US"/>
              <a:pPr/>
              <a:t>‹#›</a:t>
            </a:fld>
            <a:endParaRPr lang="en-US" altLang="en-US"/>
          </a:p>
        </p:txBody>
      </p:sp>
    </p:spTree>
    <p:extLst>
      <p:ext uri="{BB962C8B-B14F-4D97-AF65-F5344CB8AC3E}">
        <p14:creationId xmlns:p14="http://schemas.microsoft.com/office/powerpoint/2010/main" val="21038092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3549E-8890-4C9B-BED1-F5A84FD8F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03F0EF-6286-4C1A-9B7D-4D094429D845}"/>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DBAE8E-D8B5-4965-B80B-0BF2755E5DE0}"/>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11E2-BC09-4C4D-92A5-B5A5A647EDE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2A0740F-402A-447C-B57E-435D235641A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1866BAB-041C-46F0-81C0-010B933CA75C}"/>
              </a:ext>
            </a:extLst>
          </p:cNvPr>
          <p:cNvSpPr>
            <a:spLocks noGrp="1"/>
          </p:cNvSpPr>
          <p:nvPr>
            <p:ph type="sldNum" sz="quarter" idx="12"/>
          </p:nvPr>
        </p:nvSpPr>
        <p:spPr/>
        <p:txBody>
          <a:bodyPr/>
          <a:lstStyle>
            <a:lvl1pPr>
              <a:defRPr/>
            </a:lvl1pPr>
          </a:lstStyle>
          <a:p>
            <a:fld id="{D57D4A2B-B4F0-4051-9548-C1128A759B40}" type="slidenum">
              <a:rPr lang="en-US" altLang="en-US"/>
              <a:pPr/>
              <a:t>‹#›</a:t>
            </a:fld>
            <a:endParaRPr lang="en-US" altLang="en-US"/>
          </a:p>
        </p:txBody>
      </p:sp>
    </p:spTree>
    <p:extLst>
      <p:ext uri="{BB962C8B-B14F-4D97-AF65-F5344CB8AC3E}">
        <p14:creationId xmlns:p14="http://schemas.microsoft.com/office/powerpoint/2010/main" val="13418068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EFA02-6CA1-43D0-9A94-37C3921133D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439975-E317-4D00-97C1-DB8F56D575F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490DA5-A4CC-4971-BF09-297AAA608B3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976F9-71EF-4A38-B05B-9A1E5FA826B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6C8B3F-E28D-41B1-A749-C21D29874C5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A7CE97-98AF-4498-A4B7-19A215FD017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EB00C97-C9FE-43BE-8C1E-892CC9AA8AE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C5D2E3-840C-499B-85BF-B8A171853401}"/>
              </a:ext>
            </a:extLst>
          </p:cNvPr>
          <p:cNvSpPr>
            <a:spLocks noGrp="1"/>
          </p:cNvSpPr>
          <p:nvPr>
            <p:ph type="sldNum" sz="quarter" idx="12"/>
          </p:nvPr>
        </p:nvSpPr>
        <p:spPr/>
        <p:txBody>
          <a:bodyPr/>
          <a:lstStyle>
            <a:lvl1pPr>
              <a:defRPr/>
            </a:lvl1pPr>
          </a:lstStyle>
          <a:p>
            <a:fld id="{BB9CE6A2-EF35-4B03-BF0B-917EC64E2196}" type="slidenum">
              <a:rPr lang="en-US" altLang="en-US"/>
              <a:pPr/>
              <a:t>‹#›</a:t>
            </a:fld>
            <a:endParaRPr lang="en-US" altLang="en-US"/>
          </a:p>
        </p:txBody>
      </p:sp>
    </p:spTree>
    <p:extLst>
      <p:ext uri="{BB962C8B-B14F-4D97-AF65-F5344CB8AC3E}">
        <p14:creationId xmlns:p14="http://schemas.microsoft.com/office/powerpoint/2010/main" val="11040865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87A5-5D6B-4880-BB7C-1066CB7E6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CCEDA1-CFCE-4BFB-9561-46C5914BBAE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403214C-1660-4EAB-8566-79A09DA3ED5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F079B95-C11B-470C-B0A2-47CB5ADA85A0}"/>
              </a:ext>
            </a:extLst>
          </p:cNvPr>
          <p:cNvSpPr>
            <a:spLocks noGrp="1"/>
          </p:cNvSpPr>
          <p:nvPr>
            <p:ph type="sldNum" sz="quarter" idx="12"/>
          </p:nvPr>
        </p:nvSpPr>
        <p:spPr/>
        <p:txBody>
          <a:bodyPr/>
          <a:lstStyle>
            <a:lvl1pPr>
              <a:defRPr/>
            </a:lvl1pPr>
          </a:lstStyle>
          <a:p>
            <a:fld id="{FD1A81BC-4158-4D28-A95F-CBEEE99DB955}" type="slidenum">
              <a:rPr lang="en-US" altLang="en-US"/>
              <a:pPr/>
              <a:t>‹#›</a:t>
            </a:fld>
            <a:endParaRPr lang="en-US" altLang="en-US"/>
          </a:p>
        </p:txBody>
      </p:sp>
    </p:spTree>
    <p:extLst>
      <p:ext uri="{BB962C8B-B14F-4D97-AF65-F5344CB8AC3E}">
        <p14:creationId xmlns:p14="http://schemas.microsoft.com/office/powerpoint/2010/main" val="13249484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0A0D8-46BC-4142-8B54-F9123BC57D3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9B90625-0E49-4B8B-B40E-4D81A338DF6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17E64DE-20A9-4CB3-BF2F-594B6D809F20}"/>
              </a:ext>
            </a:extLst>
          </p:cNvPr>
          <p:cNvSpPr>
            <a:spLocks noGrp="1"/>
          </p:cNvSpPr>
          <p:nvPr>
            <p:ph type="sldNum" sz="quarter" idx="12"/>
          </p:nvPr>
        </p:nvSpPr>
        <p:spPr/>
        <p:txBody>
          <a:bodyPr/>
          <a:lstStyle>
            <a:lvl1pPr>
              <a:defRPr/>
            </a:lvl1pPr>
          </a:lstStyle>
          <a:p>
            <a:fld id="{FF5054C9-6944-426D-8D0D-54202CC4EC69}" type="slidenum">
              <a:rPr lang="en-US" altLang="en-US"/>
              <a:pPr/>
              <a:t>‹#›</a:t>
            </a:fld>
            <a:endParaRPr lang="en-US" altLang="en-US"/>
          </a:p>
        </p:txBody>
      </p:sp>
    </p:spTree>
    <p:extLst>
      <p:ext uri="{BB962C8B-B14F-4D97-AF65-F5344CB8AC3E}">
        <p14:creationId xmlns:p14="http://schemas.microsoft.com/office/powerpoint/2010/main" val="24817540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7225-81B0-42AD-8255-F764FCF4877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2A1DCF-70C0-40D2-9862-9894722DD25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4B0CC-3D20-4063-A113-2F0CA6483D2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A51-8756-447F-B3C7-570F59D1E7C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9CB79D8-36FE-49B6-8FC5-A25FD70F844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CE907FA-3ABC-44C0-A2BF-4CC0F64BA04C}"/>
              </a:ext>
            </a:extLst>
          </p:cNvPr>
          <p:cNvSpPr>
            <a:spLocks noGrp="1"/>
          </p:cNvSpPr>
          <p:nvPr>
            <p:ph type="sldNum" sz="quarter" idx="12"/>
          </p:nvPr>
        </p:nvSpPr>
        <p:spPr/>
        <p:txBody>
          <a:bodyPr/>
          <a:lstStyle>
            <a:lvl1pPr>
              <a:defRPr/>
            </a:lvl1pPr>
          </a:lstStyle>
          <a:p>
            <a:fld id="{8630AED8-7483-4D8C-BBDD-DF4C24467A49}" type="slidenum">
              <a:rPr lang="en-US" altLang="en-US"/>
              <a:pPr/>
              <a:t>‹#›</a:t>
            </a:fld>
            <a:endParaRPr lang="en-US" altLang="en-US"/>
          </a:p>
        </p:txBody>
      </p:sp>
    </p:spTree>
    <p:extLst>
      <p:ext uri="{BB962C8B-B14F-4D97-AF65-F5344CB8AC3E}">
        <p14:creationId xmlns:p14="http://schemas.microsoft.com/office/powerpoint/2010/main" val="18802753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D49B2-AA1E-4837-AF3D-462E3E9BC9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1B52FA-215E-4A99-AE14-44C2111D30C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1F412E-7D35-4073-9ADF-FF41122AD3E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1CB03D-2D3D-4C5E-98A7-137D9AFCEB7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3D0D108-32C8-4DC1-953D-0D505841318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F37D2B9-2526-4B72-A918-4B1D5A0D3A67}"/>
              </a:ext>
            </a:extLst>
          </p:cNvPr>
          <p:cNvSpPr>
            <a:spLocks noGrp="1"/>
          </p:cNvSpPr>
          <p:nvPr>
            <p:ph type="sldNum" sz="quarter" idx="12"/>
          </p:nvPr>
        </p:nvSpPr>
        <p:spPr/>
        <p:txBody>
          <a:bodyPr/>
          <a:lstStyle>
            <a:lvl1pPr>
              <a:defRPr/>
            </a:lvl1pPr>
          </a:lstStyle>
          <a:p>
            <a:fld id="{30F5C204-EB74-4012-B1FD-0339BFF3599F}" type="slidenum">
              <a:rPr lang="en-US" altLang="en-US"/>
              <a:pPr/>
              <a:t>‹#›</a:t>
            </a:fld>
            <a:endParaRPr lang="en-US" altLang="en-US"/>
          </a:p>
        </p:txBody>
      </p:sp>
    </p:spTree>
    <p:extLst>
      <p:ext uri="{BB962C8B-B14F-4D97-AF65-F5344CB8AC3E}">
        <p14:creationId xmlns:p14="http://schemas.microsoft.com/office/powerpoint/2010/main" val="23493792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2677-FDB0-405F-89A1-0379108D9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B121E9-9C42-4027-8F14-C173AA3F5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645D4-584B-4FBB-A4E3-0E916E9BEBB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EB22F8-C1F6-4BA3-AC53-F54E44A0F50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9747D44-768D-4B0F-BDCE-2860CF89F88C}"/>
              </a:ext>
            </a:extLst>
          </p:cNvPr>
          <p:cNvSpPr>
            <a:spLocks noGrp="1"/>
          </p:cNvSpPr>
          <p:nvPr>
            <p:ph type="sldNum" sz="quarter" idx="12"/>
          </p:nvPr>
        </p:nvSpPr>
        <p:spPr/>
        <p:txBody>
          <a:bodyPr/>
          <a:lstStyle>
            <a:lvl1pPr>
              <a:defRPr/>
            </a:lvl1pPr>
          </a:lstStyle>
          <a:p>
            <a:fld id="{2A9563EF-724F-4579-97EE-68D55A1A5377}" type="slidenum">
              <a:rPr lang="en-US" altLang="en-US"/>
              <a:pPr/>
              <a:t>‹#›</a:t>
            </a:fld>
            <a:endParaRPr lang="en-US" altLang="en-US"/>
          </a:p>
        </p:txBody>
      </p:sp>
    </p:spTree>
    <p:extLst>
      <p:ext uri="{BB962C8B-B14F-4D97-AF65-F5344CB8AC3E}">
        <p14:creationId xmlns:p14="http://schemas.microsoft.com/office/powerpoint/2010/main" val="19459903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60AAB0-C3B6-4EF5-8033-CA05563B46D8}"/>
              </a:ext>
            </a:extLst>
          </p:cNvPr>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E93611-03C1-4410-A209-41BE2791CEB5}"/>
              </a:ext>
            </a:extLst>
          </p:cNvPr>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6887F-0D4D-4235-BA1A-BE2F9C716A9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0A31E1D-E77F-4042-98F8-7E9393C0D6C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35AF164-9741-4AF7-8494-66ECC868548A}"/>
              </a:ext>
            </a:extLst>
          </p:cNvPr>
          <p:cNvSpPr>
            <a:spLocks noGrp="1"/>
          </p:cNvSpPr>
          <p:nvPr>
            <p:ph type="sldNum" sz="quarter" idx="12"/>
          </p:nvPr>
        </p:nvSpPr>
        <p:spPr/>
        <p:txBody>
          <a:bodyPr/>
          <a:lstStyle>
            <a:lvl1pPr>
              <a:defRPr/>
            </a:lvl1pPr>
          </a:lstStyle>
          <a:p>
            <a:fld id="{48F2A2D2-1E78-47E1-BD14-C199448229EC}" type="slidenum">
              <a:rPr lang="en-US" altLang="en-US"/>
              <a:pPr/>
              <a:t>‹#›</a:t>
            </a:fld>
            <a:endParaRPr lang="en-US" altLang="en-US"/>
          </a:p>
        </p:txBody>
      </p:sp>
    </p:spTree>
    <p:extLst>
      <p:ext uri="{BB962C8B-B14F-4D97-AF65-F5344CB8AC3E}">
        <p14:creationId xmlns:p14="http://schemas.microsoft.com/office/powerpoint/2010/main" val="413046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22BB-2B53-463E-8AFC-BEB37F43691E}"/>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F67C44-6680-4685-8F52-E324D6FFE011}"/>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14E4F3-125B-4CA9-A1E1-304BA740DBAF}"/>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820AA61-06B1-4DB1-8775-2740CFB09DB0}"/>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2A94082-2CF2-425D-868D-BC300B3D464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DD0C7B3E-E4E1-4935-9902-22F359DD6D5D}"/>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2592B74-C51F-449C-B580-CF88FAD8AB46}"/>
              </a:ext>
            </a:extLst>
          </p:cNvPr>
          <p:cNvSpPr>
            <a:spLocks noGrp="1"/>
          </p:cNvSpPr>
          <p:nvPr>
            <p:ph type="sldNum" sz="quarter" idx="12"/>
          </p:nvPr>
        </p:nvSpPr>
        <p:spPr>
          <a:xfrm>
            <a:off x="8737600" y="6245225"/>
            <a:ext cx="2844800" cy="476250"/>
          </a:xfrm>
        </p:spPr>
        <p:txBody>
          <a:bodyPr/>
          <a:lstStyle>
            <a:lvl1pPr>
              <a:defRPr/>
            </a:lvl1pPr>
          </a:lstStyle>
          <a:p>
            <a:fld id="{D4535698-36D5-43AA-B0C8-7F83BEA7773F}" type="slidenum">
              <a:rPr lang="en-US" altLang="en-US"/>
              <a:pPr/>
              <a:t>‹#›</a:t>
            </a:fld>
            <a:endParaRPr lang="en-US" altLang="en-US"/>
          </a:p>
        </p:txBody>
      </p:sp>
    </p:spTree>
    <p:extLst>
      <p:ext uri="{BB962C8B-B14F-4D97-AF65-F5344CB8AC3E}">
        <p14:creationId xmlns:p14="http://schemas.microsoft.com/office/powerpoint/2010/main" val="30669006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6977E2-5F3E-476F-AF07-092E5B79A11C}"/>
              </a:ext>
            </a:extLst>
          </p:cNvPr>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427DAB5-9EEA-41A9-9691-85EFEF2CD9A5}"/>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60199A4-1719-4B90-8F3B-30BD95F225E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E8C83B6-22E3-4CE4-8574-E3DC65158892}"/>
              </a:ext>
            </a:extLst>
          </p:cNvPr>
          <p:cNvSpPr>
            <a:spLocks noGrp="1"/>
          </p:cNvSpPr>
          <p:nvPr>
            <p:ph type="sldNum" sz="quarter" idx="12"/>
          </p:nvPr>
        </p:nvSpPr>
        <p:spPr>
          <a:xfrm>
            <a:off x="8737600" y="6245225"/>
            <a:ext cx="2844800" cy="476250"/>
          </a:xfrm>
        </p:spPr>
        <p:txBody>
          <a:bodyPr/>
          <a:lstStyle>
            <a:lvl1pPr>
              <a:defRPr/>
            </a:lvl1pPr>
          </a:lstStyle>
          <a:p>
            <a:fld id="{E19A7930-EC61-49DA-AD3B-8F7183D64B1C}" type="slidenum">
              <a:rPr lang="en-US" altLang="en-US"/>
              <a:pPr/>
              <a:t>‹#›</a:t>
            </a:fld>
            <a:endParaRPr lang="en-US" altLang="en-US"/>
          </a:p>
        </p:txBody>
      </p:sp>
    </p:spTree>
    <p:extLst>
      <p:ext uri="{BB962C8B-B14F-4D97-AF65-F5344CB8AC3E}">
        <p14:creationId xmlns:p14="http://schemas.microsoft.com/office/powerpoint/2010/main" val="4005362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D711-CD44-4C49-8E8F-7EE4BF6AA4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B5A8CD-8977-441C-B09B-F8503815E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BB11C-9C2F-40AD-8670-393A823C3AF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C52D44C-2A41-4E29-B12B-B0409B0171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E5508CC-B6ED-462A-A807-3993F5B63709}"/>
              </a:ext>
            </a:extLst>
          </p:cNvPr>
          <p:cNvSpPr>
            <a:spLocks noGrp="1"/>
          </p:cNvSpPr>
          <p:nvPr>
            <p:ph type="sldNum" sz="quarter" idx="12"/>
          </p:nvPr>
        </p:nvSpPr>
        <p:spPr/>
        <p:txBody>
          <a:bodyPr/>
          <a:lstStyle>
            <a:lvl1pPr>
              <a:defRPr/>
            </a:lvl1pPr>
          </a:lstStyle>
          <a:p>
            <a:fld id="{8FE146F4-1665-4D4D-8376-FF58639B5A4D}" type="slidenum">
              <a:rPr lang="en-US" altLang="en-US"/>
              <a:pPr/>
              <a:t>‹#›</a:t>
            </a:fld>
            <a:endParaRPr lang="en-US" altLang="en-US"/>
          </a:p>
        </p:txBody>
      </p:sp>
    </p:spTree>
    <p:extLst>
      <p:ext uri="{BB962C8B-B14F-4D97-AF65-F5344CB8AC3E}">
        <p14:creationId xmlns:p14="http://schemas.microsoft.com/office/powerpoint/2010/main" val="40845922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18206-6505-421D-82F4-6C0B79741513}"/>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CA48FD-CA04-4BFC-B2AD-FA1F69FB1A42}"/>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90DEED-43DD-4251-8739-3FF30AF0BF0A}"/>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22F6B2-A334-403A-8212-E8EA4629224E}"/>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3447C4D-F262-436E-8A0F-0C8720194DD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C86A0D5-C5AA-437F-9C9C-FC330857B324}"/>
              </a:ext>
            </a:extLst>
          </p:cNvPr>
          <p:cNvSpPr>
            <a:spLocks noGrp="1"/>
          </p:cNvSpPr>
          <p:nvPr>
            <p:ph type="sldNum" sz="quarter" idx="12"/>
          </p:nvPr>
        </p:nvSpPr>
        <p:spPr>
          <a:xfrm>
            <a:off x="8737600" y="6245225"/>
            <a:ext cx="2844800" cy="476250"/>
          </a:xfrm>
        </p:spPr>
        <p:txBody>
          <a:bodyPr/>
          <a:lstStyle>
            <a:lvl1pPr>
              <a:defRPr/>
            </a:lvl1pPr>
          </a:lstStyle>
          <a:p>
            <a:fld id="{38BCDBEE-B92B-4C1A-8983-F3BEC6C85C60}" type="slidenum">
              <a:rPr lang="en-US" altLang="en-US"/>
              <a:pPr/>
              <a:t>‹#›</a:t>
            </a:fld>
            <a:endParaRPr lang="en-US" altLang="en-US"/>
          </a:p>
        </p:txBody>
      </p:sp>
    </p:spTree>
    <p:extLst>
      <p:ext uri="{BB962C8B-B14F-4D97-AF65-F5344CB8AC3E}">
        <p14:creationId xmlns:p14="http://schemas.microsoft.com/office/powerpoint/2010/main" val="34749992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5820-ACA7-4595-B246-B052CBDABB2E}"/>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330AB0D-A180-4EED-BF20-B9534267AB84}"/>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58113-50C3-4555-8500-291D9504F53B}"/>
              </a:ext>
            </a:extLst>
          </p:cNvPr>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666ED7-E2EB-4B0A-9BB8-B8335E16023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BC62EEC-7497-493C-979C-1FE47A490F5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D7D24D6-4E84-4AAE-8245-7BADA7B7507B}"/>
              </a:ext>
            </a:extLst>
          </p:cNvPr>
          <p:cNvSpPr>
            <a:spLocks noGrp="1"/>
          </p:cNvSpPr>
          <p:nvPr>
            <p:ph type="sldNum" sz="quarter" idx="12"/>
          </p:nvPr>
        </p:nvSpPr>
        <p:spPr>
          <a:xfrm>
            <a:off x="8737600" y="6245225"/>
            <a:ext cx="2844800" cy="476250"/>
          </a:xfrm>
        </p:spPr>
        <p:txBody>
          <a:bodyPr/>
          <a:lstStyle>
            <a:lvl1pPr>
              <a:defRPr/>
            </a:lvl1pPr>
          </a:lstStyle>
          <a:p>
            <a:fld id="{BA9D0E05-56ED-4F2D-A25B-98457B317AE7}" type="slidenum">
              <a:rPr lang="en-US" altLang="en-US"/>
              <a:pPr/>
              <a:t>‹#›</a:t>
            </a:fld>
            <a:endParaRPr lang="en-US" altLang="en-US"/>
          </a:p>
        </p:txBody>
      </p:sp>
    </p:spTree>
    <p:extLst>
      <p:ext uri="{BB962C8B-B14F-4D97-AF65-F5344CB8AC3E}">
        <p14:creationId xmlns:p14="http://schemas.microsoft.com/office/powerpoint/2010/main" val="8906279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CD1F1-48B8-4436-B05C-D8602FE0EDC9}"/>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19132D9-55E3-4CA1-A8E4-E16F15C2BF04}"/>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E67A6-670D-4948-A41B-E8C12765A029}"/>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95165D1-5FB8-446A-9A74-B9B23E94B5DB}"/>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C113D49-12B4-46A6-BB2A-5A151D89A3D7}"/>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B651983-7376-4645-AD17-66928E6305A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48BC721-43A7-4F2B-A677-EF62B90EB2B4}"/>
              </a:ext>
            </a:extLst>
          </p:cNvPr>
          <p:cNvSpPr>
            <a:spLocks noGrp="1"/>
          </p:cNvSpPr>
          <p:nvPr>
            <p:ph type="sldNum" sz="quarter" idx="12"/>
          </p:nvPr>
        </p:nvSpPr>
        <p:spPr>
          <a:xfrm>
            <a:off x="8737600" y="6245225"/>
            <a:ext cx="2844800" cy="476250"/>
          </a:xfrm>
        </p:spPr>
        <p:txBody>
          <a:bodyPr/>
          <a:lstStyle>
            <a:lvl1pPr>
              <a:defRPr/>
            </a:lvl1pPr>
          </a:lstStyle>
          <a:p>
            <a:fld id="{837C5426-04A2-441A-89D2-AF9A9E80614B}" type="slidenum">
              <a:rPr lang="en-US" altLang="en-US"/>
              <a:pPr/>
              <a:t>‹#›</a:t>
            </a:fld>
            <a:endParaRPr lang="en-US" altLang="en-US"/>
          </a:p>
        </p:txBody>
      </p:sp>
    </p:spTree>
    <p:extLst>
      <p:ext uri="{BB962C8B-B14F-4D97-AF65-F5344CB8AC3E}">
        <p14:creationId xmlns:p14="http://schemas.microsoft.com/office/powerpoint/2010/main" val="2210313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3307-07E7-419D-8774-036C9CB9BEE1}"/>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EF6FF23-8496-46E1-86AA-357495C237FF}"/>
              </a:ext>
            </a:extLst>
          </p:cNvPr>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3CE6BC-7312-4515-A849-428FFCF6F8DC}"/>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78A98-7DE7-4032-A46C-B4DD89BBCBEE}"/>
              </a:ext>
            </a:extLst>
          </p:cNvPr>
          <p:cNvSpPr>
            <a:spLocks noGrp="1"/>
          </p:cNvSpPr>
          <p:nvPr>
            <p:ph type="body" sz="half" idx="3"/>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F99C26D-95AB-4B8B-B03E-54AF989EA46B}"/>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4729D0A-DE1C-4915-9216-EABBBB044AB9}"/>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C1ADFD8-622E-4A06-8057-C1E13AF43DF3}"/>
              </a:ext>
            </a:extLst>
          </p:cNvPr>
          <p:cNvSpPr>
            <a:spLocks noGrp="1"/>
          </p:cNvSpPr>
          <p:nvPr>
            <p:ph type="sldNum" sz="quarter" idx="12"/>
          </p:nvPr>
        </p:nvSpPr>
        <p:spPr>
          <a:xfrm>
            <a:off x="8737600" y="6245225"/>
            <a:ext cx="2844800" cy="476250"/>
          </a:xfrm>
        </p:spPr>
        <p:txBody>
          <a:bodyPr/>
          <a:lstStyle>
            <a:lvl1pPr>
              <a:defRPr/>
            </a:lvl1pPr>
          </a:lstStyle>
          <a:p>
            <a:fld id="{798992AA-8EEB-4109-B41C-765FE0497928}" type="slidenum">
              <a:rPr lang="en-US" altLang="en-US"/>
              <a:pPr/>
              <a:t>‹#›</a:t>
            </a:fld>
            <a:endParaRPr lang="en-US" altLang="en-US"/>
          </a:p>
        </p:txBody>
      </p:sp>
    </p:spTree>
    <p:extLst>
      <p:ext uri="{BB962C8B-B14F-4D97-AF65-F5344CB8AC3E}">
        <p14:creationId xmlns:p14="http://schemas.microsoft.com/office/powerpoint/2010/main" val="24922541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44ABEAE-4FE5-4044-BC02-ACA10A4DC125}"/>
              </a:ext>
            </a:extLst>
          </p:cNvPr>
          <p:cNvGrpSpPr>
            <a:grpSpLocks/>
          </p:cNvGrpSpPr>
          <p:nvPr/>
        </p:nvGrpSpPr>
        <p:grpSpPr bwMode="auto">
          <a:xfrm>
            <a:off x="5067300" y="1789114"/>
            <a:ext cx="7120467" cy="5056187"/>
            <a:chOff x="2394" y="1127"/>
            <a:chExt cx="3364" cy="3185"/>
          </a:xfrm>
        </p:grpSpPr>
        <p:sp>
          <p:nvSpPr>
            <p:cNvPr id="5" name="Rectangle 3">
              <a:extLst>
                <a:ext uri="{FF2B5EF4-FFF2-40B4-BE49-F238E27FC236}">
                  <a16:creationId xmlns:a16="http://schemas.microsoft.com/office/drawing/2014/main" id="{B5BD9C58-D028-47EE-84E0-55D9B0640585}"/>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6" name="Oval 4">
              <a:extLst>
                <a:ext uri="{FF2B5EF4-FFF2-40B4-BE49-F238E27FC236}">
                  <a16:creationId xmlns:a16="http://schemas.microsoft.com/office/drawing/2014/main" id="{D8E57922-E7C9-4295-9E45-BA562770C458}"/>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7" name="Rectangle 5">
              <a:extLst>
                <a:ext uri="{FF2B5EF4-FFF2-40B4-BE49-F238E27FC236}">
                  <a16:creationId xmlns:a16="http://schemas.microsoft.com/office/drawing/2014/main" id="{E0566D16-1D78-4B50-82C9-E5BB46A20E88}"/>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6F91631E-B4DC-4377-9614-28CC71D29CAE}"/>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Rectangle 7">
              <a:extLst>
                <a:ext uri="{FF2B5EF4-FFF2-40B4-BE49-F238E27FC236}">
                  <a16:creationId xmlns:a16="http://schemas.microsoft.com/office/drawing/2014/main" id="{9023B66B-2AD3-4EE4-97AB-F6A2C9A6AAF8}"/>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 name="Rectangle 8">
              <a:extLst>
                <a:ext uri="{FF2B5EF4-FFF2-40B4-BE49-F238E27FC236}">
                  <a16:creationId xmlns:a16="http://schemas.microsoft.com/office/drawing/2014/main" id="{A46B1025-DB8D-469F-BF7B-A0166CC99448}"/>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1" name="Rectangle 9">
              <a:extLst>
                <a:ext uri="{FF2B5EF4-FFF2-40B4-BE49-F238E27FC236}">
                  <a16:creationId xmlns:a16="http://schemas.microsoft.com/office/drawing/2014/main" id="{6F611E67-B5AC-4387-9093-A766BF198C7B}"/>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2" name="Rectangle 10">
              <a:extLst>
                <a:ext uri="{FF2B5EF4-FFF2-40B4-BE49-F238E27FC236}">
                  <a16:creationId xmlns:a16="http://schemas.microsoft.com/office/drawing/2014/main" id="{03EE3F17-1B74-4295-8071-8E21343D64B3}"/>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3" name="Rectangle 11">
              <a:extLst>
                <a:ext uri="{FF2B5EF4-FFF2-40B4-BE49-F238E27FC236}">
                  <a16:creationId xmlns:a16="http://schemas.microsoft.com/office/drawing/2014/main" id="{E0962FAE-0B7C-4127-8875-FC07263D674D}"/>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CAB1DDC6-62F5-4DF2-9A7D-A4836244876C}"/>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6690C164-D19E-43EB-8EA5-E7172CA1076B}"/>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6" name="Freeform 14">
              <a:extLst>
                <a:ext uri="{FF2B5EF4-FFF2-40B4-BE49-F238E27FC236}">
                  <a16:creationId xmlns:a16="http://schemas.microsoft.com/office/drawing/2014/main" id="{B39E9289-96A3-4E99-97D8-D9154F9BD545}"/>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7EC35EE3-DE2B-4D7D-AC51-DB308D5B386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C379973F-78D5-4629-9523-F0F984BA23E6}"/>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D665B898-8CBB-4706-A0CA-C925C94FF619}"/>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 name="Freeform 18">
              <a:extLst>
                <a:ext uri="{FF2B5EF4-FFF2-40B4-BE49-F238E27FC236}">
                  <a16:creationId xmlns:a16="http://schemas.microsoft.com/office/drawing/2014/main" id="{523E2E39-8D50-44DD-9AE0-C4D99C8B1AA3}"/>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19">
              <a:extLst>
                <a:ext uri="{FF2B5EF4-FFF2-40B4-BE49-F238E27FC236}">
                  <a16:creationId xmlns:a16="http://schemas.microsoft.com/office/drawing/2014/main" id="{C55897C4-09A6-4E17-BA56-BAE41AA5D975}"/>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2" name="Freeform 20">
              <a:extLst>
                <a:ext uri="{FF2B5EF4-FFF2-40B4-BE49-F238E27FC236}">
                  <a16:creationId xmlns:a16="http://schemas.microsoft.com/office/drawing/2014/main" id="{EA4B2915-84C8-487F-A8D1-DCD690FAD696}"/>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1">
              <a:extLst>
                <a:ext uri="{FF2B5EF4-FFF2-40B4-BE49-F238E27FC236}">
                  <a16:creationId xmlns:a16="http://schemas.microsoft.com/office/drawing/2014/main" id="{EDF82B77-EFD1-4EC2-A070-78585AFF5467}"/>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4" name="Freeform 22">
              <a:extLst>
                <a:ext uri="{FF2B5EF4-FFF2-40B4-BE49-F238E27FC236}">
                  <a16:creationId xmlns:a16="http://schemas.microsoft.com/office/drawing/2014/main" id="{96585B23-97C3-4C3F-8419-F3A51583035C}"/>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3">
              <a:extLst>
                <a:ext uri="{FF2B5EF4-FFF2-40B4-BE49-F238E27FC236}">
                  <a16:creationId xmlns:a16="http://schemas.microsoft.com/office/drawing/2014/main" id="{072E4D93-431C-4D77-8939-94A0D59DA721}"/>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6" name="Freeform 24">
              <a:extLst>
                <a:ext uri="{FF2B5EF4-FFF2-40B4-BE49-F238E27FC236}">
                  <a16:creationId xmlns:a16="http://schemas.microsoft.com/office/drawing/2014/main" id="{17D48B9F-AA0B-4CF7-A641-6485C57C28CA}"/>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5">
              <a:extLst>
                <a:ext uri="{FF2B5EF4-FFF2-40B4-BE49-F238E27FC236}">
                  <a16:creationId xmlns:a16="http://schemas.microsoft.com/office/drawing/2014/main" id="{8BB53503-3496-464D-930B-BEC11261F956}"/>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6">
              <a:extLst>
                <a:ext uri="{FF2B5EF4-FFF2-40B4-BE49-F238E27FC236}">
                  <a16:creationId xmlns:a16="http://schemas.microsoft.com/office/drawing/2014/main" id="{445986E4-DC23-49D0-8D3C-A755426AFD3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9" name="Oval 27">
              <a:extLst>
                <a:ext uri="{FF2B5EF4-FFF2-40B4-BE49-F238E27FC236}">
                  <a16:creationId xmlns:a16="http://schemas.microsoft.com/office/drawing/2014/main" id="{AFECB55E-F2D1-49ED-B443-EDF262FFE065}"/>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0" name="Oval 28">
              <a:extLst>
                <a:ext uri="{FF2B5EF4-FFF2-40B4-BE49-F238E27FC236}">
                  <a16:creationId xmlns:a16="http://schemas.microsoft.com/office/drawing/2014/main" id="{D4C944DE-FA56-4E43-B170-1DC558370483}"/>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1" name="Oval 29">
              <a:extLst>
                <a:ext uri="{FF2B5EF4-FFF2-40B4-BE49-F238E27FC236}">
                  <a16:creationId xmlns:a16="http://schemas.microsoft.com/office/drawing/2014/main" id="{60637559-A102-4CA7-8CD8-1C1047A824CD}"/>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2" name="Freeform 30">
              <a:extLst>
                <a:ext uri="{FF2B5EF4-FFF2-40B4-BE49-F238E27FC236}">
                  <a16:creationId xmlns:a16="http://schemas.microsoft.com/office/drawing/2014/main" id="{F5C1BECA-58B0-4F56-A2B9-99EF55B472A1}"/>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1">
              <a:extLst>
                <a:ext uri="{FF2B5EF4-FFF2-40B4-BE49-F238E27FC236}">
                  <a16:creationId xmlns:a16="http://schemas.microsoft.com/office/drawing/2014/main" id="{5B43ABE0-60AC-4E00-8C15-3D4CA3B8BD1D}"/>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Rectangle 32">
              <a:extLst>
                <a:ext uri="{FF2B5EF4-FFF2-40B4-BE49-F238E27FC236}">
                  <a16:creationId xmlns:a16="http://schemas.microsoft.com/office/drawing/2014/main" id="{257A8E3D-5E43-4490-9E89-17CC08DA7CF3}"/>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5" name="Rectangle 33">
              <a:extLst>
                <a:ext uri="{FF2B5EF4-FFF2-40B4-BE49-F238E27FC236}">
                  <a16:creationId xmlns:a16="http://schemas.microsoft.com/office/drawing/2014/main" id="{EB835B29-1A9D-4DE6-B4E8-3800410B808D}"/>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6" name="AutoShape 34">
              <a:extLst>
                <a:ext uri="{FF2B5EF4-FFF2-40B4-BE49-F238E27FC236}">
                  <a16:creationId xmlns:a16="http://schemas.microsoft.com/office/drawing/2014/main" id="{E998387C-E6D4-45D0-8B2A-B6DC7526C0E4}"/>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7" name="Freeform 35">
              <a:extLst>
                <a:ext uri="{FF2B5EF4-FFF2-40B4-BE49-F238E27FC236}">
                  <a16:creationId xmlns:a16="http://schemas.microsoft.com/office/drawing/2014/main" id="{02AFE848-DA32-4BD5-A5A8-BE43525B1327}"/>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6">
              <a:extLst>
                <a:ext uri="{FF2B5EF4-FFF2-40B4-BE49-F238E27FC236}">
                  <a16:creationId xmlns:a16="http://schemas.microsoft.com/office/drawing/2014/main" id="{30AE38C7-CCA0-4DFE-95D6-6492510CC7EA}"/>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1303" name="Rectangle 39"/>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39" name="Rectangle 37">
            <a:extLst>
              <a:ext uri="{FF2B5EF4-FFF2-40B4-BE49-F238E27FC236}">
                <a16:creationId xmlns:a16="http://schemas.microsoft.com/office/drawing/2014/main" id="{34EF9D5B-E0EC-4E8D-A68B-0B6BE4743630}"/>
              </a:ext>
            </a:extLst>
          </p:cNvPr>
          <p:cNvSpPr>
            <a:spLocks noGrp="1" noChangeArrowheads="1"/>
          </p:cNvSpPr>
          <p:nvPr>
            <p:ph type="dt" sz="half" idx="10"/>
          </p:nvPr>
        </p:nvSpPr>
        <p:spPr/>
        <p:txBody>
          <a:bodyPr/>
          <a:lstStyle>
            <a:lvl1pPr>
              <a:defRPr/>
            </a:lvl1pPr>
          </a:lstStyle>
          <a:p>
            <a:pPr>
              <a:defRPr/>
            </a:pPr>
            <a:endParaRPr lang="en-US" altLang="en-US"/>
          </a:p>
        </p:txBody>
      </p:sp>
      <p:sp>
        <p:nvSpPr>
          <p:cNvPr id="40" name="Rectangle 38">
            <a:extLst>
              <a:ext uri="{FF2B5EF4-FFF2-40B4-BE49-F238E27FC236}">
                <a16:creationId xmlns:a16="http://schemas.microsoft.com/office/drawing/2014/main" id="{F2972ED6-BCDB-43B3-B525-145964D7EA7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1">
            <a:extLst>
              <a:ext uri="{FF2B5EF4-FFF2-40B4-BE49-F238E27FC236}">
                <a16:creationId xmlns:a16="http://schemas.microsoft.com/office/drawing/2014/main" id="{6F12FCFF-3534-4D63-A4A5-2B11C9E3181C}"/>
              </a:ext>
            </a:extLst>
          </p:cNvPr>
          <p:cNvSpPr>
            <a:spLocks noGrp="1" noChangeArrowheads="1"/>
          </p:cNvSpPr>
          <p:nvPr>
            <p:ph type="sldNum" sz="quarter" idx="12"/>
          </p:nvPr>
        </p:nvSpPr>
        <p:spPr/>
        <p:txBody>
          <a:bodyPr/>
          <a:lstStyle>
            <a:lvl1pPr>
              <a:defRPr/>
            </a:lvl1pPr>
          </a:lstStyle>
          <a:p>
            <a:fld id="{0D43B430-57D2-4DEE-A492-C06AB91AE45D}" type="slidenum">
              <a:rPr lang="en-US" altLang="en-US"/>
              <a:pPr/>
              <a:t>‹#›</a:t>
            </a:fld>
            <a:endParaRPr lang="en-US" altLang="en-US"/>
          </a:p>
        </p:txBody>
      </p:sp>
    </p:spTree>
    <p:extLst>
      <p:ext uri="{BB962C8B-B14F-4D97-AF65-F5344CB8AC3E}">
        <p14:creationId xmlns:p14="http://schemas.microsoft.com/office/powerpoint/2010/main" val="2618745067"/>
      </p:ext>
    </p:extLst>
  </p:cSld>
  <p:clrMapOvr>
    <a:masterClrMapping/>
  </p:clrMapOvr>
  <p:transition>
    <p:wipe dir="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EB7642D1-7851-46E7-82B4-F2405DD73E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12F64A0D-C93C-421D-8BD5-3834421458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5CD1D4C-2864-4828-A0DF-FAC2766D11E3}"/>
              </a:ext>
            </a:extLst>
          </p:cNvPr>
          <p:cNvSpPr>
            <a:spLocks noGrp="1" noChangeArrowheads="1"/>
          </p:cNvSpPr>
          <p:nvPr>
            <p:ph type="sldNum" sz="quarter" idx="12"/>
          </p:nvPr>
        </p:nvSpPr>
        <p:spPr>
          <a:ln/>
        </p:spPr>
        <p:txBody>
          <a:bodyPr/>
          <a:lstStyle>
            <a:lvl1pPr>
              <a:defRPr/>
            </a:lvl1pPr>
          </a:lstStyle>
          <a:p>
            <a:fld id="{3425A5D3-B37A-432B-A669-9E548B07ABE7}" type="slidenum">
              <a:rPr lang="en-US" altLang="en-US"/>
              <a:pPr/>
              <a:t>‹#›</a:t>
            </a:fld>
            <a:endParaRPr lang="en-US" altLang="en-US"/>
          </a:p>
        </p:txBody>
      </p:sp>
    </p:spTree>
    <p:extLst>
      <p:ext uri="{BB962C8B-B14F-4D97-AF65-F5344CB8AC3E}">
        <p14:creationId xmlns:p14="http://schemas.microsoft.com/office/powerpoint/2010/main" val="771157171"/>
      </p:ext>
    </p:extLst>
  </p:cSld>
  <p:clrMapOvr>
    <a:masterClrMapping/>
  </p:clrMapOvr>
  <p:transition>
    <p:wipe dir="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9">
            <a:extLst>
              <a:ext uri="{FF2B5EF4-FFF2-40B4-BE49-F238E27FC236}">
                <a16:creationId xmlns:a16="http://schemas.microsoft.com/office/drawing/2014/main" id="{74643979-5252-4E4E-9542-B4123A86F8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1673BF47-56EF-4617-BFDC-672657D589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DF0B23F5-D510-4E0F-A36C-C2CD49BCBCB4}"/>
              </a:ext>
            </a:extLst>
          </p:cNvPr>
          <p:cNvSpPr>
            <a:spLocks noGrp="1" noChangeArrowheads="1"/>
          </p:cNvSpPr>
          <p:nvPr>
            <p:ph type="sldNum" sz="quarter" idx="12"/>
          </p:nvPr>
        </p:nvSpPr>
        <p:spPr>
          <a:ln/>
        </p:spPr>
        <p:txBody>
          <a:bodyPr/>
          <a:lstStyle>
            <a:lvl1pPr>
              <a:defRPr/>
            </a:lvl1pPr>
          </a:lstStyle>
          <a:p>
            <a:fld id="{77304FBD-B909-4DF2-9067-296F7CBE8889}" type="slidenum">
              <a:rPr lang="en-US" altLang="en-US"/>
              <a:pPr/>
              <a:t>‹#›</a:t>
            </a:fld>
            <a:endParaRPr lang="en-US" altLang="en-US"/>
          </a:p>
        </p:txBody>
      </p:sp>
    </p:spTree>
    <p:extLst>
      <p:ext uri="{BB962C8B-B14F-4D97-AF65-F5344CB8AC3E}">
        <p14:creationId xmlns:p14="http://schemas.microsoft.com/office/powerpoint/2010/main" val="3551744046"/>
      </p:ext>
    </p:extLst>
  </p:cSld>
  <p:clrMapOvr>
    <a:masterClrMapping/>
  </p:clrMapOvr>
  <p:transition>
    <p:wipe dir="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502BCAF1-B817-4B19-9021-6A0C0DA937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FC3D8191-8C1E-4F84-958C-7ADB6E1196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7E03EE01-8B62-438B-BB6A-50BC7A44846F}"/>
              </a:ext>
            </a:extLst>
          </p:cNvPr>
          <p:cNvSpPr>
            <a:spLocks noGrp="1" noChangeArrowheads="1"/>
          </p:cNvSpPr>
          <p:nvPr>
            <p:ph type="sldNum" sz="quarter" idx="12"/>
          </p:nvPr>
        </p:nvSpPr>
        <p:spPr>
          <a:ln/>
        </p:spPr>
        <p:txBody>
          <a:bodyPr/>
          <a:lstStyle>
            <a:lvl1pPr>
              <a:defRPr/>
            </a:lvl1pPr>
          </a:lstStyle>
          <a:p>
            <a:fld id="{98118654-8E7A-414C-906B-1203FA6E78AB}" type="slidenum">
              <a:rPr lang="en-US" altLang="en-US"/>
              <a:pPr/>
              <a:t>‹#›</a:t>
            </a:fld>
            <a:endParaRPr lang="en-US" altLang="en-US"/>
          </a:p>
        </p:txBody>
      </p:sp>
    </p:spTree>
    <p:extLst>
      <p:ext uri="{BB962C8B-B14F-4D97-AF65-F5344CB8AC3E}">
        <p14:creationId xmlns:p14="http://schemas.microsoft.com/office/powerpoint/2010/main" val="3303220901"/>
      </p:ext>
    </p:extLst>
  </p:cSld>
  <p:clrMapOvr>
    <a:masterClrMapping/>
  </p:clrMapOvr>
  <p:transition>
    <p:wipe dir="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1D371664-5C1C-401C-96BF-A75B312F8B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FECBAFFD-F4FD-4581-9C5E-F23686F5CA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F7D65C91-11EE-4C6B-B541-90C34DCF66D6}"/>
              </a:ext>
            </a:extLst>
          </p:cNvPr>
          <p:cNvSpPr>
            <a:spLocks noGrp="1" noChangeArrowheads="1"/>
          </p:cNvSpPr>
          <p:nvPr>
            <p:ph type="sldNum" sz="quarter" idx="12"/>
          </p:nvPr>
        </p:nvSpPr>
        <p:spPr>
          <a:ln/>
        </p:spPr>
        <p:txBody>
          <a:bodyPr/>
          <a:lstStyle>
            <a:lvl1pPr>
              <a:defRPr/>
            </a:lvl1pPr>
          </a:lstStyle>
          <a:p>
            <a:fld id="{F8C2649F-78C7-4EBE-9C6B-05D95111934B}" type="slidenum">
              <a:rPr lang="en-US" altLang="en-US"/>
              <a:pPr/>
              <a:t>‹#›</a:t>
            </a:fld>
            <a:endParaRPr lang="en-US" altLang="en-US"/>
          </a:p>
        </p:txBody>
      </p:sp>
    </p:spTree>
    <p:extLst>
      <p:ext uri="{BB962C8B-B14F-4D97-AF65-F5344CB8AC3E}">
        <p14:creationId xmlns:p14="http://schemas.microsoft.com/office/powerpoint/2010/main" val="2798650458"/>
      </p:ext>
    </p:extLst>
  </p:cSld>
  <p:clrMapOvr>
    <a:masterClrMapping/>
  </p:clrMapOvr>
  <p:transition>
    <p:wipe dir="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0547E089-9941-46AC-BABD-FECC62C5B5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80083BFD-0600-483B-A847-DADA8A3BD5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E944180F-DACC-484C-837A-E75F3618789E}"/>
              </a:ext>
            </a:extLst>
          </p:cNvPr>
          <p:cNvSpPr>
            <a:spLocks noGrp="1" noChangeArrowheads="1"/>
          </p:cNvSpPr>
          <p:nvPr>
            <p:ph type="sldNum" sz="quarter" idx="12"/>
          </p:nvPr>
        </p:nvSpPr>
        <p:spPr>
          <a:ln/>
        </p:spPr>
        <p:txBody>
          <a:bodyPr/>
          <a:lstStyle>
            <a:lvl1pPr>
              <a:defRPr/>
            </a:lvl1pPr>
          </a:lstStyle>
          <a:p>
            <a:fld id="{40C4A059-4B65-407B-87BD-2D9884ACADF6}" type="slidenum">
              <a:rPr lang="en-US" altLang="en-US"/>
              <a:pPr/>
              <a:t>‹#›</a:t>
            </a:fld>
            <a:endParaRPr lang="en-US" altLang="en-US"/>
          </a:p>
        </p:txBody>
      </p:sp>
    </p:spTree>
    <p:extLst>
      <p:ext uri="{BB962C8B-B14F-4D97-AF65-F5344CB8AC3E}">
        <p14:creationId xmlns:p14="http://schemas.microsoft.com/office/powerpoint/2010/main" val="1527658401"/>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6BB2F5-7AF2-4E49-94AC-816B4D8EA946}"/>
              </a:ext>
            </a:extLst>
          </p:cNvPr>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7043DC-634C-43A5-A2E0-B3DAB4F7EFE0}"/>
              </a:ext>
            </a:extLst>
          </p:cNvPr>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95E9-B0BB-48A6-B8C8-79A01CDB4F0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509B92-63A1-41FD-B6FF-86D195DAB7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4B73300-2D12-44C9-9FEA-4CD93391A3F0}"/>
              </a:ext>
            </a:extLst>
          </p:cNvPr>
          <p:cNvSpPr>
            <a:spLocks noGrp="1"/>
          </p:cNvSpPr>
          <p:nvPr>
            <p:ph type="sldNum" sz="quarter" idx="12"/>
          </p:nvPr>
        </p:nvSpPr>
        <p:spPr/>
        <p:txBody>
          <a:bodyPr/>
          <a:lstStyle>
            <a:lvl1pPr>
              <a:defRPr/>
            </a:lvl1pPr>
          </a:lstStyle>
          <a:p>
            <a:fld id="{EB4A8A98-0DE7-4B15-B145-F9675744C490}" type="slidenum">
              <a:rPr lang="en-US" altLang="en-US"/>
              <a:pPr/>
              <a:t>‹#›</a:t>
            </a:fld>
            <a:endParaRPr lang="en-US" altLang="en-US"/>
          </a:p>
        </p:txBody>
      </p:sp>
    </p:spTree>
    <p:extLst>
      <p:ext uri="{BB962C8B-B14F-4D97-AF65-F5344CB8AC3E}">
        <p14:creationId xmlns:p14="http://schemas.microsoft.com/office/powerpoint/2010/main" val="26527354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DDD33EAB-A0CA-43A6-8023-CCE422447D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481FFF6A-6072-4290-874D-F90339C7F4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B553C950-26B9-4BC7-869B-5FE393312265}"/>
              </a:ext>
            </a:extLst>
          </p:cNvPr>
          <p:cNvSpPr>
            <a:spLocks noGrp="1" noChangeArrowheads="1"/>
          </p:cNvSpPr>
          <p:nvPr>
            <p:ph type="sldNum" sz="quarter" idx="12"/>
          </p:nvPr>
        </p:nvSpPr>
        <p:spPr>
          <a:ln/>
        </p:spPr>
        <p:txBody>
          <a:bodyPr/>
          <a:lstStyle>
            <a:lvl1pPr>
              <a:defRPr/>
            </a:lvl1pPr>
          </a:lstStyle>
          <a:p>
            <a:fld id="{5BE28639-A885-49CF-87DF-C358507FCFAD}" type="slidenum">
              <a:rPr lang="en-US" altLang="en-US"/>
              <a:pPr/>
              <a:t>‹#›</a:t>
            </a:fld>
            <a:endParaRPr lang="en-US" altLang="en-US"/>
          </a:p>
        </p:txBody>
      </p:sp>
    </p:spTree>
    <p:extLst>
      <p:ext uri="{BB962C8B-B14F-4D97-AF65-F5344CB8AC3E}">
        <p14:creationId xmlns:p14="http://schemas.microsoft.com/office/powerpoint/2010/main" val="4084201219"/>
      </p:ext>
    </p:extLst>
  </p:cSld>
  <p:clrMapOvr>
    <a:masterClrMapping/>
  </p:clrMapOvr>
  <p:transition>
    <p:wipe dir="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9">
            <a:extLst>
              <a:ext uri="{FF2B5EF4-FFF2-40B4-BE49-F238E27FC236}">
                <a16:creationId xmlns:a16="http://schemas.microsoft.com/office/drawing/2014/main" id="{7E3E79EE-F0FF-4948-8891-42F5363E68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0B5D537A-9483-4B04-A56E-64C7EF5323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7822B255-DC1F-4198-B245-8F86A892A19C}"/>
              </a:ext>
            </a:extLst>
          </p:cNvPr>
          <p:cNvSpPr>
            <a:spLocks noGrp="1" noChangeArrowheads="1"/>
          </p:cNvSpPr>
          <p:nvPr>
            <p:ph type="sldNum" sz="quarter" idx="12"/>
          </p:nvPr>
        </p:nvSpPr>
        <p:spPr>
          <a:ln/>
        </p:spPr>
        <p:txBody>
          <a:bodyPr/>
          <a:lstStyle>
            <a:lvl1pPr>
              <a:defRPr/>
            </a:lvl1pPr>
          </a:lstStyle>
          <a:p>
            <a:fld id="{A2093944-647B-4C95-AC1C-71814E744825}" type="slidenum">
              <a:rPr lang="en-US" altLang="en-US"/>
              <a:pPr/>
              <a:t>‹#›</a:t>
            </a:fld>
            <a:endParaRPr lang="en-US" altLang="en-US"/>
          </a:p>
        </p:txBody>
      </p:sp>
    </p:spTree>
    <p:extLst>
      <p:ext uri="{BB962C8B-B14F-4D97-AF65-F5344CB8AC3E}">
        <p14:creationId xmlns:p14="http://schemas.microsoft.com/office/powerpoint/2010/main" val="3306352190"/>
      </p:ext>
    </p:extLst>
  </p:cSld>
  <p:clrMapOvr>
    <a:masterClrMapping/>
  </p:clrMapOvr>
  <p:transition>
    <p:wipe dir="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9">
            <a:extLst>
              <a:ext uri="{FF2B5EF4-FFF2-40B4-BE49-F238E27FC236}">
                <a16:creationId xmlns:a16="http://schemas.microsoft.com/office/drawing/2014/main" id="{32AF9824-F4AC-4B04-B54F-974F3F9924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0E6A3526-B0EA-4B10-9035-2D9C72CE0C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0FD7DDAF-ED09-4666-9BB2-60211421F848}"/>
              </a:ext>
            </a:extLst>
          </p:cNvPr>
          <p:cNvSpPr>
            <a:spLocks noGrp="1" noChangeArrowheads="1"/>
          </p:cNvSpPr>
          <p:nvPr>
            <p:ph type="sldNum" sz="quarter" idx="12"/>
          </p:nvPr>
        </p:nvSpPr>
        <p:spPr>
          <a:ln/>
        </p:spPr>
        <p:txBody>
          <a:bodyPr/>
          <a:lstStyle>
            <a:lvl1pPr>
              <a:defRPr/>
            </a:lvl1pPr>
          </a:lstStyle>
          <a:p>
            <a:fld id="{0045FE10-76FD-4774-8444-86D203E24236}" type="slidenum">
              <a:rPr lang="en-US" altLang="en-US"/>
              <a:pPr/>
              <a:t>‹#›</a:t>
            </a:fld>
            <a:endParaRPr lang="en-US" altLang="en-US"/>
          </a:p>
        </p:txBody>
      </p:sp>
    </p:spTree>
    <p:extLst>
      <p:ext uri="{BB962C8B-B14F-4D97-AF65-F5344CB8AC3E}">
        <p14:creationId xmlns:p14="http://schemas.microsoft.com/office/powerpoint/2010/main" val="4016198688"/>
      </p:ext>
    </p:extLst>
  </p:cSld>
  <p:clrMapOvr>
    <a:masterClrMapping/>
  </p:clrMapOvr>
  <p:transition>
    <p:wipe dir="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F007EC85-081A-487D-A299-60EA395E0A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A593FE27-98F0-4179-A794-1F9E193FEF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64497505-4877-4CA2-9505-E4C472A61871}"/>
              </a:ext>
            </a:extLst>
          </p:cNvPr>
          <p:cNvSpPr>
            <a:spLocks noGrp="1" noChangeArrowheads="1"/>
          </p:cNvSpPr>
          <p:nvPr>
            <p:ph type="sldNum" sz="quarter" idx="12"/>
          </p:nvPr>
        </p:nvSpPr>
        <p:spPr>
          <a:ln/>
        </p:spPr>
        <p:txBody>
          <a:bodyPr/>
          <a:lstStyle>
            <a:lvl1pPr>
              <a:defRPr/>
            </a:lvl1pPr>
          </a:lstStyle>
          <a:p>
            <a:fld id="{C89EF685-7B0C-4BA1-86C8-F2CD6E9705CF}" type="slidenum">
              <a:rPr lang="en-US" altLang="en-US"/>
              <a:pPr/>
              <a:t>‹#›</a:t>
            </a:fld>
            <a:endParaRPr lang="en-US" altLang="en-US"/>
          </a:p>
        </p:txBody>
      </p:sp>
    </p:spTree>
    <p:extLst>
      <p:ext uri="{BB962C8B-B14F-4D97-AF65-F5344CB8AC3E}">
        <p14:creationId xmlns:p14="http://schemas.microsoft.com/office/powerpoint/2010/main" val="2243542422"/>
      </p:ext>
    </p:extLst>
  </p:cSld>
  <p:clrMapOvr>
    <a:masterClrMapping/>
  </p:clrMapOvr>
  <p:transition>
    <p:wipe dir="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32ADD97C-2D97-4AD7-8132-6CAD5BA0D7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C8263448-B35A-4818-880E-05E50CA0D6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0B03F390-DC7F-4196-8B36-6A0E84A87385}"/>
              </a:ext>
            </a:extLst>
          </p:cNvPr>
          <p:cNvSpPr>
            <a:spLocks noGrp="1" noChangeArrowheads="1"/>
          </p:cNvSpPr>
          <p:nvPr>
            <p:ph type="sldNum" sz="quarter" idx="12"/>
          </p:nvPr>
        </p:nvSpPr>
        <p:spPr>
          <a:ln/>
        </p:spPr>
        <p:txBody>
          <a:bodyPr/>
          <a:lstStyle>
            <a:lvl1pPr>
              <a:defRPr/>
            </a:lvl1pPr>
          </a:lstStyle>
          <a:p>
            <a:fld id="{7012B276-1B40-44B1-AFD5-2A0A74FFC7B8}" type="slidenum">
              <a:rPr lang="en-US" altLang="en-US"/>
              <a:pPr/>
              <a:t>‹#›</a:t>
            </a:fld>
            <a:endParaRPr lang="en-US" altLang="en-US"/>
          </a:p>
        </p:txBody>
      </p:sp>
    </p:spTree>
    <p:extLst>
      <p:ext uri="{BB962C8B-B14F-4D97-AF65-F5344CB8AC3E}">
        <p14:creationId xmlns:p14="http://schemas.microsoft.com/office/powerpoint/2010/main" val="2278451621"/>
      </p:ext>
    </p:extLst>
  </p:cSld>
  <p:clrMapOvr>
    <a:masterClrMapping/>
  </p:clrMapOvr>
  <p:transition>
    <p:wipe dir="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52CA9146-FFBC-4FEF-962A-8F5E0B56B3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75729EFD-E96A-44C8-9B1A-3D4AD8CB7D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16F52908-C752-480E-9457-A97593B9A47E}"/>
              </a:ext>
            </a:extLst>
          </p:cNvPr>
          <p:cNvSpPr>
            <a:spLocks noGrp="1" noChangeArrowheads="1"/>
          </p:cNvSpPr>
          <p:nvPr>
            <p:ph type="sldNum" sz="quarter" idx="12"/>
          </p:nvPr>
        </p:nvSpPr>
        <p:spPr>
          <a:ln/>
        </p:spPr>
        <p:txBody>
          <a:bodyPr/>
          <a:lstStyle>
            <a:lvl1pPr>
              <a:defRPr/>
            </a:lvl1pPr>
          </a:lstStyle>
          <a:p>
            <a:fld id="{98DE7F9B-7974-4271-92EE-C2A00D22C142}" type="slidenum">
              <a:rPr lang="en-US" altLang="en-US"/>
              <a:pPr/>
              <a:t>‹#›</a:t>
            </a:fld>
            <a:endParaRPr lang="en-US" altLang="en-US"/>
          </a:p>
        </p:txBody>
      </p:sp>
    </p:spTree>
    <p:extLst>
      <p:ext uri="{BB962C8B-B14F-4D97-AF65-F5344CB8AC3E}">
        <p14:creationId xmlns:p14="http://schemas.microsoft.com/office/powerpoint/2010/main" val="957025099"/>
      </p:ext>
    </p:extLst>
  </p:cSld>
  <p:clrMapOvr>
    <a:masterClrMapping/>
  </p:clrMapOvr>
  <p:transition>
    <p:wipe dir="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2D454536-B2BF-46FC-A3BA-F639C5AB31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FE7EC625-ECAA-4D13-907E-AB288901F0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65FF0DE1-2541-42B2-9CDB-7BA2AE01F178}"/>
              </a:ext>
            </a:extLst>
          </p:cNvPr>
          <p:cNvSpPr>
            <a:spLocks noGrp="1" noChangeArrowheads="1"/>
          </p:cNvSpPr>
          <p:nvPr>
            <p:ph type="sldNum" sz="quarter" idx="12"/>
          </p:nvPr>
        </p:nvSpPr>
        <p:spPr>
          <a:ln/>
        </p:spPr>
        <p:txBody>
          <a:bodyPr/>
          <a:lstStyle>
            <a:lvl1pPr>
              <a:defRPr/>
            </a:lvl1pPr>
          </a:lstStyle>
          <a:p>
            <a:fld id="{51937CB6-B422-48C6-8F6E-2C20E465E093}" type="slidenum">
              <a:rPr lang="en-US" altLang="en-US"/>
              <a:pPr/>
              <a:t>‹#›</a:t>
            </a:fld>
            <a:endParaRPr lang="en-US" altLang="en-US"/>
          </a:p>
        </p:txBody>
      </p:sp>
    </p:spTree>
    <p:extLst>
      <p:ext uri="{BB962C8B-B14F-4D97-AF65-F5344CB8AC3E}">
        <p14:creationId xmlns:p14="http://schemas.microsoft.com/office/powerpoint/2010/main" val="487929453"/>
      </p:ext>
    </p:extLst>
  </p:cSld>
  <p:clrMapOvr>
    <a:masterClrMapping/>
  </p:clrMapOvr>
  <p:transition>
    <p:wipe dir="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15653AE9-CF6E-4551-B17F-D7469FC716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32B12FD3-9B7C-48B1-B81D-74C85AA547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70E6DC03-0985-4AD7-94A9-1D8E7086F9A7}"/>
              </a:ext>
            </a:extLst>
          </p:cNvPr>
          <p:cNvSpPr>
            <a:spLocks noGrp="1" noChangeArrowheads="1"/>
          </p:cNvSpPr>
          <p:nvPr>
            <p:ph type="sldNum" sz="quarter" idx="12"/>
          </p:nvPr>
        </p:nvSpPr>
        <p:spPr>
          <a:ln/>
        </p:spPr>
        <p:txBody>
          <a:bodyPr/>
          <a:lstStyle>
            <a:lvl1pPr>
              <a:defRPr/>
            </a:lvl1pPr>
          </a:lstStyle>
          <a:p>
            <a:fld id="{4DB733E4-9F5F-44EB-BF96-A4909EC2A486}" type="slidenum">
              <a:rPr lang="en-US" altLang="en-US"/>
              <a:pPr/>
              <a:t>‹#›</a:t>
            </a:fld>
            <a:endParaRPr lang="en-US" altLang="en-US"/>
          </a:p>
        </p:txBody>
      </p:sp>
    </p:spTree>
    <p:extLst>
      <p:ext uri="{BB962C8B-B14F-4D97-AF65-F5344CB8AC3E}">
        <p14:creationId xmlns:p14="http://schemas.microsoft.com/office/powerpoint/2010/main" val="164780635"/>
      </p:ext>
    </p:extLst>
  </p:cSld>
  <p:clrMapOvr>
    <a:masterClrMapping/>
  </p:clrMapOvr>
  <p:transition>
    <p:wipe dir="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CEFDDD4A-C178-4A4A-B10A-37081D78DE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C92752D3-ADF9-48A5-A5F4-949CD78008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F85E9EB0-5D3A-48F7-9B07-ED9C07CA0BE1}"/>
              </a:ext>
            </a:extLst>
          </p:cNvPr>
          <p:cNvSpPr>
            <a:spLocks noGrp="1" noChangeArrowheads="1"/>
          </p:cNvSpPr>
          <p:nvPr>
            <p:ph type="sldNum" sz="quarter" idx="12"/>
          </p:nvPr>
        </p:nvSpPr>
        <p:spPr>
          <a:ln/>
        </p:spPr>
        <p:txBody>
          <a:bodyPr/>
          <a:lstStyle>
            <a:lvl1pPr>
              <a:defRPr/>
            </a:lvl1pPr>
          </a:lstStyle>
          <a:p>
            <a:fld id="{E864B666-0F2B-4D9C-BD36-3BE67096D145}" type="slidenum">
              <a:rPr lang="en-US" altLang="en-US"/>
              <a:pPr/>
              <a:t>‹#›</a:t>
            </a:fld>
            <a:endParaRPr lang="en-US" altLang="en-US"/>
          </a:p>
        </p:txBody>
      </p:sp>
    </p:spTree>
    <p:extLst>
      <p:ext uri="{BB962C8B-B14F-4D97-AF65-F5344CB8AC3E}">
        <p14:creationId xmlns:p14="http://schemas.microsoft.com/office/powerpoint/2010/main" val="3917457091"/>
      </p:ext>
    </p:extLst>
  </p:cSld>
  <p:clrMapOvr>
    <a:masterClrMapping/>
  </p:clrMapOvr>
  <p:transition>
    <p:wipe dir="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D12C7F8A-349F-4045-BF08-38B755C2D7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68EB7D98-C216-4203-83BE-BE9108267F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E0CBD00A-42A3-4F30-B9D0-8CF1172FB714}"/>
              </a:ext>
            </a:extLst>
          </p:cNvPr>
          <p:cNvSpPr>
            <a:spLocks noGrp="1" noChangeArrowheads="1"/>
          </p:cNvSpPr>
          <p:nvPr>
            <p:ph type="sldNum" sz="quarter" idx="12"/>
          </p:nvPr>
        </p:nvSpPr>
        <p:spPr>
          <a:ln/>
        </p:spPr>
        <p:txBody>
          <a:bodyPr/>
          <a:lstStyle>
            <a:lvl1pPr>
              <a:defRPr/>
            </a:lvl1pPr>
          </a:lstStyle>
          <a:p>
            <a:fld id="{EABB5B41-2792-4D9E-9471-2699F165DDD9}" type="slidenum">
              <a:rPr lang="en-US" altLang="en-US"/>
              <a:pPr/>
              <a:t>‹#›</a:t>
            </a:fld>
            <a:endParaRPr lang="en-US" altLang="en-US"/>
          </a:p>
        </p:txBody>
      </p:sp>
    </p:spTree>
    <p:extLst>
      <p:ext uri="{BB962C8B-B14F-4D97-AF65-F5344CB8AC3E}">
        <p14:creationId xmlns:p14="http://schemas.microsoft.com/office/powerpoint/2010/main" val="4044674751"/>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6F924-51CF-4162-8081-34A9B8B19845}"/>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7A59F5-23C6-49E9-9F30-C3D82F8FDFA6}"/>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2D63A6-0DB0-4980-BFBC-67332138170F}"/>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BF87BC48-6149-4BD6-967F-A423AC2BE124}"/>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1E7FA9D-0DF3-4D37-A2D5-E355E7F85457}"/>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50B8C0A8-2A65-4077-88D8-4A7074311817}"/>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2E51F2CA-09C3-42C1-8BA1-C15F3AE24A78}"/>
              </a:ext>
            </a:extLst>
          </p:cNvPr>
          <p:cNvSpPr>
            <a:spLocks noGrp="1"/>
          </p:cNvSpPr>
          <p:nvPr>
            <p:ph type="sldNum" sz="quarter" idx="12"/>
          </p:nvPr>
        </p:nvSpPr>
        <p:spPr>
          <a:xfrm>
            <a:off x="8737600" y="6245225"/>
            <a:ext cx="2844800" cy="476250"/>
          </a:xfrm>
        </p:spPr>
        <p:txBody>
          <a:bodyPr/>
          <a:lstStyle>
            <a:lvl1pPr>
              <a:defRPr/>
            </a:lvl1pPr>
          </a:lstStyle>
          <a:p>
            <a:fld id="{914DDA9D-D0AD-4B05-8A75-220933CDBFB7}" type="slidenum">
              <a:rPr lang="en-US" altLang="en-US"/>
              <a:pPr/>
              <a:t>‹#›</a:t>
            </a:fld>
            <a:endParaRPr lang="en-US" altLang="en-US"/>
          </a:p>
        </p:txBody>
      </p:sp>
    </p:spTree>
    <p:extLst>
      <p:ext uri="{BB962C8B-B14F-4D97-AF65-F5344CB8AC3E}">
        <p14:creationId xmlns:p14="http://schemas.microsoft.com/office/powerpoint/2010/main" val="4876071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FE463D23-7F8E-48E0-8095-CDA02E093E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DCE371D9-C095-4041-B3B1-3533CC01AB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D37804A8-53A1-4942-8A48-F11DAC735DB3}"/>
              </a:ext>
            </a:extLst>
          </p:cNvPr>
          <p:cNvSpPr>
            <a:spLocks noGrp="1" noChangeArrowheads="1"/>
          </p:cNvSpPr>
          <p:nvPr>
            <p:ph type="sldNum" sz="quarter" idx="12"/>
          </p:nvPr>
        </p:nvSpPr>
        <p:spPr>
          <a:ln/>
        </p:spPr>
        <p:txBody>
          <a:bodyPr/>
          <a:lstStyle>
            <a:lvl1pPr>
              <a:defRPr/>
            </a:lvl1pPr>
          </a:lstStyle>
          <a:p>
            <a:fld id="{7EB131D9-523B-4EB2-BC44-6AA1FC01AE15}" type="slidenum">
              <a:rPr lang="en-US" altLang="en-US"/>
              <a:pPr/>
              <a:t>‹#›</a:t>
            </a:fld>
            <a:endParaRPr lang="en-US" altLang="en-US"/>
          </a:p>
        </p:txBody>
      </p:sp>
    </p:spTree>
    <p:extLst>
      <p:ext uri="{BB962C8B-B14F-4D97-AF65-F5344CB8AC3E}">
        <p14:creationId xmlns:p14="http://schemas.microsoft.com/office/powerpoint/2010/main" val="2033110115"/>
      </p:ext>
    </p:extLst>
  </p:cSld>
  <p:clrMapOvr>
    <a:masterClrMapping/>
  </p:clrMapOvr>
  <p:transition>
    <p:wipe dir="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a:extLst>
              <a:ext uri="{FF2B5EF4-FFF2-40B4-BE49-F238E27FC236}">
                <a16:creationId xmlns:a16="http://schemas.microsoft.com/office/drawing/2014/main" id="{FC0A880B-71CC-43D4-883A-4B106B0AB5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332D27C3-7C6F-4BAE-A468-C7055E504A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5431875B-FB95-4F2D-98E6-0E72E8CC82FB}"/>
              </a:ext>
            </a:extLst>
          </p:cNvPr>
          <p:cNvSpPr>
            <a:spLocks noGrp="1" noChangeArrowheads="1"/>
          </p:cNvSpPr>
          <p:nvPr>
            <p:ph type="sldNum" sz="quarter" idx="12"/>
          </p:nvPr>
        </p:nvSpPr>
        <p:spPr>
          <a:ln/>
        </p:spPr>
        <p:txBody>
          <a:bodyPr/>
          <a:lstStyle>
            <a:lvl1pPr>
              <a:defRPr/>
            </a:lvl1pPr>
          </a:lstStyle>
          <a:p>
            <a:fld id="{24935588-32E7-4338-BECA-29B5B31B84D6}" type="slidenum">
              <a:rPr lang="en-US" altLang="en-US"/>
              <a:pPr/>
              <a:t>‹#›</a:t>
            </a:fld>
            <a:endParaRPr lang="en-US" altLang="en-US"/>
          </a:p>
        </p:txBody>
      </p:sp>
    </p:spTree>
    <p:extLst>
      <p:ext uri="{BB962C8B-B14F-4D97-AF65-F5344CB8AC3E}">
        <p14:creationId xmlns:p14="http://schemas.microsoft.com/office/powerpoint/2010/main" val="2595058590"/>
      </p:ext>
    </p:extLst>
  </p:cSld>
  <p:clrMapOvr>
    <a:masterClrMapping/>
  </p:clrMapOvr>
  <p:transition>
    <p:wipe dir="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74EBE2A1-7C28-4D89-B167-02BD1DB4EF95}"/>
              </a:ext>
            </a:extLst>
          </p:cNvPr>
          <p:cNvGrpSpPr>
            <a:grpSpLocks/>
          </p:cNvGrpSpPr>
          <p:nvPr/>
        </p:nvGrpSpPr>
        <p:grpSpPr bwMode="auto">
          <a:xfrm>
            <a:off x="-2117" y="0"/>
            <a:ext cx="12194117" cy="6861175"/>
            <a:chOff x="-1588" y="0"/>
            <a:chExt cx="9145588" cy="6860798"/>
          </a:xfrm>
        </p:grpSpPr>
        <p:sp>
          <p:nvSpPr>
            <p:cNvPr id="5" name="Rectangle 4">
              <a:extLst>
                <a:ext uri="{FF2B5EF4-FFF2-40B4-BE49-F238E27FC236}">
                  <a16:creationId xmlns:a16="http://schemas.microsoft.com/office/drawing/2014/main" id="{D8B8CD9F-4780-44B2-9F60-0CAEBDE4DCF8}"/>
                </a:ext>
              </a:extLst>
            </p:cNvPr>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A0DBAFA5-AC4A-496C-A84E-04E3EDCBA7E7}"/>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03883753-EA2D-484B-8FC1-A57165EC870E}"/>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05BBA179-3353-4C7C-982C-EADFC6274170}"/>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D425FDC1-4CAC-42CB-B1B7-CF6A05830C80}"/>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E3AB9734-B0E4-4E35-84FF-0F09CF0C9BEE}"/>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C7D53DD9-A183-48BC-A236-63A7D001017E}"/>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2" name="Rectangle 11">
            <a:extLst>
              <a:ext uri="{FF2B5EF4-FFF2-40B4-BE49-F238E27FC236}">
                <a16:creationId xmlns:a16="http://schemas.microsoft.com/office/drawing/2014/main" id="{5B5098E4-049A-4237-A09C-AE2D2AD4E2F2}"/>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155254" y="2226504"/>
            <a:ext cx="789023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1155254" y="4777380"/>
            <a:ext cx="7890239" cy="861420"/>
          </a:xfrm>
        </p:spPr>
        <p:txBody>
          <a:bodyPr/>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3">
            <a:extLst>
              <a:ext uri="{FF2B5EF4-FFF2-40B4-BE49-F238E27FC236}">
                <a16:creationId xmlns:a16="http://schemas.microsoft.com/office/drawing/2014/main" id="{A5633DD6-D386-4B10-BCFF-057711336D03}"/>
              </a:ext>
            </a:extLst>
          </p:cNvPr>
          <p:cNvSpPr>
            <a:spLocks noGrp="1"/>
          </p:cNvSpPr>
          <p:nvPr>
            <p:ph type="dt" sz="half" idx="10"/>
          </p:nvPr>
        </p:nvSpPr>
        <p:spPr bwMode="gray">
          <a:xfrm rot="5400000">
            <a:off x="10162117" y="1790700"/>
            <a:ext cx="990600" cy="304800"/>
          </a:xfrm>
        </p:spPr>
        <p:txBody>
          <a:bodyPr anchor="t"/>
          <a:lstStyle>
            <a:lvl1pPr algn="l">
              <a:defRPr b="0" i="0">
                <a:solidFill>
                  <a:schemeClr val="bg1">
                    <a:alpha val="60000"/>
                  </a:schemeClr>
                </a:solidFill>
              </a:defRPr>
            </a:lvl1pPr>
          </a:lstStyle>
          <a:p>
            <a:pPr>
              <a:defRPr/>
            </a:pPr>
            <a:endParaRPr lang="en-US" altLang="en-US"/>
          </a:p>
        </p:txBody>
      </p:sp>
      <p:sp>
        <p:nvSpPr>
          <p:cNvPr id="14" name="Footer Placeholder 4">
            <a:extLst>
              <a:ext uri="{FF2B5EF4-FFF2-40B4-BE49-F238E27FC236}">
                <a16:creationId xmlns:a16="http://schemas.microsoft.com/office/drawing/2014/main" id="{D25A99FC-4FD8-4879-BB39-0D80F45D847F}"/>
              </a:ext>
            </a:extLst>
          </p:cNvPr>
          <p:cNvSpPr>
            <a:spLocks noGrp="1"/>
          </p:cNvSpPr>
          <p:nvPr>
            <p:ph type="ftr" sz="quarter" idx="11"/>
          </p:nvPr>
        </p:nvSpPr>
        <p:spPr bwMode="gray">
          <a:xfrm rot="5400000">
            <a:off x="8958527" y="3226594"/>
            <a:ext cx="3859212" cy="304800"/>
          </a:xfrm>
        </p:spPr>
        <p:txBody>
          <a:bodyPr/>
          <a:lstStyle>
            <a:lvl1pPr>
              <a:defRPr b="0" i="0">
                <a:solidFill>
                  <a:schemeClr val="bg1">
                    <a:alpha val="60000"/>
                  </a:schemeClr>
                </a:solidFill>
              </a:defRPr>
            </a:lvl1pPr>
          </a:lstStyle>
          <a:p>
            <a:pPr>
              <a:defRPr/>
            </a:pPr>
            <a:endParaRPr lang="en-US" altLang="en-US"/>
          </a:p>
        </p:txBody>
      </p:sp>
      <p:sp>
        <p:nvSpPr>
          <p:cNvPr id="15" name="Slide Number Placeholder 5">
            <a:extLst>
              <a:ext uri="{FF2B5EF4-FFF2-40B4-BE49-F238E27FC236}">
                <a16:creationId xmlns:a16="http://schemas.microsoft.com/office/drawing/2014/main" id="{EB3A3771-193B-417E-B436-7C87B2283FDB}"/>
              </a:ext>
            </a:extLst>
          </p:cNvPr>
          <p:cNvSpPr>
            <a:spLocks noGrp="1"/>
          </p:cNvSpPr>
          <p:nvPr>
            <p:ph type="sldNum" sz="quarter" idx="12"/>
          </p:nvPr>
        </p:nvSpPr>
        <p:spPr/>
        <p:txBody>
          <a:bodyPr/>
          <a:lstStyle>
            <a:lvl1pPr algn="ctr">
              <a:defRPr sz="2800"/>
            </a:lvl1pPr>
          </a:lstStyle>
          <a:p>
            <a:pPr>
              <a:defRPr/>
            </a:pPr>
            <a:fld id="{66991006-B66A-4227-B285-58FCB825C18B}" type="slidenum">
              <a:rPr lang="en-US" altLang="en-US"/>
              <a:pPr>
                <a:defRPr/>
              </a:pPr>
              <a:t>‹#›</a:t>
            </a:fld>
            <a:endParaRPr lang="en-US" altLang="en-US"/>
          </a:p>
        </p:txBody>
      </p:sp>
    </p:spTree>
    <p:extLst>
      <p:ext uri="{BB962C8B-B14F-4D97-AF65-F5344CB8AC3E}">
        <p14:creationId xmlns:p14="http://schemas.microsoft.com/office/powerpoint/2010/main" val="2836452930"/>
      </p:ext>
    </p:extLst>
  </p:cSld>
  <p:clrMapOvr>
    <a:masterClrMapping/>
  </p:clrMapOvr>
  <p:transition>
    <p:wipe dir="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627" y="927099"/>
            <a:ext cx="8458229" cy="709865"/>
          </a:xfrm>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1DFCDA-7362-4131-B9FA-C5554FA9642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DDAF8D9-7566-4DFC-B9BE-0423DA29A51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17C0FBE-FF7F-429F-B5A5-4E750E070F94}"/>
              </a:ext>
            </a:extLst>
          </p:cNvPr>
          <p:cNvSpPr>
            <a:spLocks noGrp="1"/>
          </p:cNvSpPr>
          <p:nvPr>
            <p:ph type="sldNum" sz="quarter" idx="12"/>
          </p:nvPr>
        </p:nvSpPr>
        <p:spPr/>
        <p:txBody>
          <a:bodyPr/>
          <a:lstStyle>
            <a:lvl1pPr algn="ctr">
              <a:defRPr sz="2800"/>
            </a:lvl1pPr>
          </a:lstStyle>
          <a:p>
            <a:pPr>
              <a:defRPr/>
            </a:pPr>
            <a:fld id="{BD4DDA5E-450B-4E8B-86AF-93C6D85BD366}" type="slidenum">
              <a:rPr lang="en-US" altLang="en-US"/>
              <a:pPr>
                <a:defRPr/>
              </a:pPr>
              <a:t>‹#›</a:t>
            </a:fld>
            <a:endParaRPr lang="en-US" altLang="en-US"/>
          </a:p>
        </p:txBody>
      </p:sp>
    </p:spTree>
    <p:extLst>
      <p:ext uri="{BB962C8B-B14F-4D97-AF65-F5344CB8AC3E}">
        <p14:creationId xmlns:p14="http://schemas.microsoft.com/office/powerpoint/2010/main" val="1055640625"/>
      </p:ext>
    </p:extLst>
  </p:cSld>
  <p:clrMapOvr>
    <a:masterClrMapping/>
  </p:clrMapOvr>
  <p:transition>
    <p:wipe dir="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3D9C3084-631F-444C-BD39-743733398B28}"/>
              </a:ext>
            </a:extLst>
          </p:cNvPr>
          <p:cNvGrpSpPr>
            <a:grpSpLocks/>
          </p:cNvGrpSpPr>
          <p:nvPr/>
        </p:nvGrpSpPr>
        <p:grpSpPr bwMode="auto">
          <a:xfrm>
            <a:off x="-2117" y="0"/>
            <a:ext cx="12194117" cy="6861175"/>
            <a:chOff x="-1588" y="0"/>
            <a:chExt cx="9145588" cy="6860798"/>
          </a:xfrm>
        </p:grpSpPr>
        <p:sp>
          <p:nvSpPr>
            <p:cNvPr id="5" name="Rectangle 4">
              <a:extLst>
                <a:ext uri="{FF2B5EF4-FFF2-40B4-BE49-F238E27FC236}">
                  <a16:creationId xmlns:a16="http://schemas.microsoft.com/office/drawing/2014/main" id="{11C5AB17-FEC8-40B5-8EAD-7BC92C8C0BFB}"/>
                </a:ext>
              </a:extLst>
            </p:cNvPr>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E9DFD12A-60A6-4B76-81DD-3923042FB420}"/>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68D5E553-1B94-4D88-8D2D-2F115544DE0C}"/>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669986A7-A098-413B-AACC-1EA8501932CC}"/>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1F25B69B-430C-41E2-8323-9CC380BBAF0F}"/>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7736BD1A-2893-490D-8BD4-11916607B89D}"/>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05D24F4-3079-49D9-B0AF-A9F5611CA50E}"/>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0">
              <a:extLst>
                <a:ext uri="{FF2B5EF4-FFF2-40B4-BE49-F238E27FC236}">
                  <a16:creationId xmlns:a16="http://schemas.microsoft.com/office/drawing/2014/main" id="{7D06B7E3-1990-4F7F-BBE4-7A660DB36E2E}"/>
                </a:ext>
              </a:extLst>
            </p:cNvPr>
            <p:cNvSpPr>
              <a:spLocks/>
            </p:cNvSpPr>
            <p:nvPr/>
          </p:nvSpPr>
          <p:spPr bwMode="gray">
            <a:xfrm rot="-5400000">
              <a:off x="3105027" y="1765596"/>
              <a:ext cx="5995993" cy="3326809"/>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5">
              <a:extLst>
                <a:ext uri="{FF2B5EF4-FFF2-40B4-BE49-F238E27FC236}">
                  <a16:creationId xmlns:a16="http://schemas.microsoft.com/office/drawing/2014/main" id="{B4E2AC50-A2B0-4848-BFCF-6F0E565797A2}"/>
                </a:ext>
              </a:extLst>
            </p:cNvPr>
            <p:cNvSpPr>
              <a:spLocks/>
            </p:cNvSpPr>
            <p:nvPr/>
          </p:nvSpPr>
          <p:spPr bwMode="gray">
            <a:xfrm rot="-5912394">
              <a:off x="3320102" y="145837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556B4342-090E-458D-9304-BA9E968B2D42}"/>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 name="Rectangle 14">
            <a:extLst>
              <a:ext uri="{FF2B5EF4-FFF2-40B4-BE49-F238E27FC236}">
                <a16:creationId xmlns:a16="http://schemas.microsoft.com/office/drawing/2014/main" id="{F64BF645-0DA1-48B2-BC21-475D0EC8A95E}"/>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70045" y="2257588"/>
            <a:ext cx="4120896" cy="3020344"/>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25682" y="2257588"/>
            <a:ext cx="4110021"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Date Placeholder 3">
            <a:extLst>
              <a:ext uri="{FF2B5EF4-FFF2-40B4-BE49-F238E27FC236}">
                <a16:creationId xmlns:a16="http://schemas.microsoft.com/office/drawing/2014/main" id="{248CB00C-EDFB-4957-BDC9-C86E974CE420}"/>
              </a:ext>
            </a:extLst>
          </p:cNvPr>
          <p:cNvSpPr>
            <a:spLocks noGrp="1"/>
          </p:cNvSpPr>
          <p:nvPr>
            <p:ph type="dt" sz="half" idx="10"/>
          </p:nvPr>
        </p:nvSpPr>
        <p:spPr/>
        <p:txBody>
          <a:bodyPr/>
          <a:lstStyle>
            <a:lvl1pPr>
              <a:defRPr/>
            </a:lvl1pPr>
          </a:lstStyle>
          <a:p>
            <a:pPr>
              <a:defRPr/>
            </a:pPr>
            <a:endParaRPr lang="en-US" altLang="en-US"/>
          </a:p>
        </p:txBody>
      </p:sp>
      <p:sp>
        <p:nvSpPr>
          <p:cNvPr id="17" name="Footer Placeholder 4">
            <a:extLst>
              <a:ext uri="{FF2B5EF4-FFF2-40B4-BE49-F238E27FC236}">
                <a16:creationId xmlns:a16="http://schemas.microsoft.com/office/drawing/2014/main" id="{B88BD403-5C0C-4D5A-9467-4E96BD229697}"/>
              </a:ext>
            </a:extLst>
          </p:cNvPr>
          <p:cNvSpPr>
            <a:spLocks noGrp="1"/>
          </p:cNvSpPr>
          <p:nvPr>
            <p:ph type="ftr" sz="quarter" idx="11"/>
          </p:nvPr>
        </p:nvSpPr>
        <p:spPr/>
        <p:txBody>
          <a:bodyPr/>
          <a:lstStyle>
            <a:lvl1pPr>
              <a:defRPr/>
            </a:lvl1pPr>
          </a:lstStyle>
          <a:p>
            <a:pPr>
              <a:defRPr/>
            </a:pPr>
            <a:endParaRPr lang="en-US" altLang="en-US"/>
          </a:p>
        </p:txBody>
      </p:sp>
      <p:sp>
        <p:nvSpPr>
          <p:cNvPr id="18" name="Slide Number Placeholder 5">
            <a:extLst>
              <a:ext uri="{FF2B5EF4-FFF2-40B4-BE49-F238E27FC236}">
                <a16:creationId xmlns:a16="http://schemas.microsoft.com/office/drawing/2014/main" id="{F546CDB8-050F-41A9-A026-DBEF5FF14445}"/>
              </a:ext>
            </a:extLst>
          </p:cNvPr>
          <p:cNvSpPr>
            <a:spLocks noGrp="1"/>
          </p:cNvSpPr>
          <p:nvPr>
            <p:ph type="sldNum" sz="quarter" idx="12"/>
          </p:nvPr>
        </p:nvSpPr>
        <p:spPr/>
        <p:txBody>
          <a:bodyPr/>
          <a:lstStyle>
            <a:lvl1pPr algn="ctr">
              <a:defRPr sz="2800"/>
            </a:lvl1pPr>
          </a:lstStyle>
          <a:p>
            <a:pPr>
              <a:defRPr/>
            </a:pPr>
            <a:fld id="{F9C14DFE-13BA-49A6-8F19-CAEAFA1BDCC0}" type="slidenum">
              <a:rPr lang="en-US" altLang="en-US"/>
              <a:pPr>
                <a:defRPr/>
              </a:pPr>
              <a:t>‹#›</a:t>
            </a:fld>
            <a:endParaRPr lang="en-US" altLang="en-US"/>
          </a:p>
        </p:txBody>
      </p:sp>
    </p:spTree>
    <p:extLst>
      <p:ext uri="{BB962C8B-B14F-4D97-AF65-F5344CB8AC3E}">
        <p14:creationId xmlns:p14="http://schemas.microsoft.com/office/powerpoint/2010/main" val="1946577796"/>
      </p:ext>
    </p:extLst>
  </p:cSld>
  <p:clrMapOvr>
    <a:masterClrMapping/>
  </p:clrMapOvr>
  <p:transition>
    <p:wipe dir="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5253" y="2489201"/>
            <a:ext cx="4849307"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41" y="2489203"/>
            <a:ext cx="4849307"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8C641D0-EA38-4C00-B28B-85323CF776E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F75D0763-2CCF-4AFA-8270-B8D7D20458F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1DE5343F-91E7-4BD0-9D36-4EEAE45C8779}"/>
              </a:ext>
            </a:extLst>
          </p:cNvPr>
          <p:cNvSpPr>
            <a:spLocks noGrp="1"/>
          </p:cNvSpPr>
          <p:nvPr>
            <p:ph type="sldNum" sz="quarter" idx="12"/>
          </p:nvPr>
        </p:nvSpPr>
        <p:spPr/>
        <p:txBody>
          <a:bodyPr/>
          <a:lstStyle>
            <a:lvl1pPr algn="ctr">
              <a:defRPr sz="2800"/>
            </a:lvl1pPr>
          </a:lstStyle>
          <a:p>
            <a:pPr>
              <a:defRPr/>
            </a:pPr>
            <a:fld id="{5C7AF6BE-4AD1-4416-82AD-0828E97DB0F6}" type="slidenum">
              <a:rPr lang="en-US" altLang="en-US"/>
              <a:pPr>
                <a:defRPr/>
              </a:pPr>
              <a:t>‹#›</a:t>
            </a:fld>
            <a:endParaRPr lang="en-US" altLang="en-US"/>
          </a:p>
        </p:txBody>
      </p:sp>
    </p:spTree>
    <p:extLst>
      <p:ext uri="{BB962C8B-B14F-4D97-AF65-F5344CB8AC3E}">
        <p14:creationId xmlns:p14="http://schemas.microsoft.com/office/powerpoint/2010/main" val="3609340290"/>
      </p:ext>
    </p:extLst>
  </p:cSld>
  <p:clrMapOvr>
    <a:masterClrMapping/>
  </p:clrMapOvr>
  <p:transition>
    <p:wipe dir="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9891" y="2489200"/>
            <a:ext cx="4844669"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5253" y="3248491"/>
            <a:ext cx="4849307"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42" y="2489201"/>
            <a:ext cx="4849305"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41" y="3245836"/>
            <a:ext cx="4849307"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F1A10C7-E62D-4F54-9D11-99B651A17219}"/>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BFA3AB48-C6DD-4226-9390-86EA73D464B4}"/>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19D4F67D-B350-4C87-AED4-7F33CFD93EC7}"/>
              </a:ext>
            </a:extLst>
          </p:cNvPr>
          <p:cNvSpPr>
            <a:spLocks noGrp="1"/>
          </p:cNvSpPr>
          <p:nvPr>
            <p:ph type="sldNum" sz="quarter" idx="12"/>
          </p:nvPr>
        </p:nvSpPr>
        <p:spPr/>
        <p:txBody>
          <a:bodyPr/>
          <a:lstStyle>
            <a:lvl1pPr algn="ctr">
              <a:defRPr sz="2800"/>
            </a:lvl1pPr>
          </a:lstStyle>
          <a:p>
            <a:pPr>
              <a:defRPr/>
            </a:pPr>
            <a:fld id="{AF8A54AC-CC0A-4BD9-B068-5995DCB07387}" type="slidenum">
              <a:rPr lang="en-US" altLang="en-US"/>
              <a:pPr>
                <a:defRPr/>
              </a:pPr>
              <a:t>‹#›</a:t>
            </a:fld>
            <a:endParaRPr lang="en-US" altLang="en-US"/>
          </a:p>
        </p:txBody>
      </p:sp>
    </p:spTree>
    <p:extLst>
      <p:ext uri="{BB962C8B-B14F-4D97-AF65-F5344CB8AC3E}">
        <p14:creationId xmlns:p14="http://schemas.microsoft.com/office/powerpoint/2010/main" val="1532342664"/>
      </p:ext>
    </p:extLst>
  </p:cSld>
  <p:clrMapOvr>
    <a:masterClrMapping/>
  </p:clrMapOvr>
  <p:transition>
    <p:wipe dir="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290E7F3-409C-472D-8093-88B751BD8936}"/>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FE15CD08-201C-4520-B532-72CB9D5E93EA}"/>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D60A57D9-7D4B-4CFA-B574-6D1C691B867E}"/>
              </a:ext>
            </a:extLst>
          </p:cNvPr>
          <p:cNvSpPr>
            <a:spLocks noGrp="1"/>
          </p:cNvSpPr>
          <p:nvPr>
            <p:ph type="sldNum" sz="quarter" idx="12"/>
          </p:nvPr>
        </p:nvSpPr>
        <p:spPr/>
        <p:txBody>
          <a:bodyPr/>
          <a:lstStyle>
            <a:lvl1pPr algn="ctr">
              <a:defRPr sz="2800"/>
            </a:lvl1pPr>
          </a:lstStyle>
          <a:p>
            <a:pPr>
              <a:defRPr/>
            </a:pPr>
            <a:fld id="{320F2DAA-B987-48E8-AAEC-E2BB92769A78}" type="slidenum">
              <a:rPr lang="en-US" altLang="en-US"/>
              <a:pPr>
                <a:defRPr/>
              </a:pPr>
              <a:t>‹#›</a:t>
            </a:fld>
            <a:endParaRPr lang="en-US" altLang="en-US"/>
          </a:p>
        </p:txBody>
      </p:sp>
    </p:spTree>
    <p:extLst>
      <p:ext uri="{BB962C8B-B14F-4D97-AF65-F5344CB8AC3E}">
        <p14:creationId xmlns:p14="http://schemas.microsoft.com/office/powerpoint/2010/main" val="3764331403"/>
      </p:ext>
    </p:extLst>
  </p:cSld>
  <p:clrMapOvr>
    <a:masterClrMapping/>
  </p:clrMapOvr>
  <p:transition>
    <p:wipe dir="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2048B5-3E26-45C6-8C53-668117CECDAE}"/>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a:extLst>
              <a:ext uri="{FF2B5EF4-FFF2-40B4-BE49-F238E27FC236}">
                <a16:creationId xmlns:a16="http://schemas.microsoft.com/office/drawing/2014/main" id="{B0E37931-C068-49B1-9C92-4B3226239AA2}"/>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
            <a:extLst>
              <a:ext uri="{FF2B5EF4-FFF2-40B4-BE49-F238E27FC236}">
                <a16:creationId xmlns:a16="http://schemas.microsoft.com/office/drawing/2014/main" id="{D5D3B877-0F64-4CD8-873B-5A706E1F60EC}"/>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3">
            <a:extLst>
              <a:ext uri="{FF2B5EF4-FFF2-40B4-BE49-F238E27FC236}">
                <a16:creationId xmlns:a16="http://schemas.microsoft.com/office/drawing/2014/main" id="{07BC8271-486E-490F-A6C5-88D858A51EF8}"/>
              </a:ext>
            </a:extLst>
          </p:cNvPr>
          <p:cNvSpPr>
            <a:spLocks noGrp="1"/>
          </p:cNvSpPr>
          <p:nvPr>
            <p:ph type="sldNum" sz="quarter" idx="12"/>
          </p:nvPr>
        </p:nvSpPr>
        <p:spPr/>
        <p:txBody>
          <a:bodyPr/>
          <a:lstStyle>
            <a:lvl1pPr algn="ctr">
              <a:defRPr sz="2800"/>
            </a:lvl1pPr>
          </a:lstStyle>
          <a:p>
            <a:pPr>
              <a:defRPr/>
            </a:pPr>
            <a:fld id="{4AB3C75F-5A96-49FF-AD67-1AB5A0410788}" type="slidenum">
              <a:rPr lang="en-US" altLang="en-US"/>
              <a:pPr>
                <a:defRPr/>
              </a:pPr>
              <a:t>‹#›</a:t>
            </a:fld>
            <a:endParaRPr lang="en-US" altLang="en-US"/>
          </a:p>
        </p:txBody>
      </p:sp>
    </p:spTree>
    <p:extLst>
      <p:ext uri="{BB962C8B-B14F-4D97-AF65-F5344CB8AC3E}">
        <p14:creationId xmlns:p14="http://schemas.microsoft.com/office/powerpoint/2010/main" val="4190880027"/>
      </p:ext>
    </p:extLst>
  </p:cSld>
  <p:clrMapOvr>
    <a:masterClrMapping/>
  </p:clrMapOvr>
  <p:transition>
    <p:wipe dir="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CD2ED9A5-F935-4426-BA76-48583C24F0F7}"/>
              </a:ext>
            </a:extLst>
          </p:cNvPr>
          <p:cNvGrpSpPr>
            <a:grpSpLocks/>
          </p:cNvGrpSpPr>
          <p:nvPr/>
        </p:nvGrpSpPr>
        <p:grpSpPr bwMode="auto">
          <a:xfrm>
            <a:off x="-2117" y="0"/>
            <a:ext cx="12194117" cy="6861175"/>
            <a:chOff x="-1588" y="0"/>
            <a:chExt cx="9145588" cy="6860798"/>
          </a:xfrm>
        </p:grpSpPr>
        <p:sp>
          <p:nvSpPr>
            <p:cNvPr id="6" name="Rectangle 5">
              <a:extLst>
                <a:ext uri="{FF2B5EF4-FFF2-40B4-BE49-F238E27FC236}">
                  <a16:creationId xmlns:a16="http://schemas.microsoft.com/office/drawing/2014/main" id="{E58507C8-DB40-4A92-A2A0-556DC0488EC1}"/>
                </a:ext>
              </a:extLst>
            </p:cNvPr>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62701644-B41B-4894-A7FD-5CAF88AEF6B3}"/>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49451CCA-1A20-4D6A-AEC9-2F2FC959F7C0}"/>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E49D6C24-0162-48C4-A0A7-A453181B6DC7}"/>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7A1A67D9-A57E-43F1-92D4-1B5C55E2E552}"/>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C6F87E0-FD4B-4C0C-903C-7A31F0618C80}"/>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1F323C7E-3433-4287-A2FA-1E7E64AE9BD1}"/>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0404D726-BF3E-4E31-B781-B69EA272E48D}"/>
                </a:ext>
              </a:extLst>
            </p:cNvPr>
            <p:cNvSpPr>
              <a:spLocks/>
            </p:cNvSpPr>
            <p:nvPr/>
          </p:nvSpPr>
          <p:spPr bwMode="gray">
            <a:xfrm rot="-5400000">
              <a:off x="2548536" y="1765596"/>
              <a:ext cx="5995993" cy="3326809"/>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7D78476D-B3D3-45A0-AF84-DCCEE7FEF151}"/>
                </a:ext>
              </a:extLst>
            </p:cNvPr>
            <p:cNvSpPr>
              <a:spLocks/>
            </p:cNvSpPr>
            <p:nvPr/>
          </p:nvSpPr>
          <p:spPr bwMode="gray">
            <a:xfrm rot="-5912394">
              <a:off x="2769747" y="145837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5">
              <a:extLst>
                <a:ext uri="{FF2B5EF4-FFF2-40B4-BE49-F238E27FC236}">
                  <a16:creationId xmlns:a16="http://schemas.microsoft.com/office/drawing/2014/main" id="{1517C030-1717-439A-99E4-9BA4AC36B932}"/>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6" name="Rectangle 15">
            <a:extLst>
              <a:ext uri="{FF2B5EF4-FFF2-40B4-BE49-F238E27FC236}">
                <a16:creationId xmlns:a16="http://schemas.microsoft.com/office/drawing/2014/main" id="{286E938C-DB18-4CAC-88BC-6363A0B0BD5E}"/>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5253" y="1447800"/>
            <a:ext cx="3616787"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091903" y="1447800"/>
            <a:ext cx="484380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5256" y="3086846"/>
            <a:ext cx="3616785"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a:extLst>
              <a:ext uri="{FF2B5EF4-FFF2-40B4-BE49-F238E27FC236}">
                <a16:creationId xmlns:a16="http://schemas.microsoft.com/office/drawing/2014/main" id="{FF72FFDA-1C21-4A8C-8581-902D7A20FBB7}"/>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4BAC6A7C-AC63-46E9-8EBA-74032CA78958}"/>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6">
            <a:extLst>
              <a:ext uri="{FF2B5EF4-FFF2-40B4-BE49-F238E27FC236}">
                <a16:creationId xmlns:a16="http://schemas.microsoft.com/office/drawing/2014/main" id="{F0D81758-BF3E-481B-86D4-D1397C08EE81}"/>
              </a:ext>
            </a:extLst>
          </p:cNvPr>
          <p:cNvSpPr>
            <a:spLocks noGrp="1"/>
          </p:cNvSpPr>
          <p:nvPr>
            <p:ph type="sldNum" sz="quarter" idx="12"/>
          </p:nvPr>
        </p:nvSpPr>
        <p:spPr/>
        <p:txBody>
          <a:bodyPr/>
          <a:lstStyle>
            <a:lvl1pPr algn="ctr">
              <a:defRPr sz="2800"/>
            </a:lvl1pPr>
          </a:lstStyle>
          <a:p>
            <a:pPr>
              <a:defRPr/>
            </a:pPr>
            <a:fld id="{44661562-0BB7-49A2-A695-41592206158B}" type="slidenum">
              <a:rPr lang="en-US" altLang="en-US"/>
              <a:pPr>
                <a:defRPr/>
              </a:pPr>
              <a:t>‹#›</a:t>
            </a:fld>
            <a:endParaRPr lang="en-US" altLang="en-US"/>
          </a:p>
        </p:txBody>
      </p:sp>
    </p:spTree>
    <p:extLst>
      <p:ext uri="{BB962C8B-B14F-4D97-AF65-F5344CB8AC3E}">
        <p14:creationId xmlns:p14="http://schemas.microsoft.com/office/powerpoint/2010/main" val="2029074975"/>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C787D6-55D0-4C4F-B618-B4E18EFB8D51}"/>
              </a:ext>
            </a:extLst>
          </p:cNvPr>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00F4ECA-2067-41E2-8463-6F2E7B07CDCC}"/>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8F3B239-11F5-435E-BE53-7ECBF5FC9B47}"/>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91A91C7-9C34-4F9F-955D-10FEF00A0D81}"/>
              </a:ext>
            </a:extLst>
          </p:cNvPr>
          <p:cNvSpPr>
            <a:spLocks noGrp="1"/>
          </p:cNvSpPr>
          <p:nvPr>
            <p:ph type="sldNum" sz="quarter" idx="12"/>
          </p:nvPr>
        </p:nvSpPr>
        <p:spPr>
          <a:xfrm>
            <a:off x="8737600" y="6245225"/>
            <a:ext cx="2844800" cy="476250"/>
          </a:xfrm>
        </p:spPr>
        <p:txBody>
          <a:bodyPr/>
          <a:lstStyle>
            <a:lvl1pPr>
              <a:defRPr/>
            </a:lvl1pPr>
          </a:lstStyle>
          <a:p>
            <a:fld id="{FA9B1307-E2EC-4457-A8C6-DF0BEE216CAA}" type="slidenum">
              <a:rPr lang="en-US" altLang="en-US"/>
              <a:pPr/>
              <a:t>‹#›</a:t>
            </a:fld>
            <a:endParaRPr lang="en-US" altLang="en-US"/>
          </a:p>
        </p:txBody>
      </p:sp>
    </p:spTree>
    <p:extLst>
      <p:ext uri="{BB962C8B-B14F-4D97-AF65-F5344CB8AC3E}">
        <p14:creationId xmlns:p14="http://schemas.microsoft.com/office/powerpoint/2010/main" val="313113791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CE5AE4F6-3B25-4BD9-97EC-F48E40D7CB8D}"/>
              </a:ext>
            </a:extLst>
          </p:cNvPr>
          <p:cNvGrpSpPr>
            <a:grpSpLocks/>
          </p:cNvGrpSpPr>
          <p:nvPr/>
        </p:nvGrpSpPr>
        <p:grpSpPr bwMode="auto">
          <a:xfrm>
            <a:off x="-2117" y="0"/>
            <a:ext cx="12194117" cy="6861175"/>
            <a:chOff x="-1588" y="0"/>
            <a:chExt cx="9145588" cy="6860798"/>
          </a:xfrm>
        </p:grpSpPr>
        <p:sp>
          <p:nvSpPr>
            <p:cNvPr id="6" name="Rectangle 5">
              <a:extLst>
                <a:ext uri="{FF2B5EF4-FFF2-40B4-BE49-F238E27FC236}">
                  <a16:creationId xmlns:a16="http://schemas.microsoft.com/office/drawing/2014/main" id="{C461BB12-5603-4CF4-BEAF-F341F3ABE82F}"/>
                </a:ext>
              </a:extLst>
            </p:cNvPr>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DC633650-F6B5-4069-A87B-6338E576136C}"/>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B03F4DF9-A9A4-42E7-9EB0-284CC3A38BDA}"/>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0318F930-ED48-4483-9D0C-A0A65E8AD8B4}"/>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747A9D2D-193A-463A-B9FF-D1FA68FBD3FB}"/>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59661F42-92DE-4A0D-9C86-ACB60A73484E}"/>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3E4B2DA0-3DB2-4915-925B-6803CA1FAE5C}"/>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921783F7-8305-45F6-81CB-D5669B1DA62A}"/>
                </a:ext>
              </a:extLst>
            </p:cNvPr>
            <p:cNvSpPr>
              <a:spLocks/>
            </p:cNvSpPr>
            <p:nvPr/>
          </p:nvSpPr>
          <p:spPr bwMode="gray">
            <a:xfrm rot="-5400000">
              <a:off x="2852610" y="1765596"/>
              <a:ext cx="5995993" cy="3326809"/>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89B97888-F6A2-467C-9484-2A5136F20FE1}"/>
                </a:ext>
              </a:extLst>
            </p:cNvPr>
            <p:cNvSpPr>
              <a:spLocks/>
            </p:cNvSpPr>
            <p:nvPr/>
          </p:nvSpPr>
          <p:spPr bwMode="gray">
            <a:xfrm rot="-5912394">
              <a:off x="3074559" y="145837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5">
              <a:extLst>
                <a:ext uri="{FF2B5EF4-FFF2-40B4-BE49-F238E27FC236}">
                  <a16:creationId xmlns:a16="http://schemas.microsoft.com/office/drawing/2014/main" id="{58C6236B-0C98-48C4-800C-769ACABEE24A}"/>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6" name="Rectangle 15">
            <a:extLst>
              <a:ext uri="{FF2B5EF4-FFF2-40B4-BE49-F238E27FC236}">
                <a16:creationId xmlns:a16="http://schemas.microsoft.com/office/drawing/2014/main" id="{16CA47A9-7885-4ABE-A9F9-D86F5A86B6D6}"/>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5254" y="1381390"/>
            <a:ext cx="3982785"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7212" y="1320800"/>
            <a:ext cx="3721469" cy="42164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5254" y="3086100"/>
            <a:ext cx="3982785"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a:extLst>
              <a:ext uri="{FF2B5EF4-FFF2-40B4-BE49-F238E27FC236}">
                <a16:creationId xmlns:a16="http://schemas.microsoft.com/office/drawing/2014/main" id="{FAD77AF4-82F2-479B-B1AD-2CE6C98A7A47}"/>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256563B1-2E91-4CA8-97FE-8D9E79A9D43D}"/>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6">
            <a:extLst>
              <a:ext uri="{FF2B5EF4-FFF2-40B4-BE49-F238E27FC236}">
                <a16:creationId xmlns:a16="http://schemas.microsoft.com/office/drawing/2014/main" id="{A982653E-17AF-4712-9423-189D89CD271F}"/>
              </a:ext>
            </a:extLst>
          </p:cNvPr>
          <p:cNvSpPr>
            <a:spLocks noGrp="1"/>
          </p:cNvSpPr>
          <p:nvPr>
            <p:ph type="sldNum" sz="quarter" idx="12"/>
          </p:nvPr>
        </p:nvSpPr>
        <p:spPr/>
        <p:txBody>
          <a:bodyPr/>
          <a:lstStyle>
            <a:lvl1pPr algn="ctr">
              <a:defRPr sz="2800"/>
            </a:lvl1pPr>
          </a:lstStyle>
          <a:p>
            <a:pPr>
              <a:defRPr/>
            </a:pPr>
            <a:fld id="{5881B329-8894-4D91-BF85-CE9D78FF8496}" type="slidenum">
              <a:rPr lang="en-US" altLang="en-US"/>
              <a:pPr>
                <a:defRPr/>
              </a:pPr>
              <a:t>‹#›</a:t>
            </a:fld>
            <a:endParaRPr lang="en-US" altLang="en-US"/>
          </a:p>
        </p:txBody>
      </p:sp>
    </p:spTree>
    <p:extLst>
      <p:ext uri="{BB962C8B-B14F-4D97-AF65-F5344CB8AC3E}">
        <p14:creationId xmlns:p14="http://schemas.microsoft.com/office/powerpoint/2010/main" val="479882708"/>
      </p:ext>
    </p:extLst>
  </p:cSld>
  <p:clrMapOvr>
    <a:masterClrMapping/>
  </p:clrMapOvr>
  <p:transition>
    <p:wipe dir="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89860CC4-83F6-40A9-815C-409128919131}"/>
              </a:ext>
            </a:extLst>
          </p:cNvPr>
          <p:cNvGrpSpPr>
            <a:grpSpLocks/>
          </p:cNvGrpSpPr>
          <p:nvPr/>
        </p:nvGrpSpPr>
        <p:grpSpPr bwMode="auto">
          <a:xfrm>
            <a:off x="-2117" y="0"/>
            <a:ext cx="12194117" cy="6861175"/>
            <a:chOff x="-1588" y="0"/>
            <a:chExt cx="9145588" cy="6860798"/>
          </a:xfrm>
        </p:grpSpPr>
        <p:sp>
          <p:nvSpPr>
            <p:cNvPr id="6" name="Rectangle 5">
              <a:extLst>
                <a:ext uri="{FF2B5EF4-FFF2-40B4-BE49-F238E27FC236}">
                  <a16:creationId xmlns:a16="http://schemas.microsoft.com/office/drawing/2014/main" id="{015091FC-7670-46E1-A51D-995D2ADE65FF}"/>
                </a:ext>
              </a:extLst>
            </p:cNvPr>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3782FD2A-00D2-40FE-804F-821F621CE2A5}"/>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BAE046C9-ACF6-4603-BC05-FB2DEE9E43E9}"/>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1911FF08-3FE3-4739-9654-AD71C650B19B}"/>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22F1A991-9F79-47D3-8987-4BEB23D1F6FA}"/>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6441A760-ADCF-43BE-A184-374FCCE6B169}"/>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0A35FD9A-48A4-4295-A206-3912D05A73CC}"/>
                </a:ext>
              </a:extLst>
            </p:cNvPr>
            <p:cNvSpPr>
              <a:spLocks/>
            </p:cNvSpPr>
            <p:nvPr/>
          </p:nvSpPr>
          <p:spPr bwMode="gray">
            <a:xfrm rot="10204164">
              <a:off x="426788" y="4564241"/>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Rectangle 12">
              <a:extLst>
                <a:ext uri="{FF2B5EF4-FFF2-40B4-BE49-F238E27FC236}">
                  <a16:creationId xmlns:a16="http://schemas.microsoft.com/office/drawing/2014/main" id="{8C3DD029-530C-4E3F-9AAE-02126D3A9FF0}"/>
                </a:ext>
              </a:extLst>
            </p:cNvPr>
            <p:cNvSpPr/>
            <p:nvPr/>
          </p:nvSpPr>
          <p:spPr>
            <a:xfrm>
              <a:off x="422275" y="401616"/>
              <a:ext cx="8326438" cy="3141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0">
              <a:extLst>
                <a:ext uri="{FF2B5EF4-FFF2-40B4-BE49-F238E27FC236}">
                  <a16:creationId xmlns:a16="http://schemas.microsoft.com/office/drawing/2014/main" id="{E6919609-7A10-4488-995C-843E401ED8F2}"/>
                </a:ext>
              </a:extLst>
            </p:cNvPr>
            <p:cNvSpPr>
              <a:spLocks/>
            </p:cNvSpPr>
            <p:nvPr/>
          </p:nvSpPr>
          <p:spPr bwMode="gray">
            <a:xfrm rot="10800000">
              <a:off x="485023" y="2670079"/>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5">
              <a:extLst>
                <a:ext uri="{FF2B5EF4-FFF2-40B4-BE49-F238E27FC236}">
                  <a16:creationId xmlns:a16="http://schemas.microsoft.com/office/drawing/2014/main" id="{757319EF-D706-4E0E-92EB-7B802675D906}"/>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6" name="Rectangle 15">
            <a:extLst>
              <a:ext uri="{FF2B5EF4-FFF2-40B4-BE49-F238E27FC236}">
                <a16:creationId xmlns:a16="http://schemas.microsoft.com/office/drawing/2014/main" id="{921F4AE0-7991-472B-8234-CC11487AFFF1}"/>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5255" y="4961454"/>
            <a:ext cx="856267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5" y="685800"/>
            <a:ext cx="8562672"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5253" y="5528192"/>
            <a:ext cx="8562672"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a:extLst>
              <a:ext uri="{FF2B5EF4-FFF2-40B4-BE49-F238E27FC236}">
                <a16:creationId xmlns:a16="http://schemas.microsoft.com/office/drawing/2014/main" id="{574801B0-EC1E-4EE7-A709-F37313D38A55}"/>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BF257824-62E4-4B6E-913C-588A16756FC4}"/>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6">
            <a:extLst>
              <a:ext uri="{FF2B5EF4-FFF2-40B4-BE49-F238E27FC236}">
                <a16:creationId xmlns:a16="http://schemas.microsoft.com/office/drawing/2014/main" id="{460AB3A9-6684-4D29-BDCC-D926A2087CF1}"/>
              </a:ext>
            </a:extLst>
          </p:cNvPr>
          <p:cNvSpPr>
            <a:spLocks noGrp="1"/>
          </p:cNvSpPr>
          <p:nvPr>
            <p:ph type="sldNum" sz="quarter" idx="12"/>
          </p:nvPr>
        </p:nvSpPr>
        <p:spPr/>
        <p:txBody>
          <a:bodyPr/>
          <a:lstStyle>
            <a:lvl1pPr algn="ctr">
              <a:defRPr sz="2800"/>
            </a:lvl1pPr>
          </a:lstStyle>
          <a:p>
            <a:pPr>
              <a:defRPr/>
            </a:pPr>
            <a:fld id="{7898FD6C-1100-4C48-AD40-CF2C9BE7887B}" type="slidenum">
              <a:rPr lang="en-US" altLang="en-US"/>
              <a:pPr>
                <a:defRPr/>
              </a:pPr>
              <a:t>‹#›</a:t>
            </a:fld>
            <a:endParaRPr lang="en-US" altLang="en-US"/>
          </a:p>
        </p:txBody>
      </p:sp>
    </p:spTree>
    <p:extLst>
      <p:ext uri="{BB962C8B-B14F-4D97-AF65-F5344CB8AC3E}">
        <p14:creationId xmlns:p14="http://schemas.microsoft.com/office/powerpoint/2010/main" val="2546037931"/>
      </p:ext>
    </p:extLst>
  </p:cSld>
  <p:clrMapOvr>
    <a:masterClrMapping/>
  </p:clrMapOvr>
  <p:hf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CA48DA83-BF00-4A9B-B65F-FF205D359FC1}"/>
              </a:ext>
            </a:extLst>
          </p:cNvPr>
          <p:cNvGrpSpPr>
            <a:grpSpLocks/>
          </p:cNvGrpSpPr>
          <p:nvPr/>
        </p:nvGrpSpPr>
        <p:grpSpPr bwMode="auto">
          <a:xfrm>
            <a:off x="-2117" y="0"/>
            <a:ext cx="12194117" cy="6861175"/>
            <a:chOff x="-1588" y="0"/>
            <a:chExt cx="9145588" cy="6860798"/>
          </a:xfrm>
        </p:grpSpPr>
        <p:sp>
          <p:nvSpPr>
            <p:cNvPr id="5" name="Rectangle 4">
              <a:extLst>
                <a:ext uri="{FF2B5EF4-FFF2-40B4-BE49-F238E27FC236}">
                  <a16:creationId xmlns:a16="http://schemas.microsoft.com/office/drawing/2014/main" id="{CCF36794-8D97-4A7F-855B-E336B116FACF}"/>
                </a:ext>
              </a:extLst>
            </p:cNvPr>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EB9F5E1A-F87E-49B2-938C-82F9596FA343}"/>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417F0253-AA24-4054-B0CA-8180B8D5780E}"/>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2235EB25-768D-4D65-B986-B14D7651CEB8}"/>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B6A14E2F-A5E6-4DF6-833B-B9AB0A88CB04}"/>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CA82E160-4D0F-4B3A-8A0C-CFDA530E5656}"/>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098CD0CE-0DE7-4DAE-B544-75771E11FB4D}"/>
                </a:ext>
              </a:extLst>
            </p:cNvPr>
            <p:cNvSpPr>
              <a:spLocks/>
            </p:cNvSpPr>
            <p:nvPr/>
          </p:nvSpPr>
          <p:spPr bwMode="gray">
            <a:xfrm rot="-589932">
              <a:off x="6359946" y="2780895"/>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Rectangle 11">
              <a:extLst>
                <a:ext uri="{FF2B5EF4-FFF2-40B4-BE49-F238E27FC236}">
                  <a16:creationId xmlns:a16="http://schemas.microsoft.com/office/drawing/2014/main" id="{042F9921-C932-4E0D-B616-5A783AA25A0A}"/>
                </a:ext>
              </a:extLst>
            </p:cNvPr>
            <p:cNvSpPr/>
            <p:nvPr/>
          </p:nvSpPr>
          <p:spPr>
            <a:xfrm>
              <a:off x="485775" y="4343161"/>
              <a:ext cx="8181975" cy="2112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0">
              <a:extLst>
                <a:ext uri="{FF2B5EF4-FFF2-40B4-BE49-F238E27FC236}">
                  <a16:creationId xmlns:a16="http://schemas.microsoft.com/office/drawing/2014/main" id="{B307A7E6-0ED6-469C-919B-6993947888C2}"/>
                </a:ext>
              </a:extLst>
            </p:cNvPr>
            <p:cNvSpPr>
              <a:spLocks/>
            </p:cNvSpPr>
            <p:nvPr/>
          </p:nvSpPr>
          <p:spPr bwMode="gray">
            <a:xfrm>
              <a:off x="485023" y="2854646"/>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5">
              <a:extLst>
                <a:ext uri="{FF2B5EF4-FFF2-40B4-BE49-F238E27FC236}">
                  <a16:creationId xmlns:a16="http://schemas.microsoft.com/office/drawing/2014/main" id="{5FC7321A-EF5F-48BA-B7A5-6694E5209A8E}"/>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6" name="Rectangle 15">
            <a:extLst>
              <a:ext uri="{FF2B5EF4-FFF2-40B4-BE49-F238E27FC236}">
                <a16:creationId xmlns:a16="http://schemas.microsoft.com/office/drawing/2014/main" id="{5E930894-CB84-4768-8AE9-8BF269FC5AA4}"/>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5254" y="927100"/>
            <a:ext cx="8562673"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1155254" y="3488024"/>
            <a:ext cx="8562673"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3">
            <a:extLst>
              <a:ext uri="{FF2B5EF4-FFF2-40B4-BE49-F238E27FC236}">
                <a16:creationId xmlns:a16="http://schemas.microsoft.com/office/drawing/2014/main" id="{E4FF226D-6083-44EC-A774-DF355668894E}"/>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4">
            <a:extLst>
              <a:ext uri="{FF2B5EF4-FFF2-40B4-BE49-F238E27FC236}">
                <a16:creationId xmlns:a16="http://schemas.microsoft.com/office/drawing/2014/main" id="{36E51228-F1EA-41DC-8925-A65D3C22C2B4}"/>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5">
            <a:extLst>
              <a:ext uri="{FF2B5EF4-FFF2-40B4-BE49-F238E27FC236}">
                <a16:creationId xmlns:a16="http://schemas.microsoft.com/office/drawing/2014/main" id="{5F545665-A2DF-4F7B-8B47-3C5641AFF80E}"/>
              </a:ext>
            </a:extLst>
          </p:cNvPr>
          <p:cNvSpPr>
            <a:spLocks noGrp="1"/>
          </p:cNvSpPr>
          <p:nvPr>
            <p:ph type="sldNum" sz="quarter" idx="12"/>
          </p:nvPr>
        </p:nvSpPr>
        <p:spPr/>
        <p:txBody>
          <a:bodyPr/>
          <a:lstStyle>
            <a:lvl1pPr algn="ctr">
              <a:defRPr sz="2800"/>
            </a:lvl1pPr>
          </a:lstStyle>
          <a:p>
            <a:pPr>
              <a:defRPr/>
            </a:pPr>
            <a:fld id="{0FC63AF6-2645-47CD-92F4-827476A54D6C}" type="slidenum">
              <a:rPr lang="en-US" altLang="en-US"/>
              <a:pPr>
                <a:defRPr/>
              </a:pPr>
              <a:t>‹#›</a:t>
            </a:fld>
            <a:endParaRPr lang="en-US" altLang="en-US"/>
          </a:p>
        </p:txBody>
      </p:sp>
    </p:spTree>
    <p:extLst>
      <p:ext uri="{BB962C8B-B14F-4D97-AF65-F5344CB8AC3E}">
        <p14:creationId xmlns:p14="http://schemas.microsoft.com/office/powerpoint/2010/main" val="4014236636"/>
      </p:ext>
    </p:extLst>
  </p:cSld>
  <p:clrMapOvr>
    <a:masterClrMapping/>
  </p:clrMapOvr>
  <p:hf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E76991EF-1D98-4A4E-92D4-9AD8EDF923CB}"/>
              </a:ext>
            </a:extLst>
          </p:cNvPr>
          <p:cNvGrpSpPr>
            <a:grpSpLocks/>
          </p:cNvGrpSpPr>
          <p:nvPr/>
        </p:nvGrpSpPr>
        <p:grpSpPr bwMode="auto">
          <a:xfrm>
            <a:off x="-2117" y="0"/>
            <a:ext cx="12194117" cy="6861175"/>
            <a:chOff x="-1588" y="0"/>
            <a:chExt cx="9145588" cy="6860798"/>
          </a:xfrm>
        </p:grpSpPr>
        <p:sp>
          <p:nvSpPr>
            <p:cNvPr id="6" name="Rectangle 5">
              <a:extLst>
                <a:ext uri="{FF2B5EF4-FFF2-40B4-BE49-F238E27FC236}">
                  <a16:creationId xmlns:a16="http://schemas.microsoft.com/office/drawing/2014/main" id="{DF4C7B88-426B-4C48-A786-6EF795C742AD}"/>
                </a:ext>
              </a:extLst>
            </p:cNvPr>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7CEAECE5-C780-4037-8FE9-1F27AFB5003D}"/>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A22D2306-20F3-48C9-A001-C1CE24F94D5A}"/>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E1947F62-FD60-4379-BC15-4B8657AE78F6}"/>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E8219B0E-A2E7-4843-94E3-9AFC4EA7365A}"/>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A0DD5516-47C6-403C-9207-754F766C582C}"/>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F514DC38-16DB-43C5-B300-3840789C3323}"/>
                </a:ext>
              </a:extLst>
            </p:cNvPr>
            <p:cNvSpPr>
              <a:spLocks/>
            </p:cNvSpPr>
            <p:nvPr/>
          </p:nvSpPr>
          <p:spPr bwMode="gray">
            <a:xfrm rot="-589932">
              <a:off x="6359946" y="4309201"/>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10">
              <a:extLst>
                <a:ext uri="{FF2B5EF4-FFF2-40B4-BE49-F238E27FC236}">
                  <a16:creationId xmlns:a16="http://schemas.microsoft.com/office/drawing/2014/main" id="{5D6DE5DF-4BA8-422C-9E1F-12C2090BCB5B}"/>
                </a:ext>
              </a:extLst>
            </p:cNvPr>
            <p:cNvSpPr>
              <a:spLocks/>
            </p:cNvSpPr>
            <p:nvPr/>
          </p:nvSpPr>
          <p:spPr bwMode="gray">
            <a:xfrm>
              <a:off x="485023" y="4381500"/>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5A9C8BD6-CE4F-4FA5-AF32-06608F3CDDF0}"/>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 name="TextBox 36">
            <a:extLst>
              <a:ext uri="{FF2B5EF4-FFF2-40B4-BE49-F238E27FC236}">
                <a16:creationId xmlns:a16="http://schemas.microsoft.com/office/drawing/2014/main" id="{3B8C6BC9-70DB-4E4A-AC97-818029B3B9D9}"/>
              </a:ext>
            </a:extLst>
          </p:cNvPr>
          <p:cNvSpPr txBox="1">
            <a:spLocks noChangeArrowheads="1"/>
          </p:cNvSpPr>
          <p:nvPr/>
        </p:nvSpPr>
        <p:spPr bwMode="gray">
          <a:xfrm>
            <a:off x="863601" y="652464"/>
            <a:ext cx="802217" cy="1322387"/>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a:solidFill>
                  <a:srgbClr val="EF53A5"/>
                </a:solidFill>
                <a:latin typeface="Arial" panose="020B0604020202020204" pitchFamily="34" charset="0"/>
                <a:cs typeface="Arial" panose="020B0604020202020204" pitchFamily="34" charset="0"/>
              </a:rPr>
              <a:t>“</a:t>
            </a:r>
          </a:p>
        </p:txBody>
      </p:sp>
      <p:sp>
        <p:nvSpPr>
          <p:cNvPr id="18" name="TextBox 37">
            <a:extLst>
              <a:ext uri="{FF2B5EF4-FFF2-40B4-BE49-F238E27FC236}">
                <a16:creationId xmlns:a16="http://schemas.microsoft.com/office/drawing/2014/main" id="{324066E2-04BA-4662-87A3-3233622FD2BF}"/>
              </a:ext>
            </a:extLst>
          </p:cNvPr>
          <p:cNvSpPr txBox="1">
            <a:spLocks noChangeArrowheads="1"/>
          </p:cNvSpPr>
          <p:nvPr/>
        </p:nvSpPr>
        <p:spPr bwMode="gray">
          <a:xfrm>
            <a:off x="9425518" y="2900364"/>
            <a:ext cx="825500" cy="1323975"/>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a:solidFill>
                  <a:srgbClr val="EF53A5"/>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532D0A65-4AC6-43FC-9DEB-E7159C1C21C6}"/>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04081" y="927100"/>
            <a:ext cx="8213847" cy="2882179"/>
          </a:xfrm>
        </p:spPr>
        <p:txBody>
          <a:bodyP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849705" y="3809279"/>
            <a:ext cx="7528191"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1155254" y="5000817"/>
            <a:ext cx="8458231"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Date Placeholder 3">
            <a:extLst>
              <a:ext uri="{FF2B5EF4-FFF2-40B4-BE49-F238E27FC236}">
                <a16:creationId xmlns:a16="http://schemas.microsoft.com/office/drawing/2014/main" id="{6595E38B-8474-4E54-B22C-27A9DB08D4F4}"/>
              </a:ext>
            </a:extLst>
          </p:cNvPr>
          <p:cNvSpPr>
            <a:spLocks noGrp="1"/>
          </p:cNvSpPr>
          <p:nvPr>
            <p:ph type="dt" sz="half" idx="14"/>
          </p:nvPr>
        </p:nvSpPr>
        <p:spPr/>
        <p:txBody>
          <a:bodyPr/>
          <a:lstStyle>
            <a:lvl1pPr>
              <a:defRPr/>
            </a:lvl1pPr>
          </a:lstStyle>
          <a:p>
            <a:pPr>
              <a:defRPr/>
            </a:pPr>
            <a:endParaRPr lang="en-US" altLang="en-US"/>
          </a:p>
        </p:txBody>
      </p:sp>
      <p:sp>
        <p:nvSpPr>
          <p:cNvPr id="21" name="Footer Placeholder 4">
            <a:extLst>
              <a:ext uri="{FF2B5EF4-FFF2-40B4-BE49-F238E27FC236}">
                <a16:creationId xmlns:a16="http://schemas.microsoft.com/office/drawing/2014/main" id="{4EE4A7B9-D35F-4A08-96DE-ECB77820377A}"/>
              </a:ext>
            </a:extLst>
          </p:cNvPr>
          <p:cNvSpPr>
            <a:spLocks noGrp="1"/>
          </p:cNvSpPr>
          <p:nvPr>
            <p:ph type="ftr" sz="quarter" idx="15"/>
          </p:nvPr>
        </p:nvSpPr>
        <p:spPr/>
        <p:txBody>
          <a:bodyPr/>
          <a:lstStyle>
            <a:lvl1pPr>
              <a:defRPr/>
            </a:lvl1pPr>
          </a:lstStyle>
          <a:p>
            <a:pPr>
              <a:defRPr/>
            </a:pPr>
            <a:endParaRPr lang="en-US" altLang="en-US"/>
          </a:p>
        </p:txBody>
      </p:sp>
      <p:sp>
        <p:nvSpPr>
          <p:cNvPr id="22" name="Slide Number Placeholder 5">
            <a:extLst>
              <a:ext uri="{FF2B5EF4-FFF2-40B4-BE49-F238E27FC236}">
                <a16:creationId xmlns:a16="http://schemas.microsoft.com/office/drawing/2014/main" id="{99C37587-9945-4EBC-A94F-FFB211A56AB8}"/>
              </a:ext>
            </a:extLst>
          </p:cNvPr>
          <p:cNvSpPr>
            <a:spLocks noGrp="1"/>
          </p:cNvSpPr>
          <p:nvPr>
            <p:ph type="sldNum" sz="quarter" idx="16"/>
          </p:nvPr>
        </p:nvSpPr>
        <p:spPr/>
        <p:txBody>
          <a:bodyPr/>
          <a:lstStyle>
            <a:lvl1pPr algn="ctr">
              <a:defRPr sz="2800"/>
            </a:lvl1pPr>
          </a:lstStyle>
          <a:p>
            <a:pPr>
              <a:defRPr/>
            </a:pPr>
            <a:fld id="{E2CC4D1B-FAA7-4974-9C0F-659B053562B3}" type="slidenum">
              <a:rPr lang="en-US" altLang="en-US"/>
              <a:pPr>
                <a:defRPr/>
              </a:pPr>
              <a:t>‹#›</a:t>
            </a:fld>
            <a:endParaRPr lang="en-US" altLang="en-US"/>
          </a:p>
        </p:txBody>
      </p:sp>
    </p:spTree>
    <p:extLst>
      <p:ext uri="{BB962C8B-B14F-4D97-AF65-F5344CB8AC3E}">
        <p14:creationId xmlns:p14="http://schemas.microsoft.com/office/powerpoint/2010/main" val="1773693028"/>
      </p:ext>
    </p:extLst>
  </p:cSld>
  <p:clrMapOvr>
    <a:masterClrMapping/>
  </p:clrMapOvr>
  <p:hf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933B774B-A8DB-463F-963F-87A9C4BA512B}"/>
              </a:ext>
            </a:extLst>
          </p:cNvPr>
          <p:cNvGrpSpPr>
            <a:grpSpLocks/>
          </p:cNvGrpSpPr>
          <p:nvPr/>
        </p:nvGrpSpPr>
        <p:grpSpPr bwMode="auto">
          <a:xfrm>
            <a:off x="-2117" y="0"/>
            <a:ext cx="12194117" cy="6861175"/>
            <a:chOff x="-1588" y="0"/>
            <a:chExt cx="9145588" cy="6860798"/>
          </a:xfrm>
        </p:grpSpPr>
        <p:sp>
          <p:nvSpPr>
            <p:cNvPr id="5" name="Rectangle 4">
              <a:extLst>
                <a:ext uri="{FF2B5EF4-FFF2-40B4-BE49-F238E27FC236}">
                  <a16:creationId xmlns:a16="http://schemas.microsoft.com/office/drawing/2014/main" id="{17640004-0336-47B8-BAF3-B139F181586F}"/>
                </a:ext>
              </a:extLst>
            </p:cNvPr>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2A4FF40E-E3CF-45FB-A4BE-EA55F1408889}"/>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3A375308-611D-4D19-A9CF-268A520BF50E}"/>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5FE5823C-4D72-499A-8E22-A4A4B2977DE2}"/>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13B6E501-FBC8-4795-931D-4BA5EDA059D5}"/>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5EA380B4-480F-45D4-B21F-5DF869C6EC25}"/>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E52CC0C4-3FF2-4EF0-AE08-260477F502FC}"/>
                </a:ext>
              </a:extLst>
            </p:cNvPr>
            <p:cNvSpPr>
              <a:spLocks/>
            </p:cNvSpPr>
            <p:nvPr/>
          </p:nvSpPr>
          <p:spPr bwMode="gray">
            <a:xfrm rot="-589932">
              <a:off x="6359946" y="431124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7">
              <a:extLst>
                <a:ext uri="{FF2B5EF4-FFF2-40B4-BE49-F238E27FC236}">
                  <a16:creationId xmlns:a16="http://schemas.microsoft.com/office/drawing/2014/main" id="{D5AAE85A-C03F-4DE4-8287-9A03C877D1BC}"/>
                </a:ext>
              </a:extLst>
            </p:cNvPr>
            <p:cNvSpPr>
              <a:spLocks/>
            </p:cNvSpPr>
            <p:nvPr/>
          </p:nvSpPr>
          <p:spPr bwMode="gray">
            <a:xfrm>
              <a:off x="485023" y="4381500"/>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5">
              <a:extLst>
                <a:ext uri="{FF2B5EF4-FFF2-40B4-BE49-F238E27FC236}">
                  <a16:creationId xmlns:a16="http://schemas.microsoft.com/office/drawing/2014/main" id="{62BAC3BC-55DE-4766-9A9B-E71F5C2A88E5}"/>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 name="Rectangle 13">
            <a:extLst>
              <a:ext uri="{FF2B5EF4-FFF2-40B4-BE49-F238E27FC236}">
                <a16:creationId xmlns:a16="http://schemas.microsoft.com/office/drawing/2014/main" id="{B2E62960-F89C-4B2A-AEE7-8B364CF4015A}"/>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5254" y="2057400"/>
            <a:ext cx="8562673"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5" y="5024909"/>
            <a:ext cx="8562672" cy="994891"/>
          </a:xfrm>
        </p:spPr>
        <p:txBody>
          <a:bodyPr/>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Date Placeholder 3">
            <a:extLst>
              <a:ext uri="{FF2B5EF4-FFF2-40B4-BE49-F238E27FC236}">
                <a16:creationId xmlns:a16="http://schemas.microsoft.com/office/drawing/2014/main" id="{1267EF29-4554-4D8E-A6BB-2533915B7443}"/>
              </a:ext>
            </a:extLst>
          </p:cNvPr>
          <p:cNvSpPr>
            <a:spLocks noGrp="1"/>
          </p:cNvSpPr>
          <p:nvPr>
            <p:ph type="dt" sz="half" idx="10"/>
          </p:nvPr>
        </p:nvSpPr>
        <p:spPr/>
        <p:txBody>
          <a:bodyPr/>
          <a:lstStyle>
            <a:lvl1pPr>
              <a:defRPr/>
            </a:lvl1pPr>
          </a:lstStyle>
          <a:p>
            <a:pPr>
              <a:defRPr/>
            </a:pPr>
            <a:endParaRPr lang="en-US" altLang="en-US"/>
          </a:p>
        </p:txBody>
      </p:sp>
      <p:sp>
        <p:nvSpPr>
          <p:cNvPr id="16" name="Footer Placeholder 4">
            <a:extLst>
              <a:ext uri="{FF2B5EF4-FFF2-40B4-BE49-F238E27FC236}">
                <a16:creationId xmlns:a16="http://schemas.microsoft.com/office/drawing/2014/main" id="{B3A780DE-BDB7-4418-8822-F422654E597F}"/>
              </a:ext>
            </a:extLst>
          </p:cNvPr>
          <p:cNvSpPr>
            <a:spLocks noGrp="1"/>
          </p:cNvSpPr>
          <p:nvPr>
            <p:ph type="ftr" sz="quarter" idx="11"/>
          </p:nvPr>
        </p:nvSpPr>
        <p:spPr/>
        <p:txBody>
          <a:bodyPr/>
          <a:lstStyle>
            <a:lvl1pPr>
              <a:defRPr/>
            </a:lvl1pPr>
          </a:lstStyle>
          <a:p>
            <a:pPr>
              <a:defRPr/>
            </a:pPr>
            <a:endParaRPr lang="en-US" altLang="en-US"/>
          </a:p>
        </p:txBody>
      </p:sp>
      <p:sp>
        <p:nvSpPr>
          <p:cNvPr id="17" name="Slide Number Placeholder 5">
            <a:extLst>
              <a:ext uri="{FF2B5EF4-FFF2-40B4-BE49-F238E27FC236}">
                <a16:creationId xmlns:a16="http://schemas.microsoft.com/office/drawing/2014/main" id="{57BF6CE4-D74A-4A8C-993F-B9696894C087}"/>
              </a:ext>
            </a:extLst>
          </p:cNvPr>
          <p:cNvSpPr>
            <a:spLocks noGrp="1"/>
          </p:cNvSpPr>
          <p:nvPr>
            <p:ph type="sldNum" sz="quarter" idx="12"/>
          </p:nvPr>
        </p:nvSpPr>
        <p:spPr/>
        <p:txBody>
          <a:bodyPr/>
          <a:lstStyle>
            <a:lvl1pPr algn="ctr">
              <a:defRPr sz="2800"/>
            </a:lvl1pPr>
          </a:lstStyle>
          <a:p>
            <a:pPr>
              <a:defRPr/>
            </a:pPr>
            <a:fld id="{DFABFFB9-A9D8-4E58-B54B-DB932FBF0403}" type="slidenum">
              <a:rPr lang="en-US" altLang="en-US"/>
              <a:pPr>
                <a:defRPr/>
              </a:pPr>
              <a:t>‹#›</a:t>
            </a:fld>
            <a:endParaRPr lang="en-US" altLang="en-US"/>
          </a:p>
        </p:txBody>
      </p:sp>
    </p:spTree>
    <p:extLst>
      <p:ext uri="{BB962C8B-B14F-4D97-AF65-F5344CB8AC3E}">
        <p14:creationId xmlns:p14="http://schemas.microsoft.com/office/powerpoint/2010/main" val="2811554017"/>
      </p:ext>
    </p:extLst>
  </p:cSld>
  <p:clrMapOvr>
    <a:masterClrMapping/>
  </p:clrMapOvr>
  <p:hf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61A10CE-56EE-4997-B4DB-50FE53AE3E64}"/>
              </a:ext>
            </a:extLst>
          </p:cNvPr>
          <p:cNvCxnSpPr/>
          <p:nvPr/>
        </p:nvCxnSpPr>
        <p:spPr>
          <a:xfrm>
            <a:off x="4392084" y="2489201"/>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EFAE37A-FC27-4816-8AD6-016B269B696F}"/>
              </a:ext>
            </a:extLst>
          </p:cNvPr>
          <p:cNvCxnSpPr/>
          <p:nvPr/>
        </p:nvCxnSpPr>
        <p:spPr>
          <a:xfrm>
            <a:off x="7799917" y="2489201"/>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5254" y="927100"/>
            <a:ext cx="8564791"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155253" y="2489200"/>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1155253" y="3147164"/>
            <a:ext cx="3084576"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40819"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4544628" y="3147164"/>
            <a:ext cx="3091891"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44856"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7947914" y="3147164"/>
            <a:ext cx="3088833"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6">
            <a:extLst>
              <a:ext uri="{FF2B5EF4-FFF2-40B4-BE49-F238E27FC236}">
                <a16:creationId xmlns:a16="http://schemas.microsoft.com/office/drawing/2014/main" id="{82B6BEF6-6253-4896-A0A1-DC024E8913E8}"/>
              </a:ext>
            </a:extLst>
          </p:cNvPr>
          <p:cNvSpPr>
            <a:spLocks noGrp="1"/>
          </p:cNvSpPr>
          <p:nvPr>
            <p:ph type="dt" sz="half" idx="18"/>
          </p:nvPr>
        </p:nvSpPr>
        <p:spPr/>
        <p:txBody>
          <a:bodyPr/>
          <a:lstStyle>
            <a:lvl1pPr>
              <a:defRPr/>
            </a:lvl1pPr>
          </a:lstStyle>
          <a:p>
            <a:pPr>
              <a:defRPr/>
            </a:pPr>
            <a:endParaRPr lang="en-US" altLang="en-US"/>
          </a:p>
        </p:txBody>
      </p:sp>
      <p:sp>
        <p:nvSpPr>
          <p:cNvPr id="12" name="Footer Placeholder 7">
            <a:extLst>
              <a:ext uri="{FF2B5EF4-FFF2-40B4-BE49-F238E27FC236}">
                <a16:creationId xmlns:a16="http://schemas.microsoft.com/office/drawing/2014/main" id="{12827E2B-E087-4E08-9671-4BBA96C36422}"/>
              </a:ext>
            </a:extLst>
          </p:cNvPr>
          <p:cNvSpPr>
            <a:spLocks noGrp="1"/>
          </p:cNvSpPr>
          <p:nvPr>
            <p:ph type="ftr" sz="quarter" idx="19"/>
          </p:nvPr>
        </p:nvSpPr>
        <p:spPr/>
        <p:txBody>
          <a:bodyPr/>
          <a:lstStyle>
            <a:lvl1pPr>
              <a:defRPr/>
            </a:lvl1pPr>
          </a:lstStyle>
          <a:p>
            <a:pPr>
              <a:defRPr/>
            </a:pPr>
            <a:endParaRPr lang="en-US" altLang="en-US"/>
          </a:p>
        </p:txBody>
      </p:sp>
      <p:sp>
        <p:nvSpPr>
          <p:cNvPr id="13" name="Slide Number Placeholder 8">
            <a:extLst>
              <a:ext uri="{FF2B5EF4-FFF2-40B4-BE49-F238E27FC236}">
                <a16:creationId xmlns:a16="http://schemas.microsoft.com/office/drawing/2014/main" id="{7A70D191-FFD6-4784-BC65-C4AC46DEC061}"/>
              </a:ext>
            </a:extLst>
          </p:cNvPr>
          <p:cNvSpPr>
            <a:spLocks noGrp="1"/>
          </p:cNvSpPr>
          <p:nvPr>
            <p:ph type="sldNum" sz="quarter" idx="20"/>
          </p:nvPr>
        </p:nvSpPr>
        <p:spPr/>
        <p:txBody>
          <a:bodyPr/>
          <a:lstStyle>
            <a:lvl1pPr algn="ctr">
              <a:defRPr sz="2800"/>
            </a:lvl1pPr>
          </a:lstStyle>
          <a:p>
            <a:pPr>
              <a:defRPr/>
            </a:pPr>
            <a:fld id="{17C70D00-1AB9-498F-A6D2-BF0B681AE46C}" type="slidenum">
              <a:rPr lang="en-US" altLang="en-US"/>
              <a:pPr>
                <a:defRPr/>
              </a:pPr>
              <a:t>‹#›</a:t>
            </a:fld>
            <a:endParaRPr lang="en-US" altLang="en-US"/>
          </a:p>
        </p:txBody>
      </p:sp>
    </p:spTree>
    <p:extLst>
      <p:ext uri="{BB962C8B-B14F-4D97-AF65-F5344CB8AC3E}">
        <p14:creationId xmlns:p14="http://schemas.microsoft.com/office/powerpoint/2010/main" val="2485504915"/>
      </p:ext>
    </p:extLst>
  </p:cSld>
  <p:clrMapOvr>
    <a:masterClrMapping/>
  </p:clrMapOvr>
  <p:hf hdr="0" ftr="0" dt="0"/>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B2F11D9-7911-447B-AA53-377E1944B9AD}"/>
              </a:ext>
            </a:extLst>
          </p:cNvPr>
          <p:cNvCxnSpPr/>
          <p:nvPr/>
        </p:nvCxnSpPr>
        <p:spPr>
          <a:xfrm>
            <a:off x="4385733" y="2489201"/>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3928516-8B35-413C-8992-D776CE546398}"/>
              </a:ext>
            </a:extLst>
          </p:cNvPr>
          <p:cNvCxnSpPr/>
          <p:nvPr/>
        </p:nvCxnSpPr>
        <p:spPr>
          <a:xfrm>
            <a:off x="7799917" y="2489201"/>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5253" y="927100"/>
            <a:ext cx="8460347"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155253" y="4179596"/>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358740" y="2489200"/>
            <a:ext cx="2686859"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8"/>
          </p:nvPr>
        </p:nvSpPr>
        <p:spPr>
          <a:xfrm>
            <a:off x="1155252" y="4837559"/>
            <a:ext cx="3084576"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48167" y="4179595"/>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473758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548167" y="4848209"/>
            <a:ext cx="3091891"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44856" y="4179596"/>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814485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944856" y="4837559"/>
            <a:ext cx="3091891"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6">
            <a:extLst>
              <a:ext uri="{FF2B5EF4-FFF2-40B4-BE49-F238E27FC236}">
                <a16:creationId xmlns:a16="http://schemas.microsoft.com/office/drawing/2014/main" id="{D45EBEB3-9F2B-4863-866D-C48B1E5DD8D0}"/>
              </a:ext>
            </a:extLst>
          </p:cNvPr>
          <p:cNvSpPr>
            <a:spLocks noGrp="1"/>
          </p:cNvSpPr>
          <p:nvPr>
            <p:ph type="dt" sz="half" idx="23"/>
          </p:nvPr>
        </p:nvSpPr>
        <p:spPr/>
        <p:txBody>
          <a:bodyPr/>
          <a:lstStyle>
            <a:lvl1pPr>
              <a:defRPr/>
            </a:lvl1pPr>
          </a:lstStyle>
          <a:p>
            <a:pPr>
              <a:defRPr/>
            </a:pPr>
            <a:endParaRPr lang="en-US" altLang="en-US"/>
          </a:p>
        </p:txBody>
      </p:sp>
      <p:sp>
        <p:nvSpPr>
          <p:cNvPr id="16" name="Footer Placeholder 7">
            <a:extLst>
              <a:ext uri="{FF2B5EF4-FFF2-40B4-BE49-F238E27FC236}">
                <a16:creationId xmlns:a16="http://schemas.microsoft.com/office/drawing/2014/main" id="{87320D95-B4C8-41C4-B79F-3FD53F3BA216}"/>
              </a:ext>
            </a:extLst>
          </p:cNvPr>
          <p:cNvSpPr>
            <a:spLocks noGrp="1"/>
          </p:cNvSpPr>
          <p:nvPr>
            <p:ph type="ftr" sz="quarter" idx="24"/>
          </p:nvPr>
        </p:nvSpPr>
        <p:spPr/>
        <p:txBody>
          <a:bodyPr/>
          <a:lstStyle>
            <a:lvl1pPr>
              <a:defRPr/>
            </a:lvl1pPr>
          </a:lstStyle>
          <a:p>
            <a:pPr>
              <a:defRPr/>
            </a:pPr>
            <a:endParaRPr lang="en-US" altLang="en-US"/>
          </a:p>
        </p:txBody>
      </p:sp>
      <p:sp>
        <p:nvSpPr>
          <p:cNvPr id="17" name="Slide Number Placeholder 8">
            <a:extLst>
              <a:ext uri="{FF2B5EF4-FFF2-40B4-BE49-F238E27FC236}">
                <a16:creationId xmlns:a16="http://schemas.microsoft.com/office/drawing/2014/main" id="{92719AF6-DC44-4855-9499-B1B924FE0BF3}"/>
              </a:ext>
            </a:extLst>
          </p:cNvPr>
          <p:cNvSpPr>
            <a:spLocks noGrp="1"/>
          </p:cNvSpPr>
          <p:nvPr>
            <p:ph type="sldNum" sz="quarter" idx="25"/>
          </p:nvPr>
        </p:nvSpPr>
        <p:spPr/>
        <p:txBody>
          <a:bodyPr/>
          <a:lstStyle>
            <a:lvl1pPr algn="ctr">
              <a:defRPr sz="2800"/>
            </a:lvl1pPr>
          </a:lstStyle>
          <a:p>
            <a:pPr>
              <a:defRPr/>
            </a:pPr>
            <a:fld id="{E19DDE23-1277-4EE4-AE57-DFA23E7B7155}" type="slidenum">
              <a:rPr lang="en-US" altLang="en-US"/>
              <a:pPr>
                <a:defRPr/>
              </a:pPr>
              <a:t>‹#›</a:t>
            </a:fld>
            <a:endParaRPr lang="en-US" altLang="en-US"/>
          </a:p>
        </p:txBody>
      </p:sp>
    </p:spTree>
    <p:extLst>
      <p:ext uri="{BB962C8B-B14F-4D97-AF65-F5344CB8AC3E}">
        <p14:creationId xmlns:p14="http://schemas.microsoft.com/office/powerpoint/2010/main" val="821543243"/>
      </p:ext>
    </p:extLst>
  </p:cSld>
  <p:clrMapOvr>
    <a:masterClrMapping/>
  </p:clrMapOvr>
  <p:hf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8AD6BDA-2710-4D84-8E02-8DDB286081BA}"/>
              </a:ext>
            </a:extLst>
          </p:cNvPr>
          <p:cNvSpPr>
            <a:spLocks noGrp="1"/>
          </p:cNvSpPr>
          <p:nvPr>
            <p:ph type="dt" sz="half" idx="10"/>
          </p:nvPr>
        </p:nvSpPr>
        <p:spPr>
          <a:xfrm>
            <a:off x="10162117" y="6388100"/>
            <a:ext cx="1320800" cy="228600"/>
          </a:xfr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596587C-F3B7-4AAF-A422-CC6AD50B7A42}"/>
              </a:ext>
            </a:extLst>
          </p:cNvPr>
          <p:cNvSpPr>
            <a:spLocks noGrp="1"/>
          </p:cNvSpPr>
          <p:nvPr>
            <p:ph type="ftr" sz="quarter" idx="11"/>
          </p:nvPr>
        </p:nvSpPr>
        <p:spPr>
          <a:xfrm>
            <a:off x="687917" y="6388100"/>
            <a:ext cx="5145616" cy="228600"/>
          </a:xfr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C801F38-4FFB-4BF5-AF0F-F705BFA31D97}"/>
              </a:ext>
            </a:extLst>
          </p:cNvPr>
          <p:cNvSpPr>
            <a:spLocks noGrp="1"/>
          </p:cNvSpPr>
          <p:nvPr>
            <p:ph type="sldNum" sz="quarter" idx="12"/>
          </p:nvPr>
        </p:nvSpPr>
        <p:spPr/>
        <p:txBody>
          <a:bodyPr/>
          <a:lstStyle>
            <a:lvl1pPr algn="ctr">
              <a:defRPr sz="2800"/>
            </a:lvl1pPr>
          </a:lstStyle>
          <a:p>
            <a:pPr>
              <a:defRPr/>
            </a:pPr>
            <a:fld id="{52B1DC04-74CC-48A1-AF6F-180D3CEB5955}" type="slidenum">
              <a:rPr lang="en-US" altLang="en-US"/>
              <a:pPr>
                <a:defRPr/>
              </a:pPr>
              <a:t>‹#›</a:t>
            </a:fld>
            <a:endParaRPr lang="en-US" altLang="en-US"/>
          </a:p>
        </p:txBody>
      </p:sp>
    </p:spTree>
    <p:extLst>
      <p:ext uri="{BB962C8B-B14F-4D97-AF65-F5344CB8AC3E}">
        <p14:creationId xmlns:p14="http://schemas.microsoft.com/office/powerpoint/2010/main" val="3168741342"/>
      </p:ext>
    </p:extLst>
  </p:cSld>
  <p:clrMapOvr>
    <a:masterClrMapping/>
  </p:clrMapOvr>
  <p:transition>
    <p:wipe dir="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4CFF15C9-4F6B-4921-8D9A-A702BB7FBA67}"/>
              </a:ext>
            </a:extLst>
          </p:cNvPr>
          <p:cNvGrpSpPr>
            <a:grpSpLocks/>
          </p:cNvGrpSpPr>
          <p:nvPr/>
        </p:nvGrpSpPr>
        <p:grpSpPr bwMode="auto">
          <a:xfrm>
            <a:off x="-2118" y="0"/>
            <a:ext cx="12160251" cy="6861175"/>
            <a:chOff x="-1588" y="0"/>
            <a:chExt cx="9120420" cy="6860798"/>
          </a:xfrm>
        </p:grpSpPr>
        <p:sp>
          <p:nvSpPr>
            <p:cNvPr id="5" name="Rectangle 4">
              <a:extLst>
                <a:ext uri="{FF2B5EF4-FFF2-40B4-BE49-F238E27FC236}">
                  <a16:creationId xmlns:a16="http://schemas.microsoft.com/office/drawing/2014/main" id="{97ADB90F-6425-4754-86F8-75EE656E2E45}"/>
                </a:ext>
              </a:extLst>
            </p:cNvPr>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2D081CEC-28CC-4D49-8BD3-78C22C25B6EF}"/>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F964CD70-9405-48DB-BCA9-0D2D7DC34F13}"/>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8AC7FBFC-86C0-4272-8D39-7E58E31CECCB}"/>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8C5A3DD8-A28D-4AEA-83F7-4968D9C7E78C}"/>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66D2CC14-436C-48FF-B140-EAEB2F4460F6}"/>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C622B824-EC93-4F8A-B5E0-B85EC7028D77}"/>
                </a:ext>
              </a:extLst>
            </p:cNvPr>
            <p:cNvSpPr>
              <a:spLocks/>
            </p:cNvSpPr>
            <p:nvPr/>
          </p:nvSpPr>
          <p:spPr bwMode="gray">
            <a:xfrm rot="4966650">
              <a:off x="4673046" y="5107506"/>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2" name="Rectangle 11">
            <a:extLst>
              <a:ext uri="{FF2B5EF4-FFF2-40B4-BE49-F238E27FC236}">
                <a16:creationId xmlns:a16="http://schemas.microsoft.com/office/drawing/2014/main" id="{F53D5633-25C7-4743-B8D5-C3878BA9AE90}"/>
              </a:ext>
            </a:extLst>
          </p:cNvPr>
          <p:cNvSpPr/>
          <p:nvPr/>
        </p:nvSpPr>
        <p:spPr>
          <a:xfrm>
            <a:off x="552451" y="401639"/>
            <a:ext cx="6148916"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9">
            <a:extLst>
              <a:ext uri="{FF2B5EF4-FFF2-40B4-BE49-F238E27FC236}">
                <a16:creationId xmlns:a16="http://schemas.microsoft.com/office/drawing/2014/main" id="{284B2C1E-FF03-4A21-8129-9A892511D72B}"/>
              </a:ext>
            </a:extLst>
          </p:cNvPr>
          <p:cNvSpPr>
            <a:spLocks/>
          </p:cNvSpPr>
          <p:nvPr/>
        </p:nvSpPr>
        <p:spPr bwMode="gray">
          <a:xfrm rot="5400000">
            <a:off x="2731030" y="1210735"/>
            <a:ext cx="5997575" cy="4436533"/>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91CC7A09-2178-4812-8D3C-9E07DDC49DCA}"/>
              </a:ext>
            </a:extLst>
          </p:cNvPr>
          <p:cNvSpPr>
            <a:spLocks noEditPoints="1"/>
          </p:cNvSpPr>
          <p:nvPr/>
        </p:nvSpPr>
        <p:spPr bwMode="gray">
          <a:xfrm>
            <a:off x="0" y="0"/>
            <a:ext cx="12192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Rectangle 14">
            <a:extLst>
              <a:ext uri="{FF2B5EF4-FFF2-40B4-BE49-F238E27FC236}">
                <a16:creationId xmlns:a16="http://schemas.microsoft.com/office/drawing/2014/main" id="{C84E92E2-35E0-4271-8DA1-37254C9E7228}"/>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33237" y="1447799"/>
            <a:ext cx="1484688" cy="45720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55651" y="1447799"/>
            <a:ext cx="5889248"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a:extLst>
              <a:ext uri="{FF2B5EF4-FFF2-40B4-BE49-F238E27FC236}">
                <a16:creationId xmlns:a16="http://schemas.microsoft.com/office/drawing/2014/main" id="{6D882972-6A52-4CB3-A962-C91C467D1F04}"/>
              </a:ext>
            </a:extLst>
          </p:cNvPr>
          <p:cNvSpPr>
            <a:spLocks noGrp="1"/>
          </p:cNvSpPr>
          <p:nvPr>
            <p:ph type="dt" sz="half" idx="10"/>
          </p:nvPr>
        </p:nvSpPr>
        <p:spPr/>
        <p:txBody>
          <a:bodyPr/>
          <a:lstStyle>
            <a:lvl1pPr>
              <a:defRPr/>
            </a:lvl1pPr>
          </a:lstStyle>
          <a:p>
            <a:pPr>
              <a:defRPr/>
            </a:pPr>
            <a:endParaRPr lang="en-US" altLang="en-US"/>
          </a:p>
        </p:txBody>
      </p:sp>
      <p:sp>
        <p:nvSpPr>
          <p:cNvPr id="17" name="Footer Placeholder 4">
            <a:extLst>
              <a:ext uri="{FF2B5EF4-FFF2-40B4-BE49-F238E27FC236}">
                <a16:creationId xmlns:a16="http://schemas.microsoft.com/office/drawing/2014/main" id="{73594010-12B9-4047-9E59-5AAE5A5714AE}"/>
              </a:ext>
            </a:extLst>
          </p:cNvPr>
          <p:cNvSpPr>
            <a:spLocks noGrp="1"/>
          </p:cNvSpPr>
          <p:nvPr>
            <p:ph type="ftr" sz="quarter" idx="11"/>
          </p:nvPr>
        </p:nvSpPr>
        <p:spPr>
          <a:xfrm>
            <a:off x="717551" y="6365875"/>
            <a:ext cx="5147733" cy="228600"/>
          </a:xfrm>
        </p:spPr>
        <p:txBody>
          <a:bodyPr/>
          <a:lstStyle>
            <a:lvl1pPr>
              <a:defRPr/>
            </a:lvl1pPr>
          </a:lstStyle>
          <a:p>
            <a:pPr>
              <a:defRPr/>
            </a:pPr>
            <a:endParaRPr lang="en-US" altLang="en-US"/>
          </a:p>
        </p:txBody>
      </p:sp>
      <p:sp>
        <p:nvSpPr>
          <p:cNvPr id="18" name="Slide Number Placeholder 5">
            <a:extLst>
              <a:ext uri="{FF2B5EF4-FFF2-40B4-BE49-F238E27FC236}">
                <a16:creationId xmlns:a16="http://schemas.microsoft.com/office/drawing/2014/main" id="{AEBD8F55-546E-4DD9-AC26-F27C2852191B}"/>
              </a:ext>
            </a:extLst>
          </p:cNvPr>
          <p:cNvSpPr>
            <a:spLocks noGrp="1"/>
          </p:cNvSpPr>
          <p:nvPr>
            <p:ph type="sldNum" sz="quarter" idx="12"/>
          </p:nvPr>
        </p:nvSpPr>
        <p:spPr/>
        <p:txBody>
          <a:bodyPr/>
          <a:lstStyle>
            <a:lvl1pPr algn="ctr">
              <a:defRPr sz="2800"/>
            </a:lvl1pPr>
          </a:lstStyle>
          <a:p>
            <a:pPr>
              <a:defRPr/>
            </a:pPr>
            <a:fld id="{624DDEE5-BA22-4A09-B9F4-97F001FB0E5F}" type="slidenum">
              <a:rPr lang="en-US" altLang="en-US"/>
              <a:pPr>
                <a:defRPr/>
              </a:pPr>
              <a:t>‹#›</a:t>
            </a:fld>
            <a:endParaRPr lang="en-US" altLang="en-US"/>
          </a:p>
        </p:txBody>
      </p:sp>
    </p:spTree>
    <p:extLst>
      <p:ext uri="{BB962C8B-B14F-4D97-AF65-F5344CB8AC3E}">
        <p14:creationId xmlns:p14="http://schemas.microsoft.com/office/powerpoint/2010/main" val="2048168984"/>
      </p:ext>
    </p:extLst>
  </p:cSld>
  <p:clrMapOvr>
    <a:masterClrMapping/>
  </p:clrMapOvr>
  <p:transition>
    <p:wipe dir="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40E3A6C5-41BE-4DB6-BA91-8BB069804CEA}"/>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B11C477C-8EE6-4D72-A44C-0D5754E58C9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6090E671-3F27-4346-9193-2768E0C3EC7E}"/>
              </a:ext>
            </a:extLst>
          </p:cNvPr>
          <p:cNvSpPr>
            <a:spLocks noGrp="1" noChangeArrowheads="1"/>
          </p:cNvSpPr>
          <p:nvPr>
            <p:ph type="sldNum" sz="quarter" idx="12"/>
          </p:nvPr>
        </p:nvSpPr>
        <p:spPr/>
        <p:txBody>
          <a:bodyPr/>
          <a:lstStyle>
            <a:lvl1pPr>
              <a:defRPr/>
            </a:lvl1pPr>
          </a:lstStyle>
          <a:p>
            <a:pPr>
              <a:defRPr/>
            </a:pPr>
            <a:fld id="{0A52A854-B3A4-4336-A37E-53451C22013A}" type="slidenum">
              <a:rPr lang="en-US" altLang="en-US"/>
              <a:pPr>
                <a:defRPr/>
              </a:pPr>
              <a:t>‹#›</a:t>
            </a:fld>
            <a:endParaRPr lang="en-US" altLang="en-US"/>
          </a:p>
        </p:txBody>
      </p:sp>
    </p:spTree>
    <p:extLst>
      <p:ext uri="{BB962C8B-B14F-4D97-AF65-F5344CB8AC3E}">
        <p14:creationId xmlns:p14="http://schemas.microsoft.com/office/powerpoint/2010/main" val="4128987137"/>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C5E3-4E14-488D-AB21-14B86ADBEB03}"/>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0590D8-78AA-4709-B5F1-90A3E6DD27D6}"/>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11DEF0-9471-4764-AABF-81234CB19078}"/>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F3A46-F564-4DBC-9980-8ACE9DBC73EB}"/>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24D7A34-6957-4032-887E-F19AD3F0AFA0}"/>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E199EEA-7102-4566-9607-A109731A0396}"/>
              </a:ext>
            </a:extLst>
          </p:cNvPr>
          <p:cNvSpPr>
            <a:spLocks noGrp="1"/>
          </p:cNvSpPr>
          <p:nvPr>
            <p:ph type="sldNum" sz="quarter" idx="12"/>
          </p:nvPr>
        </p:nvSpPr>
        <p:spPr>
          <a:xfrm>
            <a:off x="8737600" y="6245225"/>
            <a:ext cx="2844800" cy="476250"/>
          </a:xfrm>
        </p:spPr>
        <p:txBody>
          <a:bodyPr/>
          <a:lstStyle>
            <a:lvl1pPr>
              <a:defRPr/>
            </a:lvl1pPr>
          </a:lstStyle>
          <a:p>
            <a:fld id="{5687A633-179D-456F-BDDA-DA6F07413D56}" type="slidenum">
              <a:rPr lang="en-US" altLang="en-US"/>
              <a:pPr/>
              <a:t>‹#›</a:t>
            </a:fld>
            <a:endParaRPr lang="en-US" altLang="en-US"/>
          </a:p>
        </p:txBody>
      </p:sp>
    </p:spTree>
    <p:extLst>
      <p:ext uri="{BB962C8B-B14F-4D97-AF65-F5344CB8AC3E}">
        <p14:creationId xmlns:p14="http://schemas.microsoft.com/office/powerpoint/2010/main" val="25315943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3E669A8B-E737-4A60-8E3E-7DBC576DC416}"/>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BF21BB05-5B6D-44EC-ADD6-B0EA443EB52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70303C4C-694E-4949-B41F-A5BC2551A17E}"/>
              </a:ext>
            </a:extLst>
          </p:cNvPr>
          <p:cNvSpPr>
            <a:spLocks noGrp="1" noChangeArrowheads="1"/>
          </p:cNvSpPr>
          <p:nvPr>
            <p:ph type="sldNum" sz="quarter" idx="12"/>
          </p:nvPr>
        </p:nvSpPr>
        <p:spPr/>
        <p:txBody>
          <a:bodyPr/>
          <a:lstStyle>
            <a:lvl1pPr>
              <a:defRPr/>
            </a:lvl1pPr>
          </a:lstStyle>
          <a:p>
            <a:pPr>
              <a:defRPr/>
            </a:pPr>
            <a:fld id="{2D87B1D6-38C0-4CAD-9B3C-5E6E06D6B94B}" type="slidenum">
              <a:rPr lang="en-US" altLang="en-US"/>
              <a:pPr>
                <a:defRPr/>
              </a:pPr>
              <a:t>‹#›</a:t>
            </a:fld>
            <a:endParaRPr lang="en-US" altLang="en-US"/>
          </a:p>
        </p:txBody>
      </p:sp>
    </p:spTree>
    <p:extLst>
      <p:ext uri="{BB962C8B-B14F-4D97-AF65-F5344CB8AC3E}">
        <p14:creationId xmlns:p14="http://schemas.microsoft.com/office/powerpoint/2010/main" val="4222591681"/>
      </p:ext>
    </p:extLst>
  </p:cSld>
  <p:clrMapOvr>
    <a:masterClrMapping/>
  </p:clrMapOvr>
  <p:transition>
    <p:wipe dir="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B8DDFA76-5237-4982-AEEA-046B6257B737}"/>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417F1BC8-CF16-46C9-B478-070E57D65A9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552D8C1F-C09E-4653-BEA5-F6A1444052DC}"/>
              </a:ext>
            </a:extLst>
          </p:cNvPr>
          <p:cNvSpPr>
            <a:spLocks noGrp="1" noChangeArrowheads="1"/>
          </p:cNvSpPr>
          <p:nvPr>
            <p:ph type="sldNum" sz="quarter" idx="12"/>
          </p:nvPr>
        </p:nvSpPr>
        <p:spPr/>
        <p:txBody>
          <a:bodyPr/>
          <a:lstStyle>
            <a:lvl1pPr>
              <a:defRPr/>
            </a:lvl1pPr>
          </a:lstStyle>
          <a:p>
            <a:pPr>
              <a:defRPr/>
            </a:pPr>
            <a:fld id="{1D4A1158-F775-4DCE-A808-CC2BF7A75F97}" type="slidenum">
              <a:rPr lang="en-US" altLang="en-US"/>
              <a:pPr>
                <a:defRPr/>
              </a:pPr>
              <a:t>‹#›</a:t>
            </a:fld>
            <a:endParaRPr lang="en-US" altLang="en-US"/>
          </a:p>
        </p:txBody>
      </p:sp>
    </p:spTree>
    <p:extLst>
      <p:ext uri="{BB962C8B-B14F-4D97-AF65-F5344CB8AC3E}">
        <p14:creationId xmlns:p14="http://schemas.microsoft.com/office/powerpoint/2010/main" val="3727735245"/>
      </p:ext>
    </p:extLst>
  </p:cSld>
  <p:clrMapOvr>
    <a:masterClrMapping/>
  </p:clrMapOvr>
  <p:transition>
    <p:wipe dir="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66CDAD5A-7115-4F2A-AEC4-2B21B6EA2716}"/>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5B0DCDC1-F768-4191-B56F-5884436CE9B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C28B3952-C716-4DDE-B833-2FFEF992BF3E}"/>
              </a:ext>
            </a:extLst>
          </p:cNvPr>
          <p:cNvSpPr>
            <a:spLocks noGrp="1" noChangeArrowheads="1"/>
          </p:cNvSpPr>
          <p:nvPr>
            <p:ph type="sldNum" sz="quarter" idx="12"/>
          </p:nvPr>
        </p:nvSpPr>
        <p:spPr/>
        <p:txBody>
          <a:bodyPr/>
          <a:lstStyle>
            <a:lvl1pPr>
              <a:defRPr/>
            </a:lvl1pPr>
          </a:lstStyle>
          <a:p>
            <a:pPr>
              <a:defRPr/>
            </a:pPr>
            <a:fld id="{E5C3792F-0E6A-4A21-B4D1-5EFAF41D9B0E}" type="slidenum">
              <a:rPr lang="en-US" altLang="en-US"/>
              <a:pPr>
                <a:defRPr/>
              </a:pPr>
              <a:t>‹#›</a:t>
            </a:fld>
            <a:endParaRPr lang="en-US" altLang="en-US"/>
          </a:p>
        </p:txBody>
      </p:sp>
    </p:spTree>
    <p:extLst>
      <p:ext uri="{BB962C8B-B14F-4D97-AF65-F5344CB8AC3E}">
        <p14:creationId xmlns:p14="http://schemas.microsoft.com/office/powerpoint/2010/main" val="3470490175"/>
      </p:ext>
    </p:extLst>
  </p:cSld>
  <p:clrMapOvr>
    <a:masterClrMapping/>
  </p:clrMapOvr>
  <p:transition>
    <p:wipe dir="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3A91849F-9A68-436E-8BA4-EEE757BF3305}"/>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4">
            <a:extLst>
              <a:ext uri="{FF2B5EF4-FFF2-40B4-BE49-F238E27FC236}">
                <a16:creationId xmlns:a16="http://schemas.microsoft.com/office/drawing/2014/main" id="{C047CB73-5A68-4D9C-AD6E-2766859E0783}"/>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5">
            <a:extLst>
              <a:ext uri="{FF2B5EF4-FFF2-40B4-BE49-F238E27FC236}">
                <a16:creationId xmlns:a16="http://schemas.microsoft.com/office/drawing/2014/main" id="{F87C424E-75D2-435B-9576-8A2CBB05F84B}"/>
              </a:ext>
            </a:extLst>
          </p:cNvPr>
          <p:cNvSpPr>
            <a:spLocks noGrp="1"/>
          </p:cNvSpPr>
          <p:nvPr>
            <p:ph type="sldNum" sz="quarter" idx="12"/>
          </p:nvPr>
        </p:nvSpPr>
        <p:spPr/>
        <p:txBody>
          <a:bodyPr/>
          <a:lstStyle>
            <a:lvl1pPr>
              <a:defRPr/>
            </a:lvl1pPr>
          </a:lstStyle>
          <a:p>
            <a:pPr>
              <a:defRPr/>
            </a:pPr>
            <a:fld id="{39F406E1-1B01-466A-AC74-E22521E9CF18}" type="slidenum">
              <a:rPr lang="en-US" altLang="en-US"/>
              <a:pPr>
                <a:defRPr/>
              </a:pPr>
              <a:t>‹#›</a:t>
            </a:fld>
            <a:endParaRPr lang="en-US" altLang="en-US"/>
          </a:p>
        </p:txBody>
      </p:sp>
    </p:spTree>
    <p:extLst>
      <p:ext uri="{BB962C8B-B14F-4D97-AF65-F5344CB8AC3E}">
        <p14:creationId xmlns:p14="http://schemas.microsoft.com/office/powerpoint/2010/main" val="7837149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5355243-E7C1-4011-8361-1905B60C1C70}"/>
              </a:ext>
            </a:extLst>
          </p:cNvPr>
          <p:cNvGrpSpPr>
            <a:grpSpLocks/>
          </p:cNvGrpSpPr>
          <p:nvPr/>
        </p:nvGrpSpPr>
        <p:grpSpPr bwMode="auto">
          <a:xfrm>
            <a:off x="5067300" y="1789114"/>
            <a:ext cx="7120467" cy="5056187"/>
            <a:chOff x="2394" y="1127"/>
            <a:chExt cx="3364" cy="3185"/>
          </a:xfrm>
        </p:grpSpPr>
        <p:sp>
          <p:nvSpPr>
            <p:cNvPr id="5" name="Rectangle 3">
              <a:extLst>
                <a:ext uri="{FF2B5EF4-FFF2-40B4-BE49-F238E27FC236}">
                  <a16:creationId xmlns:a16="http://schemas.microsoft.com/office/drawing/2014/main" id="{5E633DC6-08C6-4F4A-B019-D92C2BCAE9A3}"/>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6" name="Oval 4">
              <a:extLst>
                <a:ext uri="{FF2B5EF4-FFF2-40B4-BE49-F238E27FC236}">
                  <a16:creationId xmlns:a16="http://schemas.microsoft.com/office/drawing/2014/main" id="{EDBA1DE5-B718-401E-BF1F-9E74BCC491F6}"/>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7" name="Rectangle 5">
              <a:extLst>
                <a:ext uri="{FF2B5EF4-FFF2-40B4-BE49-F238E27FC236}">
                  <a16:creationId xmlns:a16="http://schemas.microsoft.com/office/drawing/2014/main" id="{23398436-1DBD-488A-8746-2E73594CBFA8}"/>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3BC6EC50-5AA0-4286-9550-1162B9AF9598}"/>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Rectangle 7">
              <a:extLst>
                <a:ext uri="{FF2B5EF4-FFF2-40B4-BE49-F238E27FC236}">
                  <a16:creationId xmlns:a16="http://schemas.microsoft.com/office/drawing/2014/main" id="{F1C0D367-9349-4F48-9185-CDABC55508E7}"/>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 name="Rectangle 8">
              <a:extLst>
                <a:ext uri="{FF2B5EF4-FFF2-40B4-BE49-F238E27FC236}">
                  <a16:creationId xmlns:a16="http://schemas.microsoft.com/office/drawing/2014/main" id="{07A93246-0F4E-49C2-9FE8-A7B46DD0ACC1}"/>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1" name="Rectangle 9">
              <a:extLst>
                <a:ext uri="{FF2B5EF4-FFF2-40B4-BE49-F238E27FC236}">
                  <a16:creationId xmlns:a16="http://schemas.microsoft.com/office/drawing/2014/main" id="{A742ADAF-E840-45D9-ACE0-B919DFF84DB7}"/>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2" name="Rectangle 10">
              <a:extLst>
                <a:ext uri="{FF2B5EF4-FFF2-40B4-BE49-F238E27FC236}">
                  <a16:creationId xmlns:a16="http://schemas.microsoft.com/office/drawing/2014/main" id="{25AB25E1-1BA5-4562-AC1E-888FF8C63E9A}"/>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3" name="Rectangle 11">
              <a:extLst>
                <a:ext uri="{FF2B5EF4-FFF2-40B4-BE49-F238E27FC236}">
                  <a16:creationId xmlns:a16="http://schemas.microsoft.com/office/drawing/2014/main" id="{791B7D75-337E-43FC-AF1B-5BBF181033D8}"/>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A744B01D-992E-4631-9139-FECFF9AA00F8}"/>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67E393E2-8AA0-41E7-A4EF-1BFE08C6F9B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6" name="Freeform 14">
              <a:extLst>
                <a:ext uri="{FF2B5EF4-FFF2-40B4-BE49-F238E27FC236}">
                  <a16:creationId xmlns:a16="http://schemas.microsoft.com/office/drawing/2014/main" id="{4783B52E-2B4A-4F90-9A8B-6B463095E3AF}"/>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8A425CC7-0D1B-48AB-867F-D481765CEBC7}"/>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0CBEF4C9-4DB9-4391-A631-7A6A1249A465}"/>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E32B351A-BB11-4DB9-A077-F8F7CB5F9DE7}"/>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 name="Freeform 18">
              <a:extLst>
                <a:ext uri="{FF2B5EF4-FFF2-40B4-BE49-F238E27FC236}">
                  <a16:creationId xmlns:a16="http://schemas.microsoft.com/office/drawing/2014/main" id="{F3019162-7E40-4413-8EDD-7F841B2F983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19">
              <a:extLst>
                <a:ext uri="{FF2B5EF4-FFF2-40B4-BE49-F238E27FC236}">
                  <a16:creationId xmlns:a16="http://schemas.microsoft.com/office/drawing/2014/main" id="{1F435202-AEF3-43C8-88D6-22AEE1E31CB5}"/>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2" name="Freeform 20">
              <a:extLst>
                <a:ext uri="{FF2B5EF4-FFF2-40B4-BE49-F238E27FC236}">
                  <a16:creationId xmlns:a16="http://schemas.microsoft.com/office/drawing/2014/main" id="{DC009111-F415-4AEE-B35D-C3782F595FCB}"/>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1">
              <a:extLst>
                <a:ext uri="{FF2B5EF4-FFF2-40B4-BE49-F238E27FC236}">
                  <a16:creationId xmlns:a16="http://schemas.microsoft.com/office/drawing/2014/main" id="{95469785-6C1F-4D99-9E14-9ECCCBCA60B3}"/>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4" name="Freeform 22">
              <a:extLst>
                <a:ext uri="{FF2B5EF4-FFF2-40B4-BE49-F238E27FC236}">
                  <a16:creationId xmlns:a16="http://schemas.microsoft.com/office/drawing/2014/main" id="{76F09CE1-0202-4F41-B022-2067660DCEF6}"/>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3">
              <a:extLst>
                <a:ext uri="{FF2B5EF4-FFF2-40B4-BE49-F238E27FC236}">
                  <a16:creationId xmlns:a16="http://schemas.microsoft.com/office/drawing/2014/main" id="{D0B58EFB-C7F1-487B-B8D0-CAD5FA0A7A2F}"/>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6" name="Freeform 24">
              <a:extLst>
                <a:ext uri="{FF2B5EF4-FFF2-40B4-BE49-F238E27FC236}">
                  <a16:creationId xmlns:a16="http://schemas.microsoft.com/office/drawing/2014/main" id="{E02F692B-DF59-43A1-85B4-F2380D7FDF0D}"/>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5">
              <a:extLst>
                <a:ext uri="{FF2B5EF4-FFF2-40B4-BE49-F238E27FC236}">
                  <a16:creationId xmlns:a16="http://schemas.microsoft.com/office/drawing/2014/main" id="{FF2556E9-0706-44B9-A8AD-964DB2D52145}"/>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6">
              <a:extLst>
                <a:ext uri="{FF2B5EF4-FFF2-40B4-BE49-F238E27FC236}">
                  <a16:creationId xmlns:a16="http://schemas.microsoft.com/office/drawing/2014/main" id="{9A69F8DA-CB9A-4B37-AD30-B3B9333B5750}"/>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9" name="Oval 27">
              <a:extLst>
                <a:ext uri="{FF2B5EF4-FFF2-40B4-BE49-F238E27FC236}">
                  <a16:creationId xmlns:a16="http://schemas.microsoft.com/office/drawing/2014/main" id="{3F6478C0-0C90-4623-A17E-87A2D37AB858}"/>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0" name="Oval 28">
              <a:extLst>
                <a:ext uri="{FF2B5EF4-FFF2-40B4-BE49-F238E27FC236}">
                  <a16:creationId xmlns:a16="http://schemas.microsoft.com/office/drawing/2014/main" id="{F3038138-4074-467C-B208-BD75C794C75A}"/>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1" name="Oval 29">
              <a:extLst>
                <a:ext uri="{FF2B5EF4-FFF2-40B4-BE49-F238E27FC236}">
                  <a16:creationId xmlns:a16="http://schemas.microsoft.com/office/drawing/2014/main" id="{A8AD57D3-55AD-463B-A59A-645D499D7411}"/>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2" name="Freeform 30">
              <a:extLst>
                <a:ext uri="{FF2B5EF4-FFF2-40B4-BE49-F238E27FC236}">
                  <a16:creationId xmlns:a16="http://schemas.microsoft.com/office/drawing/2014/main" id="{FFAC9150-5DD2-499F-8494-96545BD132FF}"/>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1">
              <a:extLst>
                <a:ext uri="{FF2B5EF4-FFF2-40B4-BE49-F238E27FC236}">
                  <a16:creationId xmlns:a16="http://schemas.microsoft.com/office/drawing/2014/main" id="{5BD480B0-687C-4D12-943E-B73C27E03B20}"/>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Rectangle 32">
              <a:extLst>
                <a:ext uri="{FF2B5EF4-FFF2-40B4-BE49-F238E27FC236}">
                  <a16:creationId xmlns:a16="http://schemas.microsoft.com/office/drawing/2014/main" id="{46DE6C79-226E-42EC-BB25-B15E8222ED7D}"/>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5" name="Rectangle 33">
              <a:extLst>
                <a:ext uri="{FF2B5EF4-FFF2-40B4-BE49-F238E27FC236}">
                  <a16:creationId xmlns:a16="http://schemas.microsoft.com/office/drawing/2014/main" id="{C273893B-B32E-4E87-A238-DA87C31FE9E2}"/>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6" name="AutoShape 34">
              <a:extLst>
                <a:ext uri="{FF2B5EF4-FFF2-40B4-BE49-F238E27FC236}">
                  <a16:creationId xmlns:a16="http://schemas.microsoft.com/office/drawing/2014/main" id="{24567396-D785-4BF7-B439-C5A6938081B8}"/>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7" name="Freeform 35">
              <a:extLst>
                <a:ext uri="{FF2B5EF4-FFF2-40B4-BE49-F238E27FC236}">
                  <a16:creationId xmlns:a16="http://schemas.microsoft.com/office/drawing/2014/main" id="{E585093E-DEDB-45C8-AA5A-9CF892D2377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6">
              <a:extLst>
                <a:ext uri="{FF2B5EF4-FFF2-40B4-BE49-F238E27FC236}">
                  <a16:creationId xmlns:a16="http://schemas.microsoft.com/office/drawing/2014/main" id="{40910DD9-61DD-4267-B79F-40B5CBB660A6}"/>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1303" name="Rectangle 39"/>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39" name="Rectangle 37">
            <a:extLst>
              <a:ext uri="{FF2B5EF4-FFF2-40B4-BE49-F238E27FC236}">
                <a16:creationId xmlns:a16="http://schemas.microsoft.com/office/drawing/2014/main" id="{44247BF4-C472-4156-BF56-5A664A02CAC1}"/>
              </a:ext>
            </a:extLst>
          </p:cNvPr>
          <p:cNvSpPr>
            <a:spLocks noGrp="1" noChangeArrowheads="1"/>
          </p:cNvSpPr>
          <p:nvPr>
            <p:ph type="dt" sz="half" idx="10"/>
          </p:nvPr>
        </p:nvSpPr>
        <p:spPr/>
        <p:txBody>
          <a:bodyPr/>
          <a:lstStyle>
            <a:lvl1pPr>
              <a:defRPr/>
            </a:lvl1pPr>
          </a:lstStyle>
          <a:p>
            <a:pPr>
              <a:defRPr/>
            </a:pPr>
            <a:endParaRPr lang="en-US" altLang="en-US"/>
          </a:p>
        </p:txBody>
      </p:sp>
      <p:sp>
        <p:nvSpPr>
          <p:cNvPr id="40" name="Rectangle 38">
            <a:extLst>
              <a:ext uri="{FF2B5EF4-FFF2-40B4-BE49-F238E27FC236}">
                <a16:creationId xmlns:a16="http://schemas.microsoft.com/office/drawing/2014/main" id="{0CB98067-A9C0-447B-9820-C6015174292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1">
            <a:extLst>
              <a:ext uri="{FF2B5EF4-FFF2-40B4-BE49-F238E27FC236}">
                <a16:creationId xmlns:a16="http://schemas.microsoft.com/office/drawing/2014/main" id="{39CA922F-3F7D-4A81-A3AD-B4DCD59EBF6A}"/>
              </a:ext>
            </a:extLst>
          </p:cNvPr>
          <p:cNvSpPr>
            <a:spLocks noGrp="1" noChangeArrowheads="1"/>
          </p:cNvSpPr>
          <p:nvPr>
            <p:ph type="sldNum" sz="quarter" idx="12"/>
          </p:nvPr>
        </p:nvSpPr>
        <p:spPr/>
        <p:txBody>
          <a:bodyPr/>
          <a:lstStyle>
            <a:lvl1pPr>
              <a:defRPr/>
            </a:lvl1pPr>
          </a:lstStyle>
          <a:p>
            <a:fld id="{0D116B06-E6AE-431E-82EA-3BD71042234C}" type="slidenum">
              <a:rPr lang="en-US" altLang="en-US"/>
              <a:pPr/>
              <a:t>‹#›</a:t>
            </a:fld>
            <a:endParaRPr lang="en-US" altLang="en-US"/>
          </a:p>
        </p:txBody>
      </p:sp>
    </p:spTree>
    <p:extLst>
      <p:ext uri="{BB962C8B-B14F-4D97-AF65-F5344CB8AC3E}">
        <p14:creationId xmlns:p14="http://schemas.microsoft.com/office/powerpoint/2010/main" val="1885167348"/>
      </p:ext>
    </p:extLst>
  </p:cSld>
  <p:clrMapOvr>
    <a:masterClrMapping/>
  </p:clrMapOvr>
  <p:transition>
    <p:wipe dir="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2474780D-22AC-490C-97B4-4A0F00EA2E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69DA1ED5-9243-41FA-A133-1DE1BACD19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7191B8A1-E9ED-471E-9E33-ED5BA9FA749A}"/>
              </a:ext>
            </a:extLst>
          </p:cNvPr>
          <p:cNvSpPr>
            <a:spLocks noGrp="1" noChangeArrowheads="1"/>
          </p:cNvSpPr>
          <p:nvPr>
            <p:ph type="sldNum" sz="quarter" idx="12"/>
          </p:nvPr>
        </p:nvSpPr>
        <p:spPr>
          <a:ln/>
        </p:spPr>
        <p:txBody>
          <a:bodyPr/>
          <a:lstStyle>
            <a:lvl1pPr>
              <a:defRPr/>
            </a:lvl1pPr>
          </a:lstStyle>
          <a:p>
            <a:fld id="{677AF4D4-676E-4326-A87F-25ED5C2C957C}" type="slidenum">
              <a:rPr lang="en-US" altLang="en-US"/>
              <a:pPr/>
              <a:t>‹#›</a:t>
            </a:fld>
            <a:endParaRPr lang="en-US" altLang="en-US"/>
          </a:p>
        </p:txBody>
      </p:sp>
    </p:spTree>
    <p:extLst>
      <p:ext uri="{BB962C8B-B14F-4D97-AF65-F5344CB8AC3E}">
        <p14:creationId xmlns:p14="http://schemas.microsoft.com/office/powerpoint/2010/main" val="3964836309"/>
      </p:ext>
    </p:extLst>
  </p:cSld>
  <p:clrMapOvr>
    <a:masterClrMapping/>
  </p:clrMapOvr>
  <p:transition>
    <p:wipe dir="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9">
            <a:extLst>
              <a:ext uri="{FF2B5EF4-FFF2-40B4-BE49-F238E27FC236}">
                <a16:creationId xmlns:a16="http://schemas.microsoft.com/office/drawing/2014/main" id="{BD012E87-2B2B-4347-899C-57FFE13B89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72FD7927-0329-4B02-BC83-47C2CCF21F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D9153A86-4CB2-4835-A1F2-C8F81AD82179}"/>
              </a:ext>
            </a:extLst>
          </p:cNvPr>
          <p:cNvSpPr>
            <a:spLocks noGrp="1" noChangeArrowheads="1"/>
          </p:cNvSpPr>
          <p:nvPr>
            <p:ph type="sldNum" sz="quarter" idx="12"/>
          </p:nvPr>
        </p:nvSpPr>
        <p:spPr>
          <a:ln/>
        </p:spPr>
        <p:txBody>
          <a:bodyPr/>
          <a:lstStyle>
            <a:lvl1pPr>
              <a:defRPr/>
            </a:lvl1pPr>
          </a:lstStyle>
          <a:p>
            <a:fld id="{1D99066C-49FC-4413-B31B-63EB176E7757}" type="slidenum">
              <a:rPr lang="en-US" altLang="en-US"/>
              <a:pPr/>
              <a:t>‹#›</a:t>
            </a:fld>
            <a:endParaRPr lang="en-US" altLang="en-US"/>
          </a:p>
        </p:txBody>
      </p:sp>
    </p:spTree>
    <p:extLst>
      <p:ext uri="{BB962C8B-B14F-4D97-AF65-F5344CB8AC3E}">
        <p14:creationId xmlns:p14="http://schemas.microsoft.com/office/powerpoint/2010/main" val="3689289108"/>
      </p:ext>
    </p:extLst>
  </p:cSld>
  <p:clrMapOvr>
    <a:masterClrMapping/>
  </p:clrMapOvr>
  <p:transition>
    <p:wipe dir="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AD7F7020-B255-4A79-8BB3-345F64F45D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E851AE8A-B22B-49D1-82F0-636C811C96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F6162813-7613-42C1-8D7D-5F101946D6CE}"/>
              </a:ext>
            </a:extLst>
          </p:cNvPr>
          <p:cNvSpPr>
            <a:spLocks noGrp="1" noChangeArrowheads="1"/>
          </p:cNvSpPr>
          <p:nvPr>
            <p:ph type="sldNum" sz="quarter" idx="12"/>
          </p:nvPr>
        </p:nvSpPr>
        <p:spPr>
          <a:ln/>
        </p:spPr>
        <p:txBody>
          <a:bodyPr/>
          <a:lstStyle>
            <a:lvl1pPr>
              <a:defRPr/>
            </a:lvl1pPr>
          </a:lstStyle>
          <a:p>
            <a:fld id="{643D41DA-87BC-4211-B941-40DFD08964A6}" type="slidenum">
              <a:rPr lang="en-US" altLang="en-US"/>
              <a:pPr/>
              <a:t>‹#›</a:t>
            </a:fld>
            <a:endParaRPr lang="en-US" altLang="en-US"/>
          </a:p>
        </p:txBody>
      </p:sp>
    </p:spTree>
    <p:extLst>
      <p:ext uri="{BB962C8B-B14F-4D97-AF65-F5344CB8AC3E}">
        <p14:creationId xmlns:p14="http://schemas.microsoft.com/office/powerpoint/2010/main" val="1339615750"/>
      </p:ext>
    </p:extLst>
  </p:cSld>
  <p:clrMapOvr>
    <a:masterClrMapping/>
  </p:clrMapOvr>
  <p:transition>
    <p:wipe dir="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01AEAF34-9A73-4AC4-BDA2-48FAA82F89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E44A1E3E-B3CF-46C3-A7FE-8B30077E26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1E26328B-3034-4208-ACCC-B02582EE2682}"/>
              </a:ext>
            </a:extLst>
          </p:cNvPr>
          <p:cNvSpPr>
            <a:spLocks noGrp="1" noChangeArrowheads="1"/>
          </p:cNvSpPr>
          <p:nvPr>
            <p:ph type="sldNum" sz="quarter" idx="12"/>
          </p:nvPr>
        </p:nvSpPr>
        <p:spPr>
          <a:ln/>
        </p:spPr>
        <p:txBody>
          <a:bodyPr/>
          <a:lstStyle>
            <a:lvl1pPr>
              <a:defRPr/>
            </a:lvl1pPr>
          </a:lstStyle>
          <a:p>
            <a:fld id="{BC1A6C78-5412-442B-A8FB-6B65C6738CC6}" type="slidenum">
              <a:rPr lang="en-US" altLang="en-US"/>
              <a:pPr/>
              <a:t>‹#›</a:t>
            </a:fld>
            <a:endParaRPr lang="en-US" altLang="en-US"/>
          </a:p>
        </p:txBody>
      </p:sp>
    </p:spTree>
    <p:extLst>
      <p:ext uri="{BB962C8B-B14F-4D97-AF65-F5344CB8AC3E}">
        <p14:creationId xmlns:p14="http://schemas.microsoft.com/office/powerpoint/2010/main" val="3595136965"/>
      </p:ext>
    </p:extLst>
  </p:cSld>
  <p:clrMapOvr>
    <a:masterClrMapping/>
  </p:clrMapOvr>
  <p:transition>
    <p:wipe dir="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831AA163-ACE9-46E6-B9C8-CBF9EE71655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7E5C3964-C916-41D0-BFAB-A94D499362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45828FEF-8A00-48B7-A126-54ED8EF5EA78}"/>
              </a:ext>
            </a:extLst>
          </p:cNvPr>
          <p:cNvSpPr>
            <a:spLocks noGrp="1" noChangeArrowheads="1"/>
          </p:cNvSpPr>
          <p:nvPr>
            <p:ph type="sldNum" sz="quarter" idx="12"/>
          </p:nvPr>
        </p:nvSpPr>
        <p:spPr>
          <a:ln/>
        </p:spPr>
        <p:txBody>
          <a:bodyPr/>
          <a:lstStyle>
            <a:lvl1pPr>
              <a:defRPr/>
            </a:lvl1pPr>
          </a:lstStyle>
          <a:p>
            <a:fld id="{07FF93E3-4230-4B5E-A601-6BD33942BFDA}" type="slidenum">
              <a:rPr lang="en-US" altLang="en-US"/>
              <a:pPr/>
              <a:t>‹#›</a:t>
            </a:fld>
            <a:endParaRPr lang="en-US" altLang="en-US"/>
          </a:p>
        </p:txBody>
      </p:sp>
    </p:spTree>
    <p:extLst>
      <p:ext uri="{BB962C8B-B14F-4D97-AF65-F5344CB8AC3E}">
        <p14:creationId xmlns:p14="http://schemas.microsoft.com/office/powerpoint/2010/main" val="543644029"/>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3968-84FA-4DE2-9B7E-F9AA27FD4A21}"/>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F3ABFCB-C9D0-4765-9E23-4141D801E4B7}"/>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B7FFDF-4B58-4236-84FB-36D1D74EEFEF}"/>
              </a:ext>
            </a:extLst>
          </p:cNvPr>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1E1A49-1AF2-4F2A-8B94-CA355FAE1DD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A828FD-F56F-47BA-ACA0-CF39425FD106}"/>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D63204D-C71D-4BD7-95E2-5D2A5858CFEA}"/>
              </a:ext>
            </a:extLst>
          </p:cNvPr>
          <p:cNvSpPr>
            <a:spLocks noGrp="1"/>
          </p:cNvSpPr>
          <p:nvPr>
            <p:ph type="sldNum" sz="quarter" idx="12"/>
          </p:nvPr>
        </p:nvSpPr>
        <p:spPr>
          <a:xfrm>
            <a:off x="8737600" y="6245225"/>
            <a:ext cx="2844800" cy="476250"/>
          </a:xfrm>
        </p:spPr>
        <p:txBody>
          <a:bodyPr/>
          <a:lstStyle>
            <a:lvl1pPr>
              <a:defRPr/>
            </a:lvl1pPr>
          </a:lstStyle>
          <a:p>
            <a:fld id="{6C5450B1-B9AC-4305-8341-CB47E4BB1312}" type="slidenum">
              <a:rPr lang="en-US" altLang="en-US"/>
              <a:pPr/>
              <a:t>‹#›</a:t>
            </a:fld>
            <a:endParaRPr lang="en-US" altLang="en-US"/>
          </a:p>
        </p:txBody>
      </p:sp>
    </p:spTree>
    <p:extLst>
      <p:ext uri="{BB962C8B-B14F-4D97-AF65-F5344CB8AC3E}">
        <p14:creationId xmlns:p14="http://schemas.microsoft.com/office/powerpoint/2010/main" val="41227804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46B04CA7-D390-4D31-B95C-63297476B2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1137EF95-732E-440D-AD92-4B2303A317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0631E251-4CE4-48C3-A2E0-5D230C9D8C32}"/>
              </a:ext>
            </a:extLst>
          </p:cNvPr>
          <p:cNvSpPr>
            <a:spLocks noGrp="1" noChangeArrowheads="1"/>
          </p:cNvSpPr>
          <p:nvPr>
            <p:ph type="sldNum" sz="quarter" idx="12"/>
          </p:nvPr>
        </p:nvSpPr>
        <p:spPr>
          <a:ln/>
        </p:spPr>
        <p:txBody>
          <a:bodyPr/>
          <a:lstStyle>
            <a:lvl1pPr>
              <a:defRPr/>
            </a:lvl1pPr>
          </a:lstStyle>
          <a:p>
            <a:fld id="{CAB0C120-8378-4A26-85D3-3E6A87424518}" type="slidenum">
              <a:rPr lang="en-US" altLang="en-US"/>
              <a:pPr/>
              <a:t>‹#›</a:t>
            </a:fld>
            <a:endParaRPr lang="en-US" altLang="en-US"/>
          </a:p>
        </p:txBody>
      </p:sp>
    </p:spTree>
    <p:extLst>
      <p:ext uri="{BB962C8B-B14F-4D97-AF65-F5344CB8AC3E}">
        <p14:creationId xmlns:p14="http://schemas.microsoft.com/office/powerpoint/2010/main" val="779919747"/>
      </p:ext>
    </p:extLst>
  </p:cSld>
  <p:clrMapOvr>
    <a:masterClrMapping/>
  </p:clrMapOvr>
  <p:transition>
    <p:wipe dir="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9">
            <a:extLst>
              <a:ext uri="{FF2B5EF4-FFF2-40B4-BE49-F238E27FC236}">
                <a16:creationId xmlns:a16="http://schemas.microsoft.com/office/drawing/2014/main" id="{EA90615B-22F6-45D2-B764-94A092F711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9AA7C071-6E02-49B1-B591-744C202893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A1D7DDDD-5563-414F-B5C9-DF9A758E1E29}"/>
              </a:ext>
            </a:extLst>
          </p:cNvPr>
          <p:cNvSpPr>
            <a:spLocks noGrp="1" noChangeArrowheads="1"/>
          </p:cNvSpPr>
          <p:nvPr>
            <p:ph type="sldNum" sz="quarter" idx="12"/>
          </p:nvPr>
        </p:nvSpPr>
        <p:spPr>
          <a:ln/>
        </p:spPr>
        <p:txBody>
          <a:bodyPr/>
          <a:lstStyle>
            <a:lvl1pPr>
              <a:defRPr/>
            </a:lvl1pPr>
          </a:lstStyle>
          <a:p>
            <a:fld id="{54147F2E-DC11-4DF4-8E19-7CDE08D1B79F}" type="slidenum">
              <a:rPr lang="en-US" altLang="en-US"/>
              <a:pPr/>
              <a:t>‹#›</a:t>
            </a:fld>
            <a:endParaRPr lang="en-US" altLang="en-US"/>
          </a:p>
        </p:txBody>
      </p:sp>
    </p:spTree>
    <p:extLst>
      <p:ext uri="{BB962C8B-B14F-4D97-AF65-F5344CB8AC3E}">
        <p14:creationId xmlns:p14="http://schemas.microsoft.com/office/powerpoint/2010/main" val="562196654"/>
      </p:ext>
    </p:extLst>
  </p:cSld>
  <p:clrMapOvr>
    <a:masterClrMapping/>
  </p:clrMapOvr>
  <p:transition>
    <p:wipe dir="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9">
            <a:extLst>
              <a:ext uri="{FF2B5EF4-FFF2-40B4-BE49-F238E27FC236}">
                <a16:creationId xmlns:a16="http://schemas.microsoft.com/office/drawing/2014/main" id="{661F6405-E638-4CF0-8B14-D5F56855BB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D0D71AF2-24B9-42AD-AD41-91AD9C1B24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41307E34-5D51-4BBC-A315-6CFC7783D424}"/>
              </a:ext>
            </a:extLst>
          </p:cNvPr>
          <p:cNvSpPr>
            <a:spLocks noGrp="1" noChangeArrowheads="1"/>
          </p:cNvSpPr>
          <p:nvPr>
            <p:ph type="sldNum" sz="quarter" idx="12"/>
          </p:nvPr>
        </p:nvSpPr>
        <p:spPr>
          <a:ln/>
        </p:spPr>
        <p:txBody>
          <a:bodyPr/>
          <a:lstStyle>
            <a:lvl1pPr>
              <a:defRPr/>
            </a:lvl1pPr>
          </a:lstStyle>
          <a:p>
            <a:fld id="{7BF44E0D-7CF1-45F7-B27E-CDE256E7900D}" type="slidenum">
              <a:rPr lang="en-US" altLang="en-US"/>
              <a:pPr/>
              <a:t>‹#›</a:t>
            </a:fld>
            <a:endParaRPr lang="en-US" altLang="en-US"/>
          </a:p>
        </p:txBody>
      </p:sp>
    </p:spTree>
    <p:extLst>
      <p:ext uri="{BB962C8B-B14F-4D97-AF65-F5344CB8AC3E}">
        <p14:creationId xmlns:p14="http://schemas.microsoft.com/office/powerpoint/2010/main" val="2251207940"/>
      </p:ext>
    </p:extLst>
  </p:cSld>
  <p:clrMapOvr>
    <a:masterClrMapping/>
  </p:clrMapOvr>
  <p:transition>
    <p:wipe dir="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5CFE7C6D-9EC5-4E7F-8817-35046CEBFE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E359DA8A-62B2-4DFE-A49D-50DCD9C8F7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1D432D07-2453-4CE8-A062-EDB1F622E157}"/>
              </a:ext>
            </a:extLst>
          </p:cNvPr>
          <p:cNvSpPr>
            <a:spLocks noGrp="1" noChangeArrowheads="1"/>
          </p:cNvSpPr>
          <p:nvPr>
            <p:ph type="sldNum" sz="quarter" idx="12"/>
          </p:nvPr>
        </p:nvSpPr>
        <p:spPr>
          <a:ln/>
        </p:spPr>
        <p:txBody>
          <a:bodyPr/>
          <a:lstStyle>
            <a:lvl1pPr>
              <a:defRPr/>
            </a:lvl1pPr>
          </a:lstStyle>
          <a:p>
            <a:fld id="{B972B9BE-AF1D-4AD1-9CE1-DDAE192920C1}" type="slidenum">
              <a:rPr lang="en-US" altLang="en-US"/>
              <a:pPr/>
              <a:t>‹#›</a:t>
            </a:fld>
            <a:endParaRPr lang="en-US" altLang="en-US"/>
          </a:p>
        </p:txBody>
      </p:sp>
    </p:spTree>
    <p:extLst>
      <p:ext uri="{BB962C8B-B14F-4D97-AF65-F5344CB8AC3E}">
        <p14:creationId xmlns:p14="http://schemas.microsoft.com/office/powerpoint/2010/main" val="2173831429"/>
      </p:ext>
    </p:extLst>
  </p:cSld>
  <p:clrMapOvr>
    <a:masterClrMapping/>
  </p:clrMapOvr>
  <p:transition>
    <p:wipe dir="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242CA658-5033-4390-BB2F-2DDD855E0D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B36CBF34-9C22-4DB9-B887-9A38B0C58C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9418B6E-FDD6-4CDE-8CC6-5E6B8A6D35BB}"/>
              </a:ext>
            </a:extLst>
          </p:cNvPr>
          <p:cNvSpPr>
            <a:spLocks noGrp="1" noChangeArrowheads="1"/>
          </p:cNvSpPr>
          <p:nvPr>
            <p:ph type="sldNum" sz="quarter" idx="12"/>
          </p:nvPr>
        </p:nvSpPr>
        <p:spPr>
          <a:ln/>
        </p:spPr>
        <p:txBody>
          <a:bodyPr/>
          <a:lstStyle>
            <a:lvl1pPr>
              <a:defRPr/>
            </a:lvl1pPr>
          </a:lstStyle>
          <a:p>
            <a:fld id="{5AD502A2-C7E2-4443-B2E2-62F8F914EE29}" type="slidenum">
              <a:rPr lang="en-US" altLang="en-US"/>
              <a:pPr/>
              <a:t>‹#›</a:t>
            </a:fld>
            <a:endParaRPr lang="en-US" altLang="en-US"/>
          </a:p>
        </p:txBody>
      </p:sp>
    </p:spTree>
    <p:extLst>
      <p:ext uri="{BB962C8B-B14F-4D97-AF65-F5344CB8AC3E}">
        <p14:creationId xmlns:p14="http://schemas.microsoft.com/office/powerpoint/2010/main" val="2829559361"/>
      </p:ext>
    </p:extLst>
  </p:cSld>
  <p:clrMapOvr>
    <a:masterClrMapping/>
  </p:clrMapOvr>
  <p:transition>
    <p:wipe dir="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CFE8E59F-3711-4EC0-AF1E-A5ED58EF2D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013A8190-73DC-4C20-A63F-68D9F6107E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C38587D7-B976-4658-B895-8DA6A8DC8102}"/>
              </a:ext>
            </a:extLst>
          </p:cNvPr>
          <p:cNvSpPr>
            <a:spLocks noGrp="1" noChangeArrowheads="1"/>
          </p:cNvSpPr>
          <p:nvPr>
            <p:ph type="sldNum" sz="quarter" idx="12"/>
          </p:nvPr>
        </p:nvSpPr>
        <p:spPr>
          <a:ln/>
        </p:spPr>
        <p:txBody>
          <a:bodyPr/>
          <a:lstStyle>
            <a:lvl1pPr>
              <a:defRPr/>
            </a:lvl1pPr>
          </a:lstStyle>
          <a:p>
            <a:fld id="{9537A340-9294-43BC-AD2A-020FF50C46A3}" type="slidenum">
              <a:rPr lang="en-US" altLang="en-US"/>
              <a:pPr/>
              <a:t>‹#›</a:t>
            </a:fld>
            <a:endParaRPr lang="en-US" altLang="en-US"/>
          </a:p>
        </p:txBody>
      </p:sp>
    </p:spTree>
    <p:extLst>
      <p:ext uri="{BB962C8B-B14F-4D97-AF65-F5344CB8AC3E}">
        <p14:creationId xmlns:p14="http://schemas.microsoft.com/office/powerpoint/2010/main" val="3897712096"/>
      </p:ext>
    </p:extLst>
  </p:cSld>
  <p:clrMapOvr>
    <a:masterClrMapping/>
  </p:clrMapOvr>
  <p:transition>
    <p:wipe dir="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3DF337D8-12E8-4D13-A5B6-3ED01935E9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75BCDCEA-1586-4AD9-8811-B9FB6F2A23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2CE6C68A-3D05-476B-A450-B0362CE569B4}"/>
              </a:ext>
            </a:extLst>
          </p:cNvPr>
          <p:cNvSpPr>
            <a:spLocks noGrp="1" noChangeArrowheads="1"/>
          </p:cNvSpPr>
          <p:nvPr>
            <p:ph type="sldNum" sz="quarter" idx="12"/>
          </p:nvPr>
        </p:nvSpPr>
        <p:spPr>
          <a:ln/>
        </p:spPr>
        <p:txBody>
          <a:bodyPr/>
          <a:lstStyle>
            <a:lvl1pPr>
              <a:defRPr/>
            </a:lvl1pPr>
          </a:lstStyle>
          <a:p>
            <a:fld id="{884F77CC-5989-4E23-88A6-A8CB883B4EE8}" type="slidenum">
              <a:rPr lang="en-US" altLang="en-US"/>
              <a:pPr/>
              <a:t>‹#›</a:t>
            </a:fld>
            <a:endParaRPr lang="en-US" altLang="en-US"/>
          </a:p>
        </p:txBody>
      </p:sp>
    </p:spTree>
    <p:extLst>
      <p:ext uri="{BB962C8B-B14F-4D97-AF65-F5344CB8AC3E}">
        <p14:creationId xmlns:p14="http://schemas.microsoft.com/office/powerpoint/2010/main" val="192129810"/>
      </p:ext>
    </p:extLst>
  </p:cSld>
  <p:clrMapOvr>
    <a:masterClrMapping/>
  </p:clrMapOvr>
  <p:transition>
    <p:wipe dir="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B86FEBB2-3CBD-4C7F-9CDA-8ADC60103B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694B1E5F-F922-42CC-AB59-992CF817C4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9F88D6DE-A2EE-4B37-8C60-69175CBCCB37}"/>
              </a:ext>
            </a:extLst>
          </p:cNvPr>
          <p:cNvSpPr>
            <a:spLocks noGrp="1" noChangeArrowheads="1"/>
          </p:cNvSpPr>
          <p:nvPr>
            <p:ph type="sldNum" sz="quarter" idx="12"/>
          </p:nvPr>
        </p:nvSpPr>
        <p:spPr>
          <a:ln/>
        </p:spPr>
        <p:txBody>
          <a:bodyPr/>
          <a:lstStyle>
            <a:lvl1pPr>
              <a:defRPr/>
            </a:lvl1pPr>
          </a:lstStyle>
          <a:p>
            <a:fld id="{151B3263-284D-4396-9D5B-2DC358EA2A7D}" type="slidenum">
              <a:rPr lang="en-US" altLang="en-US"/>
              <a:pPr/>
              <a:t>‹#›</a:t>
            </a:fld>
            <a:endParaRPr lang="en-US" altLang="en-US"/>
          </a:p>
        </p:txBody>
      </p:sp>
    </p:spTree>
    <p:extLst>
      <p:ext uri="{BB962C8B-B14F-4D97-AF65-F5344CB8AC3E}">
        <p14:creationId xmlns:p14="http://schemas.microsoft.com/office/powerpoint/2010/main" val="1960163985"/>
      </p:ext>
    </p:extLst>
  </p:cSld>
  <p:clrMapOvr>
    <a:masterClrMapping/>
  </p:clrMapOvr>
  <p:transition>
    <p:wipe dir="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2E92EB14-9BF3-4FFE-BC06-CC795CBBC1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78952F8D-A116-47D9-A5AE-71BAEB12DC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D89F88BB-3A21-4AAD-B79B-88A300B5A465}"/>
              </a:ext>
            </a:extLst>
          </p:cNvPr>
          <p:cNvSpPr>
            <a:spLocks noGrp="1" noChangeArrowheads="1"/>
          </p:cNvSpPr>
          <p:nvPr>
            <p:ph type="sldNum" sz="quarter" idx="12"/>
          </p:nvPr>
        </p:nvSpPr>
        <p:spPr>
          <a:ln/>
        </p:spPr>
        <p:txBody>
          <a:bodyPr/>
          <a:lstStyle>
            <a:lvl1pPr>
              <a:defRPr/>
            </a:lvl1pPr>
          </a:lstStyle>
          <a:p>
            <a:fld id="{1CD86168-FE4D-4042-9879-6ECA979F0084}" type="slidenum">
              <a:rPr lang="en-US" altLang="en-US"/>
              <a:pPr/>
              <a:t>‹#›</a:t>
            </a:fld>
            <a:endParaRPr lang="en-US" altLang="en-US"/>
          </a:p>
        </p:txBody>
      </p:sp>
    </p:spTree>
    <p:extLst>
      <p:ext uri="{BB962C8B-B14F-4D97-AF65-F5344CB8AC3E}">
        <p14:creationId xmlns:p14="http://schemas.microsoft.com/office/powerpoint/2010/main" val="3920263055"/>
      </p:ext>
    </p:extLst>
  </p:cSld>
  <p:clrMapOvr>
    <a:masterClrMapping/>
  </p:clrMapOvr>
  <p:transition>
    <p:wipe dir="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1E1EFB37-4E7A-4A57-9D6F-E067E4C8F7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3FEB1CE2-62C7-42BD-818F-DEEFB207F3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8C655351-3DDC-4484-B27B-6522EBC798EB}"/>
              </a:ext>
            </a:extLst>
          </p:cNvPr>
          <p:cNvSpPr>
            <a:spLocks noGrp="1" noChangeArrowheads="1"/>
          </p:cNvSpPr>
          <p:nvPr>
            <p:ph type="sldNum" sz="quarter" idx="12"/>
          </p:nvPr>
        </p:nvSpPr>
        <p:spPr>
          <a:ln/>
        </p:spPr>
        <p:txBody>
          <a:bodyPr/>
          <a:lstStyle>
            <a:lvl1pPr>
              <a:defRPr/>
            </a:lvl1pPr>
          </a:lstStyle>
          <a:p>
            <a:fld id="{5D44D81A-68BF-4619-806C-FCE96A05CBC2}" type="slidenum">
              <a:rPr lang="en-US" altLang="en-US"/>
              <a:pPr/>
              <a:t>‹#›</a:t>
            </a:fld>
            <a:endParaRPr lang="en-US" altLang="en-US"/>
          </a:p>
        </p:txBody>
      </p:sp>
    </p:spTree>
    <p:extLst>
      <p:ext uri="{BB962C8B-B14F-4D97-AF65-F5344CB8AC3E}">
        <p14:creationId xmlns:p14="http://schemas.microsoft.com/office/powerpoint/2010/main" val="1295425097"/>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C400-C19D-4889-9886-46880B7A274D}"/>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38845D-F32C-476E-9CC0-D8FDE4278FCF}"/>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50B70B-A4A0-4DF7-927D-BD545A51CF87}"/>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E406A76-1827-44E8-8449-7AACC54F4D3C}"/>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B9B49C6-B4FC-4DAA-BE0D-6EC87B5DAEF6}"/>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D1BCB75B-726B-456A-84BD-CB9643E6126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54D6926-40A8-4535-9F31-C2EE55F40A98}"/>
              </a:ext>
            </a:extLst>
          </p:cNvPr>
          <p:cNvSpPr>
            <a:spLocks noGrp="1"/>
          </p:cNvSpPr>
          <p:nvPr>
            <p:ph type="sldNum" sz="quarter" idx="12"/>
          </p:nvPr>
        </p:nvSpPr>
        <p:spPr>
          <a:xfrm>
            <a:off x="8737600" y="6245225"/>
            <a:ext cx="2844800" cy="476250"/>
          </a:xfrm>
        </p:spPr>
        <p:txBody>
          <a:bodyPr/>
          <a:lstStyle>
            <a:lvl1pPr>
              <a:defRPr/>
            </a:lvl1pPr>
          </a:lstStyle>
          <a:p>
            <a:fld id="{B678A65E-0F59-4131-BDFE-0799FEE8C43D}" type="slidenum">
              <a:rPr lang="en-US" altLang="en-US"/>
              <a:pPr/>
              <a:t>‹#›</a:t>
            </a:fld>
            <a:endParaRPr lang="en-US" altLang="en-US"/>
          </a:p>
        </p:txBody>
      </p:sp>
    </p:spTree>
    <p:extLst>
      <p:ext uri="{BB962C8B-B14F-4D97-AF65-F5344CB8AC3E}">
        <p14:creationId xmlns:p14="http://schemas.microsoft.com/office/powerpoint/2010/main" val="287347421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64A0A84C-19C5-4084-A622-944A938A65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B75F9F3B-0CBD-4722-889E-ABB07DEE4F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65D2E262-0F9F-4763-9398-76A6CA51740C}"/>
              </a:ext>
            </a:extLst>
          </p:cNvPr>
          <p:cNvSpPr>
            <a:spLocks noGrp="1" noChangeArrowheads="1"/>
          </p:cNvSpPr>
          <p:nvPr>
            <p:ph type="sldNum" sz="quarter" idx="12"/>
          </p:nvPr>
        </p:nvSpPr>
        <p:spPr>
          <a:ln/>
        </p:spPr>
        <p:txBody>
          <a:bodyPr/>
          <a:lstStyle>
            <a:lvl1pPr>
              <a:defRPr/>
            </a:lvl1pPr>
          </a:lstStyle>
          <a:p>
            <a:fld id="{CC42B4FB-66AC-4F4C-A831-343644C34BBC}" type="slidenum">
              <a:rPr lang="en-US" altLang="en-US"/>
              <a:pPr/>
              <a:t>‹#›</a:t>
            </a:fld>
            <a:endParaRPr lang="en-US" altLang="en-US"/>
          </a:p>
        </p:txBody>
      </p:sp>
    </p:spTree>
    <p:extLst>
      <p:ext uri="{BB962C8B-B14F-4D97-AF65-F5344CB8AC3E}">
        <p14:creationId xmlns:p14="http://schemas.microsoft.com/office/powerpoint/2010/main" val="728890266"/>
      </p:ext>
    </p:extLst>
  </p:cSld>
  <p:clrMapOvr>
    <a:masterClrMapping/>
  </p:clrMapOvr>
  <p:transition>
    <p:wipe dir="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a:extLst>
              <a:ext uri="{FF2B5EF4-FFF2-40B4-BE49-F238E27FC236}">
                <a16:creationId xmlns:a16="http://schemas.microsoft.com/office/drawing/2014/main" id="{98427D71-CC5D-4C16-A6F6-48EEB66AC3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0721983F-F352-4321-BE38-7C3CD1D35B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4C528991-68BF-4DCD-AB9E-E6F7A424257C}"/>
              </a:ext>
            </a:extLst>
          </p:cNvPr>
          <p:cNvSpPr>
            <a:spLocks noGrp="1" noChangeArrowheads="1"/>
          </p:cNvSpPr>
          <p:nvPr>
            <p:ph type="sldNum" sz="quarter" idx="12"/>
          </p:nvPr>
        </p:nvSpPr>
        <p:spPr>
          <a:ln/>
        </p:spPr>
        <p:txBody>
          <a:bodyPr/>
          <a:lstStyle>
            <a:lvl1pPr>
              <a:defRPr/>
            </a:lvl1pPr>
          </a:lstStyle>
          <a:p>
            <a:fld id="{B95100DB-962A-4CDF-9482-81D7B98FD564}" type="slidenum">
              <a:rPr lang="en-US" altLang="en-US"/>
              <a:pPr/>
              <a:t>‹#›</a:t>
            </a:fld>
            <a:endParaRPr lang="en-US" altLang="en-US"/>
          </a:p>
        </p:txBody>
      </p:sp>
    </p:spTree>
    <p:extLst>
      <p:ext uri="{BB962C8B-B14F-4D97-AF65-F5344CB8AC3E}">
        <p14:creationId xmlns:p14="http://schemas.microsoft.com/office/powerpoint/2010/main" val="2616249119"/>
      </p:ext>
    </p:extLst>
  </p:cSld>
  <p:clrMapOvr>
    <a:masterClrMapping/>
  </p:clrMapOvr>
  <p:transition>
    <p:wipe dir="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E49BA96-9D74-42BE-8855-BD8DB0E11BD5}"/>
              </a:ext>
            </a:extLst>
          </p:cNvPr>
          <p:cNvGrpSpPr>
            <a:grpSpLocks/>
          </p:cNvGrpSpPr>
          <p:nvPr/>
        </p:nvGrpSpPr>
        <p:grpSpPr bwMode="auto">
          <a:xfrm>
            <a:off x="0" y="2438400"/>
            <a:ext cx="12192000" cy="4046538"/>
            <a:chOff x="0" y="1536"/>
            <a:chExt cx="5760" cy="2549"/>
          </a:xfrm>
        </p:grpSpPr>
        <p:sp>
          <p:nvSpPr>
            <p:cNvPr id="5" name="Rectangle 3">
              <a:extLst>
                <a:ext uri="{FF2B5EF4-FFF2-40B4-BE49-F238E27FC236}">
                  <a16:creationId xmlns:a16="http://schemas.microsoft.com/office/drawing/2014/main" id="{AF695CF7-5886-41B9-9EAB-712920A99178}"/>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p>
          </p:txBody>
        </p:sp>
        <p:sp>
          <p:nvSpPr>
            <p:cNvPr id="6" name="Freeform 4">
              <a:extLst>
                <a:ext uri="{FF2B5EF4-FFF2-40B4-BE49-F238E27FC236}">
                  <a16:creationId xmlns:a16="http://schemas.microsoft.com/office/drawing/2014/main" id="{12833FC3-27F8-4592-B83F-F781645F8209}"/>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 name="Freeform 5">
              <a:extLst>
                <a:ext uri="{FF2B5EF4-FFF2-40B4-BE49-F238E27FC236}">
                  <a16:creationId xmlns:a16="http://schemas.microsoft.com/office/drawing/2014/main" id="{6224D8C9-86BB-4F48-A64B-0A7E71E7E66A}"/>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6">
              <a:extLst>
                <a:ext uri="{FF2B5EF4-FFF2-40B4-BE49-F238E27FC236}">
                  <a16:creationId xmlns:a16="http://schemas.microsoft.com/office/drawing/2014/main" id="{306F134D-0EDA-4C78-B495-D45367D0E0EE}"/>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Freeform 7">
              <a:extLst>
                <a:ext uri="{FF2B5EF4-FFF2-40B4-BE49-F238E27FC236}">
                  <a16:creationId xmlns:a16="http://schemas.microsoft.com/office/drawing/2014/main" id="{6A4E2851-0462-4DD0-80A0-1E09FA7E252C}"/>
                </a:ext>
              </a:extLst>
            </p:cNvPr>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8">
              <a:extLst>
                <a:ext uri="{FF2B5EF4-FFF2-40B4-BE49-F238E27FC236}">
                  <a16:creationId xmlns:a16="http://schemas.microsoft.com/office/drawing/2014/main" id="{315A668D-19BA-4D7C-8E7A-1624DE64FB3F}"/>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9">
              <a:extLst>
                <a:ext uri="{FF2B5EF4-FFF2-40B4-BE49-F238E27FC236}">
                  <a16:creationId xmlns:a16="http://schemas.microsoft.com/office/drawing/2014/main" id="{567DCAC3-3C58-4A3F-8745-B4F3FFDA27E5}"/>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0">
              <a:extLst>
                <a:ext uri="{FF2B5EF4-FFF2-40B4-BE49-F238E27FC236}">
                  <a16:creationId xmlns:a16="http://schemas.microsoft.com/office/drawing/2014/main" id="{1B06D9F8-856E-4D70-B3CB-032DF326C901}"/>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11">
              <a:extLst>
                <a:ext uri="{FF2B5EF4-FFF2-40B4-BE49-F238E27FC236}">
                  <a16:creationId xmlns:a16="http://schemas.microsoft.com/office/drawing/2014/main" id="{E11D9837-6758-4E9B-ADC1-95C7BE010D17}"/>
                </a:ext>
              </a:extLst>
            </p:cNvPr>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2">
              <a:extLst>
                <a:ext uri="{FF2B5EF4-FFF2-40B4-BE49-F238E27FC236}">
                  <a16:creationId xmlns:a16="http://schemas.microsoft.com/office/drawing/2014/main" id="{81668996-C5DD-4CB7-92D9-BE2518CCF826}"/>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9460DF22-58F3-4AF6-AF53-6A392C348D38}"/>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4">
              <a:extLst>
                <a:ext uri="{FF2B5EF4-FFF2-40B4-BE49-F238E27FC236}">
                  <a16:creationId xmlns:a16="http://schemas.microsoft.com/office/drawing/2014/main" id="{DFA43F21-8ECB-4A50-BECF-C8F4CACFF4B5}"/>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B0D120CF-4F6E-4505-89FC-95C1B7B14FB8}"/>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2E04D18C-A3C2-4CFF-92C9-4B2B47B94F90}"/>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B54D94E0-876C-4C86-80F5-1B9364AB8EB8}"/>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7186" name="Rectangle 18"/>
          <p:cNvSpPr>
            <a:spLocks noGrp="1" noChangeArrowheads="1"/>
          </p:cNvSpPr>
          <p:nvPr>
            <p:ph type="ctrTitle" sz="quarter"/>
          </p:nvPr>
        </p:nvSpPr>
        <p:spPr>
          <a:xfrm>
            <a:off x="914400" y="1768476"/>
            <a:ext cx="10363200" cy="1736725"/>
          </a:xfrm>
        </p:spPr>
        <p:txBody>
          <a:bodyPr anchor="b"/>
          <a:lstStyle>
            <a:lvl1pPr>
              <a:defRPr sz="5400"/>
            </a:lvl1pPr>
          </a:lstStyle>
          <a:p>
            <a:pPr lvl="0"/>
            <a:r>
              <a:rPr lang="en-US" altLang="en-US" noProof="0"/>
              <a:t>Click to edit Master title style</a:t>
            </a:r>
          </a:p>
        </p:txBody>
      </p:sp>
      <p:sp>
        <p:nvSpPr>
          <p:cNvPr id="7187" name="Rectangle 19"/>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369E4BBA-4E65-4BC7-88F8-7C752FC3BFE8}"/>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64F1AC24-511A-458E-92D2-7F1D780115F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0F06805E-D8A0-46F3-90AB-34409CDF67CE}"/>
              </a:ext>
            </a:extLst>
          </p:cNvPr>
          <p:cNvSpPr>
            <a:spLocks noGrp="1" noChangeArrowheads="1"/>
          </p:cNvSpPr>
          <p:nvPr>
            <p:ph type="sldNum" sz="quarter" idx="12"/>
          </p:nvPr>
        </p:nvSpPr>
        <p:spPr/>
        <p:txBody>
          <a:bodyPr/>
          <a:lstStyle>
            <a:lvl1pPr>
              <a:defRPr/>
            </a:lvl1pPr>
          </a:lstStyle>
          <a:p>
            <a:fld id="{A2AA5980-8D2A-4489-A3D7-6D7E071C30CB}" type="slidenum">
              <a:rPr lang="en-US" altLang="en-US"/>
              <a:pPr/>
              <a:t>‹#›</a:t>
            </a:fld>
            <a:endParaRPr lang="en-US" altLang="en-US"/>
          </a:p>
        </p:txBody>
      </p:sp>
    </p:spTree>
    <p:extLst>
      <p:ext uri="{BB962C8B-B14F-4D97-AF65-F5344CB8AC3E}">
        <p14:creationId xmlns:p14="http://schemas.microsoft.com/office/powerpoint/2010/main" val="30727973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801550CC-053A-4DE4-A239-C8FFA5B798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8EB7BDFC-FE6A-4C98-8D74-5A1B227241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3B9BA291-994F-4B9E-A825-6E72F24D96A5}"/>
              </a:ext>
            </a:extLst>
          </p:cNvPr>
          <p:cNvSpPr>
            <a:spLocks noGrp="1" noChangeArrowheads="1"/>
          </p:cNvSpPr>
          <p:nvPr>
            <p:ph type="sldNum" sz="quarter" idx="12"/>
          </p:nvPr>
        </p:nvSpPr>
        <p:spPr>
          <a:ln/>
        </p:spPr>
        <p:txBody>
          <a:bodyPr/>
          <a:lstStyle>
            <a:lvl1pPr>
              <a:defRPr/>
            </a:lvl1pPr>
          </a:lstStyle>
          <a:p>
            <a:fld id="{052DF6ED-CAC8-4FAD-9581-97B41C4E0B94}" type="slidenum">
              <a:rPr lang="en-US" altLang="en-US"/>
              <a:pPr/>
              <a:t>‹#›</a:t>
            </a:fld>
            <a:endParaRPr lang="en-US" altLang="en-US"/>
          </a:p>
        </p:txBody>
      </p:sp>
    </p:spTree>
    <p:extLst>
      <p:ext uri="{BB962C8B-B14F-4D97-AF65-F5344CB8AC3E}">
        <p14:creationId xmlns:p14="http://schemas.microsoft.com/office/powerpoint/2010/main" val="24395581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A6124A7A-7E7B-429A-8140-FF390F09E9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9AD9FFD9-DF0C-4FAB-BD4D-695A682EB3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F1BD216B-F6C9-4C22-BF9A-D909C9C56AB5}"/>
              </a:ext>
            </a:extLst>
          </p:cNvPr>
          <p:cNvSpPr>
            <a:spLocks noGrp="1" noChangeArrowheads="1"/>
          </p:cNvSpPr>
          <p:nvPr>
            <p:ph type="sldNum" sz="quarter" idx="12"/>
          </p:nvPr>
        </p:nvSpPr>
        <p:spPr>
          <a:ln/>
        </p:spPr>
        <p:txBody>
          <a:bodyPr/>
          <a:lstStyle>
            <a:lvl1pPr>
              <a:defRPr/>
            </a:lvl1pPr>
          </a:lstStyle>
          <a:p>
            <a:fld id="{EA3836EB-0360-4C10-8451-2D422BD17033}" type="slidenum">
              <a:rPr lang="en-US" altLang="en-US"/>
              <a:pPr/>
              <a:t>‹#›</a:t>
            </a:fld>
            <a:endParaRPr lang="en-US" altLang="en-US"/>
          </a:p>
        </p:txBody>
      </p:sp>
    </p:spTree>
    <p:extLst>
      <p:ext uri="{BB962C8B-B14F-4D97-AF65-F5344CB8AC3E}">
        <p14:creationId xmlns:p14="http://schemas.microsoft.com/office/powerpoint/2010/main" val="35491341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36021AB1-70C1-420D-9F6E-26FFB976EB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3B44BE9E-558B-4D01-8766-359749F469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FE4F7CDA-E0ED-4219-A0A8-6907BDE06595}"/>
              </a:ext>
            </a:extLst>
          </p:cNvPr>
          <p:cNvSpPr>
            <a:spLocks noGrp="1" noChangeArrowheads="1"/>
          </p:cNvSpPr>
          <p:nvPr>
            <p:ph type="sldNum" sz="quarter" idx="12"/>
          </p:nvPr>
        </p:nvSpPr>
        <p:spPr>
          <a:ln/>
        </p:spPr>
        <p:txBody>
          <a:bodyPr/>
          <a:lstStyle>
            <a:lvl1pPr>
              <a:defRPr/>
            </a:lvl1pPr>
          </a:lstStyle>
          <a:p>
            <a:fld id="{96FB5C89-E4E2-4D91-ADA4-54D58344BCF3}" type="slidenum">
              <a:rPr lang="en-US" altLang="en-US"/>
              <a:pPr/>
              <a:t>‹#›</a:t>
            </a:fld>
            <a:endParaRPr lang="en-US" altLang="en-US"/>
          </a:p>
        </p:txBody>
      </p:sp>
    </p:spTree>
    <p:extLst>
      <p:ext uri="{BB962C8B-B14F-4D97-AF65-F5344CB8AC3E}">
        <p14:creationId xmlns:p14="http://schemas.microsoft.com/office/powerpoint/2010/main" val="31031424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CBEC4209-1BD6-40F3-8659-BAAA14CCB6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F7878692-1ABF-4921-AAA4-D7D152CF17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CAC23EAC-4C51-4B18-AC83-973A61396834}"/>
              </a:ext>
            </a:extLst>
          </p:cNvPr>
          <p:cNvSpPr>
            <a:spLocks noGrp="1" noChangeArrowheads="1"/>
          </p:cNvSpPr>
          <p:nvPr>
            <p:ph type="sldNum" sz="quarter" idx="12"/>
          </p:nvPr>
        </p:nvSpPr>
        <p:spPr>
          <a:ln/>
        </p:spPr>
        <p:txBody>
          <a:bodyPr/>
          <a:lstStyle>
            <a:lvl1pPr>
              <a:defRPr/>
            </a:lvl1pPr>
          </a:lstStyle>
          <a:p>
            <a:fld id="{FE098B47-6445-4D30-BD9C-7F9D085C7D0C}" type="slidenum">
              <a:rPr lang="en-US" altLang="en-US"/>
              <a:pPr/>
              <a:t>‹#›</a:t>
            </a:fld>
            <a:endParaRPr lang="en-US" altLang="en-US"/>
          </a:p>
        </p:txBody>
      </p:sp>
    </p:spTree>
    <p:extLst>
      <p:ext uri="{BB962C8B-B14F-4D97-AF65-F5344CB8AC3E}">
        <p14:creationId xmlns:p14="http://schemas.microsoft.com/office/powerpoint/2010/main" val="294190353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05D1244B-3B8C-4DB4-9453-3664B95D51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8E0997FE-E060-4F5F-A90B-3284AC4CE1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3BFE4B6C-AE5E-4EDE-8A6D-A2800B944A64}"/>
              </a:ext>
            </a:extLst>
          </p:cNvPr>
          <p:cNvSpPr>
            <a:spLocks noGrp="1" noChangeArrowheads="1"/>
          </p:cNvSpPr>
          <p:nvPr>
            <p:ph type="sldNum" sz="quarter" idx="12"/>
          </p:nvPr>
        </p:nvSpPr>
        <p:spPr>
          <a:ln/>
        </p:spPr>
        <p:txBody>
          <a:bodyPr/>
          <a:lstStyle>
            <a:lvl1pPr>
              <a:defRPr/>
            </a:lvl1pPr>
          </a:lstStyle>
          <a:p>
            <a:fld id="{B836956F-B54C-45FE-96D3-350BF229E577}" type="slidenum">
              <a:rPr lang="en-US" altLang="en-US"/>
              <a:pPr/>
              <a:t>‹#›</a:t>
            </a:fld>
            <a:endParaRPr lang="en-US" altLang="en-US"/>
          </a:p>
        </p:txBody>
      </p:sp>
    </p:spTree>
    <p:extLst>
      <p:ext uri="{BB962C8B-B14F-4D97-AF65-F5344CB8AC3E}">
        <p14:creationId xmlns:p14="http://schemas.microsoft.com/office/powerpoint/2010/main" val="28979588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61F40BF0-CF7D-4D42-A6F3-52DFB6AD72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3744A9ED-BC60-428B-9846-E07632F8DE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3F8744FD-052B-4961-90D3-C3FA0808B40D}"/>
              </a:ext>
            </a:extLst>
          </p:cNvPr>
          <p:cNvSpPr>
            <a:spLocks noGrp="1" noChangeArrowheads="1"/>
          </p:cNvSpPr>
          <p:nvPr>
            <p:ph type="sldNum" sz="quarter" idx="12"/>
          </p:nvPr>
        </p:nvSpPr>
        <p:spPr>
          <a:ln/>
        </p:spPr>
        <p:txBody>
          <a:bodyPr/>
          <a:lstStyle>
            <a:lvl1pPr>
              <a:defRPr/>
            </a:lvl1pPr>
          </a:lstStyle>
          <a:p>
            <a:fld id="{A13D6FD8-3D74-45FF-8FDD-A800167603EB}" type="slidenum">
              <a:rPr lang="en-US" altLang="en-US"/>
              <a:pPr/>
              <a:t>‹#›</a:t>
            </a:fld>
            <a:endParaRPr lang="en-US" altLang="en-US"/>
          </a:p>
        </p:txBody>
      </p:sp>
    </p:spTree>
    <p:extLst>
      <p:ext uri="{BB962C8B-B14F-4D97-AF65-F5344CB8AC3E}">
        <p14:creationId xmlns:p14="http://schemas.microsoft.com/office/powerpoint/2010/main" val="53792233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82ED5667-2FE4-4BAC-98F8-2D04AB4D0C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741364E9-7656-4796-9C99-7A22C94B2B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60232B58-4D5F-4B1D-A0F3-21E9178B2B92}"/>
              </a:ext>
            </a:extLst>
          </p:cNvPr>
          <p:cNvSpPr>
            <a:spLocks noGrp="1" noChangeArrowheads="1"/>
          </p:cNvSpPr>
          <p:nvPr>
            <p:ph type="sldNum" sz="quarter" idx="12"/>
          </p:nvPr>
        </p:nvSpPr>
        <p:spPr>
          <a:ln/>
        </p:spPr>
        <p:txBody>
          <a:bodyPr/>
          <a:lstStyle>
            <a:lvl1pPr>
              <a:defRPr/>
            </a:lvl1pPr>
          </a:lstStyle>
          <a:p>
            <a:fld id="{555151F0-D8DB-4EE4-87B3-C6C06E25E183}" type="slidenum">
              <a:rPr lang="en-US" altLang="en-US"/>
              <a:pPr/>
              <a:t>‹#›</a:t>
            </a:fld>
            <a:endParaRPr lang="en-US" altLang="en-US"/>
          </a:p>
        </p:txBody>
      </p:sp>
    </p:spTree>
    <p:extLst>
      <p:ext uri="{BB962C8B-B14F-4D97-AF65-F5344CB8AC3E}">
        <p14:creationId xmlns:p14="http://schemas.microsoft.com/office/powerpoint/2010/main" val="1884943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82E24-186C-4DB4-8422-853DA23A3A2D}"/>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47E7AD0-2E14-4033-A135-6B00AE935443}"/>
              </a:ext>
            </a:extLst>
          </p:cNvPr>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9FB469-B4B4-4EDF-BDFD-35F360A8BD86}"/>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67401E-3FB5-4D41-A764-76FF6CA76E2D}"/>
              </a:ext>
            </a:extLst>
          </p:cNvPr>
          <p:cNvSpPr>
            <a:spLocks noGrp="1"/>
          </p:cNvSpPr>
          <p:nvPr>
            <p:ph type="body" sz="half" idx="3"/>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F2F0B14-39A4-4CC8-86DA-B4B88CBDEC19}"/>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20B8BB61-6A97-4753-9ACD-7807D872E90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486B8CF-2156-4CDF-AFA5-2A29FF2B74F0}"/>
              </a:ext>
            </a:extLst>
          </p:cNvPr>
          <p:cNvSpPr>
            <a:spLocks noGrp="1"/>
          </p:cNvSpPr>
          <p:nvPr>
            <p:ph type="sldNum" sz="quarter" idx="12"/>
          </p:nvPr>
        </p:nvSpPr>
        <p:spPr>
          <a:xfrm>
            <a:off x="8737600" y="6245225"/>
            <a:ext cx="2844800" cy="476250"/>
          </a:xfrm>
        </p:spPr>
        <p:txBody>
          <a:bodyPr/>
          <a:lstStyle>
            <a:lvl1pPr>
              <a:defRPr/>
            </a:lvl1pPr>
          </a:lstStyle>
          <a:p>
            <a:fld id="{A4799042-5547-4B9E-ADF6-CC9AA62BBC09}" type="slidenum">
              <a:rPr lang="en-US" altLang="en-US"/>
              <a:pPr/>
              <a:t>‹#›</a:t>
            </a:fld>
            <a:endParaRPr lang="en-US" altLang="en-US"/>
          </a:p>
        </p:txBody>
      </p:sp>
    </p:spTree>
    <p:extLst>
      <p:ext uri="{BB962C8B-B14F-4D97-AF65-F5344CB8AC3E}">
        <p14:creationId xmlns:p14="http://schemas.microsoft.com/office/powerpoint/2010/main" val="23972262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A5A29340-555E-49AE-96B1-DA91FF71CF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8124884A-E657-4E6B-8A88-825CBA1776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B1BA2EA6-0454-4816-9C13-22AC1AE39C75}"/>
              </a:ext>
            </a:extLst>
          </p:cNvPr>
          <p:cNvSpPr>
            <a:spLocks noGrp="1" noChangeArrowheads="1"/>
          </p:cNvSpPr>
          <p:nvPr>
            <p:ph type="sldNum" sz="quarter" idx="12"/>
          </p:nvPr>
        </p:nvSpPr>
        <p:spPr>
          <a:ln/>
        </p:spPr>
        <p:txBody>
          <a:bodyPr/>
          <a:lstStyle>
            <a:lvl1pPr>
              <a:defRPr/>
            </a:lvl1pPr>
          </a:lstStyle>
          <a:p>
            <a:fld id="{554A7FF6-3094-4D71-8B98-DF511AFBAE8F}" type="slidenum">
              <a:rPr lang="en-US" altLang="en-US"/>
              <a:pPr/>
              <a:t>‹#›</a:t>
            </a:fld>
            <a:endParaRPr lang="en-US" altLang="en-US"/>
          </a:p>
        </p:txBody>
      </p:sp>
    </p:spTree>
    <p:extLst>
      <p:ext uri="{BB962C8B-B14F-4D97-AF65-F5344CB8AC3E}">
        <p14:creationId xmlns:p14="http://schemas.microsoft.com/office/powerpoint/2010/main" val="16736995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88ED1C52-EBEA-4A4D-89B1-1AE18EA7D7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100ACC86-27F7-4F34-8480-2CEEFF5FD1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01AA551F-4E58-4FE6-B3EE-5564AAB92F89}"/>
              </a:ext>
            </a:extLst>
          </p:cNvPr>
          <p:cNvSpPr>
            <a:spLocks noGrp="1" noChangeArrowheads="1"/>
          </p:cNvSpPr>
          <p:nvPr>
            <p:ph type="sldNum" sz="quarter" idx="12"/>
          </p:nvPr>
        </p:nvSpPr>
        <p:spPr>
          <a:ln/>
        </p:spPr>
        <p:txBody>
          <a:bodyPr/>
          <a:lstStyle>
            <a:lvl1pPr>
              <a:defRPr/>
            </a:lvl1pPr>
          </a:lstStyle>
          <a:p>
            <a:fld id="{541635FE-269F-48EA-B4B9-DEFE0392FCD7}" type="slidenum">
              <a:rPr lang="en-US" altLang="en-US"/>
              <a:pPr/>
              <a:t>‹#›</a:t>
            </a:fld>
            <a:endParaRPr lang="en-US" altLang="en-US"/>
          </a:p>
        </p:txBody>
      </p:sp>
    </p:spTree>
    <p:extLst>
      <p:ext uri="{BB962C8B-B14F-4D97-AF65-F5344CB8AC3E}">
        <p14:creationId xmlns:p14="http://schemas.microsoft.com/office/powerpoint/2010/main" val="285294162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57EFEC1-D7F8-4B1C-8657-373305A0FF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8E76D1EA-755C-4F26-8AC4-EB8B430764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DB00ACCF-3591-440C-B9F2-F208B86AFDA2}"/>
              </a:ext>
            </a:extLst>
          </p:cNvPr>
          <p:cNvSpPr>
            <a:spLocks noGrp="1" noChangeArrowheads="1"/>
          </p:cNvSpPr>
          <p:nvPr>
            <p:ph type="sldNum" sz="quarter" idx="12"/>
          </p:nvPr>
        </p:nvSpPr>
        <p:spPr>
          <a:ln/>
        </p:spPr>
        <p:txBody>
          <a:bodyPr/>
          <a:lstStyle>
            <a:lvl1pPr>
              <a:defRPr/>
            </a:lvl1pPr>
          </a:lstStyle>
          <a:p>
            <a:fld id="{1E5B86BF-D2F3-44F1-B4BE-4C42F0006893}" type="slidenum">
              <a:rPr lang="en-US" altLang="en-US"/>
              <a:pPr/>
              <a:t>‹#›</a:t>
            </a:fld>
            <a:endParaRPr lang="en-US" altLang="en-US"/>
          </a:p>
        </p:txBody>
      </p:sp>
    </p:spTree>
    <p:extLst>
      <p:ext uri="{BB962C8B-B14F-4D97-AF65-F5344CB8AC3E}">
        <p14:creationId xmlns:p14="http://schemas.microsoft.com/office/powerpoint/2010/main" val="8496606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2D3F87E0-037F-41EC-BDFE-9E3C3C773E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DB2430C6-ED88-4522-8A5F-D900D5B679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DFDFD8E6-0EB8-42B8-A4F5-CB843F0AE448}"/>
              </a:ext>
            </a:extLst>
          </p:cNvPr>
          <p:cNvSpPr>
            <a:spLocks noGrp="1" noChangeArrowheads="1"/>
          </p:cNvSpPr>
          <p:nvPr>
            <p:ph type="sldNum" sz="quarter" idx="12"/>
          </p:nvPr>
        </p:nvSpPr>
        <p:spPr>
          <a:ln/>
        </p:spPr>
        <p:txBody>
          <a:bodyPr/>
          <a:lstStyle>
            <a:lvl1pPr>
              <a:defRPr/>
            </a:lvl1pPr>
          </a:lstStyle>
          <a:p>
            <a:fld id="{DF5C6C7D-DCEE-4D17-ABB9-4BCA214DBD08}" type="slidenum">
              <a:rPr lang="en-US" altLang="en-US"/>
              <a:pPr/>
              <a:t>‹#›</a:t>
            </a:fld>
            <a:endParaRPr lang="en-US" altLang="en-US"/>
          </a:p>
        </p:txBody>
      </p:sp>
    </p:spTree>
    <p:extLst>
      <p:ext uri="{BB962C8B-B14F-4D97-AF65-F5344CB8AC3E}">
        <p14:creationId xmlns:p14="http://schemas.microsoft.com/office/powerpoint/2010/main" val="374918893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BAF6D6A0-2082-406F-A42E-CA4AADDEA5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FCA045A9-9B88-4023-9E0A-5D4AA40459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3C18BC95-4F05-489A-B67C-F93DFF408B94}"/>
              </a:ext>
            </a:extLst>
          </p:cNvPr>
          <p:cNvSpPr>
            <a:spLocks noGrp="1" noChangeArrowheads="1"/>
          </p:cNvSpPr>
          <p:nvPr>
            <p:ph type="sldNum" sz="quarter" idx="12"/>
          </p:nvPr>
        </p:nvSpPr>
        <p:spPr>
          <a:ln/>
        </p:spPr>
        <p:txBody>
          <a:bodyPr/>
          <a:lstStyle>
            <a:lvl1pPr>
              <a:defRPr/>
            </a:lvl1pPr>
          </a:lstStyle>
          <a:p>
            <a:fld id="{E88BC390-07D4-4EC8-BD91-866A83862EE5}" type="slidenum">
              <a:rPr lang="en-US" altLang="en-US"/>
              <a:pPr/>
              <a:t>‹#›</a:t>
            </a:fld>
            <a:endParaRPr lang="en-US" altLang="en-US"/>
          </a:p>
        </p:txBody>
      </p:sp>
    </p:spTree>
    <p:extLst>
      <p:ext uri="{BB962C8B-B14F-4D97-AF65-F5344CB8AC3E}">
        <p14:creationId xmlns:p14="http://schemas.microsoft.com/office/powerpoint/2010/main" val="8459489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5E64E9F8-A75B-4738-B1A2-C426ABB6AD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A356BD18-2FF7-48D7-B9C9-139B902955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E9565A27-1F24-459E-8204-EF6ED8DE77E2}"/>
              </a:ext>
            </a:extLst>
          </p:cNvPr>
          <p:cNvSpPr>
            <a:spLocks noGrp="1" noChangeArrowheads="1"/>
          </p:cNvSpPr>
          <p:nvPr>
            <p:ph type="sldNum" sz="quarter" idx="12"/>
          </p:nvPr>
        </p:nvSpPr>
        <p:spPr>
          <a:ln/>
        </p:spPr>
        <p:txBody>
          <a:bodyPr/>
          <a:lstStyle>
            <a:lvl1pPr>
              <a:defRPr/>
            </a:lvl1pPr>
          </a:lstStyle>
          <a:p>
            <a:fld id="{8184F619-3904-4AAB-BA6A-4C613351B7B3}" type="slidenum">
              <a:rPr lang="en-US" altLang="en-US"/>
              <a:pPr/>
              <a:t>‹#›</a:t>
            </a:fld>
            <a:endParaRPr lang="en-US" altLang="en-US"/>
          </a:p>
        </p:txBody>
      </p:sp>
    </p:spTree>
    <p:extLst>
      <p:ext uri="{BB962C8B-B14F-4D97-AF65-F5344CB8AC3E}">
        <p14:creationId xmlns:p14="http://schemas.microsoft.com/office/powerpoint/2010/main" val="33995298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8FA28E26-A3EC-4871-B1E3-CF4062ACEF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5608E4D3-56B5-4398-B04C-303765DFBCD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57114966-2AF9-4EA9-8C89-AA844E1235DC}"/>
              </a:ext>
            </a:extLst>
          </p:cNvPr>
          <p:cNvSpPr>
            <a:spLocks noGrp="1" noChangeArrowheads="1"/>
          </p:cNvSpPr>
          <p:nvPr>
            <p:ph type="sldNum" sz="quarter" idx="12"/>
          </p:nvPr>
        </p:nvSpPr>
        <p:spPr>
          <a:ln/>
        </p:spPr>
        <p:txBody>
          <a:bodyPr/>
          <a:lstStyle>
            <a:lvl1pPr>
              <a:defRPr/>
            </a:lvl1pPr>
          </a:lstStyle>
          <a:p>
            <a:fld id="{A1E0ED72-23B2-4AA7-BBA7-B0E3FA1D3D58}" type="slidenum">
              <a:rPr lang="en-US" altLang="en-US"/>
              <a:pPr/>
              <a:t>‹#›</a:t>
            </a:fld>
            <a:endParaRPr lang="en-US" altLang="en-US"/>
          </a:p>
        </p:txBody>
      </p:sp>
    </p:spTree>
    <p:extLst>
      <p:ext uri="{BB962C8B-B14F-4D97-AF65-F5344CB8AC3E}">
        <p14:creationId xmlns:p14="http://schemas.microsoft.com/office/powerpoint/2010/main" val="26223732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277D6921-E3C0-4CC4-9EED-E69C822201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27F81CCE-9FE4-430A-91FC-C5CF6C094A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C269C885-4DCC-4243-987F-E628ED409978}"/>
              </a:ext>
            </a:extLst>
          </p:cNvPr>
          <p:cNvSpPr>
            <a:spLocks noGrp="1" noChangeArrowheads="1"/>
          </p:cNvSpPr>
          <p:nvPr>
            <p:ph type="sldNum" sz="quarter" idx="12"/>
          </p:nvPr>
        </p:nvSpPr>
        <p:spPr>
          <a:ln/>
        </p:spPr>
        <p:txBody>
          <a:bodyPr/>
          <a:lstStyle>
            <a:lvl1pPr>
              <a:defRPr/>
            </a:lvl1pPr>
          </a:lstStyle>
          <a:p>
            <a:fld id="{7A22019B-5A65-4ED4-9E21-D7FD3F238393}" type="slidenum">
              <a:rPr lang="en-US" altLang="en-US"/>
              <a:pPr/>
              <a:t>‹#›</a:t>
            </a:fld>
            <a:endParaRPr lang="en-US" altLang="en-US"/>
          </a:p>
        </p:txBody>
      </p:sp>
    </p:spTree>
    <p:extLst>
      <p:ext uri="{BB962C8B-B14F-4D97-AF65-F5344CB8AC3E}">
        <p14:creationId xmlns:p14="http://schemas.microsoft.com/office/powerpoint/2010/main" val="34152296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D3CC195-2369-4385-8714-685A65BC066B}"/>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nvGrpSpPr>
          <p:cNvPr id="5" name="Group 8">
            <a:extLst>
              <a:ext uri="{FF2B5EF4-FFF2-40B4-BE49-F238E27FC236}">
                <a16:creationId xmlns:a16="http://schemas.microsoft.com/office/drawing/2014/main" id="{7E495D56-92C7-4357-A9CC-8D09D0B90E5F}"/>
              </a:ext>
            </a:extLst>
          </p:cNvPr>
          <p:cNvGrpSpPr>
            <a:grpSpLocks/>
          </p:cNvGrpSpPr>
          <p:nvPr/>
        </p:nvGrpSpPr>
        <p:grpSpPr bwMode="auto">
          <a:xfrm>
            <a:off x="508001" y="304800"/>
            <a:ext cx="11188700" cy="5791200"/>
            <a:chOff x="240" y="192"/>
            <a:chExt cx="5286" cy="3648"/>
          </a:xfrm>
        </p:grpSpPr>
        <p:sp>
          <p:nvSpPr>
            <p:cNvPr id="6" name="Rectangle 9">
              <a:extLst>
                <a:ext uri="{FF2B5EF4-FFF2-40B4-BE49-F238E27FC236}">
                  <a16:creationId xmlns:a16="http://schemas.microsoft.com/office/drawing/2014/main" id="{2E05ABD6-34FB-470B-932E-A6A02E249FDF}"/>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7" name="Rectangle 10">
              <a:extLst>
                <a:ext uri="{FF2B5EF4-FFF2-40B4-BE49-F238E27FC236}">
                  <a16:creationId xmlns:a16="http://schemas.microsoft.com/office/drawing/2014/main" id="{0545C679-5938-4203-BB6A-396083FEAAAF}"/>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8" name="Rectangle 11">
              <a:extLst>
                <a:ext uri="{FF2B5EF4-FFF2-40B4-BE49-F238E27FC236}">
                  <a16:creationId xmlns:a16="http://schemas.microsoft.com/office/drawing/2014/main" id="{92F615F4-FDD5-4F0A-AC90-C63B230B560A}"/>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9" name="Rectangle 12">
              <a:extLst>
                <a:ext uri="{FF2B5EF4-FFF2-40B4-BE49-F238E27FC236}">
                  <a16:creationId xmlns:a16="http://schemas.microsoft.com/office/drawing/2014/main" id="{0272AD78-B4DF-4807-8ADA-738B951B0D77}"/>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 name="Line 13">
              <a:extLst>
                <a:ext uri="{FF2B5EF4-FFF2-40B4-BE49-F238E27FC236}">
                  <a16:creationId xmlns:a16="http://schemas.microsoft.com/office/drawing/2014/main" id="{B1EB47C4-C299-4C93-A05B-5B68B564F3D7}"/>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Rectangle 14">
              <a:extLst>
                <a:ext uri="{FF2B5EF4-FFF2-40B4-BE49-F238E27FC236}">
                  <a16:creationId xmlns:a16="http://schemas.microsoft.com/office/drawing/2014/main" id="{5460E147-AE4D-4F79-8885-B3604A342D77}"/>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2" name="Rectangle 5">
            <a:extLst>
              <a:ext uri="{FF2B5EF4-FFF2-40B4-BE49-F238E27FC236}">
                <a16:creationId xmlns:a16="http://schemas.microsoft.com/office/drawing/2014/main" id="{1B05E316-B9DB-4394-8104-28FE224AC751}"/>
              </a:ext>
            </a:extLst>
          </p:cNvPr>
          <p:cNvSpPr>
            <a:spLocks noGrp="1" noChangeArrowheads="1"/>
          </p:cNvSpPr>
          <p:nvPr>
            <p:ph type="dt" sz="half" idx="10"/>
          </p:nvPr>
        </p:nvSpPr>
        <p:spPr>
          <a:xfrm>
            <a:off x="609600" y="6248400"/>
            <a:ext cx="2844800" cy="457200"/>
          </a:xfrm>
        </p:spPr>
        <p:txBody>
          <a:bodyPr/>
          <a:lstStyle>
            <a:lvl1pPr>
              <a:defRPr smtClean="0"/>
            </a:lvl1pPr>
          </a:lstStyle>
          <a:p>
            <a:pPr>
              <a:defRPr/>
            </a:pPr>
            <a:endParaRPr lang="en-US" altLang="en-US"/>
          </a:p>
        </p:txBody>
      </p:sp>
      <p:sp>
        <p:nvSpPr>
          <p:cNvPr id="13" name="Rectangle 6">
            <a:extLst>
              <a:ext uri="{FF2B5EF4-FFF2-40B4-BE49-F238E27FC236}">
                <a16:creationId xmlns:a16="http://schemas.microsoft.com/office/drawing/2014/main" id="{4F73FEB6-7E8C-43F1-84EE-F7AB59E373D5}"/>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14" name="Rectangle 7">
            <a:extLst>
              <a:ext uri="{FF2B5EF4-FFF2-40B4-BE49-F238E27FC236}">
                <a16:creationId xmlns:a16="http://schemas.microsoft.com/office/drawing/2014/main" id="{024DF5DA-43CC-472B-BA4A-E954A1B4A26E}"/>
              </a:ext>
            </a:extLst>
          </p:cNvPr>
          <p:cNvSpPr>
            <a:spLocks noGrp="1" noChangeArrowheads="1"/>
          </p:cNvSpPr>
          <p:nvPr>
            <p:ph type="sldNum" sz="quarter" idx="12"/>
          </p:nvPr>
        </p:nvSpPr>
        <p:spPr>
          <a:xfrm>
            <a:off x="8737600" y="6248400"/>
            <a:ext cx="2844800" cy="457200"/>
          </a:xfrm>
        </p:spPr>
        <p:txBody>
          <a:bodyPr/>
          <a:lstStyle>
            <a:lvl1pPr>
              <a:defRPr b="1"/>
            </a:lvl1pPr>
          </a:lstStyle>
          <a:p>
            <a:fld id="{E00438A6-4503-4954-85CC-F99AC379925A}" type="slidenum">
              <a:rPr lang="en-US" altLang="en-US"/>
              <a:pPr/>
              <a:t>‹#›</a:t>
            </a:fld>
            <a:endParaRPr lang="en-US" altLang="en-US"/>
          </a:p>
        </p:txBody>
      </p:sp>
    </p:spTree>
    <p:extLst>
      <p:ext uri="{BB962C8B-B14F-4D97-AF65-F5344CB8AC3E}">
        <p14:creationId xmlns:p14="http://schemas.microsoft.com/office/powerpoint/2010/main" val="2118314024"/>
      </p:ext>
    </p:extLst>
  </p:cSld>
  <p:clrMapOvr>
    <a:masterClrMapping/>
  </p:clrMapOvr>
  <p:transition spd="med">
    <p:zoom dir="in"/>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DC2147-4595-41C1-8B43-63A355973C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C453975-DDF4-4492-91C3-35A5910243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F1A4FA9-AC61-41B7-844D-6446A1EC32B8}"/>
              </a:ext>
            </a:extLst>
          </p:cNvPr>
          <p:cNvSpPr>
            <a:spLocks noGrp="1" noChangeArrowheads="1"/>
          </p:cNvSpPr>
          <p:nvPr>
            <p:ph type="sldNum" sz="quarter" idx="12"/>
          </p:nvPr>
        </p:nvSpPr>
        <p:spPr>
          <a:ln/>
        </p:spPr>
        <p:txBody>
          <a:bodyPr/>
          <a:lstStyle>
            <a:lvl1pPr>
              <a:defRPr/>
            </a:lvl1pPr>
          </a:lstStyle>
          <a:p>
            <a:fld id="{9750F0BC-E08B-4C35-8411-3C2185547FE4}" type="slidenum">
              <a:rPr lang="en-US" altLang="en-US"/>
              <a:pPr/>
              <a:t>‹#›</a:t>
            </a:fld>
            <a:endParaRPr lang="en-US" altLang="en-US"/>
          </a:p>
        </p:txBody>
      </p:sp>
    </p:spTree>
    <p:extLst>
      <p:ext uri="{BB962C8B-B14F-4D97-AF65-F5344CB8AC3E}">
        <p14:creationId xmlns:p14="http://schemas.microsoft.com/office/powerpoint/2010/main" val="2827521187"/>
      </p:ext>
    </p:extLst>
  </p:cSld>
  <p:clrMapOvr>
    <a:masterClrMapping/>
  </p:clrMapOvr>
  <p:transition spd="med">
    <p:zoom dir="in"/>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18D7678-E131-437A-8BCB-2BBCBE2B2A9C}"/>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grpSp>
        <p:nvGrpSpPr>
          <p:cNvPr id="5" name="Group 8">
            <a:extLst>
              <a:ext uri="{FF2B5EF4-FFF2-40B4-BE49-F238E27FC236}">
                <a16:creationId xmlns:a16="http://schemas.microsoft.com/office/drawing/2014/main" id="{1D2409A8-73AA-4CBF-9834-6AFA0649669C}"/>
              </a:ext>
            </a:extLst>
          </p:cNvPr>
          <p:cNvGrpSpPr>
            <a:grpSpLocks/>
          </p:cNvGrpSpPr>
          <p:nvPr/>
        </p:nvGrpSpPr>
        <p:grpSpPr bwMode="auto">
          <a:xfrm>
            <a:off x="508001" y="304800"/>
            <a:ext cx="11188700" cy="5791200"/>
            <a:chOff x="240" y="192"/>
            <a:chExt cx="5286" cy="3648"/>
          </a:xfrm>
        </p:grpSpPr>
        <p:sp>
          <p:nvSpPr>
            <p:cNvPr id="6" name="Rectangle 9">
              <a:extLst>
                <a:ext uri="{FF2B5EF4-FFF2-40B4-BE49-F238E27FC236}">
                  <a16:creationId xmlns:a16="http://schemas.microsoft.com/office/drawing/2014/main" id="{12A2DF4C-15F9-4825-AC95-42243F3764C1}"/>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7" name="Rectangle 10">
              <a:extLst>
                <a:ext uri="{FF2B5EF4-FFF2-40B4-BE49-F238E27FC236}">
                  <a16:creationId xmlns:a16="http://schemas.microsoft.com/office/drawing/2014/main" id="{8B25DCBF-F380-431F-A88D-8851C8F2520A}"/>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8" name="Rectangle 11">
              <a:extLst>
                <a:ext uri="{FF2B5EF4-FFF2-40B4-BE49-F238E27FC236}">
                  <a16:creationId xmlns:a16="http://schemas.microsoft.com/office/drawing/2014/main" id="{E0F55F21-8AA5-4D89-9465-6B3AAB3CAF3E}"/>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9" name="Rectangle 12">
              <a:extLst>
                <a:ext uri="{FF2B5EF4-FFF2-40B4-BE49-F238E27FC236}">
                  <a16:creationId xmlns:a16="http://schemas.microsoft.com/office/drawing/2014/main" id="{DB462115-8E4B-49EC-B1A5-DBEA2203869E}"/>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 name="Line 13">
              <a:extLst>
                <a:ext uri="{FF2B5EF4-FFF2-40B4-BE49-F238E27FC236}">
                  <a16:creationId xmlns:a16="http://schemas.microsoft.com/office/drawing/2014/main" id="{8F52F26D-5C01-4EA0-A363-5270B3738B74}"/>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Rectangle 14">
              <a:extLst>
                <a:ext uri="{FF2B5EF4-FFF2-40B4-BE49-F238E27FC236}">
                  <a16:creationId xmlns:a16="http://schemas.microsoft.com/office/drawing/2014/main" id="{B34C1222-0397-4329-8000-8173322834CA}"/>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2" name="Rectangle 5">
            <a:extLst>
              <a:ext uri="{FF2B5EF4-FFF2-40B4-BE49-F238E27FC236}">
                <a16:creationId xmlns:a16="http://schemas.microsoft.com/office/drawing/2014/main" id="{17779E2F-A678-4514-94A8-E1D5CD6B912D}"/>
              </a:ext>
            </a:extLst>
          </p:cNvPr>
          <p:cNvSpPr>
            <a:spLocks noGrp="1" noChangeArrowheads="1"/>
          </p:cNvSpPr>
          <p:nvPr>
            <p:ph type="dt" sz="half" idx="10"/>
          </p:nvPr>
        </p:nvSpPr>
        <p:spPr>
          <a:xfrm>
            <a:off x="609600" y="6248400"/>
            <a:ext cx="2844800" cy="457200"/>
          </a:xfrm>
        </p:spPr>
        <p:txBody>
          <a:bodyPr/>
          <a:lstStyle>
            <a:lvl1pPr>
              <a:defRPr smtClean="0"/>
            </a:lvl1pPr>
          </a:lstStyle>
          <a:p>
            <a:pPr>
              <a:defRPr/>
            </a:pPr>
            <a:endParaRPr lang="en-US" altLang="en-US"/>
          </a:p>
        </p:txBody>
      </p:sp>
      <p:sp>
        <p:nvSpPr>
          <p:cNvPr id="13" name="Rectangle 6">
            <a:extLst>
              <a:ext uri="{FF2B5EF4-FFF2-40B4-BE49-F238E27FC236}">
                <a16:creationId xmlns:a16="http://schemas.microsoft.com/office/drawing/2014/main" id="{156CCB3A-A070-4C1A-AB21-C0CECFBA83E4}"/>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14" name="Rectangle 7">
            <a:extLst>
              <a:ext uri="{FF2B5EF4-FFF2-40B4-BE49-F238E27FC236}">
                <a16:creationId xmlns:a16="http://schemas.microsoft.com/office/drawing/2014/main" id="{A0DB598A-C18C-4A8B-BDDF-B4F8000071D1}"/>
              </a:ext>
            </a:extLst>
          </p:cNvPr>
          <p:cNvSpPr>
            <a:spLocks noGrp="1" noChangeArrowheads="1"/>
          </p:cNvSpPr>
          <p:nvPr>
            <p:ph type="sldNum" sz="quarter" idx="12"/>
          </p:nvPr>
        </p:nvSpPr>
        <p:spPr>
          <a:xfrm>
            <a:off x="8737600" y="6248400"/>
            <a:ext cx="2844800" cy="457200"/>
          </a:xfrm>
        </p:spPr>
        <p:txBody>
          <a:bodyPr/>
          <a:lstStyle>
            <a:lvl1pPr>
              <a:defRPr b="1"/>
            </a:lvl1pPr>
          </a:lstStyle>
          <a:p>
            <a:fld id="{BADE1605-FDC2-432A-AA00-128D810BE100}" type="slidenum">
              <a:rPr lang="en-US" altLang="en-US"/>
              <a:pPr/>
              <a:t>‹#›</a:t>
            </a:fld>
            <a:endParaRPr lang="en-US" altLang="en-US"/>
          </a:p>
        </p:txBody>
      </p:sp>
    </p:spTree>
    <p:extLst>
      <p:ext uri="{BB962C8B-B14F-4D97-AF65-F5344CB8AC3E}">
        <p14:creationId xmlns:p14="http://schemas.microsoft.com/office/powerpoint/2010/main" val="1829663001"/>
      </p:ext>
    </p:extLst>
  </p:cSld>
  <p:clrMapOvr>
    <a:masterClrMapping/>
  </p:clrMapOvr>
  <p:transition spd="med">
    <p:zoom dir="in"/>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063A6213-554B-4340-816E-B200C32DFC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F3E161-6CA2-45E2-AEF5-83E997D2EF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5771CF-C152-4627-93E0-378E67DC7FC5}"/>
              </a:ext>
            </a:extLst>
          </p:cNvPr>
          <p:cNvSpPr>
            <a:spLocks noGrp="1" noChangeArrowheads="1"/>
          </p:cNvSpPr>
          <p:nvPr>
            <p:ph type="sldNum" sz="quarter" idx="12"/>
          </p:nvPr>
        </p:nvSpPr>
        <p:spPr>
          <a:ln/>
        </p:spPr>
        <p:txBody>
          <a:bodyPr/>
          <a:lstStyle>
            <a:lvl1pPr>
              <a:defRPr/>
            </a:lvl1pPr>
          </a:lstStyle>
          <a:p>
            <a:fld id="{40B7D824-B1B5-4542-A1D1-4686C7818D0A}" type="slidenum">
              <a:rPr lang="en-US" altLang="en-US"/>
              <a:pPr/>
              <a:t>‹#›</a:t>
            </a:fld>
            <a:endParaRPr lang="en-US" altLang="en-US"/>
          </a:p>
        </p:txBody>
      </p:sp>
    </p:spTree>
    <p:extLst>
      <p:ext uri="{BB962C8B-B14F-4D97-AF65-F5344CB8AC3E}">
        <p14:creationId xmlns:p14="http://schemas.microsoft.com/office/powerpoint/2010/main" val="1172057787"/>
      </p:ext>
    </p:extLst>
  </p:cSld>
  <p:clrMapOvr>
    <a:masterClrMapping/>
  </p:clrMapOvr>
  <p:transition spd="med">
    <p:zoom dir="in"/>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677E71-1319-4FC0-9F2A-1C61B5E83E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EA9004-DF56-4D52-B328-9FC34EEC0E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FDCF843-4D93-49D3-AF20-C92A9EF71BF7}"/>
              </a:ext>
            </a:extLst>
          </p:cNvPr>
          <p:cNvSpPr>
            <a:spLocks noGrp="1" noChangeArrowheads="1"/>
          </p:cNvSpPr>
          <p:nvPr>
            <p:ph type="sldNum" sz="quarter" idx="12"/>
          </p:nvPr>
        </p:nvSpPr>
        <p:spPr>
          <a:ln/>
        </p:spPr>
        <p:txBody>
          <a:bodyPr/>
          <a:lstStyle>
            <a:lvl1pPr>
              <a:defRPr/>
            </a:lvl1pPr>
          </a:lstStyle>
          <a:p>
            <a:fld id="{776CA86F-3561-4299-9E3F-74571243960D}" type="slidenum">
              <a:rPr lang="en-US" altLang="en-US"/>
              <a:pPr/>
              <a:t>‹#›</a:t>
            </a:fld>
            <a:endParaRPr lang="en-US" altLang="en-US"/>
          </a:p>
        </p:txBody>
      </p:sp>
    </p:spTree>
    <p:extLst>
      <p:ext uri="{BB962C8B-B14F-4D97-AF65-F5344CB8AC3E}">
        <p14:creationId xmlns:p14="http://schemas.microsoft.com/office/powerpoint/2010/main" val="3830690086"/>
      </p:ext>
    </p:extLst>
  </p:cSld>
  <p:clrMapOvr>
    <a:masterClrMapping/>
  </p:clrMapOvr>
  <p:transition spd="med">
    <p:zoom dir="in"/>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2B06E3-D6D1-4856-BC78-428FE63446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D8E7199-AF39-48A0-A7CC-BA85135748D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7BCCA96-02EF-4542-935C-E1B3C2DB54EB}"/>
              </a:ext>
            </a:extLst>
          </p:cNvPr>
          <p:cNvSpPr>
            <a:spLocks noGrp="1" noChangeArrowheads="1"/>
          </p:cNvSpPr>
          <p:nvPr>
            <p:ph type="sldNum" sz="quarter" idx="12"/>
          </p:nvPr>
        </p:nvSpPr>
        <p:spPr>
          <a:ln/>
        </p:spPr>
        <p:txBody>
          <a:bodyPr/>
          <a:lstStyle>
            <a:lvl1pPr>
              <a:defRPr/>
            </a:lvl1pPr>
          </a:lstStyle>
          <a:p>
            <a:fld id="{DCAC0E78-90DE-49AC-BE12-E4AD828D1CFF}" type="slidenum">
              <a:rPr lang="en-US" altLang="en-US"/>
              <a:pPr/>
              <a:t>‹#›</a:t>
            </a:fld>
            <a:endParaRPr lang="en-US" altLang="en-US"/>
          </a:p>
        </p:txBody>
      </p:sp>
    </p:spTree>
    <p:extLst>
      <p:ext uri="{BB962C8B-B14F-4D97-AF65-F5344CB8AC3E}">
        <p14:creationId xmlns:p14="http://schemas.microsoft.com/office/powerpoint/2010/main" val="1884203440"/>
      </p:ext>
    </p:extLst>
  </p:cSld>
  <p:clrMapOvr>
    <a:masterClrMapping/>
  </p:clrMapOvr>
  <p:transition spd="med">
    <p:zoom dir="in"/>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F436DD-F4BE-4EA9-BCC6-8B9A27F3DC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C9ECC45-37DD-442B-9A3A-B8D71C0E7A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408B053-A30E-4376-917F-209B960C7996}"/>
              </a:ext>
            </a:extLst>
          </p:cNvPr>
          <p:cNvSpPr>
            <a:spLocks noGrp="1" noChangeArrowheads="1"/>
          </p:cNvSpPr>
          <p:nvPr>
            <p:ph type="sldNum" sz="quarter" idx="12"/>
          </p:nvPr>
        </p:nvSpPr>
        <p:spPr>
          <a:ln/>
        </p:spPr>
        <p:txBody>
          <a:bodyPr/>
          <a:lstStyle>
            <a:lvl1pPr>
              <a:defRPr/>
            </a:lvl1pPr>
          </a:lstStyle>
          <a:p>
            <a:fld id="{9031AED5-3561-4FF5-A81C-108BBE88915A}" type="slidenum">
              <a:rPr lang="en-US" altLang="en-US"/>
              <a:pPr/>
              <a:t>‹#›</a:t>
            </a:fld>
            <a:endParaRPr lang="en-US" altLang="en-US"/>
          </a:p>
        </p:txBody>
      </p:sp>
    </p:spTree>
    <p:extLst>
      <p:ext uri="{BB962C8B-B14F-4D97-AF65-F5344CB8AC3E}">
        <p14:creationId xmlns:p14="http://schemas.microsoft.com/office/powerpoint/2010/main" val="2626634757"/>
      </p:ext>
    </p:extLst>
  </p:cSld>
  <p:clrMapOvr>
    <a:masterClrMapping/>
  </p:clrMapOvr>
  <p:transition spd="med">
    <p:zoom dir="in"/>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8AB4B6-D0AF-463D-A9D3-1E53A7A649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90FF249-FF4D-44E2-8489-060038639F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A09029A3-85EB-4AED-9CA5-383E2B1A4D35}"/>
              </a:ext>
            </a:extLst>
          </p:cNvPr>
          <p:cNvSpPr>
            <a:spLocks noGrp="1" noChangeArrowheads="1"/>
          </p:cNvSpPr>
          <p:nvPr>
            <p:ph type="sldNum" sz="quarter" idx="12"/>
          </p:nvPr>
        </p:nvSpPr>
        <p:spPr>
          <a:ln/>
        </p:spPr>
        <p:txBody>
          <a:bodyPr/>
          <a:lstStyle>
            <a:lvl1pPr>
              <a:defRPr/>
            </a:lvl1pPr>
          </a:lstStyle>
          <a:p>
            <a:fld id="{7D8E954E-F22C-4936-85A6-A51CDDB241AA}" type="slidenum">
              <a:rPr lang="en-US" altLang="en-US"/>
              <a:pPr/>
              <a:t>‹#›</a:t>
            </a:fld>
            <a:endParaRPr lang="en-US" altLang="en-US"/>
          </a:p>
        </p:txBody>
      </p:sp>
    </p:spTree>
    <p:extLst>
      <p:ext uri="{BB962C8B-B14F-4D97-AF65-F5344CB8AC3E}">
        <p14:creationId xmlns:p14="http://schemas.microsoft.com/office/powerpoint/2010/main" val="4264887239"/>
      </p:ext>
    </p:extLst>
  </p:cSld>
  <p:clrMapOvr>
    <a:masterClrMapping/>
  </p:clrMapOvr>
  <p:transition spd="med">
    <p:zoom dir="in"/>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1CFDEE1-3A16-45F4-8C12-902D1A9758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768C4D9-5BF5-4863-8654-9D8882DF9A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4968961-4AF9-4818-BAC8-2DB585AD2FF0}"/>
              </a:ext>
            </a:extLst>
          </p:cNvPr>
          <p:cNvSpPr>
            <a:spLocks noGrp="1" noChangeArrowheads="1"/>
          </p:cNvSpPr>
          <p:nvPr>
            <p:ph type="sldNum" sz="quarter" idx="12"/>
          </p:nvPr>
        </p:nvSpPr>
        <p:spPr>
          <a:ln/>
        </p:spPr>
        <p:txBody>
          <a:bodyPr/>
          <a:lstStyle>
            <a:lvl1pPr>
              <a:defRPr/>
            </a:lvl1pPr>
          </a:lstStyle>
          <a:p>
            <a:fld id="{4F53A4EE-1318-4C63-B902-F57E8B7DBC57}" type="slidenum">
              <a:rPr lang="en-US" altLang="en-US"/>
              <a:pPr/>
              <a:t>‹#›</a:t>
            </a:fld>
            <a:endParaRPr lang="en-US" altLang="en-US"/>
          </a:p>
        </p:txBody>
      </p:sp>
    </p:spTree>
    <p:extLst>
      <p:ext uri="{BB962C8B-B14F-4D97-AF65-F5344CB8AC3E}">
        <p14:creationId xmlns:p14="http://schemas.microsoft.com/office/powerpoint/2010/main" val="2615598417"/>
      </p:ext>
    </p:extLst>
  </p:cSld>
  <p:clrMapOvr>
    <a:masterClrMapping/>
  </p:clrMapOvr>
  <p:transition spd="med">
    <p:zoom dir="in"/>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B44BFCC-ACDE-47DA-9E91-50B7B8466A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D191D88-2980-4814-8971-C13A982B7E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5703E64-14A1-49A1-BDFE-8605AD14B421}"/>
              </a:ext>
            </a:extLst>
          </p:cNvPr>
          <p:cNvSpPr>
            <a:spLocks noGrp="1" noChangeArrowheads="1"/>
          </p:cNvSpPr>
          <p:nvPr>
            <p:ph type="sldNum" sz="quarter" idx="12"/>
          </p:nvPr>
        </p:nvSpPr>
        <p:spPr>
          <a:ln/>
        </p:spPr>
        <p:txBody>
          <a:bodyPr/>
          <a:lstStyle>
            <a:lvl1pPr>
              <a:defRPr/>
            </a:lvl1pPr>
          </a:lstStyle>
          <a:p>
            <a:fld id="{0815AFAC-412D-4AB9-8F41-0D5859CF8D99}" type="slidenum">
              <a:rPr lang="en-US" altLang="en-US"/>
              <a:pPr/>
              <a:t>‹#›</a:t>
            </a:fld>
            <a:endParaRPr lang="en-US" altLang="en-US"/>
          </a:p>
        </p:txBody>
      </p:sp>
    </p:spTree>
    <p:extLst>
      <p:ext uri="{BB962C8B-B14F-4D97-AF65-F5344CB8AC3E}">
        <p14:creationId xmlns:p14="http://schemas.microsoft.com/office/powerpoint/2010/main" val="260298074"/>
      </p:ext>
    </p:extLst>
  </p:cSld>
  <p:clrMapOvr>
    <a:masterClrMapping/>
  </p:clrMapOvr>
  <p:transition spd="med">
    <p:zoom dir="in"/>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648B8F-FA8F-4E35-AD07-1408A10A97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C67AF4C-AF58-4D04-93BE-A436BEE340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E248972-308D-4ED7-84D0-18E0C2549CFE}"/>
              </a:ext>
            </a:extLst>
          </p:cNvPr>
          <p:cNvSpPr>
            <a:spLocks noGrp="1" noChangeArrowheads="1"/>
          </p:cNvSpPr>
          <p:nvPr>
            <p:ph type="sldNum" sz="quarter" idx="12"/>
          </p:nvPr>
        </p:nvSpPr>
        <p:spPr>
          <a:ln/>
        </p:spPr>
        <p:txBody>
          <a:bodyPr/>
          <a:lstStyle>
            <a:lvl1pPr>
              <a:defRPr/>
            </a:lvl1pPr>
          </a:lstStyle>
          <a:p>
            <a:fld id="{FFD99033-369C-4698-B187-4274055D8103}" type="slidenum">
              <a:rPr lang="en-US" altLang="en-US"/>
              <a:pPr/>
              <a:t>‹#›</a:t>
            </a:fld>
            <a:endParaRPr lang="en-US" altLang="en-US"/>
          </a:p>
        </p:txBody>
      </p:sp>
    </p:spTree>
    <p:extLst>
      <p:ext uri="{BB962C8B-B14F-4D97-AF65-F5344CB8AC3E}">
        <p14:creationId xmlns:p14="http://schemas.microsoft.com/office/powerpoint/2010/main" val="2361247641"/>
      </p:ext>
    </p:extLst>
  </p:cSld>
  <p:clrMapOvr>
    <a:masterClrMapping/>
  </p:clrMapOvr>
  <p:transition spd="med">
    <p:zoom dir="in"/>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6D6F0B-32EA-49FF-8BFB-18317C31C0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A2A29D3-E7C2-4D05-A9B2-82404203B8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D5EC5EE-0867-413C-BB58-5CA087F932D0}"/>
              </a:ext>
            </a:extLst>
          </p:cNvPr>
          <p:cNvSpPr>
            <a:spLocks noGrp="1" noChangeArrowheads="1"/>
          </p:cNvSpPr>
          <p:nvPr>
            <p:ph type="sldNum" sz="quarter" idx="12"/>
          </p:nvPr>
        </p:nvSpPr>
        <p:spPr>
          <a:ln/>
        </p:spPr>
        <p:txBody>
          <a:bodyPr/>
          <a:lstStyle>
            <a:lvl1pPr>
              <a:defRPr/>
            </a:lvl1pPr>
          </a:lstStyle>
          <a:p>
            <a:fld id="{F885ED3B-79E8-4926-B39A-7E893C0BCDC5}" type="slidenum">
              <a:rPr lang="en-US" altLang="en-US"/>
              <a:pPr/>
              <a:t>‹#›</a:t>
            </a:fld>
            <a:endParaRPr lang="en-US" altLang="en-US"/>
          </a:p>
        </p:txBody>
      </p:sp>
    </p:spTree>
    <p:extLst>
      <p:ext uri="{BB962C8B-B14F-4D97-AF65-F5344CB8AC3E}">
        <p14:creationId xmlns:p14="http://schemas.microsoft.com/office/powerpoint/2010/main" val="2000796253"/>
      </p:ext>
    </p:extLst>
  </p:cSld>
  <p:clrMapOvr>
    <a:masterClrMapping/>
  </p:clrMapOvr>
  <p:transition spd="med">
    <p:zoom dir="in"/>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5F331C2-2FBF-4EF1-AF5E-D4876E6D9B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2BBC009-14DA-48B7-A0B4-25AACB5762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14D8336-5980-44CE-8F7B-8EE3EAAB8A4E}"/>
              </a:ext>
            </a:extLst>
          </p:cNvPr>
          <p:cNvSpPr>
            <a:spLocks noGrp="1" noChangeArrowheads="1"/>
          </p:cNvSpPr>
          <p:nvPr>
            <p:ph type="sldNum" sz="quarter" idx="12"/>
          </p:nvPr>
        </p:nvSpPr>
        <p:spPr>
          <a:ln/>
        </p:spPr>
        <p:txBody>
          <a:bodyPr/>
          <a:lstStyle>
            <a:lvl1pPr>
              <a:defRPr/>
            </a:lvl1pPr>
          </a:lstStyle>
          <a:p>
            <a:fld id="{00249951-4B40-4727-8A6D-7DBEFDD8DBF1}" type="slidenum">
              <a:rPr lang="en-US" altLang="en-US"/>
              <a:pPr/>
              <a:t>‹#›</a:t>
            </a:fld>
            <a:endParaRPr lang="en-US" altLang="en-US"/>
          </a:p>
        </p:txBody>
      </p:sp>
    </p:spTree>
    <p:extLst>
      <p:ext uri="{BB962C8B-B14F-4D97-AF65-F5344CB8AC3E}">
        <p14:creationId xmlns:p14="http://schemas.microsoft.com/office/powerpoint/2010/main" val="197660206"/>
      </p:ext>
    </p:extLst>
  </p:cSld>
  <p:clrMapOvr>
    <a:masterClrMapping/>
  </p:clrMapOvr>
  <p:transition spd="med">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2/17/2025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38370B-49D4-4299-81E6-AAAE5A30EA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A13AC06-EF47-4280-AEA0-F40A541C28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D9ADAE-848E-4237-9AF7-74B078B0516F}"/>
              </a:ext>
            </a:extLst>
          </p:cNvPr>
          <p:cNvSpPr>
            <a:spLocks noGrp="1" noChangeArrowheads="1"/>
          </p:cNvSpPr>
          <p:nvPr>
            <p:ph type="sldNum" sz="quarter" idx="12"/>
          </p:nvPr>
        </p:nvSpPr>
        <p:spPr>
          <a:ln/>
        </p:spPr>
        <p:txBody>
          <a:bodyPr/>
          <a:lstStyle>
            <a:lvl1pPr>
              <a:defRPr/>
            </a:lvl1pPr>
          </a:lstStyle>
          <a:p>
            <a:fld id="{8DC8A68F-A29A-44B6-BA3E-D1F9EB052228}" type="slidenum">
              <a:rPr lang="en-US" altLang="en-US"/>
              <a:pPr/>
              <a:t>‹#›</a:t>
            </a:fld>
            <a:endParaRPr lang="en-US" altLang="en-US"/>
          </a:p>
        </p:txBody>
      </p:sp>
    </p:spTree>
    <p:extLst>
      <p:ext uri="{BB962C8B-B14F-4D97-AF65-F5344CB8AC3E}">
        <p14:creationId xmlns:p14="http://schemas.microsoft.com/office/powerpoint/2010/main" val="1447250781"/>
      </p:ext>
    </p:extLst>
  </p:cSld>
  <p:clrMapOvr>
    <a:masterClrMapping/>
  </p:clrMapOvr>
  <p:transition spd="med">
    <p:zoom dir="in"/>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266CF77-1CBD-418C-83FE-5F68AC8AE6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1A5D765-ED37-4D4E-9CDE-04563D27C0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77E05D4-C78A-4968-9EFF-ED1DB2435991}"/>
              </a:ext>
            </a:extLst>
          </p:cNvPr>
          <p:cNvSpPr>
            <a:spLocks noGrp="1" noChangeArrowheads="1"/>
          </p:cNvSpPr>
          <p:nvPr>
            <p:ph type="sldNum" sz="quarter" idx="12"/>
          </p:nvPr>
        </p:nvSpPr>
        <p:spPr>
          <a:ln/>
        </p:spPr>
        <p:txBody>
          <a:bodyPr/>
          <a:lstStyle>
            <a:lvl1pPr>
              <a:defRPr/>
            </a:lvl1pPr>
          </a:lstStyle>
          <a:p>
            <a:fld id="{850AE541-E957-44D9-8D70-67C0B269EBCA}" type="slidenum">
              <a:rPr lang="en-US" altLang="en-US"/>
              <a:pPr/>
              <a:t>‹#›</a:t>
            </a:fld>
            <a:endParaRPr lang="en-US" altLang="en-US"/>
          </a:p>
        </p:txBody>
      </p:sp>
    </p:spTree>
    <p:extLst>
      <p:ext uri="{BB962C8B-B14F-4D97-AF65-F5344CB8AC3E}">
        <p14:creationId xmlns:p14="http://schemas.microsoft.com/office/powerpoint/2010/main" val="1930054618"/>
      </p:ext>
    </p:extLst>
  </p:cSld>
  <p:clrMapOvr>
    <a:masterClrMapping/>
  </p:clrMapOvr>
  <p:transition spd="med">
    <p:zoom dir="in"/>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7160CE9-3715-4C65-8744-80A60E9860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6C9E905-E418-45AC-AFC7-3968E50E0A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C1E2EEF-85F2-4ED0-BF38-7E7D55840E34}"/>
              </a:ext>
            </a:extLst>
          </p:cNvPr>
          <p:cNvSpPr>
            <a:spLocks noGrp="1" noChangeArrowheads="1"/>
          </p:cNvSpPr>
          <p:nvPr>
            <p:ph type="sldNum" sz="quarter" idx="12"/>
          </p:nvPr>
        </p:nvSpPr>
        <p:spPr>
          <a:ln/>
        </p:spPr>
        <p:txBody>
          <a:bodyPr/>
          <a:lstStyle>
            <a:lvl1pPr>
              <a:defRPr/>
            </a:lvl1pPr>
          </a:lstStyle>
          <a:p>
            <a:fld id="{96DE407C-0FB8-403F-8CF5-E60F9927CF49}" type="slidenum">
              <a:rPr lang="en-US" altLang="en-US"/>
              <a:pPr/>
              <a:t>‹#›</a:t>
            </a:fld>
            <a:endParaRPr lang="en-US" altLang="en-US"/>
          </a:p>
        </p:txBody>
      </p:sp>
    </p:spTree>
    <p:extLst>
      <p:ext uri="{BB962C8B-B14F-4D97-AF65-F5344CB8AC3E}">
        <p14:creationId xmlns:p14="http://schemas.microsoft.com/office/powerpoint/2010/main" val="2919927742"/>
      </p:ext>
    </p:extLst>
  </p:cSld>
  <p:clrMapOvr>
    <a:masterClrMapping/>
  </p:clrMapOvr>
  <p:transition spd="med">
    <p:zoom dir="in"/>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94D9EF6-EC5A-4C3D-94A3-613DBFC175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054CB8F-5FC2-414B-AEF4-D1A8B2489A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898723A-D8BD-4B05-91B2-AC912013609F}"/>
              </a:ext>
            </a:extLst>
          </p:cNvPr>
          <p:cNvSpPr>
            <a:spLocks noGrp="1" noChangeArrowheads="1"/>
          </p:cNvSpPr>
          <p:nvPr>
            <p:ph type="sldNum" sz="quarter" idx="12"/>
          </p:nvPr>
        </p:nvSpPr>
        <p:spPr>
          <a:ln/>
        </p:spPr>
        <p:txBody>
          <a:bodyPr/>
          <a:lstStyle>
            <a:lvl1pPr>
              <a:defRPr/>
            </a:lvl1pPr>
          </a:lstStyle>
          <a:p>
            <a:fld id="{B0BEA5A7-C7D4-43DE-BDC5-58239F2B85C3}" type="slidenum">
              <a:rPr lang="en-US" altLang="en-US"/>
              <a:pPr/>
              <a:t>‹#›</a:t>
            </a:fld>
            <a:endParaRPr lang="en-US" altLang="en-US"/>
          </a:p>
        </p:txBody>
      </p:sp>
    </p:spTree>
    <p:extLst>
      <p:ext uri="{BB962C8B-B14F-4D97-AF65-F5344CB8AC3E}">
        <p14:creationId xmlns:p14="http://schemas.microsoft.com/office/powerpoint/2010/main" val="648640516"/>
      </p:ext>
    </p:extLst>
  </p:cSld>
  <p:clrMapOvr>
    <a:masterClrMapping/>
  </p:clrMapOvr>
  <p:transition spd="med">
    <p:zoom dir="in"/>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A6B086E-0EE7-44BC-91BE-22EDE3A2C3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8C9C074-554E-4D36-B219-576B62B661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EA45B6F-84AB-4F17-BAF6-1C16518E0F95}"/>
              </a:ext>
            </a:extLst>
          </p:cNvPr>
          <p:cNvSpPr>
            <a:spLocks noGrp="1" noChangeArrowheads="1"/>
          </p:cNvSpPr>
          <p:nvPr>
            <p:ph type="sldNum" sz="quarter" idx="12"/>
          </p:nvPr>
        </p:nvSpPr>
        <p:spPr>
          <a:ln/>
        </p:spPr>
        <p:txBody>
          <a:bodyPr/>
          <a:lstStyle>
            <a:lvl1pPr>
              <a:defRPr/>
            </a:lvl1pPr>
          </a:lstStyle>
          <a:p>
            <a:fld id="{70C70204-985E-4529-A34D-AE6BDE1390D2}" type="slidenum">
              <a:rPr lang="en-US" altLang="en-US"/>
              <a:pPr/>
              <a:t>‹#›</a:t>
            </a:fld>
            <a:endParaRPr lang="en-US" altLang="en-US"/>
          </a:p>
        </p:txBody>
      </p:sp>
    </p:spTree>
    <p:extLst>
      <p:ext uri="{BB962C8B-B14F-4D97-AF65-F5344CB8AC3E}">
        <p14:creationId xmlns:p14="http://schemas.microsoft.com/office/powerpoint/2010/main" val="4196905275"/>
      </p:ext>
    </p:extLst>
  </p:cSld>
  <p:clrMapOvr>
    <a:masterClrMapping/>
  </p:clrMapOvr>
  <p:transition spd="med">
    <p:zoom dir="in"/>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2BFC2A4-2D72-4B53-BA6C-FC2A60A877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6357C61-BA2E-4AC8-BA94-647C85C48D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2200DDCF-8A1C-410D-AD9A-4A01CAA18E60}"/>
              </a:ext>
            </a:extLst>
          </p:cNvPr>
          <p:cNvSpPr>
            <a:spLocks noGrp="1" noChangeArrowheads="1"/>
          </p:cNvSpPr>
          <p:nvPr>
            <p:ph type="sldNum" sz="quarter" idx="12"/>
          </p:nvPr>
        </p:nvSpPr>
        <p:spPr>
          <a:ln/>
        </p:spPr>
        <p:txBody>
          <a:bodyPr/>
          <a:lstStyle>
            <a:lvl1pPr>
              <a:defRPr/>
            </a:lvl1pPr>
          </a:lstStyle>
          <a:p>
            <a:fld id="{A6701896-827E-49CE-B64B-3B06BCAFECDE}" type="slidenum">
              <a:rPr lang="en-US" altLang="en-US"/>
              <a:pPr/>
              <a:t>‹#›</a:t>
            </a:fld>
            <a:endParaRPr lang="en-US" altLang="en-US"/>
          </a:p>
        </p:txBody>
      </p:sp>
    </p:spTree>
    <p:extLst>
      <p:ext uri="{BB962C8B-B14F-4D97-AF65-F5344CB8AC3E}">
        <p14:creationId xmlns:p14="http://schemas.microsoft.com/office/powerpoint/2010/main" val="1248249442"/>
      </p:ext>
    </p:extLst>
  </p:cSld>
  <p:clrMapOvr>
    <a:masterClrMapping/>
  </p:clrMapOvr>
  <p:transition spd="med">
    <p:zoom dir="in"/>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95AA292-9BB8-4D96-AF61-2A3AB26FD8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EAB063F-C7D4-445C-A776-C32905E32B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831E31D-6FE7-4620-AFD2-EC5573A7125A}"/>
              </a:ext>
            </a:extLst>
          </p:cNvPr>
          <p:cNvSpPr>
            <a:spLocks noGrp="1" noChangeArrowheads="1"/>
          </p:cNvSpPr>
          <p:nvPr>
            <p:ph type="sldNum" sz="quarter" idx="12"/>
          </p:nvPr>
        </p:nvSpPr>
        <p:spPr>
          <a:ln/>
        </p:spPr>
        <p:txBody>
          <a:bodyPr/>
          <a:lstStyle>
            <a:lvl1pPr>
              <a:defRPr/>
            </a:lvl1pPr>
          </a:lstStyle>
          <a:p>
            <a:fld id="{04DC13D7-5E6F-4521-B9A8-49A5377A1D89}" type="slidenum">
              <a:rPr lang="en-US" altLang="en-US"/>
              <a:pPr/>
              <a:t>‹#›</a:t>
            </a:fld>
            <a:endParaRPr lang="en-US" altLang="en-US"/>
          </a:p>
        </p:txBody>
      </p:sp>
    </p:spTree>
    <p:extLst>
      <p:ext uri="{BB962C8B-B14F-4D97-AF65-F5344CB8AC3E}">
        <p14:creationId xmlns:p14="http://schemas.microsoft.com/office/powerpoint/2010/main" val="4113724328"/>
      </p:ext>
    </p:extLst>
  </p:cSld>
  <p:clrMapOvr>
    <a:masterClrMapping/>
  </p:clrMapOvr>
  <p:transition spd="med">
    <p:zoom dir="in"/>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AD3CF9E-915C-45F3-9308-D256C9F382BB}"/>
              </a:ext>
            </a:extLst>
          </p:cNvPr>
          <p:cNvGrpSpPr>
            <a:grpSpLocks/>
          </p:cNvGrpSpPr>
          <p:nvPr/>
        </p:nvGrpSpPr>
        <p:grpSpPr bwMode="auto">
          <a:xfrm>
            <a:off x="5067300" y="1789114"/>
            <a:ext cx="7120467" cy="5056187"/>
            <a:chOff x="2394" y="1127"/>
            <a:chExt cx="3364" cy="3185"/>
          </a:xfrm>
        </p:grpSpPr>
        <p:sp>
          <p:nvSpPr>
            <p:cNvPr id="5" name="Rectangle 3">
              <a:extLst>
                <a:ext uri="{FF2B5EF4-FFF2-40B4-BE49-F238E27FC236}">
                  <a16:creationId xmlns:a16="http://schemas.microsoft.com/office/drawing/2014/main" id="{687A684B-40AB-4865-BF54-FE1A2655891C}"/>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6" name="Oval 4">
              <a:extLst>
                <a:ext uri="{FF2B5EF4-FFF2-40B4-BE49-F238E27FC236}">
                  <a16:creationId xmlns:a16="http://schemas.microsoft.com/office/drawing/2014/main" id="{334ED51F-8FF3-41D9-85DC-95E22475C1E8}"/>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7" name="Rectangle 5">
              <a:extLst>
                <a:ext uri="{FF2B5EF4-FFF2-40B4-BE49-F238E27FC236}">
                  <a16:creationId xmlns:a16="http://schemas.microsoft.com/office/drawing/2014/main" id="{CA16FE0A-5D9B-4D5F-AB4E-26D6654E16F2}"/>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33B5AFE1-5DC2-4AFE-AC11-E8A12F8BCD4B}"/>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Rectangle 7">
              <a:extLst>
                <a:ext uri="{FF2B5EF4-FFF2-40B4-BE49-F238E27FC236}">
                  <a16:creationId xmlns:a16="http://schemas.microsoft.com/office/drawing/2014/main" id="{04A66CA4-D181-402A-93FA-D49C23752BE3}"/>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 name="Rectangle 8">
              <a:extLst>
                <a:ext uri="{FF2B5EF4-FFF2-40B4-BE49-F238E27FC236}">
                  <a16:creationId xmlns:a16="http://schemas.microsoft.com/office/drawing/2014/main" id="{62EE2CC1-D622-4D03-A83A-5138ECB1405D}"/>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1" name="Rectangle 9">
              <a:extLst>
                <a:ext uri="{FF2B5EF4-FFF2-40B4-BE49-F238E27FC236}">
                  <a16:creationId xmlns:a16="http://schemas.microsoft.com/office/drawing/2014/main" id="{9E1D37CF-5CF2-43A9-9DE6-C1B4BE8EE5AB}"/>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2" name="Rectangle 10">
              <a:extLst>
                <a:ext uri="{FF2B5EF4-FFF2-40B4-BE49-F238E27FC236}">
                  <a16:creationId xmlns:a16="http://schemas.microsoft.com/office/drawing/2014/main" id="{6408D57D-26DC-4628-A996-A920F721C06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3" name="Rectangle 11">
              <a:extLst>
                <a:ext uri="{FF2B5EF4-FFF2-40B4-BE49-F238E27FC236}">
                  <a16:creationId xmlns:a16="http://schemas.microsoft.com/office/drawing/2014/main" id="{34A868E5-9901-419C-A65B-9ED8EF3FC1A1}"/>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2EC4AD2A-D940-42CB-8721-86D2697CFAFD}"/>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535F1D32-1BD9-4BEF-9224-7E3D781B5ABB}"/>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6" name="Freeform 14">
              <a:extLst>
                <a:ext uri="{FF2B5EF4-FFF2-40B4-BE49-F238E27FC236}">
                  <a16:creationId xmlns:a16="http://schemas.microsoft.com/office/drawing/2014/main" id="{0FF7CB36-A6E0-46B3-A7F8-0DC151AAA9C2}"/>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3F01627E-2341-4C22-A2EC-BAD7A72F7940}"/>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C6593DA7-BE20-4CEC-B245-0D07B6A17494}"/>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938D952F-D635-40E9-BE35-346180C4EF4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 name="Freeform 18">
              <a:extLst>
                <a:ext uri="{FF2B5EF4-FFF2-40B4-BE49-F238E27FC236}">
                  <a16:creationId xmlns:a16="http://schemas.microsoft.com/office/drawing/2014/main" id="{AFC1096E-6698-4746-94BD-E1DBECF9D508}"/>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19">
              <a:extLst>
                <a:ext uri="{FF2B5EF4-FFF2-40B4-BE49-F238E27FC236}">
                  <a16:creationId xmlns:a16="http://schemas.microsoft.com/office/drawing/2014/main" id="{05E13328-2665-402E-92F1-947D71380FD0}"/>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2" name="Freeform 20">
              <a:extLst>
                <a:ext uri="{FF2B5EF4-FFF2-40B4-BE49-F238E27FC236}">
                  <a16:creationId xmlns:a16="http://schemas.microsoft.com/office/drawing/2014/main" id="{A31015A6-81FC-4BCB-A143-5DB4455B89CA}"/>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1">
              <a:extLst>
                <a:ext uri="{FF2B5EF4-FFF2-40B4-BE49-F238E27FC236}">
                  <a16:creationId xmlns:a16="http://schemas.microsoft.com/office/drawing/2014/main" id="{9EA6A878-3A3D-45A0-A2F6-A094ABDB0BA4}"/>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4" name="Freeform 22">
              <a:extLst>
                <a:ext uri="{FF2B5EF4-FFF2-40B4-BE49-F238E27FC236}">
                  <a16:creationId xmlns:a16="http://schemas.microsoft.com/office/drawing/2014/main" id="{B1BCB544-A545-420B-B3DF-31073967E554}"/>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3">
              <a:extLst>
                <a:ext uri="{FF2B5EF4-FFF2-40B4-BE49-F238E27FC236}">
                  <a16:creationId xmlns:a16="http://schemas.microsoft.com/office/drawing/2014/main" id="{056594C1-799B-412C-9EA3-D1DA98D3DA28}"/>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6" name="Freeform 24">
              <a:extLst>
                <a:ext uri="{FF2B5EF4-FFF2-40B4-BE49-F238E27FC236}">
                  <a16:creationId xmlns:a16="http://schemas.microsoft.com/office/drawing/2014/main" id="{73693375-CFFD-4BDE-B2A9-03911405865F}"/>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5">
              <a:extLst>
                <a:ext uri="{FF2B5EF4-FFF2-40B4-BE49-F238E27FC236}">
                  <a16:creationId xmlns:a16="http://schemas.microsoft.com/office/drawing/2014/main" id="{31A1339D-B26B-4F6A-AACC-016C7383D7FA}"/>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6">
              <a:extLst>
                <a:ext uri="{FF2B5EF4-FFF2-40B4-BE49-F238E27FC236}">
                  <a16:creationId xmlns:a16="http://schemas.microsoft.com/office/drawing/2014/main" id="{6670DBB2-31F5-45ED-B0D8-618A5A25FD42}"/>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9" name="Oval 27">
              <a:extLst>
                <a:ext uri="{FF2B5EF4-FFF2-40B4-BE49-F238E27FC236}">
                  <a16:creationId xmlns:a16="http://schemas.microsoft.com/office/drawing/2014/main" id="{7F2533C5-F323-49D3-9592-6889B5EE8D65}"/>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0" name="Oval 28">
              <a:extLst>
                <a:ext uri="{FF2B5EF4-FFF2-40B4-BE49-F238E27FC236}">
                  <a16:creationId xmlns:a16="http://schemas.microsoft.com/office/drawing/2014/main" id="{28823960-F0E5-4BA6-ADB1-11B5759B6EEF}"/>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1" name="Oval 29">
              <a:extLst>
                <a:ext uri="{FF2B5EF4-FFF2-40B4-BE49-F238E27FC236}">
                  <a16:creationId xmlns:a16="http://schemas.microsoft.com/office/drawing/2014/main" id="{CE24672E-6A44-4E39-AB61-E0BBB228D437}"/>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2" name="Freeform 30">
              <a:extLst>
                <a:ext uri="{FF2B5EF4-FFF2-40B4-BE49-F238E27FC236}">
                  <a16:creationId xmlns:a16="http://schemas.microsoft.com/office/drawing/2014/main" id="{695B473A-8840-47F6-858C-BE843F64E90D}"/>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1">
              <a:extLst>
                <a:ext uri="{FF2B5EF4-FFF2-40B4-BE49-F238E27FC236}">
                  <a16:creationId xmlns:a16="http://schemas.microsoft.com/office/drawing/2014/main" id="{81919C47-4B93-4057-A0AC-440C63042042}"/>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Rectangle 32">
              <a:extLst>
                <a:ext uri="{FF2B5EF4-FFF2-40B4-BE49-F238E27FC236}">
                  <a16:creationId xmlns:a16="http://schemas.microsoft.com/office/drawing/2014/main" id="{8FEA0344-9AA8-4581-8DBC-C6853C9D0FCE}"/>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5" name="Rectangle 33">
              <a:extLst>
                <a:ext uri="{FF2B5EF4-FFF2-40B4-BE49-F238E27FC236}">
                  <a16:creationId xmlns:a16="http://schemas.microsoft.com/office/drawing/2014/main" id="{A2AC7CCC-67AE-4561-B5DC-34E127075CF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6" name="AutoShape 34">
              <a:extLst>
                <a:ext uri="{FF2B5EF4-FFF2-40B4-BE49-F238E27FC236}">
                  <a16:creationId xmlns:a16="http://schemas.microsoft.com/office/drawing/2014/main" id="{4CDA52A5-1F6F-4519-936F-E303B2100103}"/>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7" name="Freeform 35">
              <a:extLst>
                <a:ext uri="{FF2B5EF4-FFF2-40B4-BE49-F238E27FC236}">
                  <a16:creationId xmlns:a16="http://schemas.microsoft.com/office/drawing/2014/main" id="{DB51A375-4D5E-4D30-A22A-C79879836799}"/>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6">
              <a:extLst>
                <a:ext uri="{FF2B5EF4-FFF2-40B4-BE49-F238E27FC236}">
                  <a16:creationId xmlns:a16="http://schemas.microsoft.com/office/drawing/2014/main" id="{11130A3A-09A2-43DA-ABCB-9D8D07837B01}"/>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1303" name="Rectangle 39"/>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39" name="Rectangle 37">
            <a:extLst>
              <a:ext uri="{FF2B5EF4-FFF2-40B4-BE49-F238E27FC236}">
                <a16:creationId xmlns:a16="http://schemas.microsoft.com/office/drawing/2014/main" id="{86C2649D-6359-4377-B3F1-9F645E317F5D}"/>
              </a:ext>
            </a:extLst>
          </p:cNvPr>
          <p:cNvSpPr>
            <a:spLocks noGrp="1" noChangeArrowheads="1"/>
          </p:cNvSpPr>
          <p:nvPr>
            <p:ph type="dt" sz="half" idx="10"/>
          </p:nvPr>
        </p:nvSpPr>
        <p:spPr/>
        <p:txBody>
          <a:bodyPr/>
          <a:lstStyle>
            <a:lvl1pPr>
              <a:defRPr/>
            </a:lvl1pPr>
          </a:lstStyle>
          <a:p>
            <a:pPr>
              <a:defRPr/>
            </a:pPr>
            <a:endParaRPr lang="en-US" altLang="en-US"/>
          </a:p>
        </p:txBody>
      </p:sp>
      <p:sp>
        <p:nvSpPr>
          <p:cNvPr id="40" name="Rectangle 38">
            <a:extLst>
              <a:ext uri="{FF2B5EF4-FFF2-40B4-BE49-F238E27FC236}">
                <a16:creationId xmlns:a16="http://schemas.microsoft.com/office/drawing/2014/main" id="{C0E9E7DF-7CB1-4566-829C-C4DC18F8B47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1">
            <a:extLst>
              <a:ext uri="{FF2B5EF4-FFF2-40B4-BE49-F238E27FC236}">
                <a16:creationId xmlns:a16="http://schemas.microsoft.com/office/drawing/2014/main" id="{9E662ADC-55AC-4DFF-93E7-C2D7F3F09050}"/>
              </a:ext>
            </a:extLst>
          </p:cNvPr>
          <p:cNvSpPr>
            <a:spLocks noGrp="1" noChangeArrowheads="1"/>
          </p:cNvSpPr>
          <p:nvPr>
            <p:ph type="sldNum" sz="quarter" idx="12"/>
          </p:nvPr>
        </p:nvSpPr>
        <p:spPr/>
        <p:txBody>
          <a:bodyPr/>
          <a:lstStyle>
            <a:lvl1pPr>
              <a:defRPr/>
            </a:lvl1pPr>
          </a:lstStyle>
          <a:p>
            <a:fld id="{0ECC16A3-060B-4334-8AEE-8D92E313EA06}" type="slidenum">
              <a:rPr lang="en-US" altLang="en-US"/>
              <a:pPr/>
              <a:t>‹#›</a:t>
            </a:fld>
            <a:endParaRPr lang="en-US" altLang="en-US"/>
          </a:p>
        </p:txBody>
      </p:sp>
    </p:spTree>
    <p:extLst>
      <p:ext uri="{BB962C8B-B14F-4D97-AF65-F5344CB8AC3E}">
        <p14:creationId xmlns:p14="http://schemas.microsoft.com/office/powerpoint/2010/main" val="3467876587"/>
      </p:ext>
    </p:extLst>
  </p:cSld>
  <p:clrMapOvr>
    <a:masterClrMapping/>
  </p:clrMapOvr>
  <p:transition>
    <p:wipe dir="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C3CF51AB-FB60-4CD2-822A-6941A62CCD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8B5ED56A-148E-4993-A5F5-73E7C68DF7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286FEF6A-4B48-44FC-A3D2-1EE69394CBD0}"/>
              </a:ext>
            </a:extLst>
          </p:cNvPr>
          <p:cNvSpPr>
            <a:spLocks noGrp="1" noChangeArrowheads="1"/>
          </p:cNvSpPr>
          <p:nvPr>
            <p:ph type="sldNum" sz="quarter" idx="12"/>
          </p:nvPr>
        </p:nvSpPr>
        <p:spPr>
          <a:ln/>
        </p:spPr>
        <p:txBody>
          <a:bodyPr/>
          <a:lstStyle>
            <a:lvl1pPr>
              <a:defRPr/>
            </a:lvl1pPr>
          </a:lstStyle>
          <a:p>
            <a:fld id="{4738B877-1F4C-4C31-A088-7A0F696E80B9}" type="slidenum">
              <a:rPr lang="en-US" altLang="en-US"/>
              <a:pPr/>
              <a:t>‹#›</a:t>
            </a:fld>
            <a:endParaRPr lang="en-US" altLang="en-US"/>
          </a:p>
        </p:txBody>
      </p:sp>
    </p:spTree>
    <p:extLst>
      <p:ext uri="{BB962C8B-B14F-4D97-AF65-F5344CB8AC3E}">
        <p14:creationId xmlns:p14="http://schemas.microsoft.com/office/powerpoint/2010/main" val="3935665995"/>
      </p:ext>
    </p:extLst>
  </p:cSld>
  <p:clrMapOvr>
    <a:masterClrMapping/>
  </p:clrMapOvr>
  <p:transition>
    <p:wipe dir="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9">
            <a:extLst>
              <a:ext uri="{FF2B5EF4-FFF2-40B4-BE49-F238E27FC236}">
                <a16:creationId xmlns:a16="http://schemas.microsoft.com/office/drawing/2014/main" id="{3D839EDB-F4AF-4063-9944-483CE6A39B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1CC6B73E-2BB6-4EDC-8694-F9FCFEF179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6D0D6354-32EC-485F-AA99-DD7C6FADBABD}"/>
              </a:ext>
            </a:extLst>
          </p:cNvPr>
          <p:cNvSpPr>
            <a:spLocks noGrp="1" noChangeArrowheads="1"/>
          </p:cNvSpPr>
          <p:nvPr>
            <p:ph type="sldNum" sz="quarter" idx="12"/>
          </p:nvPr>
        </p:nvSpPr>
        <p:spPr>
          <a:ln/>
        </p:spPr>
        <p:txBody>
          <a:bodyPr/>
          <a:lstStyle>
            <a:lvl1pPr>
              <a:defRPr/>
            </a:lvl1pPr>
          </a:lstStyle>
          <a:p>
            <a:fld id="{3185E1C6-EE84-42A2-AAAA-15C6F25154D8}" type="slidenum">
              <a:rPr lang="en-US" altLang="en-US"/>
              <a:pPr/>
              <a:t>‹#›</a:t>
            </a:fld>
            <a:endParaRPr lang="en-US" altLang="en-US"/>
          </a:p>
        </p:txBody>
      </p:sp>
    </p:spTree>
    <p:extLst>
      <p:ext uri="{BB962C8B-B14F-4D97-AF65-F5344CB8AC3E}">
        <p14:creationId xmlns:p14="http://schemas.microsoft.com/office/powerpoint/2010/main" val="2845078426"/>
      </p:ext>
    </p:extLst>
  </p:cSld>
  <p:clrMapOvr>
    <a:masterClrMapping/>
  </p:clrMapOvr>
  <p:transition>
    <p:wipe dir="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A7DF0D67-3C25-4A97-8550-C1B0B4B6B5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6D12AE52-288B-465C-8DA8-0AB6ABC1AF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D2E6A391-4F90-4B8A-93FC-D4508E574186}"/>
              </a:ext>
            </a:extLst>
          </p:cNvPr>
          <p:cNvSpPr>
            <a:spLocks noGrp="1" noChangeArrowheads="1"/>
          </p:cNvSpPr>
          <p:nvPr>
            <p:ph type="sldNum" sz="quarter" idx="12"/>
          </p:nvPr>
        </p:nvSpPr>
        <p:spPr>
          <a:ln/>
        </p:spPr>
        <p:txBody>
          <a:bodyPr/>
          <a:lstStyle>
            <a:lvl1pPr>
              <a:defRPr/>
            </a:lvl1pPr>
          </a:lstStyle>
          <a:p>
            <a:fld id="{144305FE-1F88-4743-AD80-FF5F19BC5E79}" type="slidenum">
              <a:rPr lang="en-US" altLang="en-US"/>
              <a:pPr/>
              <a:t>‹#›</a:t>
            </a:fld>
            <a:endParaRPr lang="en-US" altLang="en-US"/>
          </a:p>
        </p:txBody>
      </p:sp>
    </p:spTree>
    <p:extLst>
      <p:ext uri="{BB962C8B-B14F-4D97-AF65-F5344CB8AC3E}">
        <p14:creationId xmlns:p14="http://schemas.microsoft.com/office/powerpoint/2010/main" val="2708504483"/>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8DEF4B7B-72F0-4D92-B996-E5A01B27F6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408870F-B56C-4AFD-A10C-51419707AF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6A1A819-683D-4144-B2A3-F62A5669692D}"/>
              </a:ext>
            </a:extLst>
          </p:cNvPr>
          <p:cNvSpPr>
            <a:spLocks noGrp="1" noChangeArrowheads="1"/>
          </p:cNvSpPr>
          <p:nvPr>
            <p:ph type="sldNum" sz="quarter" idx="12"/>
          </p:nvPr>
        </p:nvSpPr>
        <p:spPr>
          <a:ln/>
        </p:spPr>
        <p:txBody>
          <a:bodyPr/>
          <a:lstStyle>
            <a:lvl1pPr>
              <a:defRPr/>
            </a:lvl1pPr>
          </a:lstStyle>
          <a:p>
            <a:fld id="{AB2D2236-A4B8-4832-AD55-E81D1DD9A8C8}" type="slidenum">
              <a:rPr lang="en-US" altLang="en-US"/>
              <a:pPr/>
              <a:t>‹#›</a:t>
            </a:fld>
            <a:endParaRPr lang="en-US" altLang="en-US"/>
          </a:p>
        </p:txBody>
      </p:sp>
    </p:spTree>
    <p:extLst>
      <p:ext uri="{BB962C8B-B14F-4D97-AF65-F5344CB8AC3E}">
        <p14:creationId xmlns:p14="http://schemas.microsoft.com/office/powerpoint/2010/main" val="880783884"/>
      </p:ext>
    </p:extLst>
  </p:cSld>
  <p:clrMapOvr>
    <a:masterClrMapping/>
  </p:clrMapOvr>
  <p:transition spd="med">
    <p:zoom dir="in"/>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CE9CF18B-791A-415E-A46D-39888480BA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8B3CC840-1E6E-406E-BBAB-A83835C4CF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11C91CA0-E073-41EA-BF91-493D04E2C742}"/>
              </a:ext>
            </a:extLst>
          </p:cNvPr>
          <p:cNvSpPr>
            <a:spLocks noGrp="1" noChangeArrowheads="1"/>
          </p:cNvSpPr>
          <p:nvPr>
            <p:ph type="sldNum" sz="quarter" idx="12"/>
          </p:nvPr>
        </p:nvSpPr>
        <p:spPr>
          <a:ln/>
        </p:spPr>
        <p:txBody>
          <a:bodyPr/>
          <a:lstStyle>
            <a:lvl1pPr>
              <a:defRPr/>
            </a:lvl1pPr>
          </a:lstStyle>
          <a:p>
            <a:fld id="{C85C8D96-0F63-4297-90D6-15D63959353F}" type="slidenum">
              <a:rPr lang="en-US" altLang="en-US"/>
              <a:pPr/>
              <a:t>‹#›</a:t>
            </a:fld>
            <a:endParaRPr lang="en-US" altLang="en-US"/>
          </a:p>
        </p:txBody>
      </p:sp>
    </p:spTree>
    <p:extLst>
      <p:ext uri="{BB962C8B-B14F-4D97-AF65-F5344CB8AC3E}">
        <p14:creationId xmlns:p14="http://schemas.microsoft.com/office/powerpoint/2010/main" val="3796438134"/>
      </p:ext>
    </p:extLst>
  </p:cSld>
  <p:clrMapOvr>
    <a:masterClrMapping/>
  </p:clrMapOvr>
  <p:transition>
    <p:wipe dir="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CE6ED8DC-62BE-4DCA-85F3-9C963BC43D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F68E7253-72B0-40AB-A079-229F58BB11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6BC12E4B-1791-4DF0-AEB1-47F6A289020C}"/>
              </a:ext>
            </a:extLst>
          </p:cNvPr>
          <p:cNvSpPr>
            <a:spLocks noGrp="1" noChangeArrowheads="1"/>
          </p:cNvSpPr>
          <p:nvPr>
            <p:ph type="sldNum" sz="quarter" idx="12"/>
          </p:nvPr>
        </p:nvSpPr>
        <p:spPr>
          <a:ln/>
        </p:spPr>
        <p:txBody>
          <a:bodyPr/>
          <a:lstStyle>
            <a:lvl1pPr>
              <a:defRPr/>
            </a:lvl1pPr>
          </a:lstStyle>
          <a:p>
            <a:fld id="{83106B70-3BCC-4B5E-B9EF-DC156809EB43}" type="slidenum">
              <a:rPr lang="en-US" altLang="en-US"/>
              <a:pPr/>
              <a:t>‹#›</a:t>
            </a:fld>
            <a:endParaRPr lang="en-US" altLang="en-US"/>
          </a:p>
        </p:txBody>
      </p:sp>
    </p:spTree>
    <p:extLst>
      <p:ext uri="{BB962C8B-B14F-4D97-AF65-F5344CB8AC3E}">
        <p14:creationId xmlns:p14="http://schemas.microsoft.com/office/powerpoint/2010/main" val="1144408712"/>
      </p:ext>
    </p:extLst>
  </p:cSld>
  <p:clrMapOvr>
    <a:masterClrMapping/>
  </p:clrMapOvr>
  <p:transition>
    <p:wipe dir="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45681FB7-9A26-44AF-BDED-B83A3805C3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17F6642E-910B-4046-BECC-D7A2DFA890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98A49A23-2B04-46EC-9822-5092A4264B6D}"/>
              </a:ext>
            </a:extLst>
          </p:cNvPr>
          <p:cNvSpPr>
            <a:spLocks noGrp="1" noChangeArrowheads="1"/>
          </p:cNvSpPr>
          <p:nvPr>
            <p:ph type="sldNum" sz="quarter" idx="12"/>
          </p:nvPr>
        </p:nvSpPr>
        <p:spPr>
          <a:ln/>
        </p:spPr>
        <p:txBody>
          <a:bodyPr/>
          <a:lstStyle>
            <a:lvl1pPr>
              <a:defRPr/>
            </a:lvl1pPr>
          </a:lstStyle>
          <a:p>
            <a:fld id="{AEF339E3-EBB4-4BD5-B69F-9D9D9EA0F4A9}" type="slidenum">
              <a:rPr lang="en-US" altLang="en-US"/>
              <a:pPr/>
              <a:t>‹#›</a:t>
            </a:fld>
            <a:endParaRPr lang="en-US" altLang="en-US"/>
          </a:p>
        </p:txBody>
      </p:sp>
    </p:spTree>
    <p:extLst>
      <p:ext uri="{BB962C8B-B14F-4D97-AF65-F5344CB8AC3E}">
        <p14:creationId xmlns:p14="http://schemas.microsoft.com/office/powerpoint/2010/main" val="2612712016"/>
      </p:ext>
    </p:extLst>
  </p:cSld>
  <p:clrMapOvr>
    <a:masterClrMapping/>
  </p:clrMapOvr>
  <p:transition>
    <p:wipe dir="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9">
            <a:extLst>
              <a:ext uri="{FF2B5EF4-FFF2-40B4-BE49-F238E27FC236}">
                <a16:creationId xmlns:a16="http://schemas.microsoft.com/office/drawing/2014/main" id="{1CCC3B30-8CBE-43EB-82EA-77803A6E3C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F5AD9CFE-A034-45F9-AB12-1587DBBB94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C45FF1BB-89F4-4D96-A2D5-5E750BF7B5C0}"/>
              </a:ext>
            </a:extLst>
          </p:cNvPr>
          <p:cNvSpPr>
            <a:spLocks noGrp="1" noChangeArrowheads="1"/>
          </p:cNvSpPr>
          <p:nvPr>
            <p:ph type="sldNum" sz="quarter" idx="12"/>
          </p:nvPr>
        </p:nvSpPr>
        <p:spPr>
          <a:ln/>
        </p:spPr>
        <p:txBody>
          <a:bodyPr/>
          <a:lstStyle>
            <a:lvl1pPr>
              <a:defRPr/>
            </a:lvl1pPr>
          </a:lstStyle>
          <a:p>
            <a:fld id="{090CF65D-81FD-410F-96C5-9836D5C215D4}" type="slidenum">
              <a:rPr lang="en-US" altLang="en-US"/>
              <a:pPr/>
              <a:t>‹#›</a:t>
            </a:fld>
            <a:endParaRPr lang="en-US" altLang="en-US"/>
          </a:p>
        </p:txBody>
      </p:sp>
    </p:spTree>
    <p:extLst>
      <p:ext uri="{BB962C8B-B14F-4D97-AF65-F5344CB8AC3E}">
        <p14:creationId xmlns:p14="http://schemas.microsoft.com/office/powerpoint/2010/main" val="2504467511"/>
      </p:ext>
    </p:extLst>
  </p:cSld>
  <p:clrMapOvr>
    <a:masterClrMapping/>
  </p:clrMapOvr>
  <p:transition>
    <p:wipe dir="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9">
            <a:extLst>
              <a:ext uri="{FF2B5EF4-FFF2-40B4-BE49-F238E27FC236}">
                <a16:creationId xmlns:a16="http://schemas.microsoft.com/office/drawing/2014/main" id="{8C1F3F38-3DB5-4F36-895C-8B1F16152E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D5B66D6A-24F8-4215-A10C-A5748FAE2D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F08C58BD-1D35-4C57-9D43-721757B3F638}"/>
              </a:ext>
            </a:extLst>
          </p:cNvPr>
          <p:cNvSpPr>
            <a:spLocks noGrp="1" noChangeArrowheads="1"/>
          </p:cNvSpPr>
          <p:nvPr>
            <p:ph type="sldNum" sz="quarter" idx="12"/>
          </p:nvPr>
        </p:nvSpPr>
        <p:spPr>
          <a:ln/>
        </p:spPr>
        <p:txBody>
          <a:bodyPr/>
          <a:lstStyle>
            <a:lvl1pPr>
              <a:defRPr/>
            </a:lvl1pPr>
          </a:lstStyle>
          <a:p>
            <a:fld id="{1ACEEAA6-7DAB-464F-AFEF-120078EBA805}" type="slidenum">
              <a:rPr lang="en-US" altLang="en-US"/>
              <a:pPr/>
              <a:t>‹#›</a:t>
            </a:fld>
            <a:endParaRPr lang="en-US" altLang="en-US"/>
          </a:p>
        </p:txBody>
      </p:sp>
    </p:spTree>
    <p:extLst>
      <p:ext uri="{BB962C8B-B14F-4D97-AF65-F5344CB8AC3E}">
        <p14:creationId xmlns:p14="http://schemas.microsoft.com/office/powerpoint/2010/main" val="4086439949"/>
      </p:ext>
    </p:extLst>
  </p:cSld>
  <p:clrMapOvr>
    <a:masterClrMapping/>
  </p:clrMapOvr>
  <p:transition>
    <p:wipe dir="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76DD0D22-202B-4ACB-AFBD-B496D28012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D96B48F5-B09A-4E08-96FD-3ACA2C1F13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F22C488A-289C-4CED-9606-4B13C33FD812}"/>
              </a:ext>
            </a:extLst>
          </p:cNvPr>
          <p:cNvSpPr>
            <a:spLocks noGrp="1" noChangeArrowheads="1"/>
          </p:cNvSpPr>
          <p:nvPr>
            <p:ph type="sldNum" sz="quarter" idx="12"/>
          </p:nvPr>
        </p:nvSpPr>
        <p:spPr>
          <a:ln/>
        </p:spPr>
        <p:txBody>
          <a:bodyPr/>
          <a:lstStyle>
            <a:lvl1pPr>
              <a:defRPr/>
            </a:lvl1pPr>
          </a:lstStyle>
          <a:p>
            <a:fld id="{8BFDC329-4F18-4690-B617-A29D9DF87DA9}" type="slidenum">
              <a:rPr lang="en-US" altLang="en-US"/>
              <a:pPr/>
              <a:t>‹#›</a:t>
            </a:fld>
            <a:endParaRPr lang="en-US" altLang="en-US"/>
          </a:p>
        </p:txBody>
      </p:sp>
    </p:spTree>
    <p:extLst>
      <p:ext uri="{BB962C8B-B14F-4D97-AF65-F5344CB8AC3E}">
        <p14:creationId xmlns:p14="http://schemas.microsoft.com/office/powerpoint/2010/main" val="2347697841"/>
      </p:ext>
    </p:extLst>
  </p:cSld>
  <p:clrMapOvr>
    <a:masterClrMapping/>
  </p:clrMapOvr>
  <p:transition>
    <p:wipe dir="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24F5AFCD-EE5E-4DE5-B10E-5B4C23C468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B74416EC-97BD-4DB7-A818-9F1B0919BD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51F629BA-F615-4C89-8ADC-66BB6CE15F5A}"/>
              </a:ext>
            </a:extLst>
          </p:cNvPr>
          <p:cNvSpPr>
            <a:spLocks noGrp="1" noChangeArrowheads="1"/>
          </p:cNvSpPr>
          <p:nvPr>
            <p:ph type="sldNum" sz="quarter" idx="12"/>
          </p:nvPr>
        </p:nvSpPr>
        <p:spPr>
          <a:ln/>
        </p:spPr>
        <p:txBody>
          <a:bodyPr/>
          <a:lstStyle>
            <a:lvl1pPr>
              <a:defRPr/>
            </a:lvl1pPr>
          </a:lstStyle>
          <a:p>
            <a:fld id="{B993CAC4-AF75-4BDA-8626-B3212899506F}" type="slidenum">
              <a:rPr lang="en-US" altLang="en-US"/>
              <a:pPr/>
              <a:t>‹#›</a:t>
            </a:fld>
            <a:endParaRPr lang="en-US" altLang="en-US"/>
          </a:p>
        </p:txBody>
      </p:sp>
    </p:spTree>
    <p:extLst>
      <p:ext uri="{BB962C8B-B14F-4D97-AF65-F5344CB8AC3E}">
        <p14:creationId xmlns:p14="http://schemas.microsoft.com/office/powerpoint/2010/main" val="2815124009"/>
      </p:ext>
    </p:extLst>
  </p:cSld>
  <p:clrMapOvr>
    <a:masterClrMapping/>
  </p:clrMapOvr>
  <p:transition>
    <p:wipe dir="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68B29556-31C3-4FCC-A9B3-DA135688C7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827E3BDD-1C07-4C5A-93A7-38905199F3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A4B38298-42B1-429D-BEA7-C23364399ED0}"/>
              </a:ext>
            </a:extLst>
          </p:cNvPr>
          <p:cNvSpPr>
            <a:spLocks noGrp="1" noChangeArrowheads="1"/>
          </p:cNvSpPr>
          <p:nvPr>
            <p:ph type="sldNum" sz="quarter" idx="12"/>
          </p:nvPr>
        </p:nvSpPr>
        <p:spPr>
          <a:ln/>
        </p:spPr>
        <p:txBody>
          <a:bodyPr/>
          <a:lstStyle>
            <a:lvl1pPr>
              <a:defRPr/>
            </a:lvl1pPr>
          </a:lstStyle>
          <a:p>
            <a:fld id="{EC442B56-CC2D-42F5-AB93-169F1635F58F}" type="slidenum">
              <a:rPr lang="en-US" altLang="en-US"/>
              <a:pPr/>
              <a:t>‹#›</a:t>
            </a:fld>
            <a:endParaRPr lang="en-US" altLang="en-US"/>
          </a:p>
        </p:txBody>
      </p:sp>
    </p:spTree>
    <p:extLst>
      <p:ext uri="{BB962C8B-B14F-4D97-AF65-F5344CB8AC3E}">
        <p14:creationId xmlns:p14="http://schemas.microsoft.com/office/powerpoint/2010/main" val="933514776"/>
      </p:ext>
    </p:extLst>
  </p:cSld>
  <p:clrMapOvr>
    <a:masterClrMapping/>
  </p:clrMapOvr>
  <p:transition>
    <p:wipe dir="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C6005829-E3D4-43A8-9A85-173C48B2CB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D4533235-3D33-4808-8ECE-2844E172EB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CEA9A5FC-83FC-472F-8C96-8C559C2EC9D7}"/>
              </a:ext>
            </a:extLst>
          </p:cNvPr>
          <p:cNvSpPr>
            <a:spLocks noGrp="1" noChangeArrowheads="1"/>
          </p:cNvSpPr>
          <p:nvPr>
            <p:ph type="sldNum" sz="quarter" idx="12"/>
          </p:nvPr>
        </p:nvSpPr>
        <p:spPr>
          <a:ln/>
        </p:spPr>
        <p:txBody>
          <a:bodyPr/>
          <a:lstStyle>
            <a:lvl1pPr>
              <a:defRPr/>
            </a:lvl1pPr>
          </a:lstStyle>
          <a:p>
            <a:fld id="{0908305A-E301-4985-B162-031DD49E059D}" type="slidenum">
              <a:rPr lang="en-US" altLang="en-US"/>
              <a:pPr/>
              <a:t>‹#›</a:t>
            </a:fld>
            <a:endParaRPr lang="en-US" altLang="en-US"/>
          </a:p>
        </p:txBody>
      </p:sp>
    </p:spTree>
    <p:extLst>
      <p:ext uri="{BB962C8B-B14F-4D97-AF65-F5344CB8AC3E}">
        <p14:creationId xmlns:p14="http://schemas.microsoft.com/office/powerpoint/2010/main" val="1314869015"/>
      </p:ext>
    </p:extLst>
  </p:cSld>
  <p:clrMapOvr>
    <a:masterClrMapping/>
  </p:clrMapOvr>
  <p:transition>
    <p:wipe dir="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A47DA35B-0A85-4E12-AD66-FE6C53E889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8CF4D334-E95D-45EA-992E-792D163C79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911865BF-5B4D-406A-9463-9D26098F5AA6}"/>
              </a:ext>
            </a:extLst>
          </p:cNvPr>
          <p:cNvSpPr>
            <a:spLocks noGrp="1" noChangeArrowheads="1"/>
          </p:cNvSpPr>
          <p:nvPr>
            <p:ph type="sldNum" sz="quarter" idx="12"/>
          </p:nvPr>
        </p:nvSpPr>
        <p:spPr>
          <a:ln/>
        </p:spPr>
        <p:txBody>
          <a:bodyPr/>
          <a:lstStyle>
            <a:lvl1pPr>
              <a:defRPr/>
            </a:lvl1pPr>
          </a:lstStyle>
          <a:p>
            <a:fld id="{A1C36368-011B-404F-88EF-742D50A7CCC5}" type="slidenum">
              <a:rPr lang="en-US" altLang="en-US"/>
              <a:pPr/>
              <a:t>‹#›</a:t>
            </a:fld>
            <a:endParaRPr lang="en-US" altLang="en-US"/>
          </a:p>
        </p:txBody>
      </p:sp>
    </p:spTree>
    <p:extLst>
      <p:ext uri="{BB962C8B-B14F-4D97-AF65-F5344CB8AC3E}">
        <p14:creationId xmlns:p14="http://schemas.microsoft.com/office/powerpoint/2010/main" val="2920905767"/>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15EC99-43EA-44BB-AE31-9A9464698C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AE3E901-B154-4688-B899-957E0B45FD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217356C-D054-41B2-8B6E-5192A52B3098}"/>
              </a:ext>
            </a:extLst>
          </p:cNvPr>
          <p:cNvSpPr>
            <a:spLocks noGrp="1" noChangeArrowheads="1"/>
          </p:cNvSpPr>
          <p:nvPr>
            <p:ph type="sldNum" sz="quarter" idx="12"/>
          </p:nvPr>
        </p:nvSpPr>
        <p:spPr>
          <a:ln/>
        </p:spPr>
        <p:txBody>
          <a:bodyPr/>
          <a:lstStyle>
            <a:lvl1pPr>
              <a:defRPr/>
            </a:lvl1pPr>
          </a:lstStyle>
          <a:p>
            <a:fld id="{A8EA8500-BA27-40E8-96E8-07C80A25F45E}" type="slidenum">
              <a:rPr lang="en-US" altLang="en-US"/>
              <a:pPr/>
              <a:t>‹#›</a:t>
            </a:fld>
            <a:endParaRPr lang="en-US" altLang="en-US"/>
          </a:p>
        </p:txBody>
      </p:sp>
    </p:spTree>
    <p:extLst>
      <p:ext uri="{BB962C8B-B14F-4D97-AF65-F5344CB8AC3E}">
        <p14:creationId xmlns:p14="http://schemas.microsoft.com/office/powerpoint/2010/main" val="2869341511"/>
      </p:ext>
    </p:extLst>
  </p:cSld>
  <p:clrMapOvr>
    <a:masterClrMapping/>
  </p:clrMapOvr>
  <p:transition spd="med">
    <p:zoom dir="in"/>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FBC6E16A-848C-4A6B-ABCE-E6301C3E4D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AC042AAB-B966-41F5-9AE1-9EA114C715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1288FF86-9CFB-41BC-BB75-6479C4A365E9}"/>
              </a:ext>
            </a:extLst>
          </p:cNvPr>
          <p:cNvSpPr>
            <a:spLocks noGrp="1" noChangeArrowheads="1"/>
          </p:cNvSpPr>
          <p:nvPr>
            <p:ph type="sldNum" sz="quarter" idx="12"/>
          </p:nvPr>
        </p:nvSpPr>
        <p:spPr>
          <a:ln/>
        </p:spPr>
        <p:txBody>
          <a:bodyPr/>
          <a:lstStyle>
            <a:lvl1pPr>
              <a:defRPr/>
            </a:lvl1pPr>
          </a:lstStyle>
          <a:p>
            <a:fld id="{5F22338E-2EC0-4368-981D-3D969554CC8B}" type="slidenum">
              <a:rPr lang="en-US" altLang="en-US"/>
              <a:pPr/>
              <a:t>‹#›</a:t>
            </a:fld>
            <a:endParaRPr lang="en-US" altLang="en-US"/>
          </a:p>
        </p:txBody>
      </p:sp>
    </p:spTree>
    <p:extLst>
      <p:ext uri="{BB962C8B-B14F-4D97-AF65-F5344CB8AC3E}">
        <p14:creationId xmlns:p14="http://schemas.microsoft.com/office/powerpoint/2010/main" val="1286800161"/>
      </p:ext>
    </p:extLst>
  </p:cSld>
  <p:clrMapOvr>
    <a:masterClrMapping/>
  </p:clrMapOvr>
  <p:transition>
    <p:wipe dir="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1B62EE21-1BB2-48AF-8C04-13371F567D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839104DF-4674-4B5D-B6F9-B334586AF4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99C062B5-3006-48D3-A334-90431CF337C6}"/>
              </a:ext>
            </a:extLst>
          </p:cNvPr>
          <p:cNvSpPr>
            <a:spLocks noGrp="1" noChangeArrowheads="1"/>
          </p:cNvSpPr>
          <p:nvPr>
            <p:ph type="sldNum" sz="quarter" idx="12"/>
          </p:nvPr>
        </p:nvSpPr>
        <p:spPr>
          <a:ln/>
        </p:spPr>
        <p:txBody>
          <a:bodyPr/>
          <a:lstStyle>
            <a:lvl1pPr>
              <a:defRPr/>
            </a:lvl1pPr>
          </a:lstStyle>
          <a:p>
            <a:fld id="{F2DFA543-2294-4161-9D2D-D501D93EB6C0}" type="slidenum">
              <a:rPr lang="en-US" altLang="en-US"/>
              <a:pPr/>
              <a:t>‹#›</a:t>
            </a:fld>
            <a:endParaRPr lang="en-US" altLang="en-US"/>
          </a:p>
        </p:txBody>
      </p:sp>
    </p:spTree>
    <p:extLst>
      <p:ext uri="{BB962C8B-B14F-4D97-AF65-F5344CB8AC3E}">
        <p14:creationId xmlns:p14="http://schemas.microsoft.com/office/powerpoint/2010/main" val="306788537"/>
      </p:ext>
    </p:extLst>
  </p:cSld>
  <p:clrMapOvr>
    <a:masterClrMapping/>
  </p:clrMapOvr>
  <p:transition>
    <p:wipe dir="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2A962B6B-9D51-404A-9DC6-7218BE3705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845543A8-23E6-45E7-81D7-BDC529A9CB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08324946-752E-4EA0-A1DA-4B3D27E81FD9}"/>
              </a:ext>
            </a:extLst>
          </p:cNvPr>
          <p:cNvSpPr>
            <a:spLocks noGrp="1" noChangeArrowheads="1"/>
          </p:cNvSpPr>
          <p:nvPr>
            <p:ph type="sldNum" sz="quarter" idx="12"/>
          </p:nvPr>
        </p:nvSpPr>
        <p:spPr>
          <a:ln/>
        </p:spPr>
        <p:txBody>
          <a:bodyPr/>
          <a:lstStyle>
            <a:lvl1pPr>
              <a:defRPr/>
            </a:lvl1pPr>
          </a:lstStyle>
          <a:p>
            <a:fld id="{D9CAC836-7FE0-4F5A-8B19-1ED58868C051}" type="slidenum">
              <a:rPr lang="en-US" altLang="en-US"/>
              <a:pPr/>
              <a:t>‹#›</a:t>
            </a:fld>
            <a:endParaRPr lang="en-US" altLang="en-US"/>
          </a:p>
        </p:txBody>
      </p:sp>
    </p:spTree>
    <p:extLst>
      <p:ext uri="{BB962C8B-B14F-4D97-AF65-F5344CB8AC3E}">
        <p14:creationId xmlns:p14="http://schemas.microsoft.com/office/powerpoint/2010/main" val="4209587930"/>
      </p:ext>
    </p:extLst>
  </p:cSld>
  <p:clrMapOvr>
    <a:masterClrMapping/>
  </p:clrMapOvr>
  <p:transition>
    <p:wipe dir="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a:extLst>
              <a:ext uri="{FF2B5EF4-FFF2-40B4-BE49-F238E27FC236}">
                <a16:creationId xmlns:a16="http://schemas.microsoft.com/office/drawing/2014/main" id="{786EE0EE-6473-430D-940D-D6E816BD33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2490FAFB-E904-47D2-B542-C6DD092E42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46029453-0FD1-4DD5-A113-E4E39437D738}"/>
              </a:ext>
            </a:extLst>
          </p:cNvPr>
          <p:cNvSpPr>
            <a:spLocks noGrp="1" noChangeArrowheads="1"/>
          </p:cNvSpPr>
          <p:nvPr>
            <p:ph type="sldNum" sz="quarter" idx="12"/>
          </p:nvPr>
        </p:nvSpPr>
        <p:spPr>
          <a:ln/>
        </p:spPr>
        <p:txBody>
          <a:bodyPr/>
          <a:lstStyle>
            <a:lvl1pPr>
              <a:defRPr/>
            </a:lvl1pPr>
          </a:lstStyle>
          <a:p>
            <a:fld id="{F1B9A75A-37D7-4C33-9235-EC4A942992B8}" type="slidenum">
              <a:rPr lang="en-US" altLang="en-US"/>
              <a:pPr/>
              <a:t>‹#›</a:t>
            </a:fld>
            <a:endParaRPr lang="en-US" altLang="en-US"/>
          </a:p>
        </p:txBody>
      </p:sp>
    </p:spTree>
    <p:extLst>
      <p:ext uri="{BB962C8B-B14F-4D97-AF65-F5344CB8AC3E}">
        <p14:creationId xmlns:p14="http://schemas.microsoft.com/office/powerpoint/2010/main" val="1650840885"/>
      </p:ext>
    </p:extLst>
  </p:cSld>
  <p:clrMapOvr>
    <a:masterClrMapping/>
  </p:clrMapOvr>
  <p:transition>
    <p:wipe dir="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FDF7198-DE7A-41D3-9B2F-3603C0E1D59A}"/>
              </a:ext>
            </a:extLst>
          </p:cNvPr>
          <p:cNvGrpSpPr>
            <a:grpSpLocks/>
          </p:cNvGrpSpPr>
          <p:nvPr/>
        </p:nvGrpSpPr>
        <p:grpSpPr bwMode="auto">
          <a:xfrm>
            <a:off x="5067300" y="1789114"/>
            <a:ext cx="7120467" cy="5056187"/>
            <a:chOff x="2394" y="1127"/>
            <a:chExt cx="3364" cy="3185"/>
          </a:xfrm>
        </p:grpSpPr>
        <p:sp>
          <p:nvSpPr>
            <p:cNvPr id="5" name="Rectangle 3">
              <a:extLst>
                <a:ext uri="{FF2B5EF4-FFF2-40B4-BE49-F238E27FC236}">
                  <a16:creationId xmlns:a16="http://schemas.microsoft.com/office/drawing/2014/main" id="{CCD47AB8-0142-463B-BF99-3BD35CE246E2}"/>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6" name="Oval 4">
              <a:extLst>
                <a:ext uri="{FF2B5EF4-FFF2-40B4-BE49-F238E27FC236}">
                  <a16:creationId xmlns:a16="http://schemas.microsoft.com/office/drawing/2014/main" id="{39B6AA86-994E-417B-A033-DEEBB69BB2E6}"/>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 name="Rectangle 5">
              <a:extLst>
                <a:ext uri="{FF2B5EF4-FFF2-40B4-BE49-F238E27FC236}">
                  <a16:creationId xmlns:a16="http://schemas.microsoft.com/office/drawing/2014/main" id="{C2285877-1FD2-45A6-8930-94A9F2496429}"/>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E5EB14AA-6737-4447-901E-5087F47805F2}"/>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9" name="Rectangle 7">
              <a:extLst>
                <a:ext uri="{FF2B5EF4-FFF2-40B4-BE49-F238E27FC236}">
                  <a16:creationId xmlns:a16="http://schemas.microsoft.com/office/drawing/2014/main" id="{3268F078-85E4-4BAB-B783-8660681E35A4}"/>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 name="Rectangle 8">
              <a:extLst>
                <a:ext uri="{FF2B5EF4-FFF2-40B4-BE49-F238E27FC236}">
                  <a16:creationId xmlns:a16="http://schemas.microsoft.com/office/drawing/2014/main" id="{4FA88F0A-80C1-4404-AF11-C611B8D4011B}"/>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1" name="Rectangle 9">
              <a:extLst>
                <a:ext uri="{FF2B5EF4-FFF2-40B4-BE49-F238E27FC236}">
                  <a16:creationId xmlns:a16="http://schemas.microsoft.com/office/drawing/2014/main" id="{0DB765FE-6A4E-45FC-8FA4-089B608B3179}"/>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2" name="Rectangle 10">
              <a:extLst>
                <a:ext uri="{FF2B5EF4-FFF2-40B4-BE49-F238E27FC236}">
                  <a16:creationId xmlns:a16="http://schemas.microsoft.com/office/drawing/2014/main" id="{97560004-A981-4F57-B4AF-82E2601D8FBC}"/>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 name="Rectangle 11">
              <a:extLst>
                <a:ext uri="{FF2B5EF4-FFF2-40B4-BE49-F238E27FC236}">
                  <a16:creationId xmlns:a16="http://schemas.microsoft.com/office/drawing/2014/main" id="{726AB5E1-83F1-4ECC-9AF9-AD051FCD905F}"/>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FDA24B83-C3EC-42B5-BF55-E8EB84F2FFFC}"/>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5" name="Freeform 13">
              <a:extLst>
                <a:ext uri="{FF2B5EF4-FFF2-40B4-BE49-F238E27FC236}">
                  <a16:creationId xmlns:a16="http://schemas.microsoft.com/office/drawing/2014/main" id="{FF0CFCE7-7FF7-4E70-B303-400CD7328EDB}"/>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6" name="Freeform 14">
              <a:extLst>
                <a:ext uri="{FF2B5EF4-FFF2-40B4-BE49-F238E27FC236}">
                  <a16:creationId xmlns:a16="http://schemas.microsoft.com/office/drawing/2014/main" id="{7357FC9D-C7CB-438A-BA5D-B79D037883E8}"/>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7" name="Freeform 15">
              <a:extLst>
                <a:ext uri="{FF2B5EF4-FFF2-40B4-BE49-F238E27FC236}">
                  <a16:creationId xmlns:a16="http://schemas.microsoft.com/office/drawing/2014/main" id="{C11E563F-3E43-4B37-8993-5E58E32671B1}"/>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8" name="Freeform 16">
              <a:extLst>
                <a:ext uri="{FF2B5EF4-FFF2-40B4-BE49-F238E27FC236}">
                  <a16:creationId xmlns:a16="http://schemas.microsoft.com/office/drawing/2014/main" id="{7C803BF4-65B4-4E26-8332-B587316F39F8}"/>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9" name="Freeform 17">
              <a:extLst>
                <a:ext uri="{FF2B5EF4-FFF2-40B4-BE49-F238E27FC236}">
                  <a16:creationId xmlns:a16="http://schemas.microsoft.com/office/drawing/2014/main" id="{C39C5E35-02A2-415F-83F1-6B5EFBD7228E}"/>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0" name="Freeform 18">
              <a:extLst>
                <a:ext uri="{FF2B5EF4-FFF2-40B4-BE49-F238E27FC236}">
                  <a16:creationId xmlns:a16="http://schemas.microsoft.com/office/drawing/2014/main" id="{97CC8B55-7D39-400D-B1CD-755791A04A82}"/>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1" name="Freeform 19">
              <a:extLst>
                <a:ext uri="{FF2B5EF4-FFF2-40B4-BE49-F238E27FC236}">
                  <a16:creationId xmlns:a16="http://schemas.microsoft.com/office/drawing/2014/main" id="{AC5408F5-3529-4980-A935-9438083D6D58}"/>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2" name="Freeform 20">
              <a:extLst>
                <a:ext uri="{FF2B5EF4-FFF2-40B4-BE49-F238E27FC236}">
                  <a16:creationId xmlns:a16="http://schemas.microsoft.com/office/drawing/2014/main" id="{E7E8FBB9-04B8-4327-B9F6-65EC1DBB0AE2}"/>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3" name="Freeform 21">
              <a:extLst>
                <a:ext uri="{FF2B5EF4-FFF2-40B4-BE49-F238E27FC236}">
                  <a16:creationId xmlns:a16="http://schemas.microsoft.com/office/drawing/2014/main" id="{86EFC726-5EE4-4C83-B95E-50F471BFCD2A}"/>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4" name="Freeform 22">
              <a:extLst>
                <a:ext uri="{FF2B5EF4-FFF2-40B4-BE49-F238E27FC236}">
                  <a16:creationId xmlns:a16="http://schemas.microsoft.com/office/drawing/2014/main" id="{D96480B5-4A61-4698-B277-78853A97E6AF}"/>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5" name="Freeform 23">
              <a:extLst>
                <a:ext uri="{FF2B5EF4-FFF2-40B4-BE49-F238E27FC236}">
                  <a16:creationId xmlns:a16="http://schemas.microsoft.com/office/drawing/2014/main" id="{F2CCFC85-590A-41A4-893F-72ED6264536D}"/>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26" name="Freeform 24">
              <a:extLst>
                <a:ext uri="{FF2B5EF4-FFF2-40B4-BE49-F238E27FC236}">
                  <a16:creationId xmlns:a16="http://schemas.microsoft.com/office/drawing/2014/main" id="{81E7BA70-A879-4166-8271-4CF1D7D47D1D}"/>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7" name="Freeform 25">
              <a:extLst>
                <a:ext uri="{FF2B5EF4-FFF2-40B4-BE49-F238E27FC236}">
                  <a16:creationId xmlns:a16="http://schemas.microsoft.com/office/drawing/2014/main" id="{36D863F8-C41A-4F7C-86C5-9A39A6AE01F9}"/>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8" name="Freeform 26">
              <a:extLst>
                <a:ext uri="{FF2B5EF4-FFF2-40B4-BE49-F238E27FC236}">
                  <a16:creationId xmlns:a16="http://schemas.microsoft.com/office/drawing/2014/main" id="{B73F7B7E-EB17-4266-BDAC-8C2FDBED02B4}"/>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9" name="Oval 27">
              <a:extLst>
                <a:ext uri="{FF2B5EF4-FFF2-40B4-BE49-F238E27FC236}">
                  <a16:creationId xmlns:a16="http://schemas.microsoft.com/office/drawing/2014/main" id="{F0C784BA-6944-4A61-9CE9-F420C718BED4}"/>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30" name="Oval 28">
              <a:extLst>
                <a:ext uri="{FF2B5EF4-FFF2-40B4-BE49-F238E27FC236}">
                  <a16:creationId xmlns:a16="http://schemas.microsoft.com/office/drawing/2014/main" id="{63F5717A-25C4-48D7-9A74-150E1D0E8CDE}"/>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1" name="Oval 29">
              <a:extLst>
                <a:ext uri="{FF2B5EF4-FFF2-40B4-BE49-F238E27FC236}">
                  <a16:creationId xmlns:a16="http://schemas.microsoft.com/office/drawing/2014/main" id="{1BA0C72E-6539-428F-9FD6-58D721F215FF}"/>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32" name="Freeform 30">
              <a:extLst>
                <a:ext uri="{FF2B5EF4-FFF2-40B4-BE49-F238E27FC236}">
                  <a16:creationId xmlns:a16="http://schemas.microsoft.com/office/drawing/2014/main" id="{4812A305-A783-484B-86DE-B171BE34899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3" name="Freeform 31">
              <a:extLst>
                <a:ext uri="{FF2B5EF4-FFF2-40B4-BE49-F238E27FC236}">
                  <a16:creationId xmlns:a16="http://schemas.microsoft.com/office/drawing/2014/main" id="{277FCF27-A8AF-4C52-A41B-CB0F91680FFE}"/>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4" name="Rectangle 32">
              <a:extLst>
                <a:ext uri="{FF2B5EF4-FFF2-40B4-BE49-F238E27FC236}">
                  <a16:creationId xmlns:a16="http://schemas.microsoft.com/office/drawing/2014/main" id="{D43187EB-F42E-4D23-B616-07B29B01BF0C}"/>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35" name="Rectangle 33">
              <a:extLst>
                <a:ext uri="{FF2B5EF4-FFF2-40B4-BE49-F238E27FC236}">
                  <a16:creationId xmlns:a16="http://schemas.microsoft.com/office/drawing/2014/main" id="{C5A26E23-7730-47F2-881D-54FFFA0F50C7}"/>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6" name="AutoShape 34">
              <a:extLst>
                <a:ext uri="{FF2B5EF4-FFF2-40B4-BE49-F238E27FC236}">
                  <a16:creationId xmlns:a16="http://schemas.microsoft.com/office/drawing/2014/main" id="{109061D8-88ED-4341-AE00-5FACF1931867}"/>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7" name="Freeform 35">
              <a:extLst>
                <a:ext uri="{FF2B5EF4-FFF2-40B4-BE49-F238E27FC236}">
                  <a16:creationId xmlns:a16="http://schemas.microsoft.com/office/drawing/2014/main" id="{744AF90D-4D13-40F9-BB86-256C5D6D257A}"/>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38" name="Freeform 36">
              <a:extLst>
                <a:ext uri="{FF2B5EF4-FFF2-40B4-BE49-F238E27FC236}">
                  <a16:creationId xmlns:a16="http://schemas.microsoft.com/office/drawing/2014/main" id="{2587C7A8-0366-4468-9053-16C84371D611}"/>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1303" name="Rectangle 39"/>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39" name="Rectangle 37">
            <a:extLst>
              <a:ext uri="{FF2B5EF4-FFF2-40B4-BE49-F238E27FC236}">
                <a16:creationId xmlns:a16="http://schemas.microsoft.com/office/drawing/2014/main" id="{EBDD9887-E75C-4CC2-830E-9A019709DC80}"/>
              </a:ext>
            </a:extLst>
          </p:cNvPr>
          <p:cNvSpPr>
            <a:spLocks noGrp="1" noChangeArrowheads="1"/>
          </p:cNvSpPr>
          <p:nvPr>
            <p:ph type="dt" sz="half" idx="10"/>
          </p:nvPr>
        </p:nvSpPr>
        <p:spPr/>
        <p:txBody>
          <a:bodyPr/>
          <a:lstStyle>
            <a:lvl1pPr>
              <a:defRPr/>
            </a:lvl1pPr>
          </a:lstStyle>
          <a:p>
            <a:pPr>
              <a:defRPr/>
            </a:pPr>
            <a:endParaRPr lang="en-US" altLang="en-US"/>
          </a:p>
        </p:txBody>
      </p:sp>
      <p:sp>
        <p:nvSpPr>
          <p:cNvPr id="40" name="Rectangle 38">
            <a:extLst>
              <a:ext uri="{FF2B5EF4-FFF2-40B4-BE49-F238E27FC236}">
                <a16:creationId xmlns:a16="http://schemas.microsoft.com/office/drawing/2014/main" id="{063A7B69-5B4E-47F9-A57E-F389F2030BF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1">
            <a:extLst>
              <a:ext uri="{FF2B5EF4-FFF2-40B4-BE49-F238E27FC236}">
                <a16:creationId xmlns:a16="http://schemas.microsoft.com/office/drawing/2014/main" id="{7E6A4AF2-925C-42A7-84A7-03D2E2611DA6}"/>
              </a:ext>
            </a:extLst>
          </p:cNvPr>
          <p:cNvSpPr>
            <a:spLocks noGrp="1" noChangeArrowheads="1"/>
          </p:cNvSpPr>
          <p:nvPr>
            <p:ph type="sldNum" sz="quarter" idx="12"/>
          </p:nvPr>
        </p:nvSpPr>
        <p:spPr/>
        <p:txBody>
          <a:bodyPr/>
          <a:lstStyle>
            <a:lvl1pPr>
              <a:defRPr smtClean="0"/>
            </a:lvl1pPr>
          </a:lstStyle>
          <a:p>
            <a:pPr>
              <a:defRPr/>
            </a:pPr>
            <a:fld id="{322C045C-0083-4FE5-934A-9DF3CB931D83}" type="slidenum">
              <a:rPr lang="en-US" altLang="en-US"/>
              <a:pPr>
                <a:defRPr/>
              </a:pPr>
              <a:t>‹#›</a:t>
            </a:fld>
            <a:endParaRPr lang="en-US" altLang="en-US"/>
          </a:p>
        </p:txBody>
      </p:sp>
    </p:spTree>
    <p:extLst>
      <p:ext uri="{BB962C8B-B14F-4D97-AF65-F5344CB8AC3E}">
        <p14:creationId xmlns:p14="http://schemas.microsoft.com/office/powerpoint/2010/main" val="583462181"/>
      </p:ext>
    </p:extLst>
  </p:cSld>
  <p:clrMapOvr>
    <a:masterClrMapping/>
  </p:clrMapOvr>
  <p:transition>
    <p:wipe dir="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D5660DBE-AB36-46D9-810F-8E2ECDD162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74245BB6-1C52-4984-BC3F-E02E3BF331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6DCE3BFA-D51F-445E-A799-73DB88CEEB59}"/>
              </a:ext>
            </a:extLst>
          </p:cNvPr>
          <p:cNvSpPr>
            <a:spLocks noGrp="1" noChangeArrowheads="1"/>
          </p:cNvSpPr>
          <p:nvPr>
            <p:ph type="sldNum" sz="quarter" idx="12"/>
          </p:nvPr>
        </p:nvSpPr>
        <p:spPr>
          <a:ln/>
        </p:spPr>
        <p:txBody>
          <a:bodyPr/>
          <a:lstStyle>
            <a:lvl1pPr>
              <a:defRPr/>
            </a:lvl1pPr>
          </a:lstStyle>
          <a:p>
            <a:pPr>
              <a:defRPr/>
            </a:pPr>
            <a:fld id="{9ED21E56-8040-4C0B-964D-5AAAB6CBFB04}" type="slidenum">
              <a:rPr lang="en-US" altLang="en-US"/>
              <a:pPr>
                <a:defRPr/>
              </a:pPr>
              <a:t>‹#›</a:t>
            </a:fld>
            <a:endParaRPr lang="en-US" altLang="en-US"/>
          </a:p>
        </p:txBody>
      </p:sp>
    </p:spTree>
    <p:extLst>
      <p:ext uri="{BB962C8B-B14F-4D97-AF65-F5344CB8AC3E}">
        <p14:creationId xmlns:p14="http://schemas.microsoft.com/office/powerpoint/2010/main" val="2865151158"/>
      </p:ext>
    </p:extLst>
  </p:cSld>
  <p:clrMapOvr>
    <a:masterClrMapping/>
  </p:clrMapOvr>
  <p:transition>
    <p:wipe dir="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9">
            <a:extLst>
              <a:ext uri="{FF2B5EF4-FFF2-40B4-BE49-F238E27FC236}">
                <a16:creationId xmlns:a16="http://schemas.microsoft.com/office/drawing/2014/main" id="{4563E23B-1C8D-4734-AAF9-5ACA5C61E2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923C3196-9079-4CFE-B716-F9EC750DE2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173B537B-CE42-4E2E-9EC7-AB663D2CE80E}"/>
              </a:ext>
            </a:extLst>
          </p:cNvPr>
          <p:cNvSpPr>
            <a:spLocks noGrp="1" noChangeArrowheads="1"/>
          </p:cNvSpPr>
          <p:nvPr>
            <p:ph type="sldNum" sz="quarter" idx="12"/>
          </p:nvPr>
        </p:nvSpPr>
        <p:spPr>
          <a:ln/>
        </p:spPr>
        <p:txBody>
          <a:bodyPr/>
          <a:lstStyle>
            <a:lvl1pPr>
              <a:defRPr/>
            </a:lvl1pPr>
          </a:lstStyle>
          <a:p>
            <a:pPr>
              <a:defRPr/>
            </a:pPr>
            <a:fld id="{8FA7E55E-7FB5-45EF-8A00-FC6475DEED5D}" type="slidenum">
              <a:rPr lang="en-US" altLang="en-US"/>
              <a:pPr>
                <a:defRPr/>
              </a:pPr>
              <a:t>‹#›</a:t>
            </a:fld>
            <a:endParaRPr lang="en-US" altLang="en-US"/>
          </a:p>
        </p:txBody>
      </p:sp>
    </p:spTree>
    <p:extLst>
      <p:ext uri="{BB962C8B-B14F-4D97-AF65-F5344CB8AC3E}">
        <p14:creationId xmlns:p14="http://schemas.microsoft.com/office/powerpoint/2010/main" val="2715541336"/>
      </p:ext>
    </p:extLst>
  </p:cSld>
  <p:clrMapOvr>
    <a:masterClrMapping/>
  </p:clrMapOvr>
  <p:transition>
    <p:wipe dir="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C58F898E-012B-48B8-B9B3-1794D406A9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D6F8819A-E02E-49BE-89D0-107350511D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8C128AA1-EB1F-4588-A59B-1B9E9640DC1C}"/>
              </a:ext>
            </a:extLst>
          </p:cNvPr>
          <p:cNvSpPr>
            <a:spLocks noGrp="1" noChangeArrowheads="1"/>
          </p:cNvSpPr>
          <p:nvPr>
            <p:ph type="sldNum" sz="quarter" idx="12"/>
          </p:nvPr>
        </p:nvSpPr>
        <p:spPr>
          <a:ln/>
        </p:spPr>
        <p:txBody>
          <a:bodyPr/>
          <a:lstStyle>
            <a:lvl1pPr>
              <a:defRPr/>
            </a:lvl1pPr>
          </a:lstStyle>
          <a:p>
            <a:pPr>
              <a:defRPr/>
            </a:pPr>
            <a:fld id="{9E35CECC-40CC-4F4F-906E-67DA76E13820}" type="slidenum">
              <a:rPr lang="en-US" altLang="en-US"/>
              <a:pPr>
                <a:defRPr/>
              </a:pPr>
              <a:t>‹#›</a:t>
            </a:fld>
            <a:endParaRPr lang="en-US" altLang="en-US"/>
          </a:p>
        </p:txBody>
      </p:sp>
    </p:spTree>
    <p:extLst>
      <p:ext uri="{BB962C8B-B14F-4D97-AF65-F5344CB8AC3E}">
        <p14:creationId xmlns:p14="http://schemas.microsoft.com/office/powerpoint/2010/main" val="2871028863"/>
      </p:ext>
    </p:extLst>
  </p:cSld>
  <p:clrMapOvr>
    <a:masterClrMapping/>
  </p:clrMapOvr>
  <p:transition>
    <p:wipe dir="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6FE25459-E85F-49FC-A5F2-35C45621FF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01082581-5E3C-4FD1-B054-C3B3B193B4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2E329FD6-C7BE-4DC2-BF02-B95A1B03FD71}"/>
              </a:ext>
            </a:extLst>
          </p:cNvPr>
          <p:cNvSpPr>
            <a:spLocks noGrp="1" noChangeArrowheads="1"/>
          </p:cNvSpPr>
          <p:nvPr>
            <p:ph type="sldNum" sz="quarter" idx="12"/>
          </p:nvPr>
        </p:nvSpPr>
        <p:spPr>
          <a:ln/>
        </p:spPr>
        <p:txBody>
          <a:bodyPr/>
          <a:lstStyle>
            <a:lvl1pPr>
              <a:defRPr/>
            </a:lvl1pPr>
          </a:lstStyle>
          <a:p>
            <a:pPr>
              <a:defRPr/>
            </a:pPr>
            <a:fld id="{282A49F1-5FAC-4D52-B38D-35CDE0663FD4}" type="slidenum">
              <a:rPr lang="en-US" altLang="en-US"/>
              <a:pPr>
                <a:defRPr/>
              </a:pPr>
              <a:t>‹#›</a:t>
            </a:fld>
            <a:endParaRPr lang="en-US" altLang="en-US"/>
          </a:p>
        </p:txBody>
      </p:sp>
    </p:spTree>
    <p:extLst>
      <p:ext uri="{BB962C8B-B14F-4D97-AF65-F5344CB8AC3E}">
        <p14:creationId xmlns:p14="http://schemas.microsoft.com/office/powerpoint/2010/main" val="596122262"/>
      </p:ext>
    </p:extLst>
  </p:cSld>
  <p:clrMapOvr>
    <a:masterClrMapping/>
  </p:clrMapOvr>
  <p:transition>
    <p:wipe dir="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A2A6961E-F254-4064-B0EE-3668690D34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AE213A15-4C85-42AD-930D-5CA17C2968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35DD9D4B-43B3-4F07-963D-E7848BD037C7}"/>
              </a:ext>
            </a:extLst>
          </p:cNvPr>
          <p:cNvSpPr>
            <a:spLocks noGrp="1" noChangeArrowheads="1"/>
          </p:cNvSpPr>
          <p:nvPr>
            <p:ph type="sldNum" sz="quarter" idx="12"/>
          </p:nvPr>
        </p:nvSpPr>
        <p:spPr>
          <a:ln/>
        </p:spPr>
        <p:txBody>
          <a:bodyPr/>
          <a:lstStyle>
            <a:lvl1pPr>
              <a:defRPr/>
            </a:lvl1pPr>
          </a:lstStyle>
          <a:p>
            <a:pPr>
              <a:defRPr/>
            </a:pPr>
            <a:fld id="{F72491A4-C202-4DDE-9074-8ECAB0843CB4}" type="slidenum">
              <a:rPr lang="en-US" altLang="en-US"/>
              <a:pPr>
                <a:defRPr/>
              </a:pPr>
              <a:t>‹#›</a:t>
            </a:fld>
            <a:endParaRPr lang="en-US" altLang="en-US"/>
          </a:p>
        </p:txBody>
      </p:sp>
    </p:spTree>
    <p:extLst>
      <p:ext uri="{BB962C8B-B14F-4D97-AF65-F5344CB8AC3E}">
        <p14:creationId xmlns:p14="http://schemas.microsoft.com/office/powerpoint/2010/main" val="2487822876"/>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2AC10A-6103-461F-B6FA-397A9624F6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D1DF33B-5505-4047-9AC8-746CC759BA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E405D28-38A2-43F2-A14C-BB09A0FB95D7}"/>
              </a:ext>
            </a:extLst>
          </p:cNvPr>
          <p:cNvSpPr>
            <a:spLocks noGrp="1" noChangeArrowheads="1"/>
          </p:cNvSpPr>
          <p:nvPr>
            <p:ph type="sldNum" sz="quarter" idx="12"/>
          </p:nvPr>
        </p:nvSpPr>
        <p:spPr>
          <a:ln/>
        </p:spPr>
        <p:txBody>
          <a:bodyPr/>
          <a:lstStyle>
            <a:lvl1pPr>
              <a:defRPr/>
            </a:lvl1pPr>
          </a:lstStyle>
          <a:p>
            <a:fld id="{0EE4F81B-6132-4574-9514-7EE54D18D480}" type="slidenum">
              <a:rPr lang="en-US" altLang="en-US"/>
              <a:pPr/>
              <a:t>‹#›</a:t>
            </a:fld>
            <a:endParaRPr lang="en-US" altLang="en-US"/>
          </a:p>
        </p:txBody>
      </p:sp>
    </p:spTree>
    <p:extLst>
      <p:ext uri="{BB962C8B-B14F-4D97-AF65-F5344CB8AC3E}">
        <p14:creationId xmlns:p14="http://schemas.microsoft.com/office/powerpoint/2010/main" val="2301007839"/>
      </p:ext>
    </p:extLst>
  </p:cSld>
  <p:clrMapOvr>
    <a:masterClrMapping/>
  </p:clrMapOvr>
  <p:transition spd="med">
    <p:zoom dir="in"/>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0A2FEF89-6334-4030-BD7C-96241745F0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616DDC27-B370-489F-8CC8-89EEAD0022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DF7A686C-E06B-44A4-830F-D1637C67AC47}"/>
              </a:ext>
            </a:extLst>
          </p:cNvPr>
          <p:cNvSpPr>
            <a:spLocks noGrp="1" noChangeArrowheads="1"/>
          </p:cNvSpPr>
          <p:nvPr>
            <p:ph type="sldNum" sz="quarter" idx="12"/>
          </p:nvPr>
        </p:nvSpPr>
        <p:spPr>
          <a:ln/>
        </p:spPr>
        <p:txBody>
          <a:bodyPr/>
          <a:lstStyle>
            <a:lvl1pPr>
              <a:defRPr/>
            </a:lvl1pPr>
          </a:lstStyle>
          <a:p>
            <a:pPr>
              <a:defRPr/>
            </a:pPr>
            <a:fld id="{2DB749A9-FF6A-4F19-A096-54E738E4A934}" type="slidenum">
              <a:rPr lang="en-US" altLang="en-US"/>
              <a:pPr>
                <a:defRPr/>
              </a:pPr>
              <a:t>‹#›</a:t>
            </a:fld>
            <a:endParaRPr lang="en-US" altLang="en-US"/>
          </a:p>
        </p:txBody>
      </p:sp>
    </p:spTree>
    <p:extLst>
      <p:ext uri="{BB962C8B-B14F-4D97-AF65-F5344CB8AC3E}">
        <p14:creationId xmlns:p14="http://schemas.microsoft.com/office/powerpoint/2010/main" val="2084167170"/>
      </p:ext>
    </p:extLst>
  </p:cSld>
  <p:clrMapOvr>
    <a:masterClrMapping/>
  </p:clrMapOvr>
  <p:transition>
    <p:wipe dir="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DB81FA6E-7296-4D2F-ABF6-CCD05C9A91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F72C4A80-6D3C-4A88-9259-D11880CB65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885B3BD4-A053-45E7-BCE6-2BABF30463EC}"/>
              </a:ext>
            </a:extLst>
          </p:cNvPr>
          <p:cNvSpPr>
            <a:spLocks noGrp="1" noChangeArrowheads="1"/>
          </p:cNvSpPr>
          <p:nvPr>
            <p:ph type="sldNum" sz="quarter" idx="12"/>
          </p:nvPr>
        </p:nvSpPr>
        <p:spPr>
          <a:ln/>
        </p:spPr>
        <p:txBody>
          <a:bodyPr/>
          <a:lstStyle>
            <a:lvl1pPr>
              <a:defRPr/>
            </a:lvl1pPr>
          </a:lstStyle>
          <a:p>
            <a:pPr>
              <a:defRPr/>
            </a:pPr>
            <a:fld id="{4637BD9D-B471-4634-9A85-AFFDA0197E34}" type="slidenum">
              <a:rPr lang="en-US" altLang="en-US"/>
              <a:pPr>
                <a:defRPr/>
              </a:pPr>
              <a:t>‹#›</a:t>
            </a:fld>
            <a:endParaRPr lang="en-US" altLang="en-US"/>
          </a:p>
        </p:txBody>
      </p:sp>
    </p:spTree>
    <p:extLst>
      <p:ext uri="{BB962C8B-B14F-4D97-AF65-F5344CB8AC3E}">
        <p14:creationId xmlns:p14="http://schemas.microsoft.com/office/powerpoint/2010/main" val="3804640247"/>
      </p:ext>
    </p:extLst>
  </p:cSld>
  <p:clrMapOvr>
    <a:masterClrMapping/>
  </p:clrMapOvr>
  <p:transition>
    <p:wipe dir="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14BA83AF-4C43-482A-B02E-1A6C7DD494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75834B9C-500E-463A-B8EB-A4E688F6C2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C6A54EBD-D582-42FE-AD36-31CB7A47AFDC}"/>
              </a:ext>
            </a:extLst>
          </p:cNvPr>
          <p:cNvSpPr>
            <a:spLocks noGrp="1" noChangeArrowheads="1"/>
          </p:cNvSpPr>
          <p:nvPr>
            <p:ph type="sldNum" sz="quarter" idx="12"/>
          </p:nvPr>
        </p:nvSpPr>
        <p:spPr>
          <a:ln/>
        </p:spPr>
        <p:txBody>
          <a:bodyPr/>
          <a:lstStyle>
            <a:lvl1pPr>
              <a:defRPr/>
            </a:lvl1pPr>
          </a:lstStyle>
          <a:p>
            <a:pPr>
              <a:defRPr/>
            </a:pPr>
            <a:fld id="{CB3CB75E-16A4-432A-BBB0-955002929410}" type="slidenum">
              <a:rPr lang="en-US" altLang="en-US"/>
              <a:pPr>
                <a:defRPr/>
              </a:pPr>
              <a:t>‹#›</a:t>
            </a:fld>
            <a:endParaRPr lang="en-US" altLang="en-US"/>
          </a:p>
        </p:txBody>
      </p:sp>
    </p:spTree>
    <p:extLst>
      <p:ext uri="{BB962C8B-B14F-4D97-AF65-F5344CB8AC3E}">
        <p14:creationId xmlns:p14="http://schemas.microsoft.com/office/powerpoint/2010/main" val="1000378152"/>
      </p:ext>
    </p:extLst>
  </p:cSld>
  <p:clrMapOvr>
    <a:masterClrMapping/>
  </p:clrMapOvr>
  <p:transition>
    <p:wipe dir="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BE9D12DC-3A12-4EFC-8921-2C1CBB93F2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2682AED1-278B-4291-8B59-1E0C8E2A86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547D8B79-F35C-4DBF-90B7-AE4912584CB0}"/>
              </a:ext>
            </a:extLst>
          </p:cNvPr>
          <p:cNvSpPr>
            <a:spLocks noGrp="1" noChangeArrowheads="1"/>
          </p:cNvSpPr>
          <p:nvPr>
            <p:ph type="sldNum" sz="quarter" idx="12"/>
          </p:nvPr>
        </p:nvSpPr>
        <p:spPr>
          <a:ln/>
        </p:spPr>
        <p:txBody>
          <a:bodyPr/>
          <a:lstStyle>
            <a:lvl1pPr>
              <a:defRPr/>
            </a:lvl1pPr>
          </a:lstStyle>
          <a:p>
            <a:pPr>
              <a:defRPr/>
            </a:pPr>
            <a:fld id="{1561599E-4929-43DD-AF9D-12C049BF8FF9}" type="slidenum">
              <a:rPr lang="en-US" altLang="en-US"/>
              <a:pPr>
                <a:defRPr/>
              </a:pPr>
              <a:t>‹#›</a:t>
            </a:fld>
            <a:endParaRPr lang="en-US" altLang="en-US"/>
          </a:p>
        </p:txBody>
      </p:sp>
    </p:spTree>
    <p:extLst>
      <p:ext uri="{BB962C8B-B14F-4D97-AF65-F5344CB8AC3E}">
        <p14:creationId xmlns:p14="http://schemas.microsoft.com/office/powerpoint/2010/main" val="2877664306"/>
      </p:ext>
    </p:extLst>
  </p:cSld>
  <p:clrMapOvr>
    <a:masterClrMapping/>
  </p:clrMapOvr>
  <p:transition>
    <p:wipe dir="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AB796D5E-D199-4611-AD94-72722B81C2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1F33683B-8A8E-4D47-9DFB-4EFE426E56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49B926D2-9EA3-4AA8-B63F-4DDAFF83C90B}"/>
              </a:ext>
            </a:extLst>
          </p:cNvPr>
          <p:cNvSpPr>
            <a:spLocks noGrp="1" noChangeArrowheads="1"/>
          </p:cNvSpPr>
          <p:nvPr>
            <p:ph type="sldNum" sz="quarter" idx="12"/>
          </p:nvPr>
        </p:nvSpPr>
        <p:spPr>
          <a:ln/>
        </p:spPr>
        <p:txBody>
          <a:bodyPr/>
          <a:lstStyle>
            <a:lvl1pPr>
              <a:defRPr/>
            </a:lvl1pPr>
          </a:lstStyle>
          <a:p>
            <a:pPr>
              <a:defRPr/>
            </a:pPr>
            <a:fld id="{D4AE6D65-3525-4F22-84FC-589AE69CAB44}" type="slidenum">
              <a:rPr lang="en-US" altLang="en-US"/>
              <a:pPr>
                <a:defRPr/>
              </a:pPr>
              <a:t>‹#›</a:t>
            </a:fld>
            <a:endParaRPr lang="en-US" altLang="en-US"/>
          </a:p>
        </p:txBody>
      </p:sp>
    </p:spTree>
    <p:extLst>
      <p:ext uri="{BB962C8B-B14F-4D97-AF65-F5344CB8AC3E}">
        <p14:creationId xmlns:p14="http://schemas.microsoft.com/office/powerpoint/2010/main" val="3041061802"/>
      </p:ext>
    </p:extLst>
  </p:cSld>
  <p:clrMapOvr>
    <a:masterClrMapping/>
  </p:clrMapOvr>
  <p:transition>
    <p:wipe dir="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9496413F-11E0-4BCF-BC6B-0D63C93747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B373AE50-CA2B-4EAE-9FB5-3365FC17CD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EC15BA1D-BFE6-4028-AC7A-7FD23FABEFD4}"/>
              </a:ext>
            </a:extLst>
          </p:cNvPr>
          <p:cNvSpPr>
            <a:spLocks noGrp="1" noChangeArrowheads="1"/>
          </p:cNvSpPr>
          <p:nvPr>
            <p:ph type="sldNum" sz="quarter" idx="12"/>
          </p:nvPr>
        </p:nvSpPr>
        <p:spPr>
          <a:ln/>
        </p:spPr>
        <p:txBody>
          <a:bodyPr/>
          <a:lstStyle>
            <a:lvl1pPr>
              <a:defRPr/>
            </a:lvl1pPr>
          </a:lstStyle>
          <a:p>
            <a:pPr>
              <a:defRPr/>
            </a:pPr>
            <a:fld id="{C914E40F-BF54-4BEF-9BFA-B77380C2600A}" type="slidenum">
              <a:rPr lang="en-US" altLang="en-US"/>
              <a:pPr>
                <a:defRPr/>
              </a:pPr>
              <a:t>‹#›</a:t>
            </a:fld>
            <a:endParaRPr lang="en-US" altLang="en-US"/>
          </a:p>
        </p:txBody>
      </p:sp>
    </p:spTree>
    <p:extLst>
      <p:ext uri="{BB962C8B-B14F-4D97-AF65-F5344CB8AC3E}">
        <p14:creationId xmlns:p14="http://schemas.microsoft.com/office/powerpoint/2010/main" val="2097565585"/>
      </p:ext>
    </p:extLst>
  </p:cSld>
  <p:clrMapOvr>
    <a:masterClrMapping/>
  </p:clrMapOvr>
  <p:transition>
    <p:wipe dir="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812F3217-0E2E-436A-8024-F984401D75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CBE13C60-F3DA-439C-BA5F-D8D7BC00F3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14AC9393-146F-4BAC-912C-CCDF2B1669B6}"/>
              </a:ext>
            </a:extLst>
          </p:cNvPr>
          <p:cNvSpPr>
            <a:spLocks noGrp="1" noChangeArrowheads="1"/>
          </p:cNvSpPr>
          <p:nvPr>
            <p:ph type="sldNum" sz="quarter" idx="12"/>
          </p:nvPr>
        </p:nvSpPr>
        <p:spPr>
          <a:ln/>
        </p:spPr>
        <p:txBody>
          <a:bodyPr/>
          <a:lstStyle>
            <a:lvl1pPr>
              <a:defRPr/>
            </a:lvl1pPr>
          </a:lstStyle>
          <a:p>
            <a:pPr>
              <a:defRPr/>
            </a:pPr>
            <a:fld id="{4EEA9492-9A5C-4424-B29D-64ADA50EE303}" type="slidenum">
              <a:rPr lang="en-US" altLang="en-US"/>
              <a:pPr>
                <a:defRPr/>
              </a:pPr>
              <a:t>‹#›</a:t>
            </a:fld>
            <a:endParaRPr lang="en-US" altLang="en-US"/>
          </a:p>
        </p:txBody>
      </p:sp>
    </p:spTree>
    <p:extLst>
      <p:ext uri="{BB962C8B-B14F-4D97-AF65-F5344CB8AC3E}">
        <p14:creationId xmlns:p14="http://schemas.microsoft.com/office/powerpoint/2010/main" val="2376002850"/>
      </p:ext>
    </p:extLst>
  </p:cSld>
  <p:clrMapOvr>
    <a:masterClrMapping/>
  </p:clrMapOvr>
  <p:transition>
    <p:wipe dir="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459EB930-3DEB-45D7-8426-C70E9FE356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F7993D4D-FC55-4EB6-A665-F49E571064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BFA466D8-9FF5-4092-B5A8-95467C22ABA3}"/>
              </a:ext>
            </a:extLst>
          </p:cNvPr>
          <p:cNvSpPr>
            <a:spLocks noGrp="1" noChangeArrowheads="1"/>
          </p:cNvSpPr>
          <p:nvPr>
            <p:ph type="sldNum" sz="quarter" idx="12"/>
          </p:nvPr>
        </p:nvSpPr>
        <p:spPr>
          <a:ln/>
        </p:spPr>
        <p:txBody>
          <a:bodyPr/>
          <a:lstStyle>
            <a:lvl1pPr>
              <a:defRPr/>
            </a:lvl1pPr>
          </a:lstStyle>
          <a:p>
            <a:pPr>
              <a:defRPr/>
            </a:pPr>
            <a:fld id="{1BCF706B-80B9-4484-A5CD-CAE31D7F7C5C}" type="slidenum">
              <a:rPr lang="en-US" altLang="en-US"/>
              <a:pPr>
                <a:defRPr/>
              </a:pPr>
              <a:t>‹#›</a:t>
            </a:fld>
            <a:endParaRPr lang="en-US" altLang="en-US"/>
          </a:p>
        </p:txBody>
      </p:sp>
    </p:spTree>
    <p:extLst>
      <p:ext uri="{BB962C8B-B14F-4D97-AF65-F5344CB8AC3E}">
        <p14:creationId xmlns:p14="http://schemas.microsoft.com/office/powerpoint/2010/main" val="1421384256"/>
      </p:ext>
    </p:extLst>
  </p:cSld>
  <p:clrMapOvr>
    <a:masterClrMapping/>
  </p:clrMapOvr>
  <p:transition>
    <p:wipe dir="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940D6FF2-4DA8-470F-A0E4-BBC4169A7C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A9970EA0-AC3C-45BA-B5F5-B46F0D74DC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E5995D48-89A5-49D3-9B68-9E8D346171AA}"/>
              </a:ext>
            </a:extLst>
          </p:cNvPr>
          <p:cNvSpPr>
            <a:spLocks noGrp="1" noChangeArrowheads="1"/>
          </p:cNvSpPr>
          <p:nvPr>
            <p:ph type="sldNum" sz="quarter" idx="12"/>
          </p:nvPr>
        </p:nvSpPr>
        <p:spPr>
          <a:ln/>
        </p:spPr>
        <p:txBody>
          <a:bodyPr/>
          <a:lstStyle>
            <a:lvl1pPr>
              <a:defRPr/>
            </a:lvl1pPr>
          </a:lstStyle>
          <a:p>
            <a:pPr>
              <a:defRPr/>
            </a:pPr>
            <a:fld id="{748E7373-3B6E-4E24-A1BD-64F1684C5C87}" type="slidenum">
              <a:rPr lang="en-US" altLang="en-US"/>
              <a:pPr>
                <a:defRPr/>
              </a:pPr>
              <a:t>‹#›</a:t>
            </a:fld>
            <a:endParaRPr lang="en-US" altLang="en-US"/>
          </a:p>
        </p:txBody>
      </p:sp>
    </p:spTree>
    <p:extLst>
      <p:ext uri="{BB962C8B-B14F-4D97-AF65-F5344CB8AC3E}">
        <p14:creationId xmlns:p14="http://schemas.microsoft.com/office/powerpoint/2010/main" val="1525007841"/>
      </p:ext>
    </p:extLst>
  </p:cSld>
  <p:clrMapOvr>
    <a:masterClrMapping/>
  </p:clrMapOvr>
  <p:transition>
    <p:wipe dir="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A8FE7B2C-F922-4B60-83C7-0DE570D18E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59F46F41-9C7B-4F65-AB0B-BCDA20E30E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CB5C5D8B-18B3-4083-B55D-6155029F101A}"/>
              </a:ext>
            </a:extLst>
          </p:cNvPr>
          <p:cNvSpPr>
            <a:spLocks noGrp="1" noChangeArrowheads="1"/>
          </p:cNvSpPr>
          <p:nvPr>
            <p:ph type="sldNum" sz="quarter" idx="12"/>
          </p:nvPr>
        </p:nvSpPr>
        <p:spPr>
          <a:ln/>
        </p:spPr>
        <p:txBody>
          <a:bodyPr/>
          <a:lstStyle>
            <a:lvl1pPr>
              <a:defRPr/>
            </a:lvl1pPr>
          </a:lstStyle>
          <a:p>
            <a:pPr>
              <a:defRPr/>
            </a:pPr>
            <a:fld id="{49B5AFEB-798E-4684-B2D2-7B815E72D82F}" type="slidenum">
              <a:rPr lang="en-US" altLang="en-US"/>
              <a:pPr>
                <a:defRPr/>
              </a:pPr>
              <a:t>‹#›</a:t>
            </a:fld>
            <a:endParaRPr lang="en-US" altLang="en-US"/>
          </a:p>
        </p:txBody>
      </p:sp>
    </p:spTree>
    <p:extLst>
      <p:ext uri="{BB962C8B-B14F-4D97-AF65-F5344CB8AC3E}">
        <p14:creationId xmlns:p14="http://schemas.microsoft.com/office/powerpoint/2010/main" val="2592461738"/>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754A618-A666-4699-84C6-13E085A8E5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A256526-F233-495A-BF4C-7555D7A0C0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1C21FD0-2EE9-4A02-80D8-A6248B663006}"/>
              </a:ext>
            </a:extLst>
          </p:cNvPr>
          <p:cNvSpPr>
            <a:spLocks noGrp="1" noChangeArrowheads="1"/>
          </p:cNvSpPr>
          <p:nvPr>
            <p:ph type="sldNum" sz="quarter" idx="12"/>
          </p:nvPr>
        </p:nvSpPr>
        <p:spPr>
          <a:ln/>
        </p:spPr>
        <p:txBody>
          <a:bodyPr/>
          <a:lstStyle>
            <a:lvl1pPr>
              <a:defRPr/>
            </a:lvl1pPr>
          </a:lstStyle>
          <a:p>
            <a:fld id="{2CF50A5D-EE31-4DC7-B4F5-9EB55AB68C59}" type="slidenum">
              <a:rPr lang="en-US" altLang="en-US"/>
              <a:pPr/>
              <a:t>‹#›</a:t>
            </a:fld>
            <a:endParaRPr lang="en-US" altLang="en-US"/>
          </a:p>
        </p:txBody>
      </p:sp>
    </p:spTree>
    <p:extLst>
      <p:ext uri="{BB962C8B-B14F-4D97-AF65-F5344CB8AC3E}">
        <p14:creationId xmlns:p14="http://schemas.microsoft.com/office/powerpoint/2010/main" val="3933338702"/>
      </p:ext>
    </p:extLst>
  </p:cSld>
  <p:clrMapOvr>
    <a:masterClrMapping/>
  </p:clrMapOvr>
  <p:transition spd="med">
    <p:zoom dir="in"/>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2FE8EF3C-68CC-4ED9-B465-DE45DD542A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61AA199D-37FC-451C-91E8-C9E3D47604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03F572CF-CEE5-4B07-B302-9F54B6D9D8A7}"/>
              </a:ext>
            </a:extLst>
          </p:cNvPr>
          <p:cNvSpPr>
            <a:spLocks noGrp="1" noChangeArrowheads="1"/>
          </p:cNvSpPr>
          <p:nvPr>
            <p:ph type="sldNum" sz="quarter" idx="12"/>
          </p:nvPr>
        </p:nvSpPr>
        <p:spPr>
          <a:ln/>
        </p:spPr>
        <p:txBody>
          <a:bodyPr/>
          <a:lstStyle>
            <a:lvl1pPr>
              <a:defRPr/>
            </a:lvl1pPr>
          </a:lstStyle>
          <a:p>
            <a:pPr>
              <a:defRPr/>
            </a:pPr>
            <a:fld id="{4D80A4C8-E41A-457D-BF7E-EA0F3A57AB69}" type="slidenum">
              <a:rPr lang="en-US" altLang="en-US"/>
              <a:pPr>
                <a:defRPr/>
              </a:pPr>
              <a:t>‹#›</a:t>
            </a:fld>
            <a:endParaRPr lang="en-US" altLang="en-US"/>
          </a:p>
        </p:txBody>
      </p:sp>
    </p:spTree>
    <p:extLst>
      <p:ext uri="{BB962C8B-B14F-4D97-AF65-F5344CB8AC3E}">
        <p14:creationId xmlns:p14="http://schemas.microsoft.com/office/powerpoint/2010/main" val="3691928914"/>
      </p:ext>
    </p:extLst>
  </p:cSld>
  <p:clrMapOvr>
    <a:masterClrMapping/>
  </p:clrMapOvr>
  <p:transition>
    <p:wipe dir="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a:extLst>
              <a:ext uri="{FF2B5EF4-FFF2-40B4-BE49-F238E27FC236}">
                <a16:creationId xmlns:a16="http://schemas.microsoft.com/office/drawing/2014/main" id="{15BD8438-71DB-423E-B5D9-14EFDA2B1F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B0F81B54-9199-4005-8DCC-C5D939830F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54DAA8E2-5F02-4EFA-B331-4DE7C511F1E5}"/>
              </a:ext>
            </a:extLst>
          </p:cNvPr>
          <p:cNvSpPr>
            <a:spLocks noGrp="1" noChangeArrowheads="1"/>
          </p:cNvSpPr>
          <p:nvPr>
            <p:ph type="sldNum" sz="quarter" idx="12"/>
          </p:nvPr>
        </p:nvSpPr>
        <p:spPr>
          <a:ln/>
        </p:spPr>
        <p:txBody>
          <a:bodyPr/>
          <a:lstStyle>
            <a:lvl1pPr>
              <a:defRPr/>
            </a:lvl1pPr>
          </a:lstStyle>
          <a:p>
            <a:pPr>
              <a:defRPr/>
            </a:pPr>
            <a:fld id="{CE0ABA00-1676-41C6-8794-6C6A6F33C292}" type="slidenum">
              <a:rPr lang="en-US" altLang="en-US"/>
              <a:pPr>
                <a:defRPr/>
              </a:pPr>
              <a:t>‹#›</a:t>
            </a:fld>
            <a:endParaRPr lang="en-US" altLang="en-US"/>
          </a:p>
        </p:txBody>
      </p:sp>
    </p:spTree>
    <p:extLst>
      <p:ext uri="{BB962C8B-B14F-4D97-AF65-F5344CB8AC3E}">
        <p14:creationId xmlns:p14="http://schemas.microsoft.com/office/powerpoint/2010/main" val="223624777"/>
      </p:ext>
    </p:extLst>
  </p:cSld>
  <p:clrMapOvr>
    <a:masterClrMapping/>
  </p:clrMapOvr>
  <p:transition>
    <p:wipe dir="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8242E7F9-F288-45E8-A18B-696CF47AC7EE}"/>
              </a:ext>
            </a:extLst>
          </p:cNvPr>
          <p:cNvGrpSpPr>
            <a:grpSpLocks/>
          </p:cNvGrpSpPr>
          <p:nvPr/>
        </p:nvGrpSpPr>
        <p:grpSpPr bwMode="auto">
          <a:xfrm>
            <a:off x="1" y="6350"/>
            <a:ext cx="12187767" cy="6851650"/>
            <a:chOff x="0" y="4"/>
            <a:chExt cx="5758" cy="4316"/>
          </a:xfrm>
        </p:grpSpPr>
        <p:grpSp>
          <p:nvGrpSpPr>
            <p:cNvPr id="5123" name="Group 3">
              <a:extLst>
                <a:ext uri="{FF2B5EF4-FFF2-40B4-BE49-F238E27FC236}">
                  <a16:creationId xmlns:a16="http://schemas.microsoft.com/office/drawing/2014/main" id="{39439FCD-2659-4D54-9ECC-C4562017104B}"/>
                </a:ext>
              </a:extLst>
            </p:cNvPr>
            <p:cNvGrpSpPr>
              <a:grpSpLocks/>
            </p:cNvGrpSpPr>
            <p:nvPr/>
          </p:nvGrpSpPr>
          <p:grpSpPr bwMode="auto">
            <a:xfrm>
              <a:off x="0" y="1161"/>
              <a:ext cx="5758" cy="3159"/>
              <a:chOff x="0" y="1161"/>
              <a:chExt cx="5758" cy="3159"/>
            </a:xfrm>
          </p:grpSpPr>
          <p:sp>
            <p:nvSpPr>
              <p:cNvPr id="5124" name="Freeform 4">
                <a:extLst>
                  <a:ext uri="{FF2B5EF4-FFF2-40B4-BE49-F238E27FC236}">
                    <a16:creationId xmlns:a16="http://schemas.microsoft.com/office/drawing/2014/main" id="{2307B214-E498-4953-91DF-EB4F12F02FC2}"/>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5" name="Freeform 5">
                <a:extLst>
                  <a:ext uri="{FF2B5EF4-FFF2-40B4-BE49-F238E27FC236}">
                    <a16:creationId xmlns:a16="http://schemas.microsoft.com/office/drawing/2014/main" id="{BB07302D-52AB-49A7-9E6D-D57BE18ECC67}"/>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126" name="Freeform 6">
              <a:extLst>
                <a:ext uri="{FF2B5EF4-FFF2-40B4-BE49-F238E27FC236}">
                  <a16:creationId xmlns:a16="http://schemas.microsoft.com/office/drawing/2014/main" id="{E8E47A85-9CFA-43E1-9A66-9EEB56801508}"/>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7" name="Freeform 7">
              <a:extLst>
                <a:ext uri="{FF2B5EF4-FFF2-40B4-BE49-F238E27FC236}">
                  <a16:creationId xmlns:a16="http://schemas.microsoft.com/office/drawing/2014/main" id="{A393A354-D6C6-4251-9869-8B482D50075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8" name="Freeform 8">
              <a:extLst>
                <a:ext uri="{FF2B5EF4-FFF2-40B4-BE49-F238E27FC236}">
                  <a16:creationId xmlns:a16="http://schemas.microsoft.com/office/drawing/2014/main" id="{23EB52B0-8EE9-4281-BF49-1353BC9666F2}"/>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5129" name="Group 9">
              <a:extLst>
                <a:ext uri="{FF2B5EF4-FFF2-40B4-BE49-F238E27FC236}">
                  <a16:creationId xmlns:a16="http://schemas.microsoft.com/office/drawing/2014/main" id="{883C4A27-4C32-4FC1-969C-EC1AE008D205}"/>
                </a:ext>
              </a:extLst>
            </p:cNvPr>
            <p:cNvGrpSpPr>
              <a:grpSpLocks/>
            </p:cNvGrpSpPr>
            <p:nvPr/>
          </p:nvGrpSpPr>
          <p:grpSpPr bwMode="auto">
            <a:xfrm>
              <a:off x="348" y="4"/>
              <a:ext cx="5410" cy="4316"/>
              <a:chOff x="348" y="4"/>
              <a:chExt cx="5410" cy="4316"/>
            </a:xfrm>
          </p:grpSpPr>
          <p:sp>
            <p:nvSpPr>
              <p:cNvPr id="5130" name="Freeform 10">
                <a:extLst>
                  <a:ext uri="{FF2B5EF4-FFF2-40B4-BE49-F238E27FC236}">
                    <a16:creationId xmlns:a16="http://schemas.microsoft.com/office/drawing/2014/main" id="{651793DC-A8E8-4321-8E2B-D7C41AACDBDA}"/>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1" name="Freeform 11">
                <a:extLst>
                  <a:ext uri="{FF2B5EF4-FFF2-40B4-BE49-F238E27FC236}">
                    <a16:creationId xmlns:a16="http://schemas.microsoft.com/office/drawing/2014/main" id="{D0F4E495-81EF-4564-A3BC-41F1E977D4F5}"/>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2" name="Freeform 12">
                <a:extLst>
                  <a:ext uri="{FF2B5EF4-FFF2-40B4-BE49-F238E27FC236}">
                    <a16:creationId xmlns:a16="http://schemas.microsoft.com/office/drawing/2014/main" id="{CF60840C-2E24-4B7C-B7B9-4C28A2E69C63}"/>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3" name="Freeform 13">
                <a:extLst>
                  <a:ext uri="{FF2B5EF4-FFF2-40B4-BE49-F238E27FC236}">
                    <a16:creationId xmlns:a16="http://schemas.microsoft.com/office/drawing/2014/main" id="{D735800C-5C9E-4ABD-8535-831208A4C9C5}"/>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4" name="Freeform 14">
                <a:extLst>
                  <a:ext uri="{FF2B5EF4-FFF2-40B4-BE49-F238E27FC236}">
                    <a16:creationId xmlns:a16="http://schemas.microsoft.com/office/drawing/2014/main" id="{C95E9A98-31C8-480C-97E8-A84AAA1DFB28}"/>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5" name="Freeform 15">
                <a:extLst>
                  <a:ext uri="{FF2B5EF4-FFF2-40B4-BE49-F238E27FC236}">
                    <a16:creationId xmlns:a16="http://schemas.microsoft.com/office/drawing/2014/main" id="{4BD863D3-4758-4474-8EDA-80747AD7F1EE}"/>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5136" name="Rectangle 16">
            <a:extLst>
              <a:ext uri="{FF2B5EF4-FFF2-40B4-BE49-F238E27FC236}">
                <a16:creationId xmlns:a16="http://schemas.microsoft.com/office/drawing/2014/main" id="{43CEE687-562F-4DE4-9527-2FE49E8815B5}"/>
              </a:ext>
            </a:extLst>
          </p:cNvPr>
          <p:cNvSpPr>
            <a:spLocks noGrp="1" noChangeArrowheads="1"/>
          </p:cNvSpPr>
          <p:nvPr>
            <p:ph type="ctrTitle" sz="quarter"/>
          </p:nvPr>
        </p:nvSpPr>
        <p:spPr>
          <a:xfrm>
            <a:off x="1422400" y="1997076"/>
            <a:ext cx="9448800" cy="1431925"/>
          </a:xfrm>
        </p:spPr>
        <p:txBody>
          <a:bodyPr anchor="b"/>
          <a:lstStyle>
            <a:lvl1pPr>
              <a:defRPr/>
            </a:lvl1pPr>
          </a:lstStyle>
          <a:p>
            <a:pPr lvl="0"/>
            <a:r>
              <a:rPr lang="en-US" altLang="en-US" noProof="0"/>
              <a:t>Click to edit Master title style</a:t>
            </a:r>
          </a:p>
        </p:txBody>
      </p:sp>
      <p:sp>
        <p:nvSpPr>
          <p:cNvPr id="5137" name="Rectangle 17">
            <a:extLst>
              <a:ext uri="{FF2B5EF4-FFF2-40B4-BE49-F238E27FC236}">
                <a16:creationId xmlns:a16="http://schemas.microsoft.com/office/drawing/2014/main" id="{03B3D296-6C13-4C6B-90F4-FA44C0E7FDD6}"/>
              </a:ext>
            </a:extLst>
          </p:cNvPr>
          <p:cNvSpPr>
            <a:spLocks noGrp="1" noChangeArrowheads="1"/>
          </p:cNvSpPr>
          <p:nvPr>
            <p:ph type="subTitle" sz="quarter" idx="1"/>
          </p:nvPr>
        </p:nvSpPr>
        <p:spPr>
          <a:xfrm>
            <a:off x="1422400" y="3886200"/>
            <a:ext cx="85344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5138" name="Rectangle 18">
            <a:extLst>
              <a:ext uri="{FF2B5EF4-FFF2-40B4-BE49-F238E27FC236}">
                <a16:creationId xmlns:a16="http://schemas.microsoft.com/office/drawing/2014/main" id="{ACAD5061-17F6-48DF-97F4-6688413CC0A2}"/>
              </a:ext>
            </a:extLst>
          </p:cNvPr>
          <p:cNvSpPr>
            <a:spLocks noGrp="1" noChangeArrowheads="1"/>
          </p:cNvSpPr>
          <p:nvPr>
            <p:ph type="dt" sz="quarter" idx="2"/>
          </p:nvPr>
        </p:nvSpPr>
        <p:spPr/>
        <p:txBody>
          <a:bodyPr/>
          <a:lstStyle>
            <a:lvl1pPr>
              <a:defRPr/>
            </a:lvl1pPr>
          </a:lstStyle>
          <a:p>
            <a:endParaRPr lang="en-US" altLang="en-US"/>
          </a:p>
        </p:txBody>
      </p:sp>
      <p:sp>
        <p:nvSpPr>
          <p:cNvPr id="5139" name="Rectangle 19">
            <a:extLst>
              <a:ext uri="{FF2B5EF4-FFF2-40B4-BE49-F238E27FC236}">
                <a16:creationId xmlns:a16="http://schemas.microsoft.com/office/drawing/2014/main" id="{76867ADD-FA17-4774-9227-C82400E9F0D3}"/>
              </a:ext>
            </a:extLst>
          </p:cNvPr>
          <p:cNvSpPr>
            <a:spLocks noGrp="1" noChangeArrowheads="1"/>
          </p:cNvSpPr>
          <p:nvPr>
            <p:ph type="ftr" sz="quarter" idx="3"/>
          </p:nvPr>
        </p:nvSpPr>
        <p:spPr>
          <a:xfrm>
            <a:off x="4470400" y="6248400"/>
            <a:ext cx="3860800" cy="457200"/>
          </a:xfrm>
        </p:spPr>
        <p:txBody>
          <a:bodyPr/>
          <a:lstStyle>
            <a:lvl1pPr>
              <a:defRPr/>
            </a:lvl1pPr>
          </a:lstStyle>
          <a:p>
            <a:endParaRPr lang="en-US" altLang="en-US"/>
          </a:p>
        </p:txBody>
      </p:sp>
      <p:sp>
        <p:nvSpPr>
          <p:cNvPr id="5140" name="Rectangle 20">
            <a:extLst>
              <a:ext uri="{FF2B5EF4-FFF2-40B4-BE49-F238E27FC236}">
                <a16:creationId xmlns:a16="http://schemas.microsoft.com/office/drawing/2014/main" id="{7283198E-D21F-4B6E-A5F1-23BB5FF7C6FE}"/>
              </a:ext>
            </a:extLst>
          </p:cNvPr>
          <p:cNvSpPr>
            <a:spLocks noGrp="1" noChangeArrowheads="1"/>
          </p:cNvSpPr>
          <p:nvPr>
            <p:ph type="sldNum" sz="quarter" idx="4"/>
          </p:nvPr>
        </p:nvSpPr>
        <p:spPr/>
        <p:txBody>
          <a:bodyPr/>
          <a:lstStyle>
            <a:lvl1pPr>
              <a:defRPr/>
            </a:lvl1pPr>
          </a:lstStyle>
          <a:p>
            <a:fld id="{6ABF88D1-2233-4B45-97E2-C492D4D7B5C4}" type="slidenum">
              <a:rPr lang="en-US" altLang="en-US"/>
              <a:pPr/>
              <a:t>‹#›</a:t>
            </a:fld>
            <a:endParaRPr lang="en-US" altLang="en-US"/>
          </a:p>
        </p:txBody>
      </p:sp>
    </p:spTree>
    <p:extLst>
      <p:ext uri="{BB962C8B-B14F-4D97-AF65-F5344CB8AC3E}">
        <p14:creationId xmlns:p14="http://schemas.microsoft.com/office/powerpoint/2010/main" val="201130801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F022-70E2-4DE7-BDEE-3FF12E1AA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965718-4757-4480-9876-B53C239B38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01835-8924-4A54-B94A-DD94EAEF3A6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2DE6E4C-8410-488E-B047-E7AAB71885B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6B4EF2-6063-4C8E-959A-7A1D213737BB}"/>
              </a:ext>
            </a:extLst>
          </p:cNvPr>
          <p:cNvSpPr>
            <a:spLocks noGrp="1"/>
          </p:cNvSpPr>
          <p:nvPr>
            <p:ph type="sldNum" sz="quarter" idx="12"/>
          </p:nvPr>
        </p:nvSpPr>
        <p:spPr/>
        <p:txBody>
          <a:bodyPr/>
          <a:lstStyle>
            <a:lvl1pPr>
              <a:defRPr/>
            </a:lvl1pPr>
          </a:lstStyle>
          <a:p>
            <a:fld id="{06AE6215-65F1-4785-9FE5-951C1568970A}" type="slidenum">
              <a:rPr lang="en-US" altLang="en-US"/>
              <a:pPr/>
              <a:t>‹#›</a:t>
            </a:fld>
            <a:endParaRPr lang="en-US" altLang="en-US"/>
          </a:p>
        </p:txBody>
      </p:sp>
    </p:spTree>
    <p:extLst>
      <p:ext uri="{BB962C8B-B14F-4D97-AF65-F5344CB8AC3E}">
        <p14:creationId xmlns:p14="http://schemas.microsoft.com/office/powerpoint/2010/main" val="122692448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59248-1DDF-4660-8258-7E593D224C0E}"/>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898B6A-CF82-479D-89E8-764677A59AFF}"/>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038F877-00FC-4207-B64B-D735AB2147F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6BDAD9C-EDD8-4BDF-A6F6-7401701869B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22BE71-1B6F-450F-A1E9-BF1232904393}"/>
              </a:ext>
            </a:extLst>
          </p:cNvPr>
          <p:cNvSpPr>
            <a:spLocks noGrp="1"/>
          </p:cNvSpPr>
          <p:nvPr>
            <p:ph type="sldNum" sz="quarter" idx="12"/>
          </p:nvPr>
        </p:nvSpPr>
        <p:spPr/>
        <p:txBody>
          <a:bodyPr/>
          <a:lstStyle>
            <a:lvl1pPr>
              <a:defRPr/>
            </a:lvl1pPr>
          </a:lstStyle>
          <a:p>
            <a:fld id="{0C57AF80-1B8D-4F77-B601-A79AD33897A9}" type="slidenum">
              <a:rPr lang="en-US" altLang="en-US"/>
              <a:pPr/>
              <a:t>‹#›</a:t>
            </a:fld>
            <a:endParaRPr lang="en-US" altLang="en-US"/>
          </a:p>
        </p:txBody>
      </p:sp>
    </p:spTree>
    <p:extLst>
      <p:ext uri="{BB962C8B-B14F-4D97-AF65-F5344CB8AC3E}">
        <p14:creationId xmlns:p14="http://schemas.microsoft.com/office/powerpoint/2010/main" val="39089214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E66F-3426-4B55-AEDE-98C67FED4B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3A9723-3E9B-4756-8737-C7C1F044484C}"/>
              </a:ext>
            </a:extLst>
          </p:cNvPr>
          <p:cNvSpPr>
            <a:spLocks noGrp="1"/>
          </p:cNvSpPr>
          <p:nvPr>
            <p:ph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61E9FD-5487-4CC4-982B-2DFE2263241A}"/>
              </a:ext>
            </a:extLst>
          </p:cNvPr>
          <p:cNvSpPr>
            <a:spLocks noGrp="1"/>
          </p:cNvSpPr>
          <p:nvPr>
            <p:ph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A4AB97-2586-4AB4-BDA1-0BC789CF03F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B3EA62-8AA4-4970-9671-A297871B62E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98066C4-6217-451E-922A-71E8D623AFC7}"/>
              </a:ext>
            </a:extLst>
          </p:cNvPr>
          <p:cNvSpPr>
            <a:spLocks noGrp="1"/>
          </p:cNvSpPr>
          <p:nvPr>
            <p:ph type="sldNum" sz="quarter" idx="12"/>
          </p:nvPr>
        </p:nvSpPr>
        <p:spPr/>
        <p:txBody>
          <a:bodyPr/>
          <a:lstStyle>
            <a:lvl1pPr>
              <a:defRPr/>
            </a:lvl1pPr>
          </a:lstStyle>
          <a:p>
            <a:fld id="{3324151D-116E-49E3-9FC5-B67018CD2B44}" type="slidenum">
              <a:rPr lang="en-US" altLang="en-US"/>
              <a:pPr/>
              <a:t>‹#›</a:t>
            </a:fld>
            <a:endParaRPr lang="en-US" altLang="en-US"/>
          </a:p>
        </p:txBody>
      </p:sp>
    </p:spTree>
    <p:extLst>
      <p:ext uri="{BB962C8B-B14F-4D97-AF65-F5344CB8AC3E}">
        <p14:creationId xmlns:p14="http://schemas.microsoft.com/office/powerpoint/2010/main" val="34388853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9656-ED04-4F8C-956C-F17A054A939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501A3-F9D8-4EF1-8705-2CEA0BB813F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C12F74-FDC9-4841-9D68-751A8F62A2C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B10A59-DFE6-4520-819A-8ECAB1B5729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634AEF-94E0-4058-A507-604A778D7C9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4ABD39-947C-4507-BAB2-4C7B277275C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BDD8E70-2BE2-4F6E-92A2-0B09D7112A5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18F1C3-A7E5-451A-AAAB-048037FB0E41}"/>
              </a:ext>
            </a:extLst>
          </p:cNvPr>
          <p:cNvSpPr>
            <a:spLocks noGrp="1"/>
          </p:cNvSpPr>
          <p:nvPr>
            <p:ph type="sldNum" sz="quarter" idx="12"/>
          </p:nvPr>
        </p:nvSpPr>
        <p:spPr/>
        <p:txBody>
          <a:bodyPr/>
          <a:lstStyle>
            <a:lvl1pPr>
              <a:defRPr/>
            </a:lvl1pPr>
          </a:lstStyle>
          <a:p>
            <a:fld id="{1521AD72-55C2-4801-A375-00446D5EE360}" type="slidenum">
              <a:rPr lang="en-US" altLang="en-US"/>
              <a:pPr/>
              <a:t>‹#›</a:t>
            </a:fld>
            <a:endParaRPr lang="en-US" altLang="en-US"/>
          </a:p>
        </p:txBody>
      </p:sp>
    </p:spTree>
    <p:extLst>
      <p:ext uri="{BB962C8B-B14F-4D97-AF65-F5344CB8AC3E}">
        <p14:creationId xmlns:p14="http://schemas.microsoft.com/office/powerpoint/2010/main" val="7553818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A727-B604-4FDA-9FF1-72745E36BA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E6E1A-519E-4054-8261-21FD575FBE1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1F69B23-C943-406F-A5A9-9A6B51B53D9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C119954-9365-4407-AAAC-1B175C2E0DC2}"/>
              </a:ext>
            </a:extLst>
          </p:cNvPr>
          <p:cNvSpPr>
            <a:spLocks noGrp="1"/>
          </p:cNvSpPr>
          <p:nvPr>
            <p:ph type="sldNum" sz="quarter" idx="12"/>
          </p:nvPr>
        </p:nvSpPr>
        <p:spPr/>
        <p:txBody>
          <a:bodyPr/>
          <a:lstStyle>
            <a:lvl1pPr>
              <a:defRPr/>
            </a:lvl1pPr>
          </a:lstStyle>
          <a:p>
            <a:fld id="{F16BBE0C-8D1F-4486-953F-E58D9064677D}" type="slidenum">
              <a:rPr lang="en-US" altLang="en-US"/>
              <a:pPr/>
              <a:t>‹#›</a:t>
            </a:fld>
            <a:endParaRPr lang="en-US" altLang="en-US"/>
          </a:p>
        </p:txBody>
      </p:sp>
    </p:spTree>
    <p:extLst>
      <p:ext uri="{BB962C8B-B14F-4D97-AF65-F5344CB8AC3E}">
        <p14:creationId xmlns:p14="http://schemas.microsoft.com/office/powerpoint/2010/main" val="307183646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33FAA6-05AB-4660-9B33-563FCB4B1FF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9C817A0-8844-46E8-A666-256BDEE68B0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7EC77CD-6179-404A-8343-6D6EDE3A3FA4}"/>
              </a:ext>
            </a:extLst>
          </p:cNvPr>
          <p:cNvSpPr>
            <a:spLocks noGrp="1"/>
          </p:cNvSpPr>
          <p:nvPr>
            <p:ph type="sldNum" sz="quarter" idx="12"/>
          </p:nvPr>
        </p:nvSpPr>
        <p:spPr/>
        <p:txBody>
          <a:bodyPr/>
          <a:lstStyle>
            <a:lvl1pPr>
              <a:defRPr/>
            </a:lvl1pPr>
          </a:lstStyle>
          <a:p>
            <a:fld id="{80BDBC28-4BC1-4CF6-BF88-D8CDD1684A62}" type="slidenum">
              <a:rPr lang="en-US" altLang="en-US"/>
              <a:pPr/>
              <a:t>‹#›</a:t>
            </a:fld>
            <a:endParaRPr lang="en-US" altLang="en-US"/>
          </a:p>
        </p:txBody>
      </p:sp>
    </p:spTree>
    <p:extLst>
      <p:ext uri="{BB962C8B-B14F-4D97-AF65-F5344CB8AC3E}">
        <p14:creationId xmlns:p14="http://schemas.microsoft.com/office/powerpoint/2010/main" val="374307699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4FD7A-63B0-46E9-B86D-EC8277D6E3D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1374DA-0863-4A88-8557-FEC38CA87CF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A1A987-C4AA-4E81-B1E3-0E53189FD41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D8088-953E-4F2A-9CC4-4AF371D3644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8030E94-CC25-4DC2-AFB2-F4F150A87DF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1280518-EBA8-43A5-AE92-C7E0C73C1558}"/>
              </a:ext>
            </a:extLst>
          </p:cNvPr>
          <p:cNvSpPr>
            <a:spLocks noGrp="1"/>
          </p:cNvSpPr>
          <p:nvPr>
            <p:ph type="sldNum" sz="quarter" idx="12"/>
          </p:nvPr>
        </p:nvSpPr>
        <p:spPr/>
        <p:txBody>
          <a:bodyPr/>
          <a:lstStyle>
            <a:lvl1pPr>
              <a:defRPr/>
            </a:lvl1pPr>
          </a:lstStyle>
          <a:p>
            <a:fld id="{458F3CE8-1651-410A-BE27-A1DAA48224E6}" type="slidenum">
              <a:rPr lang="en-US" altLang="en-US"/>
              <a:pPr/>
              <a:t>‹#›</a:t>
            </a:fld>
            <a:endParaRPr lang="en-US" altLang="en-US"/>
          </a:p>
        </p:txBody>
      </p:sp>
    </p:spTree>
    <p:extLst>
      <p:ext uri="{BB962C8B-B14F-4D97-AF65-F5344CB8AC3E}">
        <p14:creationId xmlns:p14="http://schemas.microsoft.com/office/powerpoint/2010/main" val="3754611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0E12D0-1051-42E4-BA15-EF411CA546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00ECA31-C42F-42E5-A1D8-A03F1A74C2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352480F-F1DB-4937-98E9-B59A3AD9ACBC}"/>
              </a:ext>
            </a:extLst>
          </p:cNvPr>
          <p:cNvSpPr>
            <a:spLocks noGrp="1" noChangeArrowheads="1"/>
          </p:cNvSpPr>
          <p:nvPr>
            <p:ph type="sldNum" sz="quarter" idx="12"/>
          </p:nvPr>
        </p:nvSpPr>
        <p:spPr>
          <a:ln/>
        </p:spPr>
        <p:txBody>
          <a:bodyPr/>
          <a:lstStyle>
            <a:lvl1pPr>
              <a:defRPr/>
            </a:lvl1pPr>
          </a:lstStyle>
          <a:p>
            <a:fld id="{6D31CE66-1A89-404C-B9E8-CE77469B5ED1}" type="slidenum">
              <a:rPr lang="en-US" altLang="en-US"/>
              <a:pPr/>
              <a:t>‹#›</a:t>
            </a:fld>
            <a:endParaRPr lang="en-US" altLang="en-US"/>
          </a:p>
        </p:txBody>
      </p:sp>
    </p:spTree>
    <p:extLst>
      <p:ext uri="{BB962C8B-B14F-4D97-AF65-F5344CB8AC3E}">
        <p14:creationId xmlns:p14="http://schemas.microsoft.com/office/powerpoint/2010/main" val="4147998471"/>
      </p:ext>
    </p:extLst>
  </p:cSld>
  <p:clrMapOvr>
    <a:masterClrMapping/>
  </p:clrMapOvr>
  <p:transition spd="med">
    <p:zoom dir="in"/>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AC688-7019-43C1-A38C-4DE13653155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BA438E-F06C-4FF8-B482-FC50EDE1538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0EDFC8-43D3-48C0-AB7D-823C94F3880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36B94-828F-4D52-BA19-DEFB3E28430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88FC823-4159-4255-A8DA-82A405CB6C8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6AEAD65-1692-4032-8BE5-104A766D8ECF}"/>
              </a:ext>
            </a:extLst>
          </p:cNvPr>
          <p:cNvSpPr>
            <a:spLocks noGrp="1"/>
          </p:cNvSpPr>
          <p:nvPr>
            <p:ph type="sldNum" sz="quarter" idx="12"/>
          </p:nvPr>
        </p:nvSpPr>
        <p:spPr/>
        <p:txBody>
          <a:bodyPr/>
          <a:lstStyle>
            <a:lvl1pPr>
              <a:defRPr/>
            </a:lvl1pPr>
          </a:lstStyle>
          <a:p>
            <a:fld id="{DE1FFE4E-C33F-4CD0-81FF-BBB27D6CFEFB}" type="slidenum">
              <a:rPr lang="en-US" altLang="en-US"/>
              <a:pPr/>
              <a:t>‹#›</a:t>
            </a:fld>
            <a:endParaRPr lang="en-US" altLang="en-US"/>
          </a:p>
        </p:txBody>
      </p:sp>
    </p:spTree>
    <p:extLst>
      <p:ext uri="{BB962C8B-B14F-4D97-AF65-F5344CB8AC3E}">
        <p14:creationId xmlns:p14="http://schemas.microsoft.com/office/powerpoint/2010/main" val="56484244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A093-6A69-4098-AA3D-BF30DC47F3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4804C0-448C-401D-8ABD-90D26FAC0D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2F170-EB18-4657-916C-269F23151DE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174F336-54DB-433B-8E39-DE16F5E961C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60BA8C-3F6C-4F80-BCE9-2F7A2DE8E087}"/>
              </a:ext>
            </a:extLst>
          </p:cNvPr>
          <p:cNvSpPr>
            <a:spLocks noGrp="1"/>
          </p:cNvSpPr>
          <p:nvPr>
            <p:ph type="sldNum" sz="quarter" idx="12"/>
          </p:nvPr>
        </p:nvSpPr>
        <p:spPr/>
        <p:txBody>
          <a:bodyPr/>
          <a:lstStyle>
            <a:lvl1pPr>
              <a:defRPr/>
            </a:lvl1pPr>
          </a:lstStyle>
          <a:p>
            <a:fld id="{D1CFEF2F-DA0A-465D-9949-F1F8A58D68A4}" type="slidenum">
              <a:rPr lang="en-US" altLang="en-US"/>
              <a:pPr/>
              <a:t>‹#›</a:t>
            </a:fld>
            <a:endParaRPr lang="en-US" altLang="en-US"/>
          </a:p>
        </p:txBody>
      </p:sp>
    </p:spTree>
    <p:extLst>
      <p:ext uri="{BB962C8B-B14F-4D97-AF65-F5344CB8AC3E}">
        <p14:creationId xmlns:p14="http://schemas.microsoft.com/office/powerpoint/2010/main" val="419947615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BDE6FA-6AEB-4D0C-A986-733CB5239DB4}"/>
              </a:ext>
            </a:extLst>
          </p:cNvPr>
          <p:cNvSpPr>
            <a:spLocks noGrp="1"/>
          </p:cNvSpPr>
          <p:nvPr>
            <p:ph type="title" orient="vert"/>
          </p:nvPr>
        </p:nvSpPr>
        <p:spPr>
          <a:xfrm>
            <a:off x="8966200" y="304800"/>
            <a:ext cx="2514600" cy="5791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A3814A-C31E-4BCD-8E1B-0F899E2E5602}"/>
              </a:ext>
            </a:extLst>
          </p:cNvPr>
          <p:cNvSpPr>
            <a:spLocks noGrp="1"/>
          </p:cNvSpPr>
          <p:nvPr>
            <p:ph type="body" orient="vert" idx="1"/>
          </p:nvPr>
        </p:nvSpPr>
        <p:spPr>
          <a:xfrm>
            <a:off x="1422400" y="304800"/>
            <a:ext cx="7340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E0FCC-6242-44F3-A36A-96068F5924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15500D8-68B3-4F9D-BDDF-7D238FD57DA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F378F4E-B59B-4605-8D4F-6652133B20D1}"/>
              </a:ext>
            </a:extLst>
          </p:cNvPr>
          <p:cNvSpPr>
            <a:spLocks noGrp="1"/>
          </p:cNvSpPr>
          <p:nvPr>
            <p:ph type="sldNum" sz="quarter" idx="12"/>
          </p:nvPr>
        </p:nvSpPr>
        <p:spPr/>
        <p:txBody>
          <a:bodyPr/>
          <a:lstStyle>
            <a:lvl1pPr>
              <a:defRPr/>
            </a:lvl1pPr>
          </a:lstStyle>
          <a:p>
            <a:fld id="{0082AA36-0E82-4FA9-9C79-EFEEE3AF15C7}" type="slidenum">
              <a:rPr lang="en-US" altLang="en-US"/>
              <a:pPr/>
              <a:t>‹#›</a:t>
            </a:fld>
            <a:endParaRPr lang="en-US" altLang="en-US"/>
          </a:p>
        </p:txBody>
      </p:sp>
    </p:spTree>
    <p:extLst>
      <p:ext uri="{BB962C8B-B14F-4D97-AF65-F5344CB8AC3E}">
        <p14:creationId xmlns:p14="http://schemas.microsoft.com/office/powerpoint/2010/main" val="235206190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284A0-8081-47C6-80D7-90651C17BBC1}"/>
              </a:ext>
            </a:extLst>
          </p:cNvPr>
          <p:cNvSpPr>
            <a:spLocks noGrp="1"/>
          </p:cNvSpPr>
          <p:nvPr>
            <p:ph/>
          </p:nvPr>
        </p:nvSpPr>
        <p:spPr>
          <a:xfrm>
            <a:off x="1422400" y="304800"/>
            <a:ext cx="10058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9203204-1D55-4B47-8233-05B582ABD6FE}"/>
              </a:ext>
            </a:extLst>
          </p:cNvPr>
          <p:cNvSpPr>
            <a:spLocks noGrp="1"/>
          </p:cNvSpPr>
          <p:nvPr>
            <p:ph type="dt" sz="half" idx="10"/>
          </p:nvPr>
        </p:nvSpPr>
        <p:spPr>
          <a:xfrm>
            <a:off x="1422400" y="6248400"/>
            <a:ext cx="25400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3809432-A5C2-45A3-94EC-9BF1639DC88B}"/>
              </a:ext>
            </a:extLst>
          </p:cNvPr>
          <p:cNvSpPr>
            <a:spLocks noGrp="1"/>
          </p:cNvSpPr>
          <p:nvPr>
            <p:ph type="ftr" sz="quarter" idx="11"/>
          </p:nvPr>
        </p:nvSpPr>
        <p:spPr>
          <a:xfrm>
            <a:off x="45720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9A73311-7D00-42CB-BE7E-67EDC2CDE401}"/>
              </a:ext>
            </a:extLst>
          </p:cNvPr>
          <p:cNvSpPr>
            <a:spLocks noGrp="1"/>
          </p:cNvSpPr>
          <p:nvPr>
            <p:ph type="sldNum" sz="quarter" idx="12"/>
          </p:nvPr>
        </p:nvSpPr>
        <p:spPr>
          <a:xfrm>
            <a:off x="8940800" y="6248400"/>
            <a:ext cx="2540000" cy="457200"/>
          </a:xfrm>
        </p:spPr>
        <p:txBody>
          <a:bodyPr/>
          <a:lstStyle>
            <a:lvl1pPr>
              <a:defRPr/>
            </a:lvl1pPr>
          </a:lstStyle>
          <a:p>
            <a:fld id="{C14DB4AF-1D3C-44AE-96B4-6B19BA42EB03}" type="slidenum">
              <a:rPr lang="en-US" altLang="en-US"/>
              <a:pPr/>
              <a:t>‹#›</a:t>
            </a:fld>
            <a:endParaRPr lang="en-US" altLang="en-US"/>
          </a:p>
        </p:txBody>
      </p:sp>
    </p:spTree>
    <p:extLst>
      <p:ext uri="{BB962C8B-B14F-4D97-AF65-F5344CB8AC3E}">
        <p14:creationId xmlns:p14="http://schemas.microsoft.com/office/powerpoint/2010/main" val="15112789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E512-07FD-4131-BA6F-50DD1499114D}"/>
              </a:ext>
            </a:extLst>
          </p:cNvPr>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A58115-D459-4BC6-9BDF-317A16F1BCC6}"/>
              </a:ext>
            </a:extLst>
          </p:cNvPr>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A7527C-909A-48EE-AEAF-53FEBF482AA1}"/>
              </a:ext>
            </a:extLst>
          </p:cNvPr>
          <p:cNvSpPr>
            <a:spLocks noGrp="1"/>
          </p:cNvSpPr>
          <p:nvPr>
            <p:ph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124902-3A27-4116-94E8-95F68CC8F929}"/>
              </a:ext>
            </a:extLst>
          </p:cNvPr>
          <p:cNvSpPr>
            <a:spLocks noGrp="1"/>
          </p:cNvSpPr>
          <p:nvPr>
            <p:ph type="dt" sz="half" idx="10"/>
          </p:nvPr>
        </p:nvSpPr>
        <p:spPr>
          <a:xfrm>
            <a:off x="1422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59D4468-EE49-4E06-9351-DBA4DE67C14E}"/>
              </a:ext>
            </a:extLst>
          </p:cNvPr>
          <p:cNvSpPr>
            <a:spLocks noGrp="1"/>
          </p:cNvSpPr>
          <p:nvPr>
            <p:ph type="ftr" sz="quarter" idx="11"/>
          </p:nvPr>
        </p:nvSpPr>
        <p:spPr>
          <a:xfrm>
            <a:off x="4572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DDE5B5D-6420-4421-A879-C7409D79FA7B}"/>
              </a:ext>
            </a:extLst>
          </p:cNvPr>
          <p:cNvSpPr>
            <a:spLocks noGrp="1"/>
          </p:cNvSpPr>
          <p:nvPr>
            <p:ph type="sldNum" sz="quarter" idx="12"/>
          </p:nvPr>
        </p:nvSpPr>
        <p:spPr>
          <a:xfrm>
            <a:off x="8940800" y="6248400"/>
            <a:ext cx="2540000" cy="457200"/>
          </a:xfrm>
        </p:spPr>
        <p:txBody>
          <a:bodyPr/>
          <a:lstStyle>
            <a:lvl1pPr>
              <a:defRPr/>
            </a:lvl1pPr>
          </a:lstStyle>
          <a:p>
            <a:fld id="{4E7DF5F2-1AAF-4C2F-A721-5285FD48DB49}" type="slidenum">
              <a:rPr lang="en-US" altLang="en-US"/>
              <a:pPr/>
              <a:t>‹#›</a:t>
            </a:fld>
            <a:endParaRPr lang="en-US" altLang="en-US"/>
          </a:p>
        </p:txBody>
      </p:sp>
    </p:spTree>
    <p:extLst>
      <p:ext uri="{BB962C8B-B14F-4D97-AF65-F5344CB8AC3E}">
        <p14:creationId xmlns:p14="http://schemas.microsoft.com/office/powerpoint/2010/main" val="224851936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92E9B-40D8-42F5-9032-4E56788032E1}"/>
              </a:ext>
            </a:extLst>
          </p:cNvPr>
          <p:cNvSpPr>
            <a:spLocks noGrp="1"/>
          </p:cNvSpPr>
          <p:nvPr>
            <p:ph type="title"/>
          </p:nvPr>
        </p:nvSpPr>
        <p:spPr>
          <a:xfrm>
            <a:off x="1422400" y="304801"/>
            <a:ext cx="10058400" cy="14319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71B9E19-DB60-4349-A6BD-2504D05E861B}"/>
              </a:ext>
            </a:extLst>
          </p:cNvPr>
          <p:cNvSpPr>
            <a:spLocks noGrp="1"/>
          </p:cNvSpPr>
          <p:nvPr>
            <p:ph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280FA6-B2EC-4DC4-9705-B77C27AB6DEC}"/>
              </a:ext>
            </a:extLst>
          </p:cNvPr>
          <p:cNvSpPr>
            <a:spLocks noGrp="1"/>
          </p:cNvSpPr>
          <p:nvPr>
            <p:ph type="body"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54CA2C-64FA-4247-85FF-97A8DE70BD77}"/>
              </a:ext>
            </a:extLst>
          </p:cNvPr>
          <p:cNvSpPr>
            <a:spLocks noGrp="1"/>
          </p:cNvSpPr>
          <p:nvPr>
            <p:ph type="dt" sz="half" idx="10"/>
          </p:nvPr>
        </p:nvSpPr>
        <p:spPr>
          <a:xfrm>
            <a:off x="1422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94C3979-B6AB-45AD-8833-84A12FCD6295}"/>
              </a:ext>
            </a:extLst>
          </p:cNvPr>
          <p:cNvSpPr>
            <a:spLocks noGrp="1"/>
          </p:cNvSpPr>
          <p:nvPr>
            <p:ph type="ftr" sz="quarter" idx="11"/>
          </p:nvPr>
        </p:nvSpPr>
        <p:spPr>
          <a:xfrm>
            <a:off x="4572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D3048F7-85BA-44D9-B7B3-F67EFE0F9CAC}"/>
              </a:ext>
            </a:extLst>
          </p:cNvPr>
          <p:cNvSpPr>
            <a:spLocks noGrp="1"/>
          </p:cNvSpPr>
          <p:nvPr>
            <p:ph type="sldNum" sz="quarter" idx="12"/>
          </p:nvPr>
        </p:nvSpPr>
        <p:spPr>
          <a:xfrm>
            <a:off x="8940800" y="6248400"/>
            <a:ext cx="2540000" cy="457200"/>
          </a:xfrm>
        </p:spPr>
        <p:txBody>
          <a:bodyPr/>
          <a:lstStyle>
            <a:lvl1pPr>
              <a:defRPr/>
            </a:lvl1pPr>
          </a:lstStyle>
          <a:p>
            <a:fld id="{67F04BD4-C656-4824-A5C5-F3F54F4ABD17}" type="slidenum">
              <a:rPr lang="en-US" altLang="en-US"/>
              <a:pPr/>
              <a:t>‹#›</a:t>
            </a:fld>
            <a:endParaRPr lang="en-US" altLang="en-US"/>
          </a:p>
        </p:txBody>
      </p:sp>
    </p:spTree>
    <p:extLst>
      <p:ext uri="{BB962C8B-B14F-4D97-AF65-F5344CB8AC3E}">
        <p14:creationId xmlns:p14="http://schemas.microsoft.com/office/powerpoint/2010/main" val="406766579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3DC80-1157-45D1-BB14-B2508762BCB6}"/>
              </a:ext>
            </a:extLst>
          </p:cNvPr>
          <p:cNvSpPr>
            <a:spLocks noGrp="1"/>
          </p:cNvSpPr>
          <p:nvPr>
            <p:ph type="title"/>
          </p:nvPr>
        </p:nvSpPr>
        <p:spPr>
          <a:xfrm>
            <a:off x="1422400" y="304801"/>
            <a:ext cx="10058400" cy="14319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A8D53C3-F726-406D-AFAC-27AC943A7096}"/>
              </a:ext>
            </a:extLst>
          </p:cNvPr>
          <p:cNvSpPr>
            <a:spLocks noGrp="1"/>
          </p:cNvSpPr>
          <p:nvPr>
            <p:ph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22C467-6A91-4414-B8FA-F68F4D2E1ED0}"/>
              </a:ext>
            </a:extLst>
          </p:cNvPr>
          <p:cNvSpPr>
            <a:spLocks noGrp="1"/>
          </p:cNvSpPr>
          <p:nvPr>
            <p:ph sz="quarter" idx="2"/>
          </p:nvPr>
        </p:nvSpPr>
        <p:spPr>
          <a:xfrm>
            <a:off x="6553200" y="19812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9697A9F-9C01-4A6A-A96B-02CD70449C16}"/>
              </a:ext>
            </a:extLst>
          </p:cNvPr>
          <p:cNvSpPr>
            <a:spLocks noGrp="1"/>
          </p:cNvSpPr>
          <p:nvPr>
            <p:ph sz="quarter" idx="3"/>
          </p:nvPr>
        </p:nvSpPr>
        <p:spPr>
          <a:xfrm>
            <a:off x="6553200" y="41148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B35550D-400C-4727-9407-4E071F5A5EF3}"/>
              </a:ext>
            </a:extLst>
          </p:cNvPr>
          <p:cNvSpPr>
            <a:spLocks noGrp="1"/>
          </p:cNvSpPr>
          <p:nvPr>
            <p:ph type="dt" sz="half" idx="10"/>
          </p:nvPr>
        </p:nvSpPr>
        <p:spPr>
          <a:xfrm>
            <a:off x="1422400" y="6248400"/>
            <a:ext cx="2540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204F332-DA44-4A60-9B98-742A3706D6A8}"/>
              </a:ext>
            </a:extLst>
          </p:cNvPr>
          <p:cNvSpPr>
            <a:spLocks noGrp="1"/>
          </p:cNvSpPr>
          <p:nvPr>
            <p:ph type="ftr" sz="quarter" idx="11"/>
          </p:nvPr>
        </p:nvSpPr>
        <p:spPr>
          <a:xfrm>
            <a:off x="45720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64217A6-6673-4780-A7EE-22FC1323B96E}"/>
              </a:ext>
            </a:extLst>
          </p:cNvPr>
          <p:cNvSpPr>
            <a:spLocks noGrp="1"/>
          </p:cNvSpPr>
          <p:nvPr>
            <p:ph type="sldNum" sz="quarter" idx="12"/>
          </p:nvPr>
        </p:nvSpPr>
        <p:spPr>
          <a:xfrm>
            <a:off x="8940800" y="6248400"/>
            <a:ext cx="2540000" cy="457200"/>
          </a:xfrm>
        </p:spPr>
        <p:txBody>
          <a:bodyPr/>
          <a:lstStyle>
            <a:lvl1pPr>
              <a:defRPr/>
            </a:lvl1pPr>
          </a:lstStyle>
          <a:p>
            <a:fld id="{7D5DCD30-498E-4267-ADE1-E285555B2A84}" type="slidenum">
              <a:rPr lang="en-US" altLang="en-US"/>
              <a:pPr/>
              <a:t>‹#›</a:t>
            </a:fld>
            <a:endParaRPr lang="en-US" altLang="en-US"/>
          </a:p>
        </p:txBody>
      </p:sp>
    </p:spTree>
    <p:extLst>
      <p:ext uri="{BB962C8B-B14F-4D97-AF65-F5344CB8AC3E}">
        <p14:creationId xmlns:p14="http://schemas.microsoft.com/office/powerpoint/2010/main" val="174197511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DE9EA3F-B505-CFD4-17A5-1FF2159B635E}"/>
              </a:ext>
            </a:extLst>
          </p:cNvPr>
          <p:cNvSpPr txBox="1">
            <a:spLocks noChangeArrowheads="1"/>
          </p:cNvSpPr>
          <p:nvPr/>
        </p:nvSpPr>
        <p:spPr bwMode="auto">
          <a:xfrm>
            <a:off x="9668933" y="12700"/>
            <a:ext cx="2438400" cy="215444"/>
          </a:xfrm>
          <a:prstGeom prst="rect">
            <a:avLst/>
          </a:prstGeom>
          <a:noFill/>
          <a:ln>
            <a:noFill/>
          </a:ln>
          <a:effec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defRPr/>
            </a:pPr>
            <a:r>
              <a:rPr lang="en-GB" altLang="en-US" sz="1400">
                <a:solidFill>
                  <a:srgbClr val="000099"/>
                </a:solidFill>
              </a:rPr>
              <a:t>© 2002 By Default!</a:t>
            </a:r>
          </a:p>
        </p:txBody>
      </p:sp>
      <p:sp>
        <p:nvSpPr>
          <p:cNvPr id="5" name="Text Box 3">
            <a:extLst>
              <a:ext uri="{FF2B5EF4-FFF2-40B4-BE49-F238E27FC236}">
                <a16:creationId xmlns:a16="http://schemas.microsoft.com/office/drawing/2014/main" id="{3095786E-ACFE-D8BD-405A-74D72B92A6F8}"/>
              </a:ext>
            </a:extLst>
          </p:cNvPr>
          <p:cNvSpPr txBox="1">
            <a:spLocks noChangeArrowheads="1"/>
          </p:cNvSpPr>
          <p:nvPr/>
        </p:nvSpPr>
        <p:spPr bwMode="auto">
          <a:xfrm>
            <a:off x="101600" y="6645276"/>
            <a:ext cx="6502400" cy="138499"/>
          </a:xfrm>
          <a:prstGeom prst="rect">
            <a:avLst/>
          </a:prstGeom>
          <a:noFill/>
          <a:ln>
            <a:noFill/>
          </a:ln>
          <a:effec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r>
              <a:rPr lang="en-GB" altLang="en-US" sz="900">
                <a:solidFill>
                  <a:srgbClr val="000099"/>
                </a:solidFill>
              </a:rPr>
              <a:t>A Free sample background from www.awesomebackgrounds.com</a:t>
            </a:r>
          </a:p>
        </p:txBody>
      </p:sp>
      <p:pic>
        <p:nvPicPr>
          <p:cNvPr id="6" name="Picture 4" descr="Chain-Links-01">
            <a:extLst>
              <a:ext uri="{FF2B5EF4-FFF2-40B4-BE49-F238E27FC236}">
                <a16:creationId xmlns:a16="http://schemas.microsoft.com/office/drawing/2014/main" id="{6B44C3FF-524C-0F8A-CE92-39D2D7C8C41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hidden">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91874AEF-5508-B4A6-3219-032018A2A2EA}"/>
              </a:ext>
            </a:extLst>
          </p:cNvPr>
          <p:cNvSpPr txBox="1">
            <a:spLocks noChangeArrowheads="1"/>
          </p:cNvSpPr>
          <p:nvPr/>
        </p:nvSpPr>
        <p:spPr bwMode="auto">
          <a:xfrm>
            <a:off x="67733" y="12700"/>
            <a:ext cx="2438400" cy="215444"/>
          </a:xfrm>
          <a:prstGeom prst="rect">
            <a:avLst/>
          </a:prstGeom>
          <a:noFill/>
          <a:ln>
            <a:noFill/>
          </a:ln>
          <a:effec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r>
              <a:rPr lang="en-GB" altLang="en-US" sz="1400">
                <a:solidFill>
                  <a:schemeClr val="bg1"/>
                </a:solidFill>
              </a:rPr>
              <a:t>Slide </a:t>
            </a:r>
            <a:fld id="{929C12E7-3960-4636-9B5F-42AE44F26A54}" type="slidenum">
              <a:rPr lang="en-GB" altLang="en-US" sz="1400" smtClean="0">
                <a:solidFill>
                  <a:schemeClr val="bg1"/>
                </a:solidFill>
              </a:rPr>
              <a:pPr>
                <a:spcBef>
                  <a:spcPct val="50000"/>
                </a:spcBef>
                <a:defRPr/>
              </a:pPr>
              <a:t>‹#›</a:t>
            </a:fld>
            <a:endParaRPr lang="en-GB" altLang="en-US" sz="1400">
              <a:solidFill>
                <a:schemeClr val="bg1"/>
              </a:solidFill>
            </a:endParaRPr>
          </a:p>
        </p:txBody>
      </p:sp>
      <p:sp>
        <p:nvSpPr>
          <p:cNvPr id="8" name="AutoShape 7">
            <a:extLst>
              <a:ext uri="{FF2B5EF4-FFF2-40B4-BE49-F238E27FC236}">
                <a16:creationId xmlns:a16="http://schemas.microsoft.com/office/drawing/2014/main" id="{CFA9D0E4-ADC8-F267-93C6-D85C13A0A081}"/>
              </a:ext>
            </a:extLst>
          </p:cNvPr>
          <p:cNvSpPr>
            <a:spLocks noChangeArrowheads="1"/>
          </p:cNvSpPr>
          <p:nvPr/>
        </p:nvSpPr>
        <p:spPr bwMode="auto">
          <a:xfrm>
            <a:off x="508000" y="304800"/>
            <a:ext cx="5892800" cy="1905000"/>
          </a:xfrm>
          <a:prstGeom prst="roundRect">
            <a:avLst>
              <a:gd name="adj" fmla="val 50000"/>
            </a:avLst>
          </a:prstGeom>
          <a:gradFill rotWithShape="0">
            <a:gsLst>
              <a:gs pos="0">
                <a:schemeClr val="accent1"/>
              </a:gs>
              <a:gs pos="100000">
                <a:schemeClr val="accent1">
                  <a:gamma/>
                  <a:shade val="40000"/>
                  <a:invGamma/>
                </a:schemeClr>
              </a:gs>
            </a:gsLst>
            <a:lin ang="2700000" scaled="1"/>
          </a:gradFill>
          <a:ln>
            <a:noFill/>
          </a:ln>
          <a:effectLst/>
        </p:spPr>
        <p:txBody>
          <a:bodyPr wrap="none" anchor="ctr"/>
          <a:lstStyle/>
          <a:p>
            <a:pPr>
              <a:defRPr/>
            </a:pPr>
            <a:endParaRPr lang="en-US" sz="1800"/>
          </a:p>
        </p:txBody>
      </p:sp>
      <p:sp>
        <p:nvSpPr>
          <p:cNvPr id="40966" name="Rectangle 6"/>
          <p:cNvSpPr>
            <a:spLocks noGrp="1" noChangeArrowheads="1"/>
          </p:cNvSpPr>
          <p:nvPr>
            <p:ph type="subTitle" idx="1"/>
          </p:nvPr>
        </p:nvSpPr>
        <p:spPr>
          <a:xfrm>
            <a:off x="3251200" y="5029200"/>
            <a:ext cx="8534400" cy="1447800"/>
          </a:xfrm>
        </p:spPr>
        <p:txBody>
          <a:bodyPr anchorCtr="0"/>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0968" name="AutoShape 8"/>
          <p:cNvSpPr>
            <a:spLocks noGrp="1" noChangeArrowheads="1"/>
          </p:cNvSpPr>
          <p:nvPr>
            <p:ph type="ctrTitle"/>
          </p:nvPr>
        </p:nvSpPr>
        <p:spPr bwMode="blackWhite">
          <a:xfrm>
            <a:off x="711200" y="457200"/>
            <a:ext cx="5486400" cy="1600200"/>
          </a:xfrm>
          <a:prstGeom prst="roundRect">
            <a:avLst>
              <a:gd name="adj" fmla="val 50000"/>
            </a:avLst>
          </a:prstGeom>
          <a:gradFill rotWithShape="0">
            <a:gsLst>
              <a:gs pos="0">
                <a:schemeClr val="accent1">
                  <a:gamma/>
                  <a:shade val="50196"/>
                  <a:invGamma/>
                </a:schemeClr>
              </a:gs>
              <a:gs pos="100000">
                <a:schemeClr val="accent1"/>
              </a:gs>
            </a:gsLst>
            <a:lin ang="2700000" scaled="1"/>
          </a:gradFill>
        </p:spPr>
        <p:txBody>
          <a:bodyPr anchor="ctr"/>
          <a:lstStyle>
            <a:lvl1pPr>
              <a:defRPr>
                <a:effectLst>
                  <a:outerShdw blurRad="38100" dist="38100" dir="2700000" algn="tl">
                    <a:srgbClr val="FFFFFF"/>
                  </a:outerShdw>
                </a:effectLst>
              </a:defRPr>
            </a:lvl1pPr>
          </a:lstStyle>
          <a:p>
            <a:pPr lvl="0"/>
            <a:r>
              <a:rPr lang="en-US" altLang="en-US" noProof="0"/>
              <a:t>Click to edit Master title style</a:t>
            </a:r>
          </a:p>
        </p:txBody>
      </p:sp>
    </p:spTree>
    <p:extLst>
      <p:ext uri="{BB962C8B-B14F-4D97-AF65-F5344CB8AC3E}">
        <p14:creationId xmlns:p14="http://schemas.microsoft.com/office/powerpoint/2010/main" val="1683849266"/>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445920"/>
      </p:ext>
    </p:extLst>
  </p:cSld>
  <p:clrMapOvr>
    <a:masterClrMapping/>
  </p:clrMapOvr>
  <p:transition spd="med">
    <p:strips dir="rd"/>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4153590611"/>
      </p:ext>
    </p:extLst>
  </p:cSld>
  <p:clrMapOvr>
    <a:masterClrMapping/>
  </p:clrMapOvr>
  <p:transition spd="med">
    <p:strips dir="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38052A9-13EB-453F-8DEB-06B2E49C87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8102ED3-110D-45EB-9353-FA0DC6F16D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B4DF4D-F79E-44F7-9464-E83EA338D532}"/>
              </a:ext>
            </a:extLst>
          </p:cNvPr>
          <p:cNvSpPr>
            <a:spLocks noGrp="1" noChangeArrowheads="1"/>
          </p:cNvSpPr>
          <p:nvPr>
            <p:ph type="sldNum" sz="quarter" idx="12"/>
          </p:nvPr>
        </p:nvSpPr>
        <p:spPr>
          <a:ln/>
        </p:spPr>
        <p:txBody>
          <a:bodyPr/>
          <a:lstStyle>
            <a:lvl1pPr>
              <a:defRPr/>
            </a:lvl1pPr>
          </a:lstStyle>
          <a:p>
            <a:fld id="{5A93F171-7F69-49EC-92C6-DAA77B5E3261}" type="slidenum">
              <a:rPr lang="en-US" altLang="en-US"/>
              <a:pPr/>
              <a:t>‹#›</a:t>
            </a:fld>
            <a:endParaRPr lang="en-US" altLang="en-US"/>
          </a:p>
        </p:txBody>
      </p:sp>
    </p:spTree>
    <p:extLst>
      <p:ext uri="{BB962C8B-B14F-4D97-AF65-F5344CB8AC3E}">
        <p14:creationId xmlns:p14="http://schemas.microsoft.com/office/powerpoint/2010/main" val="1657651676"/>
      </p:ext>
    </p:extLst>
  </p:cSld>
  <p:clrMapOvr>
    <a:masterClrMapping/>
  </p:clrMapOvr>
  <p:transition spd="med">
    <p:zoom dir="in"/>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676400"/>
            <a:ext cx="56896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6896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281371"/>
      </p:ext>
    </p:extLst>
  </p:cSld>
  <p:clrMapOvr>
    <a:masterClrMapping/>
  </p:clrMapOvr>
  <p:transition spd="med">
    <p:strips dir="rd"/>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446024"/>
      </p:ext>
    </p:extLst>
  </p:cSld>
  <p:clrMapOvr>
    <a:masterClrMapping/>
  </p:clrMapOvr>
  <p:transition spd="med">
    <p:strips dir="rd"/>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3098256"/>
      </p:ext>
    </p:extLst>
  </p:cSld>
  <p:clrMapOvr>
    <a:masterClrMapping/>
  </p:clrMapOvr>
  <p:transition spd="med">
    <p:strips dir="rd"/>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886043"/>
      </p:ext>
    </p:extLst>
  </p:cSld>
  <p:clrMapOvr>
    <a:masterClrMapping/>
  </p:clrMapOvr>
  <p:transition spd="med">
    <p:strips dir="rd"/>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6207892"/>
      </p:ext>
    </p:extLst>
  </p:cSld>
  <p:clrMapOvr>
    <a:masterClrMapping/>
  </p:clrMapOvr>
  <p:transition spd="med">
    <p:strips dir="rd"/>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65185812"/>
      </p:ext>
    </p:extLst>
  </p:cSld>
  <p:clrMapOvr>
    <a:masterClrMapping/>
  </p:clrMapOvr>
  <p:transition spd="med">
    <p:strips dir="rd"/>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911346"/>
      </p:ext>
    </p:extLst>
  </p:cSld>
  <p:clrMapOvr>
    <a:masterClrMapping/>
  </p:clrMapOvr>
  <p:transition spd="med">
    <p:strips dir="rd"/>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304800"/>
            <a:ext cx="28956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04800"/>
            <a:ext cx="84836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2811822"/>
      </p:ext>
    </p:extLst>
  </p:cSld>
  <p:clrMapOvr>
    <a:masterClrMapping/>
  </p:clrMapOvr>
  <p:transition spd="med">
    <p:strips dir="rd"/>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C68F0DC-E3F0-D802-3A61-36F5BB0C7DE0}"/>
              </a:ext>
            </a:extLst>
          </p:cNvPr>
          <p:cNvGrpSpPr>
            <a:grpSpLocks/>
          </p:cNvGrpSpPr>
          <p:nvPr/>
        </p:nvGrpSpPr>
        <p:grpSpPr bwMode="auto">
          <a:xfrm>
            <a:off x="5067300" y="1789114"/>
            <a:ext cx="7120467" cy="5056187"/>
            <a:chOff x="2394" y="1127"/>
            <a:chExt cx="3364" cy="3185"/>
          </a:xfrm>
        </p:grpSpPr>
        <p:sp>
          <p:nvSpPr>
            <p:cNvPr id="5" name="Rectangle 3">
              <a:extLst>
                <a:ext uri="{FF2B5EF4-FFF2-40B4-BE49-F238E27FC236}">
                  <a16:creationId xmlns:a16="http://schemas.microsoft.com/office/drawing/2014/main" id="{2F88C98A-6138-5D89-55A1-4E8BA6A4F717}"/>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6" name="Oval 4">
              <a:extLst>
                <a:ext uri="{FF2B5EF4-FFF2-40B4-BE49-F238E27FC236}">
                  <a16:creationId xmlns:a16="http://schemas.microsoft.com/office/drawing/2014/main" id="{AA58867E-A023-0A28-3207-31BE8F73A6C1}"/>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 name="Rectangle 5">
              <a:extLst>
                <a:ext uri="{FF2B5EF4-FFF2-40B4-BE49-F238E27FC236}">
                  <a16:creationId xmlns:a16="http://schemas.microsoft.com/office/drawing/2014/main" id="{95ED9BB9-96DC-1C95-018E-F9961F3E61D0}"/>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3231A129-A2A6-12E6-45A0-879DD6867941}"/>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9" name="Rectangle 7">
              <a:extLst>
                <a:ext uri="{FF2B5EF4-FFF2-40B4-BE49-F238E27FC236}">
                  <a16:creationId xmlns:a16="http://schemas.microsoft.com/office/drawing/2014/main" id="{0AD33C46-B169-B409-15A8-393BDBF40AF8}"/>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 name="Rectangle 8">
              <a:extLst>
                <a:ext uri="{FF2B5EF4-FFF2-40B4-BE49-F238E27FC236}">
                  <a16:creationId xmlns:a16="http://schemas.microsoft.com/office/drawing/2014/main" id="{B8F4C20F-F31B-270B-2B5B-1CAAE64E538F}"/>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1" name="Rectangle 9">
              <a:extLst>
                <a:ext uri="{FF2B5EF4-FFF2-40B4-BE49-F238E27FC236}">
                  <a16:creationId xmlns:a16="http://schemas.microsoft.com/office/drawing/2014/main" id="{6D515F94-4B37-5831-9979-B71C7955C59C}"/>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2" name="Rectangle 10">
              <a:extLst>
                <a:ext uri="{FF2B5EF4-FFF2-40B4-BE49-F238E27FC236}">
                  <a16:creationId xmlns:a16="http://schemas.microsoft.com/office/drawing/2014/main" id="{1A85C043-663B-68D0-5149-A36EE6AFD642}"/>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 name="Rectangle 11">
              <a:extLst>
                <a:ext uri="{FF2B5EF4-FFF2-40B4-BE49-F238E27FC236}">
                  <a16:creationId xmlns:a16="http://schemas.microsoft.com/office/drawing/2014/main" id="{3845D1BD-ECF5-896B-8AB8-9E6800BD491A}"/>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49A5F1AE-055D-624C-57CD-9B00544F6574}"/>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5" name="Freeform 13">
              <a:extLst>
                <a:ext uri="{FF2B5EF4-FFF2-40B4-BE49-F238E27FC236}">
                  <a16:creationId xmlns:a16="http://schemas.microsoft.com/office/drawing/2014/main" id="{62526E5B-8202-1712-23B9-089E2DECC427}"/>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6" name="Freeform 14">
              <a:extLst>
                <a:ext uri="{FF2B5EF4-FFF2-40B4-BE49-F238E27FC236}">
                  <a16:creationId xmlns:a16="http://schemas.microsoft.com/office/drawing/2014/main" id="{0B4340DA-A297-4583-31B6-6E94EE64EAD6}"/>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7" name="Freeform 15">
              <a:extLst>
                <a:ext uri="{FF2B5EF4-FFF2-40B4-BE49-F238E27FC236}">
                  <a16:creationId xmlns:a16="http://schemas.microsoft.com/office/drawing/2014/main" id="{16DDCBFA-1024-687C-79E2-9C48E20C5C2A}"/>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8" name="Freeform 16">
              <a:extLst>
                <a:ext uri="{FF2B5EF4-FFF2-40B4-BE49-F238E27FC236}">
                  <a16:creationId xmlns:a16="http://schemas.microsoft.com/office/drawing/2014/main" id="{0FF6682A-406C-3602-9674-8B4E67C980A5}"/>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9" name="Freeform 17">
              <a:extLst>
                <a:ext uri="{FF2B5EF4-FFF2-40B4-BE49-F238E27FC236}">
                  <a16:creationId xmlns:a16="http://schemas.microsoft.com/office/drawing/2014/main" id="{CFC8DB7B-F7E4-D40F-5131-599E4D07158A}"/>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0" name="Freeform 18">
              <a:extLst>
                <a:ext uri="{FF2B5EF4-FFF2-40B4-BE49-F238E27FC236}">
                  <a16:creationId xmlns:a16="http://schemas.microsoft.com/office/drawing/2014/main" id="{581BBCDF-0FC5-E670-05FE-C068CA8B8BDA}"/>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1" name="Freeform 19">
              <a:extLst>
                <a:ext uri="{FF2B5EF4-FFF2-40B4-BE49-F238E27FC236}">
                  <a16:creationId xmlns:a16="http://schemas.microsoft.com/office/drawing/2014/main" id="{FAE96133-8968-66CA-99BD-AE2DC4F2BC65}"/>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2" name="Freeform 20">
              <a:extLst>
                <a:ext uri="{FF2B5EF4-FFF2-40B4-BE49-F238E27FC236}">
                  <a16:creationId xmlns:a16="http://schemas.microsoft.com/office/drawing/2014/main" id="{1E0D810D-B678-7641-F5DC-81ED680AC4C9}"/>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3" name="Freeform 21">
              <a:extLst>
                <a:ext uri="{FF2B5EF4-FFF2-40B4-BE49-F238E27FC236}">
                  <a16:creationId xmlns:a16="http://schemas.microsoft.com/office/drawing/2014/main" id="{42354FE3-BF36-2089-7270-F4CFA832BF65}"/>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4" name="Freeform 22">
              <a:extLst>
                <a:ext uri="{FF2B5EF4-FFF2-40B4-BE49-F238E27FC236}">
                  <a16:creationId xmlns:a16="http://schemas.microsoft.com/office/drawing/2014/main" id="{FC39F977-4953-CE06-2554-A74054AB2602}"/>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5" name="Freeform 23">
              <a:extLst>
                <a:ext uri="{FF2B5EF4-FFF2-40B4-BE49-F238E27FC236}">
                  <a16:creationId xmlns:a16="http://schemas.microsoft.com/office/drawing/2014/main" id="{6CC521F6-2D3B-9084-4DD0-B49D76BBF65B}"/>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26" name="Freeform 24">
              <a:extLst>
                <a:ext uri="{FF2B5EF4-FFF2-40B4-BE49-F238E27FC236}">
                  <a16:creationId xmlns:a16="http://schemas.microsoft.com/office/drawing/2014/main" id="{E5CA357A-F747-14B3-E361-86DBD9C486AC}"/>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7" name="Freeform 25">
              <a:extLst>
                <a:ext uri="{FF2B5EF4-FFF2-40B4-BE49-F238E27FC236}">
                  <a16:creationId xmlns:a16="http://schemas.microsoft.com/office/drawing/2014/main" id="{92673E90-885D-8304-455B-D1E9E64240BB}"/>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8" name="Freeform 26">
              <a:extLst>
                <a:ext uri="{FF2B5EF4-FFF2-40B4-BE49-F238E27FC236}">
                  <a16:creationId xmlns:a16="http://schemas.microsoft.com/office/drawing/2014/main" id="{DB67BEF1-F582-5F24-0FCE-A0ADC5373F89}"/>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9" name="Oval 27">
              <a:extLst>
                <a:ext uri="{FF2B5EF4-FFF2-40B4-BE49-F238E27FC236}">
                  <a16:creationId xmlns:a16="http://schemas.microsoft.com/office/drawing/2014/main" id="{5E3BBCCF-D44F-E202-2539-BDBB16D990E8}"/>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30" name="Oval 28">
              <a:extLst>
                <a:ext uri="{FF2B5EF4-FFF2-40B4-BE49-F238E27FC236}">
                  <a16:creationId xmlns:a16="http://schemas.microsoft.com/office/drawing/2014/main" id="{25925CD6-2307-0199-1742-E697B5C0DFBB}"/>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1" name="Oval 29">
              <a:extLst>
                <a:ext uri="{FF2B5EF4-FFF2-40B4-BE49-F238E27FC236}">
                  <a16:creationId xmlns:a16="http://schemas.microsoft.com/office/drawing/2014/main" id="{E854C679-CEBF-BB52-B33A-19C6E32BE12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32" name="Freeform 30">
              <a:extLst>
                <a:ext uri="{FF2B5EF4-FFF2-40B4-BE49-F238E27FC236}">
                  <a16:creationId xmlns:a16="http://schemas.microsoft.com/office/drawing/2014/main" id="{A0505621-99AE-933F-6988-1FA0AA87952D}"/>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3" name="Freeform 31">
              <a:extLst>
                <a:ext uri="{FF2B5EF4-FFF2-40B4-BE49-F238E27FC236}">
                  <a16:creationId xmlns:a16="http://schemas.microsoft.com/office/drawing/2014/main" id="{3E516E65-AA55-2614-3BC8-EC3633845763}"/>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4" name="Rectangle 32">
              <a:extLst>
                <a:ext uri="{FF2B5EF4-FFF2-40B4-BE49-F238E27FC236}">
                  <a16:creationId xmlns:a16="http://schemas.microsoft.com/office/drawing/2014/main" id="{3B52D631-AA7F-FA51-91B5-9674C735A11A}"/>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35" name="Rectangle 33">
              <a:extLst>
                <a:ext uri="{FF2B5EF4-FFF2-40B4-BE49-F238E27FC236}">
                  <a16:creationId xmlns:a16="http://schemas.microsoft.com/office/drawing/2014/main" id="{01A5D0A2-A4A0-8653-584A-75948BF92B8A}"/>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6" name="AutoShape 34">
              <a:extLst>
                <a:ext uri="{FF2B5EF4-FFF2-40B4-BE49-F238E27FC236}">
                  <a16:creationId xmlns:a16="http://schemas.microsoft.com/office/drawing/2014/main" id="{8C7CB479-94B9-2FF9-38FA-081E6DD6585C}"/>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7" name="Freeform 35">
              <a:extLst>
                <a:ext uri="{FF2B5EF4-FFF2-40B4-BE49-F238E27FC236}">
                  <a16:creationId xmlns:a16="http://schemas.microsoft.com/office/drawing/2014/main" id="{9AC87B74-910C-93B4-FD52-BE42ABCAF1EB}"/>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38" name="Freeform 36">
              <a:extLst>
                <a:ext uri="{FF2B5EF4-FFF2-40B4-BE49-F238E27FC236}">
                  <a16:creationId xmlns:a16="http://schemas.microsoft.com/office/drawing/2014/main" id="{414267CC-F068-8222-D06D-F84BF9F2802C}"/>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1303" name="Rectangle 39"/>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39" name="Rectangle 37">
            <a:extLst>
              <a:ext uri="{FF2B5EF4-FFF2-40B4-BE49-F238E27FC236}">
                <a16:creationId xmlns:a16="http://schemas.microsoft.com/office/drawing/2014/main" id="{15D41AA6-3DCA-8196-E68F-FBF77E7C53D4}"/>
              </a:ext>
            </a:extLst>
          </p:cNvPr>
          <p:cNvSpPr>
            <a:spLocks noGrp="1" noChangeArrowheads="1"/>
          </p:cNvSpPr>
          <p:nvPr>
            <p:ph type="dt" sz="half" idx="10"/>
          </p:nvPr>
        </p:nvSpPr>
        <p:spPr/>
        <p:txBody>
          <a:bodyPr/>
          <a:lstStyle>
            <a:lvl1pPr>
              <a:defRPr/>
            </a:lvl1pPr>
          </a:lstStyle>
          <a:p>
            <a:pPr>
              <a:defRPr/>
            </a:pPr>
            <a:endParaRPr lang="en-US" altLang="en-US"/>
          </a:p>
        </p:txBody>
      </p:sp>
      <p:sp>
        <p:nvSpPr>
          <p:cNvPr id="40" name="Rectangle 38">
            <a:extLst>
              <a:ext uri="{FF2B5EF4-FFF2-40B4-BE49-F238E27FC236}">
                <a16:creationId xmlns:a16="http://schemas.microsoft.com/office/drawing/2014/main" id="{4FF1E548-082D-2052-AD1C-36972788D8D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1">
            <a:extLst>
              <a:ext uri="{FF2B5EF4-FFF2-40B4-BE49-F238E27FC236}">
                <a16:creationId xmlns:a16="http://schemas.microsoft.com/office/drawing/2014/main" id="{324F1B0C-E020-0905-1BED-9B7CA9613FFF}"/>
              </a:ext>
            </a:extLst>
          </p:cNvPr>
          <p:cNvSpPr>
            <a:spLocks noGrp="1" noChangeArrowheads="1"/>
          </p:cNvSpPr>
          <p:nvPr>
            <p:ph type="sldNum" sz="quarter" idx="12"/>
          </p:nvPr>
        </p:nvSpPr>
        <p:spPr/>
        <p:txBody>
          <a:bodyPr/>
          <a:lstStyle>
            <a:lvl1pPr>
              <a:defRPr smtClean="0"/>
            </a:lvl1pPr>
          </a:lstStyle>
          <a:p>
            <a:pPr>
              <a:defRPr/>
            </a:pPr>
            <a:fld id="{070C72EC-5C30-4A31-AD20-06E066AD2818}" type="slidenum">
              <a:rPr lang="en-US" altLang="en-US"/>
              <a:pPr>
                <a:defRPr/>
              </a:pPr>
              <a:t>‹#›</a:t>
            </a:fld>
            <a:endParaRPr lang="en-US" altLang="en-US"/>
          </a:p>
        </p:txBody>
      </p:sp>
    </p:spTree>
    <p:extLst>
      <p:ext uri="{BB962C8B-B14F-4D97-AF65-F5344CB8AC3E}">
        <p14:creationId xmlns:p14="http://schemas.microsoft.com/office/powerpoint/2010/main" val="491667679"/>
      </p:ext>
    </p:extLst>
  </p:cSld>
  <p:clrMapOvr>
    <a:masterClrMapping/>
  </p:clrMapOvr>
  <p:transition>
    <p:wipe dir="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8D3AE6D1-99EE-0E66-DF27-D3D7FB5D18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2CE8F378-5EC3-4927-F9DB-0FEC1D6BED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ED696D85-5708-E251-77A0-5591C99428E2}"/>
              </a:ext>
            </a:extLst>
          </p:cNvPr>
          <p:cNvSpPr>
            <a:spLocks noGrp="1" noChangeArrowheads="1"/>
          </p:cNvSpPr>
          <p:nvPr>
            <p:ph type="sldNum" sz="quarter" idx="12"/>
          </p:nvPr>
        </p:nvSpPr>
        <p:spPr>
          <a:ln/>
        </p:spPr>
        <p:txBody>
          <a:bodyPr/>
          <a:lstStyle>
            <a:lvl1pPr>
              <a:defRPr/>
            </a:lvl1pPr>
          </a:lstStyle>
          <a:p>
            <a:pPr>
              <a:defRPr/>
            </a:pPr>
            <a:fld id="{2B2A0D8C-C823-409E-B616-98C1F77785FC}" type="slidenum">
              <a:rPr lang="en-US" altLang="en-US"/>
              <a:pPr>
                <a:defRPr/>
              </a:pPr>
              <a:t>‹#›</a:t>
            </a:fld>
            <a:endParaRPr lang="en-US" altLang="en-US"/>
          </a:p>
        </p:txBody>
      </p:sp>
    </p:spTree>
    <p:extLst>
      <p:ext uri="{BB962C8B-B14F-4D97-AF65-F5344CB8AC3E}">
        <p14:creationId xmlns:p14="http://schemas.microsoft.com/office/powerpoint/2010/main" val="3201042233"/>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22855D9-08D4-41B0-9DDB-2EC49FEB38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85A6E6F-5FC4-448F-8651-99C0CDB26D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ADC7380-2EAA-42CB-95F3-BAF1FF4EC96B}"/>
              </a:ext>
            </a:extLst>
          </p:cNvPr>
          <p:cNvSpPr>
            <a:spLocks noGrp="1" noChangeArrowheads="1"/>
          </p:cNvSpPr>
          <p:nvPr>
            <p:ph type="sldNum" sz="quarter" idx="12"/>
          </p:nvPr>
        </p:nvSpPr>
        <p:spPr>
          <a:ln/>
        </p:spPr>
        <p:txBody>
          <a:bodyPr/>
          <a:lstStyle>
            <a:lvl1pPr>
              <a:defRPr/>
            </a:lvl1pPr>
          </a:lstStyle>
          <a:p>
            <a:fld id="{9AA4F3A0-4282-40BD-9CCF-CDE684CEFCE0}" type="slidenum">
              <a:rPr lang="en-US" altLang="en-US"/>
              <a:pPr/>
              <a:t>‹#›</a:t>
            </a:fld>
            <a:endParaRPr lang="en-US" altLang="en-US"/>
          </a:p>
        </p:txBody>
      </p:sp>
    </p:spTree>
    <p:extLst>
      <p:ext uri="{BB962C8B-B14F-4D97-AF65-F5344CB8AC3E}">
        <p14:creationId xmlns:p14="http://schemas.microsoft.com/office/powerpoint/2010/main" val="53145696"/>
      </p:ext>
    </p:extLst>
  </p:cSld>
  <p:clrMapOvr>
    <a:masterClrMapping/>
  </p:clrMapOvr>
  <p:transition spd="med">
    <p:zoom dir="in"/>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9">
            <a:extLst>
              <a:ext uri="{FF2B5EF4-FFF2-40B4-BE49-F238E27FC236}">
                <a16:creationId xmlns:a16="http://schemas.microsoft.com/office/drawing/2014/main" id="{5CC80850-3E6C-531A-1C0B-2394DA99F6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170FD6C2-C43C-E8E6-EB91-9FF816BD79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742FAD58-21FA-201D-E1C8-98F9C4F4D4CC}"/>
              </a:ext>
            </a:extLst>
          </p:cNvPr>
          <p:cNvSpPr>
            <a:spLocks noGrp="1" noChangeArrowheads="1"/>
          </p:cNvSpPr>
          <p:nvPr>
            <p:ph type="sldNum" sz="quarter" idx="12"/>
          </p:nvPr>
        </p:nvSpPr>
        <p:spPr>
          <a:ln/>
        </p:spPr>
        <p:txBody>
          <a:bodyPr/>
          <a:lstStyle>
            <a:lvl1pPr>
              <a:defRPr/>
            </a:lvl1pPr>
          </a:lstStyle>
          <a:p>
            <a:pPr>
              <a:defRPr/>
            </a:pPr>
            <a:fld id="{53570EF8-6C90-4585-8A4A-EDFB7955F420}" type="slidenum">
              <a:rPr lang="en-US" altLang="en-US"/>
              <a:pPr>
                <a:defRPr/>
              </a:pPr>
              <a:t>‹#›</a:t>
            </a:fld>
            <a:endParaRPr lang="en-US" altLang="en-US"/>
          </a:p>
        </p:txBody>
      </p:sp>
    </p:spTree>
    <p:extLst>
      <p:ext uri="{BB962C8B-B14F-4D97-AF65-F5344CB8AC3E}">
        <p14:creationId xmlns:p14="http://schemas.microsoft.com/office/powerpoint/2010/main" val="185775536"/>
      </p:ext>
    </p:extLst>
  </p:cSld>
  <p:clrMapOvr>
    <a:masterClrMapping/>
  </p:clrMapOvr>
  <p:transition>
    <p:wipe dir="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40EEAFFA-46A1-22CF-05EB-85FD25F6F8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1FE63FF2-40B2-361D-3DBD-CAFA93438D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561AC5F0-A474-BC77-9892-7597B8679DEE}"/>
              </a:ext>
            </a:extLst>
          </p:cNvPr>
          <p:cNvSpPr>
            <a:spLocks noGrp="1" noChangeArrowheads="1"/>
          </p:cNvSpPr>
          <p:nvPr>
            <p:ph type="sldNum" sz="quarter" idx="12"/>
          </p:nvPr>
        </p:nvSpPr>
        <p:spPr>
          <a:ln/>
        </p:spPr>
        <p:txBody>
          <a:bodyPr/>
          <a:lstStyle>
            <a:lvl1pPr>
              <a:defRPr/>
            </a:lvl1pPr>
          </a:lstStyle>
          <a:p>
            <a:pPr>
              <a:defRPr/>
            </a:pPr>
            <a:fld id="{B9404077-7865-4134-919B-4DB230ECA7B5}" type="slidenum">
              <a:rPr lang="en-US" altLang="en-US"/>
              <a:pPr>
                <a:defRPr/>
              </a:pPr>
              <a:t>‹#›</a:t>
            </a:fld>
            <a:endParaRPr lang="en-US" altLang="en-US"/>
          </a:p>
        </p:txBody>
      </p:sp>
    </p:spTree>
    <p:extLst>
      <p:ext uri="{BB962C8B-B14F-4D97-AF65-F5344CB8AC3E}">
        <p14:creationId xmlns:p14="http://schemas.microsoft.com/office/powerpoint/2010/main" val="3102921236"/>
      </p:ext>
    </p:extLst>
  </p:cSld>
  <p:clrMapOvr>
    <a:masterClrMapping/>
  </p:clrMapOvr>
  <p:transition>
    <p:wipe dir="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F73B7890-3B34-7DD4-2BB5-35C4E106F7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5C6DC24D-3531-C772-3A9B-9C4549F5C1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161A7D76-240D-51E1-453E-D65C3B2D79E1}"/>
              </a:ext>
            </a:extLst>
          </p:cNvPr>
          <p:cNvSpPr>
            <a:spLocks noGrp="1" noChangeArrowheads="1"/>
          </p:cNvSpPr>
          <p:nvPr>
            <p:ph type="sldNum" sz="quarter" idx="12"/>
          </p:nvPr>
        </p:nvSpPr>
        <p:spPr>
          <a:ln/>
        </p:spPr>
        <p:txBody>
          <a:bodyPr/>
          <a:lstStyle>
            <a:lvl1pPr>
              <a:defRPr/>
            </a:lvl1pPr>
          </a:lstStyle>
          <a:p>
            <a:pPr>
              <a:defRPr/>
            </a:pPr>
            <a:fld id="{7F5BDF39-E6A7-42FE-B5CA-86B45065CD14}" type="slidenum">
              <a:rPr lang="en-US" altLang="en-US"/>
              <a:pPr>
                <a:defRPr/>
              </a:pPr>
              <a:t>‹#›</a:t>
            </a:fld>
            <a:endParaRPr lang="en-US" altLang="en-US"/>
          </a:p>
        </p:txBody>
      </p:sp>
    </p:spTree>
    <p:extLst>
      <p:ext uri="{BB962C8B-B14F-4D97-AF65-F5344CB8AC3E}">
        <p14:creationId xmlns:p14="http://schemas.microsoft.com/office/powerpoint/2010/main" val="3031550409"/>
      </p:ext>
    </p:extLst>
  </p:cSld>
  <p:clrMapOvr>
    <a:masterClrMapping/>
  </p:clrMapOvr>
  <p:transition>
    <p:wipe dir="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438D2851-0FB8-251C-F694-9739D871C9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AE9BC45A-8898-0E86-9540-C0488F46C3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1BD779F9-0FE3-BCA5-52DB-68395BAC63C6}"/>
              </a:ext>
            </a:extLst>
          </p:cNvPr>
          <p:cNvSpPr>
            <a:spLocks noGrp="1" noChangeArrowheads="1"/>
          </p:cNvSpPr>
          <p:nvPr>
            <p:ph type="sldNum" sz="quarter" idx="12"/>
          </p:nvPr>
        </p:nvSpPr>
        <p:spPr>
          <a:ln/>
        </p:spPr>
        <p:txBody>
          <a:bodyPr/>
          <a:lstStyle>
            <a:lvl1pPr>
              <a:defRPr/>
            </a:lvl1pPr>
          </a:lstStyle>
          <a:p>
            <a:pPr>
              <a:defRPr/>
            </a:pPr>
            <a:fld id="{AAE7B4F9-4B4B-4385-A3CD-991B71528CC3}" type="slidenum">
              <a:rPr lang="en-US" altLang="en-US"/>
              <a:pPr>
                <a:defRPr/>
              </a:pPr>
              <a:t>‹#›</a:t>
            </a:fld>
            <a:endParaRPr lang="en-US" altLang="en-US"/>
          </a:p>
        </p:txBody>
      </p:sp>
    </p:spTree>
    <p:extLst>
      <p:ext uri="{BB962C8B-B14F-4D97-AF65-F5344CB8AC3E}">
        <p14:creationId xmlns:p14="http://schemas.microsoft.com/office/powerpoint/2010/main" val="2073101232"/>
      </p:ext>
    </p:extLst>
  </p:cSld>
  <p:clrMapOvr>
    <a:masterClrMapping/>
  </p:clrMapOvr>
  <p:transition>
    <p:wipe dir="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41CA1004-9220-2BD6-34C0-D14A300FEA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611270EA-9299-8918-8874-0A79A73AC7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284E8FE0-BB62-92D5-2A9F-2A05F5ECF7B8}"/>
              </a:ext>
            </a:extLst>
          </p:cNvPr>
          <p:cNvSpPr>
            <a:spLocks noGrp="1" noChangeArrowheads="1"/>
          </p:cNvSpPr>
          <p:nvPr>
            <p:ph type="sldNum" sz="quarter" idx="12"/>
          </p:nvPr>
        </p:nvSpPr>
        <p:spPr>
          <a:ln/>
        </p:spPr>
        <p:txBody>
          <a:bodyPr/>
          <a:lstStyle>
            <a:lvl1pPr>
              <a:defRPr/>
            </a:lvl1pPr>
          </a:lstStyle>
          <a:p>
            <a:pPr>
              <a:defRPr/>
            </a:pPr>
            <a:fld id="{6D60C3D8-91CB-4435-BE34-AB88F78335A8}" type="slidenum">
              <a:rPr lang="en-US" altLang="en-US"/>
              <a:pPr>
                <a:defRPr/>
              </a:pPr>
              <a:t>‹#›</a:t>
            </a:fld>
            <a:endParaRPr lang="en-US" altLang="en-US"/>
          </a:p>
        </p:txBody>
      </p:sp>
    </p:spTree>
    <p:extLst>
      <p:ext uri="{BB962C8B-B14F-4D97-AF65-F5344CB8AC3E}">
        <p14:creationId xmlns:p14="http://schemas.microsoft.com/office/powerpoint/2010/main" val="566380224"/>
      </p:ext>
    </p:extLst>
  </p:cSld>
  <p:clrMapOvr>
    <a:masterClrMapping/>
  </p:clrMapOvr>
  <p:transition>
    <p:wipe dir="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1866CE0D-8689-A55A-7284-9F150BFAC5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348CFDAE-4511-1867-943D-98BE881CD0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4E947603-DFDD-1AF2-9EF8-12E9CB773FE6}"/>
              </a:ext>
            </a:extLst>
          </p:cNvPr>
          <p:cNvSpPr>
            <a:spLocks noGrp="1" noChangeArrowheads="1"/>
          </p:cNvSpPr>
          <p:nvPr>
            <p:ph type="sldNum" sz="quarter" idx="12"/>
          </p:nvPr>
        </p:nvSpPr>
        <p:spPr>
          <a:ln/>
        </p:spPr>
        <p:txBody>
          <a:bodyPr/>
          <a:lstStyle>
            <a:lvl1pPr>
              <a:defRPr/>
            </a:lvl1pPr>
          </a:lstStyle>
          <a:p>
            <a:pPr>
              <a:defRPr/>
            </a:pPr>
            <a:fld id="{DE7B3241-7011-4DC0-B732-01A5D88AD42C}" type="slidenum">
              <a:rPr lang="en-US" altLang="en-US"/>
              <a:pPr>
                <a:defRPr/>
              </a:pPr>
              <a:t>‹#›</a:t>
            </a:fld>
            <a:endParaRPr lang="en-US" altLang="en-US"/>
          </a:p>
        </p:txBody>
      </p:sp>
    </p:spTree>
    <p:extLst>
      <p:ext uri="{BB962C8B-B14F-4D97-AF65-F5344CB8AC3E}">
        <p14:creationId xmlns:p14="http://schemas.microsoft.com/office/powerpoint/2010/main" val="1548484968"/>
      </p:ext>
    </p:extLst>
  </p:cSld>
  <p:clrMapOvr>
    <a:masterClrMapping/>
  </p:clrMapOvr>
  <p:transition>
    <p:wipe dir="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460F7AB2-8104-DC20-C6A4-BA4A914778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6D7BE061-5CF8-51B9-7EEB-31473B0EA8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F0DDF794-D7E7-4655-0571-2F4432FFE9CB}"/>
              </a:ext>
            </a:extLst>
          </p:cNvPr>
          <p:cNvSpPr>
            <a:spLocks noGrp="1" noChangeArrowheads="1"/>
          </p:cNvSpPr>
          <p:nvPr>
            <p:ph type="sldNum" sz="quarter" idx="12"/>
          </p:nvPr>
        </p:nvSpPr>
        <p:spPr>
          <a:ln/>
        </p:spPr>
        <p:txBody>
          <a:bodyPr/>
          <a:lstStyle>
            <a:lvl1pPr>
              <a:defRPr/>
            </a:lvl1pPr>
          </a:lstStyle>
          <a:p>
            <a:pPr>
              <a:defRPr/>
            </a:pPr>
            <a:fld id="{E2B43169-0ED2-48DC-8731-A4C5469FBE9D}" type="slidenum">
              <a:rPr lang="en-US" altLang="en-US"/>
              <a:pPr>
                <a:defRPr/>
              </a:pPr>
              <a:t>‹#›</a:t>
            </a:fld>
            <a:endParaRPr lang="en-US" altLang="en-US"/>
          </a:p>
        </p:txBody>
      </p:sp>
    </p:spTree>
    <p:extLst>
      <p:ext uri="{BB962C8B-B14F-4D97-AF65-F5344CB8AC3E}">
        <p14:creationId xmlns:p14="http://schemas.microsoft.com/office/powerpoint/2010/main" val="3639483885"/>
      </p:ext>
    </p:extLst>
  </p:cSld>
  <p:clrMapOvr>
    <a:masterClrMapping/>
  </p:clrMapOvr>
  <p:transition>
    <p:wipe dir="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DDECCF28-A31A-6379-905F-89EE7D18C6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9E6EDC88-5235-829C-C278-3B23F191CD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5B2DB75B-C926-A8AD-0C7C-638C7552C4C6}"/>
              </a:ext>
            </a:extLst>
          </p:cNvPr>
          <p:cNvSpPr>
            <a:spLocks noGrp="1" noChangeArrowheads="1"/>
          </p:cNvSpPr>
          <p:nvPr>
            <p:ph type="sldNum" sz="quarter" idx="12"/>
          </p:nvPr>
        </p:nvSpPr>
        <p:spPr>
          <a:ln/>
        </p:spPr>
        <p:txBody>
          <a:bodyPr/>
          <a:lstStyle>
            <a:lvl1pPr>
              <a:defRPr/>
            </a:lvl1pPr>
          </a:lstStyle>
          <a:p>
            <a:pPr>
              <a:defRPr/>
            </a:pPr>
            <a:fld id="{5D6ACF9C-12EF-49F6-BF9B-CA78364EC217}" type="slidenum">
              <a:rPr lang="en-US" altLang="en-US"/>
              <a:pPr>
                <a:defRPr/>
              </a:pPr>
              <a:t>‹#›</a:t>
            </a:fld>
            <a:endParaRPr lang="en-US" altLang="en-US"/>
          </a:p>
        </p:txBody>
      </p:sp>
    </p:spTree>
    <p:extLst>
      <p:ext uri="{BB962C8B-B14F-4D97-AF65-F5344CB8AC3E}">
        <p14:creationId xmlns:p14="http://schemas.microsoft.com/office/powerpoint/2010/main" val="2986786719"/>
      </p:ext>
    </p:extLst>
  </p:cSld>
  <p:clrMapOvr>
    <a:masterClrMapping/>
  </p:clrMapOvr>
  <p:transition>
    <p:wipe dir="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692B3AFE-A542-C1C3-5D00-6064A4D3D4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8ABF9C36-08E7-664E-958B-1815DC2335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4A7DFCF-3183-3E30-56BF-D10673906090}"/>
              </a:ext>
            </a:extLst>
          </p:cNvPr>
          <p:cNvSpPr>
            <a:spLocks noGrp="1" noChangeArrowheads="1"/>
          </p:cNvSpPr>
          <p:nvPr>
            <p:ph type="sldNum" sz="quarter" idx="12"/>
          </p:nvPr>
        </p:nvSpPr>
        <p:spPr>
          <a:ln/>
        </p:spPr>
        <p:txBody>
          <a:bodyPr/>
          <a:lstStyle>
            <a:lvl1pPr>
              <a:defRPr/>
            </a:lvl1pPr>
          </a:lstStyle>
          <a:p>
            <a:pPr>
              <a:defRPr/>
            </a:pPr>
            <a:fld id="{6A5F0BDD-C2FB-423D-8FCE-3CA2281B287A}" type="slidenum">
              <a:rPr lang="en-US" altLang="en-US"/>
              <a:pPr>
                <a:defRPr/>
              </a:pPr>
              <a:t>‹#›</a:t>
            </a:fld>
            <a:endParaRPr lang="en-US" altLang="en-US"/>
          </a:p>
        </p:txBody>
      </p:sp>
    </p:spTree>
    <p:extLst>
      <p:ext uri="{BB962C8B-B14F-4D97-AF65-F5344CB8AC3E}">
        <p14:creationId xmlns:p14="http://schemas.microsoft.com/office/powerpoint/2010/main" val="700578810"/>
      </p:ext>
    </p:extLst>
  </p:cSld>
  <p:clrMapOvr>
    <a:masterClrMapping/>
  </p:clrMapOvr>
  <p:transition>
    <p:wipe dir="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5BBF8067-D788-4B11-B914-000422E5B5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0AA43EDC-6325-D1D3-9B88-8B22A401C6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6CC7AECE-DE10-A2F0-C2C0-556DBDF1FA7D}"/>
              </a:ext>
            </a:extLst>
          </p:cNvPr>
          <p:cNvSpPr>
            <a:spLocks noGrp="1" noChangeArrowheads="1"/>
          </p:cNvSpPr>
          <p:nvPr>
            <p:ph type="sldNum" sz="quarter" idx="12"/>
          </p:nvPr>
        </p:nvSpPr>
        <p:spPr>
          <a:ln/>
        </p:spPr>
        <p:txBody>
          <a:bodyPr/>
          <a:lstStyle>
            <a:lvl1pPr>
              <a:defRPr/>
            </a:lvl1pPr>
          </a:lstStyle>
          <a:p>
            <a:pPr>
              <a:defRPr/>
            </a:pPr>
            <a:fld id="{21DCB883-9B5D-4A33-AF65-4DB3ECA38354}" type="slidenum">
              <a:rPr lang="en-US" altLang="en-US"/>
              <a:pPr>
                <a:defRPr/>
              </a:pPr>
              <a:t>‹#›</a:t>
            </a:fld>
            <a:endParaRPr lang="en-US" altLang="en-US"/>
          </a:p>
        </p:txBody>
      </p:sp>
    </p:spTree>
    <p:extLst>
      <p:ext uri="{BB962C8B-B14F-4D97-AF65-F5344CB8AC3E}">
        <p14:creationId xmlns:p14="http://schemas.microsoft.com/office/powerpoint/2010/main" val="1923416157"/>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4D9C54-CDD5-4C7E-BF34-6E7C4C7807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C7ADDFE-FD56-40BC-A273-B1AA34718E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EA108A-2FC6-49AB-96B6-67932D3B0CF7}"/>
              </a:ext>
            </a:extLst>
          </p:cNvPr>
          <p:cNvSpPr>
            <a:spLocks noGrp="1" noChangeArrowheads="1"/>
          </p:cNvSpPr>
          <p:nvPr>
            <p:ph type="sldNum" sz="quarter" idx="12"/>
          </p:nvPr>
        </p:nvSpPr>
        <p:spPr>
          <a:ln/>
        </p:spPr>
        <p:txBody>
          <a:bodyPr/>
          <a:lstStyle>
            <a:lvl1pPr>
              <a:defRPr/>
            </a:lvl1pPr>
          </a:lstStyle>
          <a:p>
            <a:fld id="{51B9F424-866D-49EF-BA61-1CFE6D746C4E}" type="slidenum">
              <a:rPr lang="en-US" altLang="en-US"/>
              <a:pPr/>
              <a:t>‹#›</a:t>
            </a:fld>
            <a:endParaRPr lang="en-US" altLang="en-US"/>
          </a:p>
        </p:txBody>
      </p:sp>
    </p:spTree>
    <p:extLst>
      <p:ext uri="{BB962C8B-B14F-4D97-AF65-F5344CB8AC3E}">
        <p14:creationId xmlns:p14="http://schemas.microsoft.com/office/powerpoint/2010/main" val="4123758611"/>
      </p:ext>
    </p:extLst>
  </p:cSld>
  <p:clrMapOvr>
    <a:masterClrMapping/>
  </p:clrMapOvr>
  <p:transition spd="med">
    <p:zoom dir="in"/>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17C82F72-9D2A-16E1-4004-DA51BC9A65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12B60A94-B57A-9E4C-06EA-9DF54D7340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F946F86C-2B72-0440-BD38-C17E934B4E3C}"/>
              </a:ext>
            </a:extLst>
          </p:cNvPr>
          <p:cNvSpPr>
            <a:spLocks noGrp="1" noChangeArrowheads="1"/>
          </p:cNvSpPr>
          <p:nvPr>
            <p:ph type="sldNum" sz="quarter" idx="12"/>
          </p:nvPr>
        </p:nvSpPr>
        <p:spPr>
          <a:ln/>
        </p:spPr>
        <p:txBody>
          <a:bodyPr/>
          <a:lstStyle>
            <a:lvl1pPr>
              <a:defRPr/>
            </a:lvl1pPr>
          </a:lstStyle>
          <a:p>
            <a:pPr>
              <a:defRPr/>
            </a:pPr>
            <a:fld id="{BB26D889-CA69-4B52-B21C-31CDACD210D0}" type="slidenum">
              <a:rPr lang="en-US" altLang="en-US"/>
              <a:pPr>
                <a:defRPr/>
              </a:pPr>
              <a:t>‹#›</a:t>
            </a:fld>
            <a:endParaRPr lang="en-US" altLang="en-US"/>
          </a:p>
        </p:txBody>
      </p:sp>
    </p:spTree>
    <p:extLst>
      <p:ext uri="{BB962C8B-B14F-4D97-AF65-F5344CB8AC3E}">
        <p14:creationId xmlns:p14="http://schemas.microsoft.com/office/powerpoint/2010/main" val="2452540888"/>
      </p:ext>
    </p:extLst>
  </p:cSld>
  <p:clrMapOvr>
    <a:masterClrMapping/>
  </p:clrMapOvr>
  <p:transition>
    <p:wipe dir="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5CE529B2-7900-7213-2F68-F5434EB254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49F515AB-0B49-23E5-76D8-DD7F0570D8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A97FCF9D-EDCB-FB12-167F-94B48C5C1450}"/>
              </a:ext>
            </a:extLst>
          </p:cNvPr>
          <p:cNvSpPr>
            <a:spLocks noGrp="1" noChangeArrowheads="1"/>
          </p:cNvSpPr>
          <p:nvPr>
            <p:ph type="sldNum" sz="quarter" idx="12"/>
          </p:nvPr>
        </p:nvSpPr>
        <p:spPr>
          <a:ln/>
        </p:spPr>
        <p:txBody>
          <a:bodyPr/>
          <a:lstStyle>
            <a:lvl1pPr>
              <a:defRPr/>
            </a:lvl1pPr>
          </a:lstStyle>
          <a:p>
            <a:pPr>
              <a:defRPr/>
            </a:pPr>
            <a:fld id="{35E95BBA-4A0D-4B22-819B-E6CBC93EE500}" type="slidenum">
              <a:rPr lang="en-US" altLang="en-US"/>
              <a:pPr>
                <a:defRPr/>
              </a:pPr>
              <a:t>‹#›</a:t>
            </a:fld>
            <a:endParaRPr lang="en-US" altLang="en-US"/>
          </a:p>
        </p:txBody>
      </p:sp>
    </p:spTree>
    <p:extLst>
      <p:ext uri="{BB962C8B-B14F-4D97-AF65-F5344CB8AC3E}">
        <p14:creationId xmlns:p14="http://schemas.microsoft.com/office/powerpoint/2010/main" val="5683833"/>
      </p:ext>
    </p:extLst>
  </p:cSld>
  <p:clrMapOvr>
    <a:masterClrMapping/>
  </p:clrMapOvr>
  <p:transition>
    <p:wipe dir="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79250747-96E0-D390-EAC0-8FF44D6EE9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31A33E66-5C07-B5A8-854E-BE2FEB696F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666025B9-939A-B786-5DA7-F631500BAB0C}"/>
              </a:ext>
            </a:extLst>
          </p:cNvPr>
          <p:cNvSpPr>
            <a:spLocks noGrp="1" noChangeArrowheads="1"/>
          </p:cNvSpPr>
          <p:nvPr>
            <p:ph type="sldNum" sz="quarter" idx="12"/>
          </p:nvPr>
        </p:nvSpPr>
        <p:spPr>
          <a:ln/>
        </p:spPr>
        <p:txBody>
          <a:bodyPr/>
          <a:lstStyle>
            <a:lvl1pPr>
              <a:defRPr/>
            </a:lvl1pPr>
          </a:lstStyle>
          <a:p>
            <a:pPr>
              <a:defRPr/>
            </a:pPr>
            <a:fld id="{B2CDEDF9-67DA-4EEF-B6FC-F0B3FADAFBD7}" type="slidenum">
              <a:rPr lang="en-US" altLang="en-US"/>
              <a:pPr>
                <a:defRPr/>
              </a:pPr>
              <a:t>‹#›</a:t>
            </a:fld>
            <a:endParaRPr lang="en-US" altLang="en-US"/>
          </a:p>
        </p:txBody>
      </p:sp>
    </p:spTree>
    <p:extLst>
      <p:ext uri="{BB962C8B-B14F-4D97-AF65-F5344CB8AC3E}">
        <p14:creationId xmlns:p14="http://schemas.microsoft.com/office/powerpoint/2010/main" val="2815438021"/>
      </p:ext>
    </p:extLst>
  </p:cSld>
  <p:clrMapOvr>
    <a:masterClrMapping/>
  </p:clrMapOvr>
  <p:transition>
    <p:wipe dir="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7B1444E4-FC7A-E304-4C64-4B1D1C379F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01923741-05D8-0B64-9F97-EFF5629850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458E5E4E-DE58-6EF2-765A-92F2591328E6}"/>
              </a:ext>
            </a:extLst>
          </p:cNvPr>
          <p:cNvSpPr>
            <a:spLocks noGrp="1" noChangeArrowheads="1"/>
          </p:cNvSpPr>
          <p:nvPr>
            <p:ph type="sldNum" sz="quarter" idx="12"/>
          </p:nvPr>
        </p:nvSpPr>
        <p:spPr>
          <a:ln/>
        </p:spPr>
        <p:txBody>
          <a:bodyPr/>
          <a:lstStyle>
            <a:lvl1pPr>
              <a:defRPr/>
            </a:lvl1pPr>
          </a:lstStyle>
          <a:p>
            <a:pPr>
              <a:defRPr/>
            </a:pPr>
            <a:fld id="{1BB6FF03-01F6-49AD-AAB8-81B79F8A5965}" type="slidenum">
              <a:rPr lang="en-US" altLang="en-US"/>
              <a:pPr>
                <a:defRPr/>
              </a:pPr>
              <a:t>‹#›</a:t>
            </a:fld>
            <a:endParaRPr lang="en-US" altLang="en-US"/>
          </a:p>
        </p:txBody>
      </p:sp>
    </p:spTree>
    <p:extLst>
      <p:ext uri="{BB962C8B-B14F-4D97-AF65-F5344CB8AC3E}">
        <p14:creationId xmlns:p14="http://schemas.microsoft.com/office/powerpoint/2010/main" val="2859250430"/>
      </p:ext>
    </p:extLst>
  </p:cSld>
  <p:clrMapOvr>
    <a:masterClrMapping/>
  </p:clrMapOvr>
  <p:transition>
    <p:wipe dir="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328FF410-C975-2D47-98A8-01C64432F5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EC5AC9FB-572D-EEC4-4B82-8BC140BB58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EA304368-3DFC-E155-F106-C864F93EA421}"/>
              </a:ext>
            </a:extLst>
          </p:cNvPr>
          <p:cNvSpPr>
            <a:spLocks noGrp="1" noChangeArrowheads="1"/>
          </p:cNvSpPr>
          <p:nvPr>
            <p:ph type="sldNum" sz="quarter" idx="12"/>
          </p:nvPr>
        </p:nvSpPr>
        <p:spPr>
          <a:ln/>
        </p:spPr>
        <p:txBody>
          <a:bodyPr/>
          <a:lstStyle>
            <a:lvl1pPr>
              <a:defRPr/>
            </a:lvl1pPr>
          </a:lstStyle>
          <a:p>
            <a:pPr>
              <a:defRPr/>
            </a:pPr>
            <a:fld id="{6531B63F-7480-4592-A435-F6AF4B9CB509}" type="slidenum">
              <a:rPr lang="en-US" altLang="en-US"/>
              <a:pPr>
                <a:defRPr/>
              </a:pPr>
              <a:t>‹#›</a:t>
            </a:fld>
            <a:endParaRPr lang="en-US" altLang="en-US"/>
          </a:p>
        </p:txBody>
      </p:sp>
    </p:spTree>
    <p:extLst>
      <p:ext uri="{BB962C8B-B14F-4D97-AF65-F5344CB8AC3E}">
        <p14:creationId xmlns:p14="http://schemas.microsoft.com/office/powerpoint/2010/main" val="1201317695"/>
      </p:ext>
    </p:extLst>
  </p:cSld>
  <p:clrMapOvr>
    <a:masterClrMapping/>
  </p:clrMapOvr>
  <p:transition>
    <p:wipe dir="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a:extLst>
              <a:ext uri="{FF2B5EF4-FFF2-40B4-BE49-F238E27FC236}">
                <a16:creationId xmlns:a16="http://schemas.microsoft.com/office/drawing/2014/main" id="{E537553C-26F2-1317-9A57-172C3DD393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0AA07ED0-590B-5641-1396-2F67A1398B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820C4D0C-77D5-0A17-8B36-3CE02D68F89B}"/>
              </a:ext>
            </a:extLst>
          </p:cNvPr>
          <p:cNvSpPr>
            <a:spLocks noGrp="1" noChangeArrowheads="1"/>
          </p:cNvSpPr>
          <p:nvPr>
            <p:ph type="sldNum" sz="quarter" idx="12"/>
          </p:nvPr>
        </p:nvSpPr>
        <p:spPr>
          <a:ln/>
        </p:spPr>
        <p:txBody>
          <a:bodyPr/>
          <a:lstStyle>
            <a:lvl1pPr>
              <a:defRPr/>
            </a:lvl1pPr>
          </a:lstStyle>
          <a:p>
            <a:pPr>
              <a:defRPr/>
            </a:pPr>
            <a:fld id="{EF94F9BD-2180-4F13-ABFC-A01F03CF5C65}" type="slidenum">
              <a:rPr lang="en-US" altLang="en-US"/>
              <a:pPr>
                <a:defRPr/>
              </a:pPr>
              <a:t>‹#›</a:t>
            </a:fld>
            <a:endParaRPr lang="en-US" altLang="en-US"/>
          </a:p>
        </p:txBody>
      </p:sp>
    </p:spTree>
    <p:extLst>
      <p:ext uri="{BB962C8B-B14F-4D97-AF65-F5344CB8AC3E}">
        <p14:creationId xmlns:p14="http://schemas.microsoft.com/office/powerpoint/2010/main" val="3622886263"/>
      </p:ext>
    </p:extLst>
  </p:cSld>
  <p:clrMapOvr>
    <a:masterClrMapping/>
  </p:clrMapOvr>
  <p:transition>
    <p:wipe dir="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7D46B44-76CB-1589-3A83-F6DE2AAD12BC}"/>
              </a:ext>
            </a:extLst>
          </p:cNvPr>
          <p:cNvGrpSpPr>
            <a:grpSpLocks/>
          </p:cNvGrpSpPr>
          <p:nvPr/>
        </p:nvGrpSpPr>
        <p:grpSpPr bwMode="auto">
          <a:xfrm>
            <a:off x="5067300" y="1789114"/>
            <a:ext cx="7120467" cy="5056187"/>
            <a:chOff x="2394" y="1127"/>
            <a:chExt cx="3364" cy="3185"/>
          </a:xfrm>
        </p:grpSpPr>
        <p:sp>
          <p:nvSpPr>
            <p:cNvPr id="5" name="Rectangle 3">
              <a:extLst>
                <a:ext uri="{FF2B5EF4-FFF2-40B4-BE49-F238E27FC236}">
                  <a16:creationId xmlns:a16="http://schemas.microsoft.com/office/drawing/2014/main" id="{F36134F2-FF92-80E1-48E0-0A7F0815982F}"/>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6" name="Oval 4">
              <a:extLst>
                <a:ext uri="{FF2B5EF4-FFF2-40B4-BE49-F238E27FC236}">
                  <a16:creationId xmlns:a16="http://schemas.microsoft.com/office/drawing/2014/main" id="{50CD8FC0-364F-E0E0-2B65-FDEB0AC84279}"/>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7" name="Rectangle 5">
              <a:extLst>
                <a:ext uri="{FF2B5EF4-FFF2-40B4-BE49-F238E27FC236}">
                  <a16:creationId xmlns:a16="http://schemas.microsoft.com/office/drawing/2014/main" id="{C8255601-53F3-3E6C-8541-3D3AB190C44C}"/>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95ADD2BC-FEBD-A967-8061-3C1F300E17CF}"/>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9" name="Rectangle 7">
              <a:extLst>
                <a:ext uri="{FF2B5EF4-FFF2-40B4-BE49-F238E27FC236}">
                  <a16:creationId xmlns:a16="http://schemas.microsoft.com/office/drawing/2014/main" id="{475DD50A-54F8-93C4-F294-A75E9DD41C82}"/>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 name="Rectangle 8">
              <a:extLst>
                <a:ext uri="{FF2B5EF4-FFF2-40B4-BE49-F238E27FC236}">
                  <a16:creationId xmlns:a16="http://schemas.microsoft.com/office/drawing/2014/main" id="{45EA5D7E-8F0C-920D-E191-F19149F062AD}"/>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1" name="Rectangle 9">
              <a:extLst>
                <a:ext uri="{FF2B5EF4-FFF2-40B4-BE49-F238E27FC236}">
                  <a16:creationId xmlns:a16="http://schemas.microsoft.com/office/drawing/2014/main" id="{B908031B-4838-C2D1-249E-79BBF12823C4}"/>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2" name="Rectangle 10">
              <a:extLst>
                <a:ext uri="{FF2B5EF4-FFF2-40B4-BE49-F238E27FC236}">
                  <a16:creationId xmlns:a16="http://schemas.microsoft.com/office/drawing/2014/main" id="{F07E505B-0B4F-C836-FD0F-EF8864B07869}"/>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 name="Rectangle 11">
              <a:extLst>
                <a:ext uri="{FF2B5EF4-FFF2-40B4-BE49-F238E27FC236}">
                  <a16:creationId xmlns:a16="http://schemas.microsoft.com/office/drawing/2014/main" id="{EC702366-9353-1851-21EA-24CFDA316402}"/>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36F1FB07-C2CF-6A10-D92E-349FA13742EE}"/>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5" name="Freeform 13">
              <a:extLst>
                <a:ext uri="{FF2B5EF4-FFF2-40B4-BE49-F238E27FC236}">
                  <a16:creationId xmlns:a16="http://schemas.microsoft.com/office/drawing/2014/main" id="{B1D3D059-E2DB-13AD-AD84-38E5FD783885}"/>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6" name="Freeform 14">
              <a:extLst>
                <a:ext uri="{FF2B5EF4-FFF2-40B4-BE49-F238E27FC236}">
                  <a16:creationId xmlns:a16="http://schemas.microsoft.com/office/drawing/2014/main" id="{6082B247-FE85-899A-70F4-58515C10B70F}"/>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7" name="Freeform 15">
              <a:extLst>
                <a:ext uri="{FF2B5EF4-FFF2-40B4-BE49-F238E27FC236}">
                  <a16:creationId xmlns:a16="http://schemas.microsoft.com/office/drawing/2014/main" id="{98518FB4-F498-2681-C2CE-CA3DAABB76EB}"/>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8" name="Freeform 16">
              <a:extLst>
                <a:ext uri="{FF2B5EF4-FFF2-40B4-BE49-F238E27FC236}">
                  <a16:creationId xmlns:a16="http://schemas.microsoft.com/office/drawing/2014/main" id="{8A985C88-6124-39F9-DEB6-51C747171496}"/>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9" name="Freeform 17">
              <a:extLst>
                <a:ext uri="{FF2B5EF4-FFF2-40B4-BE49-F238E27FC236}">
                  <a16:creationId xmlns:a16="http://schemas.microsoft.com/office/drawing/2014/main" id="{D1ABEAC4-A875-535A-9010-5EC973296198}"/>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0" name="Freeform 18">
              <a:extLst>
                <a:ext uri="{FF2B5EF4-FFF2-40B4-BE49-F238E27FC236}">
                  <a16:creationId xmlns:a16="http://schemas.microsoft.com/office/drawing/2014/main" id="{4FCAF748-1156-D50A-C57A-645C2C3F083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1" name="Freeform 19">
              <a:extLst>
                <a:ext uri="{FF2B5EF4-FFF2-40B4-BE49-F238E27FC236}">
                  <a16:creationId xmlns:a16="http://schemas.microsoft.com/office/drawing/2014/main" id="{D39C2819-032F-1D89-799A-4AD23700B6CF}"/>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2" name="Freeform 20">
              <a:extLst>
                <a:ext uri="{FF2B5EF4-FFF2-40B4-BE49-F238E27FC236}">
                  <a16:creationId xmlns:a16="http://schemas.microsoft.com/office/drawing/2014/main" id="{E76C4D4F-38E5-D515-01BA-35254E5DDEBC}"/>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3" name="Freeform 21">
              <a:extLst>
                <a:ext uri="{FF2B5EF4-FFF2-40B4-BE49-F238E27FC236}">
                  <a16:creationId xmlns:a16="http://schemas.microsoft.com/office/drawing/2014/main" id="{1950B1FB-8F83-FA7A-1C70-CF4AAFA0FB68}"/>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4" name="Freeform 22">
              <a:extLst>
                <a:ext uri="{FF2B5EF4-FFF2-40B4-BE49-F238E27FC236}">
                  <a16:creationId xmlns:a16="http://schemas.microsoft.com/office/drawing/2014/main" id="{3B05966A-3EFE-8DFD-74EC-8162C8EB8C9B}"/>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5" name="Freeform 23">
              <a:extLst>
                <a:ext uri="{FF2B5EF4-FFF2-40B4-BE49-F238E27FC236}">
                  <a16:creationId xmlns:a16="http://schemas.microsoft.com/office/drawing/2014/main" id="{8DBF3004-2374-A1DD-E4BE-3E3F4DE2D804}"/>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26" name="Freeform 24">
              <a:extLst>
                <a:ext uri="{FF2B5EF4-FFF2-40B4-BE49-F238E27FC236}">
                  <a16:creationId xmlns:a16="http://schemas.microsoft.com/office/drawing/2014/main" id="{BC29259B-AF64-588A-9601-935D5D02F2A8}"/>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7" name="Freeform 25">
              <a:extLst>
                <a:ext uri="{FF2B5EF4-FFF2-40B4-BE49-F238E27FC236}">
                  <a16:creationId xmlns:a16="http://schemas.microsoft.com/office/drawing/2014/main" id="{C671148D-7CDF-DC05-4864-CBF8EE754154}"/>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8" name="Freeform 26">
              <a:extLst>
                <a:ext uri="{FF2B5EF4-FFF2-40B4-BE49-F238E27FC236}">
                  <a16:creationId xmlns:a16="http://schemas.microsoft.com/office/drawing/2014/main" id="{B1E44EE9-7CB9-BFFD-CD92-28B98B5722DB}"/>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9" name="Oval 27">
              <a:extLst>
                <a:ext uri="{FF2B5EF4-FFF2-40B4-BE49-F238E27FC236}">
                  <a16:creationId xmlns:a16="http://schemas.microsoft.com/office/drawing/2014/main" id="{DAF9138B-FB7D-E788-B1C4-6F9EBE7764EC}"/>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30" name="Oval 28">
              <a:extLst>
                <a:ext uri="{FF2B5EF4-FFF2-40B4-BE49-F238E27FC236}">
                  <a16:creationId xmlns:a16="http://schemas.microsoft.com/office/drawing/2014/main" id="{A2A8CC9D-C861-4729-6548-111BB3F7F934}"/>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1" name="Oval 29">
              <a:extLst>
                <a:ext uri="{FF2B5EF4-FFF2-40B4-BE49-F238E27FC236}">
                  <a16:creationId xmlns:a16="http://schemas.microsoft.com/office/drawing/2014/main" id="{194E3A2B-69B1-ABB6-DE9D-7581B3FCE98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32" name="Freeform 30">
              <a:extLst>
                <a:ext uri="{FF2B5EF4-FFF2-40B4-BE49-F238E27FC236}">
                  <a16:creationId xmlns:a16="http://schemas.microsoft.com/office/drawing/2014/main" id="{741A31B0-FF7E-B391-FA68-6F352B5A97BB}"/>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3" name="Freeform 31">
              <a:extLst>
                <a:ext uri="{FF2B5EF4-FFF2-40B4-BE49-F238E27FC236}">
                  <a16:creationId xmlns:a16="http://schemas.microsoft.com/office/drawing/2014/main" id="{2CBC7775-C00C-7686-340E-116918E20826}"/>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4" name="Rectangle 32">
              <a:extLst>
                <a:ext uri="{FF2B5EF4-FFF2-40B4-BE49-F238E27FC236}">
                  <a16:creationId xmlns:a16="http://schemas.microsoft.com/office/drawing/2014/main" id="{596E4447-36CD-2591-EFFB-E49D19D18033}"/>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35" name="Rectangle 33">
              <a:extLst>
                <a:ext uri="{FF2B5EF4-FFF2-40B4-BE49-F238E27FC236}">
                  <a16:creationId xmlns:a16="http://schemas.microsoft.com/office/drawing/2014/main" id="{DE111AA5-6555-AE4E-6E04-DB304D4B011C}"/>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6" name="AutoShape 34">
              <a:extLst>
                <a:ext uri="{FF2B5EF4-FFF2-40B4-BE49-F238E27FC236}">
                  <a16:creationId xmlns:a16="http://schemas.microsoft.com/office/drawing/2014/main" id="{5F22EC6B-0F8C-784E-F062-D508BAAA47C9}"/>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7" name="Freeform 35">
              <a:extLst>
                <a:ext uri="{FF2B5EF4-FFF2-40B4-BE49-F238E27FC236}">
                  <a16:creationId xmlns:a16="http://schemas.microsoft.com/office/drawing/2014/main" id="{65BF75A8-449B-560A-4B99-5A7F0929C6D4}"/>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38" name="Freeform 36">
              <a:extLst>
                <a:ext uri="{FF2B5EF4-FFF2-40B4-BE49-F238E27FC236}">
                  <a16:creationId xmlns:a16="http://schemas.microsoft.com/office/drawing/2014/main" id="{F585BB87-6B9F-A1D9-A7CB-8AC1F48E8312}"/>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1303" name="Rectangle 39"/>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39" name="Rectangle 37">
            <a:extLst>
              <a:ext uri="{FF2B5EF4-FFF2-40B4-BE49-F238E27FC236}">
                <a16:creationId xmlns:a16="http://schemas.microsoft.com/office/drawing/2014/main" id="{FD4DC245-1604-8172-F238-5E017003C41A}"/>
              </a:ext>
            </a:extLst>
          </p:cNvPr>
          <p:cNvSpPr>
            <a:spLocks noGrp="1" noChangeArrowheads="1"/>
          </p:cNvSpPr>
          <p:nvPr>
            <p:ph type="dt" sz="half" idx="10"/>
          </p:nvPr>
        </p:nvSpPr>
        <p:spPr/>
        <p:txBody>
          <a:bodyPr/>
          <a:lstStyle>
            <a:lvl1pPr>
              <a:defRPr/>
            </a:lvl1pPr>
          </a:lstStyle>
          <a:p>
            <a:pPr>
              <a:defRPr/>
            </a:pPr>
            <a:endParaRPr lang="en-US" altLang="en-US"/>
          </a:p>
        </p:txBody>
      </p:sp>
      <p:sp>
        <p:nvSpPr>
          <p:cNvPr id="40" name="Rectangle 38">
            <a:extLst>
              <a:ext uri="{FF2B5EF4-FFF2-40B4-BE49-F238E27FC236}">
                <a16:creationId xmlns:a16="http://schemas.microsoft.com/office/drawing/2014/main" id="{5664248A-975C-2CB0-60A9-017F3E4FA35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1">
            <a:extLst>
              <a:ext uri="{FF2B5EF4-FFF2-40B4-BE49-F238E27FC236}">
                <a16:creationId xmlns:a16="http://schemas.microsoft.com/office/drawing/2014/main" id="{16A1982F-A261-DB6E-FE18-BD30ECB7C30F}"/>
              </a:ext>
            </a:extLst>
          </p:cNvPr>
          <p:cNvSpPr>
            <a:spLocks noGrp="1" noChangeArrowheads="1"/>
          </p:cNvSpPr>
          <p:nvPr>
            <p:ph type="sldNum" sz="quarter" idx="12"/>
          </p:nvPr>
        </p:nvSpPr>
        <p:spPr/>
        <p:txBody>
          <a:bodyPr/>
          <a:lstStyle>
            <a:lvl1pPr>
              <a:defRPr/>
            </a:lvl1pPr>
          </a:lstStyle>
          <a:p>
            <a:pPr>
              <a:defRPr/>
            </a:pPr>
            <a:fld id="{29C32948-A05D-42A8-B44B-58D69AD2509E}" type="slidenum">
              <a:rPr lang="en-US" altLang="en-US"/>
              <a:pPr>
                <a:defRPr/>
              </a:pPr>
              <a:t>‹#›</a:t>
            </a:fld>
            <a:endParaRPr lang="en-US" altLang="en-US"/>
          </a:p>
        </p:txBody>
      </p:sp>
    </p:spTree>
    <p:extLst>
      <p:ext uri="{BB962C8B-B14F-4D97-AF65-F5344CB8AC3E}">
        <p14:creationId xmlns:p14="http://schemas.microsoft.com/office/powerpoint/2010/main" val="2965489274"/>
      </p:ext>
    </p:extLst>
  </p:cSld>
  <p:clrMapOvr>
    <a:masterClrMapping/>
  </p:clrMapOvr>
  <p:transition>
    <p:wipe dir="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17658DF3-58B0-3812-6FE6-070F4FBC61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2D4DC2F9-4AED-B7FE-A513-117FEC309B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EE314BED-0D6A-D3D3-7FDC-AF94DB481077}"/>
              </a:ext>
            </a:extLst>
          </p:cNvPr>
          <p:cNvSpPr>
            <a:spLocks noGrp="1" noChangeArrowheads="1"/>
          </p:cNvSpPr>
          <p:nvPr>
            <p:ph type="sldNum" sz="quarter" idx="12"/>
          </p:nvPr>
        </p:nvSpPr>
        <p:spPr>
          <a:ln/>
        </p:spPr>
        <p:txBody>
          <a:bodyPr/>
          <a:lstStyle>
            <a:lvl1pPr>
              <a:defRPr/>
            </a:lvl1pPr>
          </a:lstStyle>
          <a:p>
            <a:pPr>
              <a:defRPr/>
            </a:pPr>
            <a:fld id="{A963C613-67E8-408C-95AC-7B0E2D0AFFB4}" type="slidenum">
              <a:rPr lang="en-US" altLang="en-US"/>
              <a:pPr>
                <a:defRPr/>
              </a:pPr>
              <a:t>‹#›</a:t>
            </a:fld>
            <a:endParaRPr lang="en-US" altLang="en-US"/>
          </a:p>
        </p:txBody>
      </p:sp>
    </p:spTree>
    <p:extLst>
      <p:ext uri="{BB962C8B-B14F-4D97-AF65-F5344CB8AC3E}">
        <p14:creationId xmlns:p14="http://schemas.microsoft.com/office/powerpoint/2010/main" val="3133527317"/>
      </p:ext>
    </p:extLst>
  </p:cSld>
  <p:clrMapOvr>
    <a:masterClrMapping/>
  </p:clrMapOvr>
  <p:transition>
    <p:wipe dir="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9">
            <a:extLst>
              <a:ext uri="{FF2B5EF4-FFF2-40B4-BE49-F238E27FC236}">
                <a16:creationId xmlns:a16="http://schemas.microsoft.com/office/drawing/2014/main" id="{B59A7C9F-70C3-38E7-56D1-EE75A2D800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910F470D-9DB1-AE78-4527-C06B1A943B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A61FEC9E-C449-9A0A-8F83-6C9376DD63F2}"/>
              </a:ext>
            </a:extLst>
          </p:cNvPr>
          <p:cNvSpPr>
            <a:spLocks noGrp="1" noChangeArrowheads="1"/>
          </p:cNvSpPr>
          <p:nvPr>
            <p:ph type="sldNum" sz="quarter" idx="12"/>
          </p:nvPr>
        </p:nvSpPr>
        <p:spPr>
          <a:ln/>
        </p:spPr>
        <p:txBody>
          <a:bodyPr/>
          <a:lstStyle>
            <a:lvl1pPr>
              <a:defRPr/>
            </a:lvl1pPr>
          </a:lstStyle>
          <a:p>
            <a:pPr>
              <a:defRPr/>
            </a:pPr>
            <a:fld id="{D22BEE04-F5CA-463D-B5E4-D52A4B60A317}" type="slidenum">
              <a:rPr lang="en-US" altLang="en-US"/>
              <a:pPr>
                <a:defRPr/>
              </a:pPr>
              <a:t>‹#›</a:t>
            </a:fld>
            <a:endParaRPr lang="en-US" altLang="en-US"/>
          </a:p>
        </p:txBody>
      </p:sp>
    </p:spTree>
    <p:extLst>
      <p:ext uri="{BB962C8B-B14F-4D97-AF65-F5344CB8AC3E}">
        <p14:creationId xmlns:p14="http://schemas.microsoft.com/office/powerpoint/2010/main" val="1133831774"/>
      </p:ext>
    </p:extLst>
  </p:cSld>
  <p:clrMapOvr>
    <a:masterClrMapping/>
  </p:clrMapOvr>
  <p:transition>
    <p:wipe dir="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87287AF8-BD3F-01B9-C8C2-22D5DBFC36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EEE5AC2B-0F75-91E0-ADD0-AF13E71BF4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AC4B6E0D-4BA3-9BDF-6840-F9DBCAEE1EC6}"/>
              </a:ext>
            </a:extLst>
          </p:cNvPr>
          <p:cNvSpPr>
            <a:spLocks noGrp="1" noChangeArrowheads="1"/>
          </p:cNvSpPr>
          <p:nvPr>
            <p:ph type="sldNum" sz="quarter" idx="12"/>
          </p:nvPr>
        </p:nvSpPr>
        <p:spPr>
          <a:ln/>
        </p:spPr>
        <p:txBody>
          <a:bodyPr/>
          <a:lstStyle>
            <a:lvl1pPr>
              <a:defRPr/>
            </a:lvl1pPr>
          </a:lstStyle>
          <a:p>
            <a:pPr>
              <a:defRPr/>
            </a:pPr>
            <a:fld id="{E6C70112-AD56-448F-B383-768E9F61B781}" type="slidenum">
              <a:rPr lang="en-US" altLang="en-US"/>
              <a:pPr>
                <a:defRPr/>
              </a:pPr>
              <a:t>‹#›</a:t>
            </a:fld>
            <a:endParaRPr lang="en-US" altLang="en-US"/>
          </a:p>
        </p:txBody>
      </p:sp>
    </p:spTree>
    <p:extLst>
      <p:ext uri="{BB962C8B-B14F-4D97-AF65-F5344CB8AC3E}">
        <p14:creationId xmlns:p14="http://schemas.microsoft.com/office/powerpoint/2010/main" val="1123275219"/>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17BE7A-72ED-4B69-B6B3-E06FC2D899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2FAB144-9C7C-457C-B9FC-8A8960A813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0CAADC-C684-430E-B6F8-1FCF9FD3FECD}"/>
              </a:ext>
            </a:extLst>
          </p:cNvPr>
          <p:cNvSpPr>
            <a:spLocks noGrp="1" noChangeArrowheads="1"/>
          </p:cNvSpPr>
          <p:nvPr>
            <p:ph type="sldNum" sz="quarter" idx="12"/>
          </p:nvPr>
        </p:nvSpPr>
        <p:spPr>
          <a:ln/>
        </p:spPr>
        <p:txBody>
          <a:bodyPr/>
          <a:lstStyle>
            <a:lvl1pPr>
              <a:defRPr/>
            </a:lvl1pPr>
          </a:lstStyle>
          <a:p>
            <a:fld id="{5FD002FB-42DD-4FC7-9C83-0DE0105FAB97}" type="slidenum">
              <a:rPr lang="en-US" altLang="en-US"/>
              <a:pPr/>
              <a:t>‹#›</a:t>
            </a:fld>
            <a:endParaRPr lang="en-US" altLang="en-US"/>
          </a:p>
        </p:txBody>
      </p:sp>
    </p:spTree>
    <p:extLst>
      <p:ext uri="{BB962C8B-B14F-4D97-AF65-F5344CB8AC3E}">
        <p14:creationId xmlns:p14="http://schemas.microsoft.com/office/powerpoint/2010/main" val="2296449762"/>
      </p:ext>
    </p:extLst>
  </p:cSld>
  <p:clrMapOvr>
    <a:masterClrMapping/>
  </p:clrMapOvr>
  <p:transition spd="med">
    <p:zoom dir="in"/>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66690874-73CF-161C-DA1D-106914C7BD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92B0C3B4-1AFC-17EE-7540-4005601B75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E247DB43-06AA-CFD8-F047-17EBC4D00426}"/>
              </a:ext>
            </a:extLst>
          </p:cNvPr>
          <p:cNvSpPr>
            <a:spLocks noGrp="1" noChangeArrowheads="1"/>
          </p:cNvSpPr>
          <p:nvPr>
            <p:ph type="sldNum" sz="quarter" idx="12"/>
          </p:nvPr>
        </p:nvSpPr>
        <p:spPr>
          <a:ln/>
        </p:spPr>
        <p:txBody>
          <a:bodyPr/>
          <a:lstStyle>
            <a:lvl1pPr>
              <a:defRPr/>
            </a:lvl1pPr>
          </a:lstStyle>
          <a:p>
            <a:pPr>
              <a:defRPr/>
            </a:pPr>
            <a:fld id="{25D8ABE5-6D62-448E-9D19-C98D2D4BBD90}" type="slidenum">
              <a:rPr lang="en-US" altLang="en-US"/>
              <a:pPr>
                <a:defRPr/>
              </a:pPr>
              <a:t>‹#›</a:t>
            </a:fld>
            <a:endParaRPr lang="en-US" altLang="en-US"/>
          </a:p>
        </p:txBody>
      </p:sp>
    </p:spTree>
    <p:extLst>
      <p:ext uri="{BB962C8B-B14F-4D97-AF65-F5344CB8AC3E}">
        <p14:creationId xmlns:p14="http://schemas.microsoft.com/office/powerpoint/2010/main" val="1938352757"/>
      </p:ext>
    </p:extLst>
  </p:cSld>
  <p:clrMapOvr>
    <a:masterClrMapping/>
  </p:clrMapOvr>
  <p:transition>
    <p:wipe dir="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5C4C737B-8E22-850D-D2E3-8F392A77E8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47B3BC73-6AAC-9813-C152-99CE38E6F0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5D823D5B-3D50-655F-9E69-042BC58CE8AC}"/>
              </a:ext>
            </a:extLst>
          </p:cNvPr>
          <p:cNvSpPr>
            <a:spLocks noGrp="1" noChangeArrowheads="1"/>
          </p:cNvSpPr>
          <p:nvPr>
            <p:ph type="sldNum" sz="quarter" idx="12"/>
          </p:nvPr>
        </p:nvSpPr>
        <p:spPr>
          <a:ln/>
        </p:spPr>
        <p:txBody>
          <a:bodyPr/>
          <a:lstStyle>
            <a:lvl1pPr>
              <a:defRPr/>
            </a:lvl1pPr>
          </a:lstStyle>
          <a:p>
            <a:pPr>
              <a:defRPr/>
            </a:pPr>
            <a:fld id="{727A1392-A28A-4D1F-B489-B31C5D0C9F37}" type="slidenum">
              <a:rPr lang="en-US" altLang="en-US"/>
              <a:pPr>
                <a:defRPr/>
              </a:pPr>
              <a:t>‹#›</a:t>
            </a:fld>
            <a:endParaRPr lang="en-US" altLang="en-US"/>
          </a:p>
        </p:txBody>
      </p:sp>
    </p:spTree>
    <p:extLst>
      <p:ext uri="{BB962C8B-B14F-4D97-AF65-F5344CB8AC3E}">
        <p14:creationId xmlns:p14="http://schemas.microsoft.com/office/powerpoint/2010/main" val="1455308568"/>
      </p:ext>
    </p:extLst>
  </p:cSld>
  <p:clrMapOvr>
    <a:masterClrMapping/>
  </p:clrMapOvr>
  <p:transition>
    <p:wipe dir="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A816DAB3-3293-B6D8-24FB-0370BDA41B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8214E648-FC5C-5FB7-2996-F3AD722F96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E0B4AF30-4F84-3BDB-A40C-45A3BCA6C302}"/>
              </a:ext>
            </a:extLst>
          </p:cNvPr>
          <p:cNvSpPr>
            <a:spLocks noGrp="1" noChangeArrowheads="1"/>
          </p:cNvSpPr>
          <p:nvPr>
            <p:ph type="sldNum" sz="quarter" idx="12"/>
          </p:nvPr>
        </p:nvSpPr>
        <p:spPr>
          <a:ln/>
        </p:spPr>
        <p:txBody>
          <a:bodyPr/>
          <a:lstStyle>
            <a:lvl1pPr>
              <a:defRPr/>
            </a:lvl1pPr>
          </a:lstStyle>
          <a:p>
            <a:pPr>
              <a:defRPr/>
            </a:pPr>
            <a:fld id="{B8411269-51B8-42F6-B48C-BD9DD4C2ED8F}" type="slidenum">
              <a:rPr lang="en-US" altLang="en-US"/>
              <a:pPr>
                <a:defRPr/>
              </a:pPr>
              <a:t>‹#›</a:t>
            </a:fld>
            <a:endParaRPr lang="en-US" altLang="en-US"/>
          </a:p>
        </p:txBody>
      </p:sp>
    </p:spTree>
    <p:extLst>
      <p:ext uri="{BB962C8B-B14F-4D97-AF65-F5344CB8AC3E}">
        <p14:creationId xmlns:p14="http://schemas.microsoft.com/office/powerpoint/2010/main" val="3900745687"/>
      </p:ext>
    </p:extLst>
  </p:cSld>
  <p:clrMapOvr>
    <a:masterClrMapping/>
  </p:clrMapOvr>
  <p:transition>
    <p:wipe dir="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B0FCA52B-1D62-9446-FF52-6049074970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CBBD8B4E-A954-C716-BA97-0248B5317E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3DE42B9E-5804-BB7C-FE68-3BD33AEAE907}"/>
              </a:ext>
            </a:extLst>
          </p:cNvPr>
          <p:cNvSpPr>
            <a:spLocks noGrp="1" noChangeArrowheads="1"/>
          </p:cNvSpPr>
          <p:nvPr>
            <p:ph type="sldNum" sz="quarter" idx="12"/>
          </p:nvPr>
        </p:nvSpPr>
        <p:spPr>
          <a:ln/>
        </p:spPr>
        <p:txBody>
          <a:bodyPr/>
          <a:lstStyle>
            <a:lvl1pPr>
              <a:defRPr/>
            </a:lvl1pPr>
          </a:lstStyle>
          <a:p>
            <a:pPr>
              <a:defRPr/>
            </a:pPr>
            <a:fld id="{46E165B2-DBFB-46D1-B166-F86B5D700F49}" type="slidenum">
              <a:rPr lang="en-US" altLang="en-US"/>
              <a:pPr>
                <a:defRPr/>
              </a:pPr>
              <a:t>‹#›</a:t>
            </a:fld>
            <a:endParaRPr lang="en-US" altLang="en-US"/>
          </a:p>
        </p:txBody>
      </p:sp>
    </p:spTree>
    <p:extLst>
      <p:ext uri="{BB962C8B-B14F-4D97-AF65-F5344CB8AC3E}">
        <p14:creationId xmlns:p14="http://schemas.microsoft.com/office/powerpoint/2010/main" val="4187366680"/>
      </p:ext>
    </p:extLst>
  </p:cSld>
  <p:clrMapOvr>
    <a:masterClrMapping/>
  </p:clrMapOvr>
  <p:transition>
    <p:wipe dir="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A1BAA441-C7C3-385C-63C1-0A7AE24127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782CFC0F-7728-0BC6-6789-771233AD84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D5FC8C9A-86CF-1589-0946-6F06F4991791}"/>
              </a:ext>
            </a:extLst>
          </p:cNvPr>
          <p:cNvSpPr>
            <a:spLocks noGrp="1" noChangeArrowheads="1"/>
          </p:cNvSpPr>
          <p:nvPr>
            <p:ph type="sldNum" sz="quarter" idx="12"/>
          </p:nvPr>
        </p:nvSpPr>
        <p:spPr>
          <a:ln/>
        </p:spPr>
        <p:txBody>
          <a:bodyPr/>
          <a:lstStyle>
            <a:lvl1pPr>
              <a:defRPr/>
            </a:lvl1pPr>
          </a:lstStyle>
          <a:p>
            <a:pPr>
              <a:defRPr/>
            </a:pPr>
            <a:fld id="{ADA63D35-A92B-413A-B4C9-69CAB1842F78}" type="slidenum">
              <a:rPr lang="en-US" altLang="en-US"/>
              <a:pPr>
                <a:defRPr/>
              </a:pPr>
              <a:t>‹#›</a:t>
            </a:fld>
            <a:endParaRPr lang="en-US" altLang="en-US"/>
          </a:p>
        </p:txBody>
      </p:sp>
    </p:spTree>
    <p:extLst>
      <p:ext uri="{BB962C8B-B14F-4D97-AF65-F5344CB8AC3E}">
        <p14:creationId xmlns:p14="http://schemas.microsoft.com/office/powerpoint/2010/main" val="2379859495"/>
      </p:ext>
    </p:extLst>
  </p:cSld>
  <p:clrMapOvr>
    <a:masterClrMapping/>
  </p:clrMapOvr>
  <p:transition>
    <p:wipe dir="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C6D615FF-F744-47EE-08B6-2F8188814B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4E46B3B7-6E0C-CA22-675B-00FD0B59C7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CED78007-3A6D-408A-B5DC-E3617CD9BE75}"/>
              </a:ext>
            </a:extLst>
          </p:cNvPr>
          <p:cNvSpPr>
            <a:spLocks noGrp="1" noChangeArrowheads="1"/>
          </p:cNvSpPr>
          <p:nvPr>
            <p:ph type="sldNum" sz="quarter" idx="12"/>
          </p:nvPr>
        </p:nvSpPr>
        <p:spPr>
          <a:ln/>
        </p:spPr>
        <p:txBody>
          <a:bodyPr/>
          <a:lstStyle>
            <a:lvl1pPr>
              <a:defRPr/>
            </a:lvl1pPr>
          </a:lstStyle>
          <a:p>
            <a:pPr>
              <a:defRPr/>
            </a:pPr>
            <a:fld id="{61955A36-3220-4296-BD64-60E0C726FACE}" type="slidenum">
              <a:rPr lang="en-US" altLang="en-US"/>
              <a:pPr>
                <a:defRPr/>
              </a:pPr>
              <a:t>‹#›</a:t>
            </a:fld>
            <a:endParaRPr lang="en-US" altLang="en-US"/>
          </a:p>
        </p:txBody>
      </p:sp>
    </p:spTree>
    <p:extLst>
      <p:ext uri="{BB962C8B-B14F-4D97-AF65-F5344CB8AC3E}">
        <p14:creationId xmlns:p14="http://schemas.microsoft.com/office/powerpoint/2010/main" val="1701117322"/>
      </p:ext>
    </p:extLst>
  </p:cSld>
  <p:clrMapOvr>
    <a:masterClrMapping/>
  </p:clrMapOvr>
  <p:transition>
    <p:wipe dir="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EC0C1B4F-DDE4-EE93-6EE5-B1764807DD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7317BD1D-DD48-0A6B-F7E6-0D8BC46D6D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DA50CDE5-9BE5-3AE4-C91D-D272858DAFDE}"/>
              </a:ext>
            </a:extLst>
          </p:cNvPr>
          <p:cNvSpPr>
            <a:spLocks noGrp="1" noChangeArrowheads="1"/>
          </p:cNvSpPr>
          <p:nvPr>
            <p:ph type="sldNum" sz="quarter" idx="12"/>
          </p:nvPr>
        </p:nvSpPr>
        <p:spPr>
          <a:ln/>
        </p:spPr>
        <p:txBody>
          <a:bodyPr/>
          <a:lstStyle>
            <a:lvl1pPr>
              <a:defRPr/>
            </a:lvl1pPr>
          </a:lstStyle>
          <a:p>
            <a:pPr>
              <a:defRPr/>
            </a:pPr>
            <a:fld id="{D0126040-2953-458F-A894-0DAE128DEEA5}" type="slidenum">
              <a:rPr lang="en-US" altLang="en-US"/>
              <a:pPr>
                <a:defRPr/>
              </a:pPr>
              <a:t>‹#›</a:t>
            </a:fld>
            <a:endParaRPr lang="en-US" altLang="en-US"/>
          </a:p>
        </p:txBody>
      </p:sp>
    </p:spTree>
    <p:extLst>
      <p:ext uri="{BB962C8B-B14F-4D97-AF65-F5344CB8AC3E}">
        <p14:creationId xmlns:p14="http://schemas.microsoft.com/office/powerpoint/2010/main" val="3311774206"/>
      </p:ext>
    </p:extLst>
  </p:cSld>
  <p:clrMapOvr>
    <a:masterClrMapping/>
  </p:clrMapOvr>
  <p:transition>
    <p:wipe dir="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1DC7F692-52A4-D0BD-5734-44D4DE8A79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2979B3E9-EAE7-E21E-BD93-51BDED032E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D0F69BA2-3FE2-1FA2-D745-9AEDAFC3BF85}"/>
              </a:ext>
            </a:extLst>
          </p:cNvPr>
          <p:cNvSpPr>
            <a:spLocks noGrp="1" noChangeArrowheads="1"/>
          </p:cNvSpPr>
          <p:nvPr>
            <p:ph type="sldNum" sz="quarter" idx="12"/>
          </p:nvPr>
        </p:nvSpPr>
        <p:spPr>
          <a:ln/>
        </p:spPr>
        <p:txBody>
          <a:bodyPr/>
          <a:lstStyle>
            <a:lvl1pPr>
              <a:defRPr/>
            </a:lvl1pPr>
          </a:lstStyle>
          <a:p>
            <a:pPr>
              <a:defRPr/>
            </a:pPr>
            <a:fld id="{1D41F9C0-3B43-43FE-A53C-7E3234F5BB69}" type="slidenum">
              <a:rPr lang="en-US" altLang="en-US"/>
              <a:pPr>
                <a:defRPr/>
              </a:pPr>
              <a:t>‹#›</a:t>
            </a:fld>
            <a:endParaRPr lang="en-US" altLang="en-US"/>
          </a:p>
        </p:txBody>
      </p:sp>
    </p:spTree>
    <p:extLst>
      <p:ext uri="{BB962C8B-B14F-4D97-AF65-F5344CB8AC3E}">
        <p14:creationId xmlns:p14="http://schemas.microsoft.com/office/powerpoint/2010/main" val="1026959764"/>
      </p:ext>
    </p:extLst>
  </p:cSld>
  <p:clrMapOvr>
    <a:masterClrMapping/>
  </p:clrMapOvr>
  <p:transition>
    <p:wipe dir="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9449077C-EEDD-0789-E98E-811F806770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A5B10E0B-B7AB-562C-3B20-48C9404B97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66DD6FD4-F25F-A2A5-D407-09D5D720BC10}"/>
              </a:ext>
            </a:extLst>
          </p:cNvPr>
          <p:cNvSpPr>
            <a:spLocks noGrp="1" noChangeArrowheads="1"/>
          </p:cNvSpPr>
          <p:nvPr>
            <p:ph type="sldNum" sz="quarter" idx="12"/>
          </p:nvPr>
        </p:nvSpPr>
        <p:spPr>
          <a:ln/>
        </p:spPr>
        <p:txBody>
          <a:bodyPr/>
          <a:lstStyle>
            <a:lvl1pPr>
              <a:defRPr/>
            </a:lvl1pPr>
          </a:lstStyle>
          <a:p>
            <a:pPr>
              <a:defRPr/>
            </a:pPr>
            <a:fld id="{03CB427F-992F-4B4F-81B2-C43AE7BE4AE2}" type="slidenum">
              <a:rPr lang="en-US" altLang="en-US"/>
              <a:pPr>
                <a:defRPr/>
              </a:pPr>
              <a:t>‹#›</a:t>
            </a:fld>
            <a:endParaRPr lang="en-US" altLang="en-US"/>
          </a:p>
        </p:txBody>
      </p:sp>
    </p:spTree>
    <p:extLst>
      <p:ext uri="{BB962C8B-B14F-4D97-AF65-F5344CB8AC3E}">
        <p14:creationId xmlns:p14="http://schemas.microsoft.com/office/powerpoint/2010/main" val="3576412311"/>
      </p:ext>
    </p:extLst>
  </p:cSld>
  <p:clrMapOvr>
    <a:masterClrMapping/>
  </p:clrMapOvr>
  <p:transition>
    <p:wipe dir="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F1F40F69-6F05-CAAE-21D4-0E9E2267C7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F068D3B7-9833-241D-E43C-0317B93D95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5981124C-152C-3695-F360-30EC6EBE7A3A}"/>
              </a:ext>
            </a:extLst>
          </p:cNvPr>
          <p:cNvSpPr>
            <a:spLocks noGrp="1" noChangeArrowheads="1"/>
          </p:cNvSpPr>
          <p:nvPr>
            <p:ph type="sldNum" sz="quarter" idx="12"/>
          </p:nvPr>
        </p:nvSpPr>
        <p:spPr>
          <a:ln/>
        </p:spPr>
        <p:txBody>
          <a:bodyPr/>
          <a:lstStyle>
            <a:lvl1pPr>
              <a:defRPr/>
            </a:lvl1pPr>
          </a:lstStyle>
          <a:p>
            <a:pPr>
              <a:defRPr/>
            </a:pPr>
            <a:fld id="{49085DF1-507E-44DB-A93E-E8F237345D06}" type="slidenum">
              <a:rPr lang="en-US" altLang="en-US"/>
              <a:pPr>
                <a:defRPr/>
              </a:pPr>
              <a:t>‹#›</a:t>
            </a:fld>
            <a:endParaRPr lang="en-US" altLang="en-US"/>
          </a:p>
        </p:txBody>
      </p:sp>
    </p:spTree>
    <p:extLst>
      <p:ext uri="{BB962C8B-B14F-4D97-AF65-F5344CB8AC3E}">
        <p14:creationId xmlns:p14="http://schemas.microsoft.com/office/powerpoint/2010/main" val="33139662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4DF4CB2-6F5F-4EE8-B1C8-0C834ADF75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F960607-7050-4BB8-92F4-6D69DCD708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83C52A5-1A14-4294-9824-CFD8A4515292}"/>
              </a:ext>
            </a:extLst>
          </p:cNvPr>
          <p:cNvSpPr>
            <a:spLocks noGrp="1" noChangeArrowheads="1"/>
          </p:cNvSpPr>
          <p:nvPr>
            <p:ph type="sldNum" sz="quarter" idx="12"/>
          </p:nvPr>
        </p:nvSpPr>
        <p:spPr>
          <a:ln/>
        </p:spPr>
        <p:txBody>
          <a:bodyPr/>
          <a:lstStyle>
            <a:lvl1pPr>
              <a:defRPr/>
            </a:lvl1pPr>
          </a:lstStyle>
          <a:p>
            <a:fld id="{E360E953-B25A-4ADF-931A-647816A9CAA7}" type="slidenum">
              <a:rPr lang="en-US" altLang="en-US"/>
              <a:pPr/>
              <a:t>‹#›</a:t>
            </a:fld>
            <a:endParaRPr lang="en-US" altLang="en-US"/>
          </a:p>
        </p:txBody>
      </p:sp>
    </p:spTree>
    <p:extLst>
      <p:ext uri="{BB962C8B-B14F-4D97-AF65-F5344CB8AC3E}">
        <p14:creationId xmlns:p14="http://schemas.microsoft.com/office/powerpoint/2010/main" val="3096907965"/>
      </p:ext>
    </p:extLst>
  </p:cSld>
  <p:clrMapOvr>
    <a:masterClrMapping/>
  </p:clrMapOvr>
  <p:transition spd="med">
    <p:zoom dir="in"/>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216A8B87-A386-74FE-A0CB-A4D61D4EC0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1FA47322-50EB-72ED-ED3E-7A916BAD52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68B55475-1AC7-E2F0-D296-CD588CAEF2BA}"/>
              </a:ext>
            </a:extLst>
          </p:cNvPr>
          <p:cNvSpPr>
            <a:spLocks noGrp="1" noChangeArrowheads="1"/>
          </p:cNvSpPr>
          <p:nvPr>
            <p:ph type="sldNum" sz="quarter" idx="12"/>
          </p:nvPr>
        </p:nvSpPr>
        <p:spPr>
          <a:ln/>
        </p:spPr>
        <p:txBody>
          <a:bodyPr/>
          <a:lstStyle>
            <a:lvl1pPr>
              <a:defRPr/>
            </a:lvl1pPr>
          </a:lstStyle>
          <a:p>
            <a:pPr>
              <a:defRPr/>
            </a:pPr>
            <a:fld id="{1B8D9705-0FE5-471D-B853-F57E3FB18631}" type="slidenum">
              <a:rPr lang="en-US" altLang="en-US"/>
              <a:pPr>
                <a:defRPr/>
              </a:pPr>
              <a:t>‹#›</a:t>
            </a:fld>
            <a:endParaRPr lang="en-US" altLang="en-US"/>
          </a:p>
        </p:txBody>
      </p:sp>
    </p:spTree>
    <p:extLst>
      <p:ext uri="{BB962C8B-B14F-4D97-AF65-F5344CB8AC3E}">
        <p14:creationId xmlns:p14="http://schemas.microsoft.com/office/powerpoint/2010/main" val="251623135"/>
      </p:ext>
    </p:extLst>
  </p:cSld>
  <p:clrMapOvr>
    <a:masterClrMapping/>
  </p:clrMapOvr>
  <p:transition>
    <p:wipe dir="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2165325B-0894-080D-6919-BD8A518234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9A00BBC4-AA1F-9736-6BC0-7710C75261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FF28DA06-06D7-6750-1367-A3E24A723423}"/>
              </a:ext>
            </a:extLst>
          </p:cNvPr>
          <p:cNvSpPr>
            <a:spLocks noGrp="1" noChangeArrowheads="1"/>
          </p:cNvSpPr>
          <p:nvPr>
            <p:ph type="sldNum" sz="quarter" idx="12"/>
          </p:nvPr>
        </p:nvSpPr>
        <p:spPr>
          <a:ln/>
        </p:spPr>
        <p:txBody>
          <a:bodyPr/>
          <a:lstStyle>
            <a:lvl1pPr>
              <a:defRPr/>
            </a:lvl1pPr>
          </a:lstStyle>
          <a:p>
            <a:pPr>
              <a:defRPr/>
            </a:pPr>
            <a:fld id="{B5039466-BB2F-4057-A28A-71507609C4E2}" type="slidenum">
              <a:rPr lang="en-US" altLang="en-US"/>
              <a:pPr>
                <a:defRPr/>
              </a:pPr>
              <a:t>‹#›</a:t>
            </a:fld>
            <a:endParaRPr lang="en-US" altLang="en-US"/>
          </a:p>
        </p:txBody>
      </p:sp>
    </p:spTree>
    <p:extLst>
      <p:ext uri="{BB962C8B-B14F-4D97-AF65-F5344CB8AC3E}">
        <p14:creationId xmlns:p14="http://schemas.microsoft.com/office/powerpoint/2010/main" val="905993601"/>
      </p:ext>
    </p:extLst>
  </p:cSld>
  <p:clrMapOvr>
    <a:masterClrMapping/>
  </p:clrMapOvr>
  <p:transition>
    <p:wipe dir="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D837D58D-FB3B-00D9-10B4-44292FCC20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B3E77712-9240-EEC2-0F27-1ECDE86D89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FF843C89-2B6C-566A-7956-1C7DE22FBA3D}"/>
              </a:ext>
            </a:extLst>
          </p:cNvPr>
          <p:cNvSpPr>
            <a:spLocks noGrp="1" noChangeArrowheads="1"/>
          </p:cNvSpPr>
          <p:nvPr>
            <p:ph type="sldNum" sz="quarter" idx="12"/>
          </p:nvPr>
        </p:nvSpPr>
        <p:spPr>
          <a:ln/>
        </p:spPr>
        <p:txBody>
          <a:bodyPr/>
          <a:lstStyle>
            <a:lvl1pPr>
              <a:defRPr/>
            </a:lvl1pPr>
          </a:lstStyle>
          <a:p>
            <a:pPr>
              <a:defRPr/>
            </a:pPr>
            <a:fld id="{50E7C44C-BDFA-42C6-BBE6-45B38CF6F4E7}" type="slidenum">
              <a:rPr lang="en-US" altLang="en-US"/>
              <a:pPr>
                <a:defRPr/>
              </a:pPr>
              <a:t>‹#›</a:t>
            </a:fld>
            <a:endParaRPr lang="en-US" altLang="en-US"/>
          </a:p>
        </p:txBody>
      </p:sp>
    </p:spTree>
    <p:extLst>
      <p:ext uri="{BB962C8B-B14F-4D97-AF65-F5344CB8AC3E}">
        <p14:creationId xmlns:p14="http://schemas.microsoft.com/office/powerpoint/2010/main" val="917359871"/>
      </p:ext>
    </p:extLst>
  </p:cSld>
  <p:clrMapOvr>
    <a:masterClrMapping/>
  </p:clrMapOvr>
  <p:transition>
    <p:wipe dir="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a:extLst>
              <a:ext uri="{FF2B5EF4-FFF2-40B4-BE49-F238E27FC236}">
                <a16:creationId xmlns:a16="http://schemas.microsoft.com/office/drawing/2014/main" id="{F0318E7C-DCBE-29EA-BE90-ECF4EFC3B2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B12C4D6C-33CB-65D7-FA1C-451E03690F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6CFC9A82-2608-1553-E133-DF5B9054BA6E}"/>
              </a:ext>
            </a:extLst>
          </p:cNvPr>
          <p:cNvSpPr>
            <a:spLocks noGrp="1" noChangeArrowheads="1"/>
          </p:cNvSpPr>
          <p:nvPr>
            <p:ph type="sldNum" sz="quarter" idx="12"/>
          </p:nvPr>
        </p:nvSpPr>
        <p:spPr>
          <a:ln/>
        </p:spPr>
        <p:txBody>
          <a:bodyPr/>
          <a:lstStyle>
            <a:lvl1pPr>
              <a:defRPr/>
            </a:lvl1pPr>
          </a:lstStyle>
          <a:p>
            <a:pPr>
              <a:defRPr/>
            </a:pPr>
            <a:fld id="{6182ADFC-93A8-4A0D-8F23-AC08F34A687D}" type="slidenum">
              <a:rPr lang="en-US" altLang="en-US"/>
              <a:pPr>
                <a:defRPr/>
              </a:pPr>
              <a:t>‹#›</a:t>
            </a:fld>
            <a:endParaRPr lang="en-US" altLang="en-US"/>
          </a:p>
        </p:txBody>
      </p:sp>
    </p:spTree>
    <p:extLst>
      <p:ext uri="{BB962C8B-B14F-4D97-AF65-F5344CB8AC3E}">
        <p14:creationId xmlns:p14="http://schemas.microsoft.com/office/powerpoint/2010/main" val="3485687859"/>
      </p:ext>
    </p:extLst>
  </p:cSld>
  <p:clrMapOvr>
    <a:masterClrMapping/>
  </p:clrMapOvr>
  <p:transition>
    <p:wipe dir="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7267F9-0C15-8D59-3F4E-0FA545B5830E}"/>
              </a:ext>
            </a:extLst>
          </p:cNvPr>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1BD14F83-354D-47EC-84C6-8B33E8A58347}"/>
              </a:ext>
            </a:extLst>
          </p:cNvPr>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8929DA30-E488-3B9F-157F-408BEE7518C8}"/>
              </a:ext>
            </a:extLst>
          </p:cNvPr>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Rectangle 6">
            <a:extLst>
              <a:ext uri="{FF2B5EF4-FFF2-40B4-BE49-F238E27FC236}">
                <a16:creationId xmlns:a16="http://schemas.microsoft.com/office/drawing/2014/main" id="{5129E0CC-5F81-6526-FB3A-E09E4D28F80A}"/>
              </a:ext>
            </a:extLst>
          </p:cNvPr>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254FEE96-D44D-D8C3-F046-D935C4708AB0}"/>
              </a:ext>
            </a:extLst>
          </p:cNvPr>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a:extLst>
              <a:ext uri="{FF2B5EF4-FFF2-40B4-BE49-F238E27FC236}">
                <a16:creationId xmlns:a16="http://schemas.microsoft.com/office/drawing/2014/main" id="{CE726A5C-69A3-615A-F4B0-E872BD353A37}"/>
              </a:ext>
            </a:extLst>
          </p:cNvPr>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1BADC962-3100-0F57-3D05-5EF0E0FCDF8B}"/>
              </a:ext>
            </a:extLst>
          </p:cNvPr>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a:extLst>
              <a:ext uri="{FF2B5EF4-FFF2-40B4-BE49-F238E27FC236}">
                <a16:creationId xmlns:a16="http://schemas.microsoft.com/office/drawing/2014/main" id="{B9E1945D-F811-A34E-7F14-3418EFCA4F62}"/>
              </a:ext>
            </a:extLst>
          </p:cNvPr>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a:extLst>
              <a:ext uri="{FF2B5EF4-FFF2-40B4-BE49-F238E27FC236}">
                <a16:creationId xmlns:a16="http://schemas.microsoft.com/office/drawing/2014/main" id="{154838A4-A3DE-AF76-CE58-5C0571484063}"/>
              </a:ext>
            </a:extLst>
          </p:cNvPr>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a:extLst>
              <a:ext uri="{FF2B5EF4-FFF2-40B4-BE49-F238E27FC236}">
                <a16:creationId xmlns:a16="http://schemas.microsoft.com/office/drawing/2014/main" id="{A251F993-2531-811E-BA37-A485E3636256}"/>
              </a:ext>
            </a:extLst>
          </p:cNvPr>
          <p:cNvSpPr>
            <a:spLocks noGrp="1"/>
          </p:cNvSpPr>
          <p:nvPr>
            <p:ph type="dt" sz="half" idx="10"/>
          </p:nvPr>
        </p:nvSpPr>
        <p:spPr/>
        <p:txBody>
          <a:bodyPr/>
          <a:lstStyle>
            <a:lvl1pPr>
              <a:defRPr/>
            </a:lvl1pPr>
            <a:extLst/>
          </a:lstStyle>
          <a:p>
            <a:pPr>
              <a:defRPr/>
            </a:pPr>
            <a:fld id="{546877BB-2545-40A5-B091-E04D0A626A38}" type="datetime1">
              <a:rPr lang="en-US"/>
              <a:pPr>
                <a:defRPr/>
              </a:pPr>
              <a:t>2/17/2025</a:t>
            </a:fld>
            <a:endParaRPr lang="en-US"/>
          </a:p>
        </p:txBody>
      </p:sp>
      <p:sp>
        <p:nvSpPr>
          <p:cNvPr id="16" name="Footer Placeholder 16">
            <a:extLst>
              <a:ext uri="{FF2B5EF4-FFF2-40B4-BE49-F238E27FC236}">
                <a16:creationId xmlns:a16="http://schemas.microsoft.com/office/drawing/2014/main" id="{BF1B0167-EFF5-759B-0449-98BD8963592C}"/>
              </a:ext>
            </a:extLst>
          </p:cNvPr>
          <p:cNvSpPr>
            <a:spLocks noGrp="1"/>
          </p:cNvSpPr>
          <p:nvPr>
            <p:ph type="ftr" sz="quarter" idx="11"/>
          </p:nvPr>
        </p:nvSpPr>
        <p:spPr/>
        <p:txBody>
          <a:bodyPr/>
          <a:lstStyle>
            <a:lvl1pPr>
              <a:defRPr/>
            </a:lvl1pPr>
            <a:extLst/>
          </a:lstStyle>
          <a:p>
            <a:pPr>
              <a:defRPr/>
            </a:pPr>
            <a:endParaRPr lang="en-US"/>
          </a:p>
        </p:txBody>
      </p:sp>
      <p:sp>
        <p:nvSpPr>
          <p:cNvPr id="17" name="Slide Number Placeholder 28">
            <a:extLst>
              <a:ext uri="{FF2B5EF4-FFF2-40B4-BE49-F238E27FC236}">
                <a16:creationId xmlns:a16="http://schemas.microsoft.com/office/drawing/2014/main" id="{595977C1-E08F-FEFF-CEFA-C3A85BE1D2D2}"/>
              </a:ext>
            </a:extLst>
          </p:cNvPr>
          <p:cNvSpPr>
            <a:spLocks noGrp="1"/>
          </p:cNvSpPr>
          <p:nvPr>
            <p:ph type="sldNum" sz="quarter" idx="12"/>
          </p:nvPr>
        </p:nvSpPr>
        <p:spPr/>
        <p:txBody>
          <a:bodyPr/>
          <a:lstStyle>
            <a:lvl1pPr>
              <a:defRPr smtClean="0"/>
            </a:lvl1pPr>
          </a:lstStyle>
          <a:p>
            <a:pPr>
              <a:defRPr/>
            </a:pPr>
            <a:fld id="{16E067EA-2F51-49F6-AD0E-AE1D5E6995E9}" type="slidenum">
              <a:rPr lang="en-US" altLang="en-US"/>
              <a:pPr>
                <a:defRPr/>
              </a:pPr>
              <a:t>‹#›</a:t>
            </a:fld>
            <a:endParaRPr lang="en-US" altLang="en-US"/>
          </a:p>
        </p:txBody>
      </p:sp>
    </p:spTree>
    <p:extLst>
      <p:ext uri="{BB962C8B-B14F-4D97-AF65-F5344CB8AC3E}">
        <p14:creationId xmlns:p14="http://schemas.microsoft.com/office/powerpoint/2010/main" val="37736495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B1073E15-A372-A9B9-7072-8469A6D1D901}"/>
              </a:ext>
            </a:extLst>
          </p:cNvPr>
          <p:cNvSpPr>
            <a:spLocks noGrp="1"/>
          </p:cNvSpPr>
          <p:nvPr>
            <p:ph type="dt" sz="half" idx="10"/>
          </p:nvPr>
        </p:nvSpPr>
        <p:spPr/>
        <p:txBody>
          <a:bodyPr/>
          <a:lstStyle>
            <a:lvl1pPr>
              <a:defRPr/>
            </a:lvl1pPr>
          </a:lstStyle>
          <a:p>
            <a:pPr>
              <a:defRPr/>
            </a:pPr>
            <a:fld id="{B95924A9-E5DA-4FF6-9426-AA66AAFD8D23}" type="datetime1">
              <a:rPr lang="en-US"/>
              <a:pPr>
                <a:defRPr/>
              </a:pPr>
              <a:t>2/17/2025</a:t>
            </a:fld>
            <a:endParaRPr lang="en-US"/>
          </a:p>
        </p:txBody>
      </p:sp>
      <p:sp>
        <p:nvSpPr>
          <p:cNvPr id="5" name="Footer Placeholder 2">
            <a:extLst>
              <a:ext uri="{FF2B5EF4-FFF2-40B4-BE49-F238E27FC236}">
                <a16:creationId xmlns:a16="http://schemas.microsoft.com/office/drawing/2014/main" id="{5F95BAC2-32AE-7732-A9D3-9C555286CF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1F84AAF9-C6DC-3884-4EEB-F3D280663250}"/>
              </a:ext>
            </a:extLst>
          </p:cNvPr>
          <p:cNvSpPr>
            <a:spLocks noGrp="1"/>
          </p:cNvSpPr>
          <p:nvPr>
            <p:ph type="sldNum" sz="quarter" idx="12"/>
          </p:nvPr>
        </p:nvSpPr>
        <p:spPr/>
        <p:txBody>
          <a:bodyPr/>
          <a:lstStyle>
            <a:lvl1pPr>
              <a:defRPr/>
            </a:lvl1pPr>
          </a:lstStyle>
          <a:p>
            <a:pPr>
              <a:defRPr/>
            </a:pPr>
            <a:fld id="{70FFEB56-3CB7-42D8-85E2-17530A8F51E7}" type="slidenum">
              <a:rPr lang="en-US" altLang="en-US"/>
              <a:pPr>
                <a:defRPr/>
              </a:pPr>
              <a:t>‹#›</a:t>
            </a:fld>
            <a:endParaRPr lang="en-US" altLang="en-US"/>
          </a:p>
        </p:txBody>
      </p:sp>
    </p:spTree>
    <p:extLst>
      <p:ext uri="{BB962C8B-B14F-4D97-AF65-F5344CB8AC3E}">
        <p14:creationId xmlns:p14="http://schemas.microsoft.com/office/powerpoint/2010/main" val="187273212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id="{12AA9402-B419-1AFF-C90D-E33E265BFC8B}"/>
              </a:ext>
            </a:extLst>
          </p:cNvPr>
          <p:cNvSpPr>
            <a:spLocks/>
          </p:cNvSpPr>
          <p:nvPr/>
        </p:nvSpPr>
        <p:spPr bwMode="auto">
          <a:xfrm>
            <a:off x="6438901" y="1073150"/>
            <a:ext cx="5761567" cy="5791200"/>
          </a:xfrm>
          <a:custGeom>
            <a:avLst/>
            <a:gdLst>
              <a:gd name="T0" fmla="*/ 0 w 2736"/>
              <a:gd name="T1" fmla="*/ 2147483646 h 3648"/>
              <a:gd name="T2" fmla="*/ 2147483646 w 2736"/>
              <a:gd name="T3" fmla="*/ 2147483646 h 3648"/>
              <a:gd name="T4" fmla="*/ 2147483646 w 2736"/>
              <a:gd name="T5" fmla="*/ 0 h 3648"/>
              <a:gd name="T6" fmla="*/ 2147483646 w 2736"/>
              <a:gd name="T7" fmla="*/ 2147483646 h 3648"/>
              <a:gd name="T8" fmla="*/ 2147483646 w 2736"/>
              <a:gd name="T9" fmla="*/ 2147483646 h 3648"/>
              <a:gd name="T10" fmla="*/ 2147483646 w 2736"/>
              <a:gd name="T11" fmla="*/ 2147483646 h 3648"/>
              <a:gd name="T12" fmla="*/ 0 w 2736"/>
              <a:gd name="T13" fmla="*/ 2147483646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5" name="Freeform 18">
            <a:extLst>
              <a:ext uri="{FF2B5EF4-FFF2-40B4-BE49-F238E27FC236}">
                <a16:creationId xmlns:a16="http://schemas.microsoft.com/office/drawing/2014/main" id="{6C374E23-599C-9A90-11F5-0DF618E29B00}"/>
              </a:ext>
            </a:extLst>
          </p:cNvPr>
          <p:cNvSpPr>
            <a:spLocks/>
          </p:cNvSpPr>
          <p:nvPr/>
        </p:nvSpPr>
        <p:spPr bwMode="auto">
          <a:xfrm>
            <a:off x="499533" y="1"/>
            <a:ext cx="7351184" cy="6615113"/>
          </a:xfrm>
          <a:custGeom>
            <a:avLst/>
            <a:gdLst>
              <a:gd name="T0" fmla="*/ 0 w 3504"/>
              <a:gd name="T1" fmla="*/ 2147483646 h 4128"/>
              <a:gd name="T2" fmla="*/ 0 w 3504"/>
              <a:gd name="T3" fmla="*/ 2147483646 h 4128"/>
              <a:gd name="T4" fmla="*/ 2147483646 w 3504"/>
              <a:gd name="T5" fmla="*/ 2147483646 h 4128"/>
              <a:gd name="T6" fmla="*/ 2147483646 w 3504"/>
              <a:gd name="T7" fmla="*/ 0 h 4128"/>
              <a:gd name="T8" fmla="*/ 2147483646 w 3504"/>
              <a:gd name="T9" fmla="*/ 0 h 4128"/>
              <a:gd name="T10" fmla="*/ 2147483646 w 3504"/>
              <a:gd name="T11" fmla="*/ 2147483646 h 4128"/>
              <a:gd name="T12" fmla="*/ 0 w 3504"/>
              <a:gd name="T13" fmla="*/ 2147483646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 name="Freeform 19">
            <a:extLst>
              <a:ext uri="{FF2B5EF4-FFF2-40B4-BE49-F238E27FC236}">
                <a16:creationId xmlns:a16="http://schemas.microsoft.com/office/drawing/2014/main" id="{2BC638EF-7663-8214-4F3F-EEA4C846C9B9}"/>
              </a:ext>
            </a:extLst>
          </p:cNvPr>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7" name="Freeform 20">
            <a:extLst>
              <a:ext uri="{FF2B5EF4-FFF2-40B4-BE49-F238E27FC236}">
                <a16:creationId xmlns:a16="http://schemas.microsoft.com/office/drawing/2014/main" id="{EA14A668-F378-FA05-3400-AD53BC523866}"/>
              </a:ext>
            </a:extLst>
          </p:cNvPr>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8" name="Freeform 23">
            <a:extLst>
              <a:ext uri="{FF2B5EF4-FFF2-40B4-BE49-F238E27FC236}">
                <a16:creationId xmlns:a16="http://schemas.microsoft.com/office/drawing/2014/main" id="{E8A06CCD-F90F-2E63-EF6C-E465F0BECC5B}"/>
              </a:ext>
            </a:extLst>
          </p:cNvPr>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9" name="Freeform 24">
            <a:extLst>
              <a:ext uri="{FF2B5EF4-FFF2-40B4-BE49-F238E27FC236}">
                <a16:creationId xmlns:a16="http://schemas.microsoft.com/office/drawing/2014/main" id="{DE935219-4130-4085-CDBD-19AEF7041CBB}"/>
              </a:ext>
            </a:extLst>
          </p:cNvPr>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0" name="Freeform 25">
            <a:extLst>
              <a:ext uri="{FF2B5EF4-FFF2-40B4-BE49-F238E27FC236}">
                <a16:creationId xmlns:a16="http://schemas.microsoft.com/office/drawing/2014/main" id="{2BC8CD8D-5B56-9C7A-43B7-7C563C12AAC7}"/>
              </a:ext>
            </a:extLst>
          </p:cNvPr>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1" name="Freeform 26">
            <a:extLst>
              <a:ext uri="{FF2B5EF4-FFF2-40B4-BE49-F238E27FC236}">
                <a16:creationId xmlns:a16="http://schemas.microsoft.com/office/drawing/2014/main" id="{48C8ED5F-DC43-0B80-F0E7-AAE4089BD84D}"/>
              </a:ext>
            </a:extLst>
          </p:cNvPr>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2" name="Freeform 27">
            <a:extLst>
              <a:ext uri="{FF2B5EF4-FFF2-40B4-BE49-F238E27FC236}">
                <a16:creationId xmlns:a16="http://schemas.microsoft.com/office/drawing/2014/main" id="{C3417BF7-DF6C-D0D8-0DBA-5FE90E241F87}"/>
              </a:ext>
            </a:extLst>
          </p:cNvPr>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3" name="Freeform 28">
            <a:extLst>
              <a:ext uri="{FF2B5EF4-FFF2-40B4-BE49-F238E27FC236}">
                <a16:creationId xmlns:a16="http://schemas.microsoft.com/office/drawing/2014/main" id="{BC099E5B-06A6-417F-F04A-8A9569F28A4F}"/>
              </a:ext>
            </a:extLst>
          </p:cNvPr>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4" name="Freeform 29">
            <a:extLst>
              <a:ext uri="{FF2B5EF4-FFF2-40B4-BE49-F238E27FC236}">
                <a16:creationId xmlns:a16="http://schemas.microsoft.com/office/drawing/2014/main" id="{933EC008-B28B-14D9-3D43-2666DA9790DD}"/>
              </a:ext>
            </a:extLst>
          </p:cNvPr>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5" name="Freeform 30">
            <a:extLst>
              <a:ext uri="{FF2B5EF4-FFF2-40B4-BE49-F238E27FC236}">
                <a16:creationId xmlns:a16="http://schemas.microsoft.com/office/drawing/2014/main" id="{9EAAAFB5-3EE1-8E04-B1FD-46A5F87DB04D}"/>
              </a:ext>
            </a:extLst>
          </p:cNvPr>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6" name="Freeform 31">
            <a:extLst>
              <a:ext uri="{FF2B5EF4-FFF2-40B4-BE49-F238E27FC236}">
                <a16:creationId xmlns:a16="http://schemas.microsoft.com/office/drawing/2014/main" id="{72E32401-0410-95D0-586C-BEC75406FE7A}"/>
              </a:ext>
            </a:extLst>
          </p:cNvPr>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7" name="Freeform 32">
            <a:extLst>
              <a:ext uri="{FF2B5EF4-FFF2-40B4-BE49-F238E27FC236}">
                <a16:creationId xmlns:a16="http://schemas.microsoft.com/office/drawing/2014/main" id="{07BA207A-CC36-AFBA-D199-0D92A65AFA1F}"/>
              </a:ext>
            </a:extLst>
          </p:cNvPr>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8" name="Freeform 33">
            <a:extLst>
              <a:ext uri="{FF2B5EF4-FFF2-40B4-BE49-F238E27FC236}">
                <a16:creationId xmlns:a16="http://schemas.microsoft.com/office/drawing/2014/main" id="{0A4E8F9B-70D7-C2E6-8B0E-75BFD39D6CB4}"/>
              </a:ext>
            </a:extLst>
          </p:cNvPr>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9" name="Rectangle 18">
            <a:extLst>
              <a:ext uri="{FF2B5EF4-FFF2-40B4-BE49-F238E27FC236}">
                <a16:creationId xmlns:a16="http://schemas.microsoft.com/office/drawing/2014/main" id="{128E2BB3-2A07-8483-6379-9C14AB0F0428}"/>
              </a:ext>
            </a:extLst>
          </p:cNvPr>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0" name="Rectangle 19">
            <a:extLst>
              <a:ext uri="{FF2B5EF4-FFF2-40B4-BE49-F238E27FC236}">
                <a16:creationId xmlns:a16="http://schemas.microsoft.com/office/drawing/2014/main" id="{6B4E2420-A513-7D49-68D9-35372AADABDD}"/>
              </a:ext>
            </a:extLst>
          </p:cNvPr>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1" name="Rectangle 20">
            <a:extLst>
              <a:ext uri="{FF2B5EF4-FFF2-40B4-BE49-F238E27FC236}">
                <a16:creationId xmlns:a16="http://schemas.microsoft.com/office/drawing/2014/main" id="{6B0D8EA5-4648-9A9C-470C-23BC9C5E7535}"/>
              </a:ext>
            </a:extLst>
          </p:cNvPr>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2" name="Rectangle 21">
            <a:extLst>
              <a:ext uri="{FF2B5EF4-FFF2-40B4-BE49-F238E27FC236}">
                <a16:creationId xmlns:a16="http://schemas.microsoft.com/office/drawing/2014/main" id="{ACA08C07-D020-96F3-056C-C5075E9C9A12}"/>
              </a:ext>
            </a:extLst>
          </p:cNvPr>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3" name="Rectangle 22">
            <a:extLst>
              <a:ext uri="{FF2B5EF4-FFF2-40B4-BE49-F238E27FC236}">
                <a16:creationId xmlns:a16="http://schemas.microsoft.com/office/drawing/2014/main" id="{51762E60-6D6C-0032-71D9-10DBEB2A80E9}"/>
              </a:ext>
            </a:extLst>
          </p:cNvPr>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4" name="Rectangle 23">
            <a:extLst>
              <a:ext uri="{FF2B5EF4-FFF2-40B4-BE49-F238E27FC236}">
                <a16:creationId xmlns:a16="http://schemas.microsoft.com/office/drawing/2014/main" id="{EBB101FC-B9D3-EB90-0D85-24EA89E32E1C}"/>
              </a:ext>
            </a:extLst>
          </p:cNvPr>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lang="en-US"/>
              <a:t>Click to edit Master title style</a:t>
            </a:r>
          </a:p>
        </p:txBody>
      </p:sp>
      <p:sp>
        <p:nvSpPr>
          <p:cNvPr id="25" name="Date Placeholder 3">
            <a:extLst>
              <a:ext uri="{FF2B5EF4-FFF2-40B4-BE49-F238E27FC236}">
                <a16:creationId xmlns:a16="http://schemas.microsoft.com/office/drawing/2014/main" id="{E5000247-636A-06C9-3B52-F5145FC8949F}"/>
              </a:ext>
            </a:extLst>
          </p:cNvPr>
          <p:cNvSpPr>
            <a:spLocks noGrp="1"/>
          </p:cNvSpPr>
          <p:nvPr>
            <p:ph type="dt" sz="half" idx="10"/>
          </p:nvPr>
        </p:nvSpPr>
        <p:spPr/>
        <p:txBody>
          <a:bodyPr/>
          <a:lstStyle>
            <a:lvl1pPr>
              <a:defRPr/>
            </a:lvl1pPr>
            <a:extLst/>
          </a:lstStyle>
          <a:p>
            <a:pPr>
              <a:defRPr/>
            </a:pPr>
            <a:fld id="{796BE94F-7023-4FF8-87C8-7DCF6BCCD246}" type="datetime1">
              <a:rPr lang="en-US"/>
              <a:pPr>
                <a:defRPr/>
              </a:pPr>
              <a:t>2/17/2025</a:t>
            </a:fld>
            <a:endParaRPr lang="en-US"/>
          </a:p>
        </p:txBody>
      </p:sp>
      <p:sp>
        <p:nvSpPr>
          <p:cNvPr id="26" name="Footer Placeholder 4">
            <a:extLst>
              <a:ext uri="{FF2B5EF4-FFF2-40B4-BE49-F238E27FC236}">
                <a16:creationId xmlns:a16="http://schemas.microsoft.com/office/drawing/2014/main" id="{73E21F8F-D5CE-6523-FAE3-659E180DF58E}"/>
              </a:ext>
            </a:extLst>
          </p:cNvPr>
          <p:cNvSpPr>
            <a:spLocks noGrp="1"/>
          </p:cNvSpPr>
          <p:nvPr>
            <p:ph type="ftr" sz="quarter" idx="11"/>
          </p:nvPr>
        </p:nvSpPr>
        <p:spPr/>
        <p:txBody>
          <a:bodyPr/>
          <a:lstStyle>
            <a:lvl1pPr>
              <a:defRPr/>
            </a:lvl1pPr>
            <a:extLst/>
          </a:lstStyle>
          <a:p>
            <a:pPr>
              <a:defRPr/>
            </a:pPr>
            <a:endParaRPr lang="en-US"/>
          </a:p>
        </p:txBody>
      </p:sp>
      <p:sp>
        <p:nvSpPr>
          <p:cNvPr id="27" name="Slide Number Placeholder 5">
            <a:extLst>
              <a:ext uri="{FF2B5EF4-FFF2-40B4-BE49-F238E27FC236}">
                <a16:creationId xmlns:a16="http://schemas.microsoft.com/office/drawing/2014/main" id="{B3CBECF6-7D4C-6188-CD48-883D5F773927}"/>
              </a:ext>
            </a:extLst>
          </p:cNvPr>
          <p:cNvSpPr>
            <a:spLocks noGrp="1"/>
          </p:cNvSpPr>
          <p:nvPr>
            <p:ph type="sldNum" sz="quarter" idx="12"/>
          </p:nvPr>
        </p:nvSpPr>
        <p:spPr/>
        <p:txBody>
          <a:bodyPr/>
          <a:lstStyle>
            <a:lvl1pPr>
              <a:defRPr smtClean="0"/>
            </a:lvl1pPr>
          </a:lstStyle>
          <a:p>
            <a:pPr>
              <a:defRPr/>
            </a:pPr>
            <a:fld id="{DB2F1B65-FAB6-49AB-ADA7-FD8D8F1BACA0}" type="slidenum">
              <a:rPr lang="en-US" altLang="en-US"/>
              <a:pPr>
                <a:defRPr/>
              </a:pPr>
              <a:t>‹#›</a:t>
            </a:fld>
            <a:endParaRPr lang="en-US" altLang="en-US"/>
          </a:p>
        </p:txBody>
      </p:sp>
    </p:spTree>
    <p:extLst>
      <p:ext uri="{BB962C8B-B14F-4D97-AF65-F5344CB8AC3E}">
        <p14:creationId xmlns:p14="http://schemas.microsoft.com/office/powerpoint/2010/main" val="228426157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23F205-9174-B016-5190-AEEBDE3AF259}"/>
              </a:ext>
            </a:extLst>
          </p:cNvPr>
          <p:cNvSpPr>
            <a:spLocks noGrp="1"/>
          </p:cNvSpPr>
          <p:nvPr>
            <p:ph type="dt" sz="half" idx="10"/>
          </p:nvPr>
        </p:nvSpPr>
        <p:spPr/>
        <p:txBody>
          <a:bodyPr/>
          <a:lstStyle>
            <a:lvl1pPr>
              <a:defRPr/>
            </a:lvl1pPr>
            <a:extLst/>
          </a:lstStyle>
          <a:p>
            <a:pPr>
              <a:defRPr/>
            </a:pPr>
            <a:fld id="{00D27B0D-E77C-4005-90AF-9F1479CCA085}" type="datetime1">
              <a:rPr lang="en-US"/>
              <a:pPr>
                <a:defRPr/>
              </a:pPr>
              <a:t>2/17/2025</a:t>
            </a:fld>
            <a:endParaRPr lang="en-US"/>
          </a:p>
        </p:txBody>
      </p:sp>
      <p:sp>
        <p:nvSpPr>
          <p:cNvPr id="6" name="Footer Placeholder 5">
            <a:extLst>
              <a:ext uri="{FF2B5EF4-FFF2-40B4-BE49-F238E27FC236}">
                <a16:creationId xmlns:a16="http://schemas.microsoft.com/office/drawing/2014/main" id="{A344BCBE-7176-754F-2EDC-F9FCA0E08648}"/>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2347687B-1550-EB3A-BCC9-4A3CF68948F6}"/>
              </a:ext>
            </a:extLst>
          </p:cNvPr>
          <p:cNvSpPr>
            <a:spLocks noGrp="1"/>
          </p:cNvSpPr>
          <p:nvPr>
            <p:ph type="sldNum" sz="quarter" idx="12"/>
          </p:nvPr>
        </p:nvSpPr>
        <p:spPr/>
        <p:txBody>
          <a:bodyPr/>
          <a:lstStyle>
            <a:lvl1pPr>
              <a:defRPr smtClean="0"/>
            </a:lvl1pPr>
          </a:lstStyle>
          <a:p>
            <a:pPr>
              <a:defRPr/>
            </a:pPr>
            <a:fld id="{05D6BD89-5369-47EC-AAEA-2A1F9930CA7C}" type="slidenum">
              <a:rPr lang="en-US" altLang="en-US"/>
              <a:pPr>
                <a:defRPr/>
              </a:pPr>
              <a:t>‹#›</a:t>
            </a:fld>
            <a:endParaRPr lang="en-US" altLang="en-US"/>
          </a:p>
        </p:txBody>
      </p:sp>
    </p:spTree>
    <p:extLst>
      <p:ext uri="{BB962C8B-B14F-4D97-AF65-F5344CB8AC3E}">
        <p14:creationId xmlns:p14="http://schemas.microsoft.com/office/powerpoint/2010/main" val="206420982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0C75E8-FD0F-131F-2A8C-6718CC3695D9}"/>
              </a:ext>
            </a:extLst>
          </p:cNvPr>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5C81099A-881C-D0CA-ACC6-FB1F1F4F687B}"/>
              </a:ext>
            </a:extLst>
          </p:cNvPr>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Rectangle 8">
            <a:extLst>
              <a:ext uri="{FF2B5EF4-FFF2-40B4-BE49-F238E27FC236}">
                <a16:creationId xmlns:a16="http://schemas.microsoft.com/office/drawing/2014/main" id="{2D196473-9E28-4AAF-63E7-56207DA9702B}"/>
              </a:ext>
            </a:extLst>
          </p:cNvPr>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Rectangle 9">
            <a:extLst>
              <a:ext uri="{FF2B5EF4-FFF2-40B4-BE49-F238E27FC236}">
                <a16:creationId xmlns:a16="http://schemas.microsoft.com/office/drawing/2014/main" id="{E76E9D28-52B1-7BCB-CB6C-C297B91AFCEB}"/>
              </a:ext>
            </a:extLst>
          </p:cNvPr>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49AD43A1-00F3-A818-11AD-F23826C99AE6}"/>
              </a:ext>
            </a:extLst>
          </p:cNvPr>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6BC57EAA-0D27-C55C-5349-D0EDD6D888AF}"/>
              </a:ext>
            </a:extLst>
          </p:cNvPr>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Rectangle 12">
            <a:extLst>
              <a:ext uri="{FF2B5EF4-FFF2-40B4-BE49-F238E27FC236}">
                <a16:creationId xmlns:a16="http://schemas.microsoft.com/office/drawing/2014/main" id="{F7A17F5D-6375-7CD4-9C41-4A9970C0BB7A}"/>
              </a:ext>
            </a:extLst>
          </p:cNvPr>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Rectangle 13">
            <a:extLst>
              <a:ext uri="{FF2B5EF4-FFF2-40B4-BE49-F238E27FC236}">
                <a16:creationId xmlns:a16="http://schemas.microsoft.com/office/drawing/2014/main" id="{53D66067-14B7-86BB-4447-979C7D399FAB}"/>
              </a:ext>
            </a:extLst>
          </p:cNvPr>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0E890164-ED60-3BC7-D0EF-4F54C0A60B61}"/>
              </a:ext>
            </a:extLst>
          </p:cNvPr>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EEC41E0E-C8E2-1977-083C-DC736AB1682A}"/>
              </a:ext>
            </a:extLst>
          </p:cNvPr>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 name="Title 1"/>
          <p:cNvSpPr>
            <a:spLocks noGrp="1"/>
          </p:cNvSpPr>
          <p:nvPr>
            <p:ph type="title"/>
          </p:nvPr>
        </p:nvSpPr>
        <p:spPr>
          <a:xfrm>
            <a:off x="673099" y="512064"/>
            <a:ext cx="103632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id="{A4F5E6E6-C714-7C75-02F6-D213DE64BEA7}"/>
              </a:ext>
            </a:extLst>
          </p:cNvPr>
          <p:cNvSpPr>
            <a:spLocks noGrp="1"/>
          </p:cNvSpPr>
          <p:nvPr>
            <p:ph type="dt" sz="half" idx="10"/>
          </p:nvPr>
        </p:nvSpPr>
        <p:spPr/>
        <p:txBody>
          <a:bodyPr/>
          <a:lstStyle>
            <a:lvl1pPr>
              <a:defRPr/>
            </a:lvl1pPr>
            <a:extLst/>
          </a:lstStyle>
          <a:p>
            <a:pPr>
              <a:defRPr/>
            </a:pPr>
            <a:fld id="{05EFF805-79BE-4EB3-9660-2A963175CD85}" type="datetime1">
              <a:rPr lang="en-US"/>
              <a:pPr>
                <a:defRPr/>
              </a:pPr>
              <a:t>2/17/2025</a:t>
            </a:fld>
            <a:endParaRPr lang="en-US"/>
          </a:p>
        </p:txBody>
      </p:sp>
      <p:sp>
        <p:nvSpPr>
          <p:cNvPr id="18" name="Footer Placeholder 7">
            <a:extLst>
              <a:ext uri="{FF2B5EF4-FFF2-40B4-BE49-F238E27FC236}">
                <a16:creationId xmlns:a16="http://schemas.microsoft.com/office/drawing/2014/main" id="{22642192-9591-4C02-1F85-40D091723A5C}"/>
              </a:ext>
            </a:extLst>
          </p:cNvPr>
          <p:cNvSpPr>
            <a:spLocks noGrp="1"/>
          </p:cNvSpPr>
          <p:nvPr>
            <p:ph type="ftr" sz="quarter" idx="11"/>
          </p:nvPr>
        </p:nvSpPr>
        <p:spPr/>
        <p:txBody>
          <a:bodyPr/>
          <a:lstStyle>
            <a:lvl1pPr>
              <a:defRPr/>
            </a:lvl1pPr>
            <a:extLst/>
          </a:lstStyle>
          <a:p>
            <a:pPr>
              <a:defRPr/>
            </a:pPr>
            <a:endParaRPr lang="en-US"/>
          </a:p>
        </p:txBody>
      </p:sp>
      <p:sp>
        <p:nvSpPr>
          <p:cNvPr id="19" name="Slide Number Placeholder 8">
            <a:extLst>
              <a:ext uri="{FF2B5EF4-FFF2-40B4-BE49-F238E27FC236}">
                <a16:creationId xmlns:a16="http://schemas.microsoft.com/office/drawing/2014/main" id="{321BB374-A827-CC30-5875-8BC28D91D680}"/>
              </a:ext>
            </a:extLst>
          </p:cNvPr>
          <p:cNvSpPr>
            <a:spLocks noGrp="1"/>
          </p:cNvSpPr>
          <p:nvPr>
            <p:ph type="sldNum" sz="quarter" idx="12"/>
          </p:nvPr>
        </p:nvSpPr>
        <p:spPr/>
        <p:txBody>
          <a:bodyPr/>
          <a:lstStyle>
            <a:lvl1pPr>
              <a:defRPr smtClean="0"/>
            </a:lvl1pPr>
          </a:lstStyle>
          <a:p>
            <a:pPr>
              <a:defRPr/>
            </a:pPr>
            <a:fld id="{3082171B-3A83-4359-B406-AC5A25BCC448}" type="slidenum">
              <a:rPr lang="en-US" altLang="en-US"/>
              <a:pPr>
                <a:defRPr/>
              </a:pPr>
              <a:t>‹#›</a:t>
            </a:fld>
            <a:endParaRPr lang="en-US" altLang="en-US"/>
          </a:p>
        </p:txBody>
      </p:sp>
    </p:spTree>
    <p:extLst>
      <p:ext uri="{BB962C8B-B14F-4D97-AF65-F5344CB8AC3E}">
        <p14:creationId xmlns:p14="http://schemas.microsoft.com/office/powerpoint/2010/main" val="223662484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13">
            <a:extLst>
              <a:ext uri="{FF2B5EF4-FFF2-40B4-BE49-F238E27FC236}">
                <a16:creationId xmlns:a16="http://schemas.microsoft.com/office/drawing/2014/main" id="{041DDAF4-B405-4C47-FE00-8FC163C7745E}"/>
              </a:ext>
            </a:extLst>
          </p:cNvPr>
          <p:cNvSpPr>
            <a:spLocks noGrp="1"/>
          </p:cNvSpPr>
          <p:nvPr>
            <p:ph type="dt" sz="half" idx="10"/>
          </p:nvPr>
        </p:nvSpPr>
        <p:spPr/>
        <p:txBody>
          <a:bodyPr/>
          <a:lstStyle>
            <a:lvl1pPr>
              <a:defRPr/>
            </a:lvl1pPr>
          </a:lstStyle>
          <a:p>
            <a:pPr>
              <a:defRPr/>
            </a:pPr>
            <a:fld id="{44A584D1-E307-405F-93D6-F8375813321C}" type="datetime1">
              <a:rPr lang="en-US"/>
              <a:pPr>
                <a:defRPr/>
              </a:pPr>
              <a:t>2/17/2025</a:t>
            </a:fld>
            <a:endParaRPr lang="en-US"/>
          </a:p>
        </p:txBody>
      </p:sp>
      <p:sp>
        <p:nvSpPr>
          <p:cNvPr id="4" name="Footer Placeholder 2">
            <a:extLst>
              <a:ext uri="{FF2B5EF4-FFF2-40B4-BE49-F238E27FC236}">
                <a16:creationId xmlns:a16="http://schemas.microsoft.com/office/drawing/2014/main" id="{9B4BF803-1064-AE54-11C4-A86459C468A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4D543285-9A49-4E25-CACD-187C7F90354D}"/>
              </a:ext>
            </a:extLst>
          </p:cNvPr>
          <p:cNvSpPr>
            <a:spLocks noGrp="1"/>
          </p:cNvSpPr>
          <p:nvPr>
            <p:ph type="sldNum" sz="quarter" idx="12"/>
          </p:nvPr>
        </p:nvSpPr>
        <p:spPr/>
        <p:txBody>
          <a:bodyPr/>
          <a:lstStyle>
            <a:lvl1pPr>
              <a:defRPr/>
            </a:lvl1pPr>
          </a:lstStyle>
          <a:p>
            <a:pPr>
              <a:defRPr/>
            </a:pPr>
            <a:fld id="{2E16DF5F-71D2-4AC4-9394-EA76DDD0C803}" type="slidenum">
              <a:rPr lang="en-US" altLang="en-US"/>
              <a:pPr>
                <a:defRPr/>
              </a:pPr>
              <a:t>‹#›</a:t>
            </a:fld>
            <a:endParaRPr lang="en-US" altLang="en-US"/>
          </a:p>
        </p:txBody>
      </p:sp>
    </p:spTree>
    <p:extLst>
      <p:ext uri="{BB962C8B-B14F-4D97-AF65-F5344CB8AC3E}">
        <p14:creationId xmlns:p14="http://schemas.microsoft.com/office/powerpoint/2010/main" val="1423061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F44E55-E491-4F20-86EA-9224719948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4031694-7AD8-46E2-A4C1-CAB9C90613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76A24F8-EBDD-4A67-AE39-9AACB0558DFE}"/>
              </a:ext>
            </a:extLst>
          </p:cNvPr>
          <p:cNvSpPr>
            <a:spLocks noGrp="1" noChangeArrowheads="1"/>
          </p:cNvSpPr>
          <p:nvPr>
            <p:ph type="sldNum" sz="quarter" idx="12"/>
          </p:nvPr>
        </p:nvSpPr>
        <p:spPr>
          <a:ln/>
        </p:spPr>
        <p:txBody>
          <a:bodyPr/>
          <a:lstStyle>
            <a:lvl1pPr>
              <a:defRPr/>
            </a:lvl1pPr>
          </a:lstStyle>
          <a:p>
            <a:fld id="{C7FBC3DD-7B66-4F2C-BD6E-59A829821158}" type="slidenum">
              <a:rPr lang="en-US" altLang="en-US"/>
              <a:pPr/>
              <a:t>‹#›</a:t>
            </a:fld>
            <a:endParaRPr lang="en-US" altLang="en-US"/>
          </a:p>
        </p:txBody>
      </p:sp>
    </p:spTree>
    <p:extLst>
      <p:ext uri="{BB962C8B-B14F-4D97-AF65-F5344CB8AC3E}">
        <p14:creationId xmlns:p14="http://schemas.microsoft.com/office/powerpoint/2010/main" val="2759957288"/>
      </p:ext>
    </p:extLst>
  </p:cSld>
  <p:clrMapOvr>
    <a:masterClrMapping/>
  </p:clrMapOvr>
  <p:transition spd="med">
    <p:zoom dir="in"/>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EB865-2F08-4269-8838-274EE1D192F2}"/>
              </a:ext>
            </a:extLst>
          </p:cNvPr>
          <p:cNvSpPr>
            <a:spLocks noGrp="1"/>
          </p:cNvSpPr>
          <p:nvPr>
            <p:ph type="dt" sz="half" idx="10"/>
          </p:nvPr>
        </p:nvSpPr>
        <p:spPr/>
        <p:txBody>
          <a:bodyPr/>
          <a:lstStyle>
            <a:lvl1pPr>
              <a:defRPr/>
            </a:lvl1pPr>
            <a:extLst/>
          </a:lstStyle>
          <a:p>
            <a:pPr>
              <a:defRPr/>
            </a:pPr>
            <a:fld id="{33ADF52B-78A7-4536-8002-CCE6B3CBAF35}" type="datetime1">
              <a:rPr lang="en-US"/>
              <a:pPr>
                <a:defRPr/>
              </a:pPr>
              <a:t>2/17/2025</a:t>
            </a:fld>
            <a:endParaRPr lang="en-US"/>
          </a:p>
        </p:txBody>
      </p:sp>
      <p:sp>
        <p:nvSpPr>
          <p:cNvPr id="3" name="Footer Placeholder 2">
            <a:extLst>
              <a:ext uri="{FF2B5EF4-FFF2-40B4-BE49-F238E27FC236}">
                <a16:creationId xmlns:a16="http://schemas.microsoft.com/office/drawing/2014/main" id="{741EF3D5-2E91-CF3A-13FA-3B2808E41BFE}"/>
              </a:ext>
            </a:extLst>
          </p:cNvPr>
          <p:cNvSpPr>
            <a:spLocks noGrp="1"/>
          </p:cNvSpPr>
          <p:nvPr>
            <p:ph type="ftr" sz="quarter" idx="11"/>
          </p:nvPr>
        </p:nvSpPr>
        <p:spPr/>
        <p:txBody>
          <a:bodyPr/>
          <a:lstStyle>
            <a:lvl1pPr>
              <a:defRPr/>
            </a:lvl1pPr>
            <a:extLst/>
          </a:lstStyle>
          <a:p>
            <a:pPr>
              <a:defRPr/>
            </a:pPr>
            <a:endParaRPr lang="en-US"/>
          </a:p>
        </p:txBody>
      </p:sp>
      <p:sp>
        <p:nvSpPr>
          <p:cNvPr id="4" name="Slide Number Placeholder 3">
            <a:extLst>
              <a:ext uri="{FF2B5EF4-FFF2-40B4-BE49-F238E27FC236}">
                <a16:creationId xmlns:a16="http://schemas.microsoft.com/office/drawing/2014/main" id="{EDD24D08-BD70-ADD2-E3EF-9EB2F48CF17E}"/>
              </a:ext>
            </a:extLst>
          </p:cNvPr>
          <p:cNvSpPr>
            <a:spLocks noGrp="1"/>
          </p:cNvSpPr>
          <p:nvPr>
            <p:ph type="sldNum" sz="quarter" idx="12"/>
          </p:nvPr>
        </p:nvSpPr>
        <p:spPr/>
        <p:txBody>
          <a:bodyPr/>
          <a:lstStyle>
            <a:lvl1pPr>
              <a:defRPr smtClean="0"/>
            </a:lvl1pPr>
          </a:lstStyle>
          <a:p>
            <a:pPr>
              <a:defRPr/>
            </a:pPr>
            <a:fld id="{487D5CD7-0C91-4F9A-A921-9D4EFAA23E9A}" type="slidenum">
              <a:rPr lang="en-US" altLang="en-US"/>
              <a:pPr>
                <a:defRPr/>
              </a:pPr>
              <a:t>‹#›</a:t>
            </a:fld>
            <a:endParaRPr lang="en-US" altLang="en-US"/>
          </a:p>
        </p:txBody>
      </p:sp>
    </p:spTree>
    <p:extLst>
      <p:ext uri="{BB962C8B-B14F-4D97-AF65-F5344CB8AC3E}">
        <p14:creationId xmlns:p14="http://schemas.microsoft.com/office/powerpoint/2010/main" val="36402947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67B6F07F-686D-EDEA-8CE6-F766643E1F56}"/>
              </a:ext>
            </a:extLst>
          </p:cNvPr>
          <p:cNvSpPr>
            <a:spLocks noGrp="1"/>
          </p:cNvSpPr>
          <p:nvPr>
            <p:ph type="dt" sz="half" idx="10"/>
          </p:nvPr>
        </p:nvSpPr>
        <p:spPr/>
        <p:txBody>
          <a:bodyPr/>
          <a:lstStyle>
            <a:lvl1pPr>
              <a:defRPr/>
            </a:lvl1pPr>
          </a:lstStyle>
          <a:p>
            <a:pPr>
              <a:defRPr/>
            </a:pPr>
            <a:fld id="{9DF6496C-6D0B-4DA5-8DEA-A29B0EAFF52A}" type="datetime1">
              <a:rPr lang="en-US"/>
              <a:pPr>
                <a:defRPr/>
              </a:pPr>
              <a:t>2/17/2025</a:t>
            </a:fld>
            <a:endParaRPr lang="en-US"/>
          </a:p>
        </p:txBody>
      </p:sp>
      <p:sp>
        <p:nvSpPr>
          <p:cNvPr id="6" name="Footer Placeholder 2">
            <a:extLst>
              <a:ext uri="{FF2B5EF4-FFF2-40B4-BE49-F238E27FC236}">
                <a16:creationId xmlns:a16="http://schemas.microsoft.com/office/drawing/2014/main" id="{2F5BB1CB-50D9-20DC-BAA8-078C1B51DC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B1AF661B-AF9A-E0FC-4304-B437DE4E0A8F}"/>
              </a:ext>
            </a:extLst>
          </p:cNvPr>
          <p:cNvSpPr>
            <a:spLocks noGrp="1"/>
          </p:cNvSpPr>
          <p:nvPr>
            <p:ph type="sldNum" sz="quarter" idx="12"/>
          </p:nvPr>
        </p:nvSpPr>
        <p:spPr/>
        <p:txBody>
          <a:bodyPr/>
          <a:lstStyle>
            <a:lvl1pPr>
              <a:defRPr/>
            </a:lvl1pPr>
          </a:lstStyle>
          <a:p>
            <a:pPr>
              <a:defRPr/>
            </a:pPr>
            <a:fld id="{DEA0D39F-F9F5-4AE3-BFD8-293ACA168F2E}" type="slidenum">
              <a:rPr lang="en-US" altLang="en-US"/>
              <a:pPr>
                <a:defRPr/>
              </a:pPr>
              <a:t>‹#›</a:t>
            </a:fld>
            <a:endParaRPr lang="en-US" altLang="en-US"/>
          </a:p>
        </p:txBody>
      </p:sp>
    </p:spTree>
    <p:extLst>
      <p:ext uri="{BB962C8B-B14F-4D97-AF65-F5344CB8AC3E}">
        <p14:creationId xmlns:p14="http://schemas.microsoft.com/office/powerpoint/2010/main" val="165241199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5C39D-760A-7117-185F-C46FE335E08D}"/>
              </a:ext>
            </a:extLst>
          </p:cNvPr>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cxnSp>
        <p:nvCxnSpPr>
          <p:cNvPr id="6" name="Straight Connector 5">
            <a:extLst>
              <a:ext uri="{FF2B5EF4-FFF2-40B4-BE49-F238E27FC236}">
                <a16:creationId xmlns:a16="http://schemas.microsoft.com/office/drawing/2014/main" id="{F236921A-2C71-ECBD-D3A1-E5E2BE3A550D}"/>
              </a:ext>
            </a:extLst>
          </p:cNvPr>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a:extLst>
              <a:ext uri="{FF2B5EF4-FFF2-40B4-BE49-F238E27FC236}">
                <a16:creationId xmlns:a16="http://schemas.microsoft.com/office/drawing/2014/main" id="{2B74AA67-1057-07D4-37FA-BAE61283B256}"/>
              </a:ext>
            </a:extLst>
          </p:cNvPr>
          <p:cNvGrpSpPr>
            <a:grpSpLocks/>
          </p:cNvGrpSpPr>
          <p:nvPr/>
        </p:nvGrpSpPr>
        <p:grpSpPr bwMode="auto">
          <a:xfrm rot="5400000">
            <a:off x="11375762" y="1197770"/>
            <a:ext cx="131762" cy="171449"/>
            <a:chOff x="6668087" y="1297746"/>
            <a:chExt cx="161840" cy="156602"/>
          </a:xfrm>
        </p:grpSpPr>
        <p:cxnSp>
          <p:nvCxnSpPr>
            <p:cNvPr id="8" name="Straight Connector 7">
              <a:extLst>
                <a:ext uri="{FF2B5EF4-FFF2-40B4-BE49-F238E27FC236}">
                  <a16:creationId xmlns:a16="http://schemas.microsoft.com/office/drawing/2014/main" id="{A174543A-1D8E-A074-7D07-D74FAF1A9737}"/>
                </a:ext>
              </a:extLst>
            </p:cNvPr>
            <p:cNvCxnSpPr/>
            <p:nvPr/>
          </p:nvCxnSpPr>
          <p:spPr>
            <a:xfrm rot="16200000">
              <a:off x="6663593" y="1286775"/>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7E9F6A6-45C8-D1AD-04C2-02D24A186F7D}"/>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A565AA5-8965-EB1A-4558-E67256AA8E29}"/>
                </a:ext>
              </a:extLst>
            </p:cNvPr>
            <p:cNvCxnSpPr/>
            <p:nvPr/>
          </p:nvCxnSpPr>
          <p:spPr>
            <a:xfrm rot="5400000" flipH="1">
              <a:off x="6744513" y="12857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a:extLst>
              <a:ext uri="{FF2B5EF4-FFF2-40B4-BE49-F238E27FC236}">
                <a16:creationId xmlns:a16="http://schemas.microsoft.com/office/drawing/2014/main" id="{5278050E-EB59-3660-CE77-FEF5C310BB06}"/>
              </a:ext>
            </a:extLst>
          </p:cNvPr>
          <p:cNvGrpSpPr>
            <a:grpSpLocks/>
          </p:cNvGrpSpPr>
          <p:nvPr/>
        </p:nvGrpSpPr>
        <p:grpSpPr bwMode="auto">
          <a:xfrm rot="5400000">
            <a:off x="11578962" y="1350170"/>
            <a:ext cx="131762" cy="171449"/>
            <a:chOff x="6668087" y="1297746"/>
            <a:chExt cx="161840" cy="156602"/>
          </a:xfrm>
        </p:grpSpPr>
        <p:cxnSp>
          <p:nvCxnSpPr>
            <p:cNvPr id="12" name="Straight Connector 11">
              <a:extLst>
                <a:ext uri="{FF2B5EF4-FFF2-40B4-BE49-F238E27FC236}">
                  <a16:creationId xmlns:a16="http://schemas.microsoft.com/office/drawing/2014/main" id="{4D5C1CB9-3D4C-9A09-BDC9-F0A412AC33DF}"/>
                </a:ext>
              </a:extLst>
            </p:cNvPr>
            <p:cNvCxnSpPr/>
            <p:nvPr/>
          </p:nvCxnSpPr>
          <p:spPr>
            <a:xfrm rot="16200000">
              <a:off x="6663593" y="1286775"/>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A2EC67A-2CE7-212A-1150-E22E3BE91F28}"/>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CCF473-BE61-56CA-6063-E7926DA5AC84}"/>
                </a:ext>
              </a:extLst>
            </p:cNvPr>
            <p:cNvCxnSpPr/>
            <p:nvPr/>
          </p:nvCxnSpPr>
          <p:spPr>
            <a:xfrm rot="5400000" flipH="1">
              <a:off x="6744513" y="12857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a:extLst>
              <a:ext uri="{FF2B5EF4-FFF2-40B4-BE49-F238E27FC236}">
                <a16:creationId xmlns:a16="http://schemas.microsoft.com/office/drawing/2014/main" id="{EFE108CA-9D7C-0F73-FA8E-6F4CD62B0025}"/>
              </a:ext>
            </a:extLst>
          </p:cNvPr>
          <p:cNvGrpSpPr>
            <a:grpSpLocks/>
          </p:cNvGrpSpPr>
          <p:nvPr/>
        </p:nvGrpSpPr>
        <p:grpSpPr bwMode="auto">
          <a:xfrm rot="5400000">
            <a:off x="11115411" y="1453357"/>
            <a:ext cx="131763" cy="171451"/>
            <a:chOff x="6668087" y="1297746"/>
            <a:chExt cx="161840" cy="156602"/>
          </a:xfrm>
        </p:grpSpPr>
        <p:cxnSp>
          <p:nvCxnSpPr>
            <p:cNvPr id="16" name="Straight Connector 15">
              <a:extLst>
                <a:ext uri="{FF2B5EF4-FFF2-40B4-BE49-F238E27FC236}">
                  <a16:creationId xmlns:a16="http://schemas.microsoft.com/office/drawing/2014/main" id="{648FAB32-EA1F-FEEF-50C6-8A15E2751B52}"/>
                </a:ext>
              </a:extLst>
            </p:cNvPr>
            <p:cNvCxnSpPr/>
            <p:nvPr/>
          </p:nvCxnSpPr>
          <p:spPr>
            <a:xfrm rot="16200000">
              <a:off x="6663592" y="1286773"/>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C35BD47-C119-6138-A6B1-9EA30CF71BC8}"/>
                </a:ext>
              </a:extLst>
            </p:cNvPr>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8704B28-B6ED-C226-4E1E-CF54726C43F5}"/>
                </a:ext>
              </a:extLst>
            </p:cNvPr>
            <p:cNvCxnSpPr/>
            <p:nvPr/>
          </p:nvCxnSpPr>
          <p:spPr>
            <a:xfrm rot="5400000" flipH="1">
              <a:off x="6744512" y="1285798"/>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a:extLst>
              <a:ext uri="{FF2B5EF4-FFF2-40B4-BE49-F238E27FC236}">
                <a16:creationId xmlns:a16="http://schemas.microsoft.com/office/drawing/2014/main" id="{CF309DF0-C0D6-08F0-A6C8-550E4ED1C2EC}"/>
              </a:ext>
            </a:extLst>
          </p:cNvPr>
          <p:cNvSpPr>
            <a:spLocks noGrp="1"/>
          </p:cNvSpPr>
          <p:nvPr>
            <p:ph type="dt" sz="half" idx="10"/>
          </p:nvPr>
        </p:nvSpPr>
        <p:spPr>
          <a:xfrm>
            <a:off x="8636000" y="55563"/>
            <a:ext cx="2844800" cy="365125"/>
          </a:xfrm>
        </p:spPr>
        <p:txBody>
          <a:bodyPr/>
          <a:lstStyle>
            <a:lvl1pPr>
              <a:defRPr/>
            </a:lvl1pPr>
            <a:extLst/>
          </a:lstStyle>
          <a:p>
            <a:pPr>
              <a:defRPr/>
            </a:pPr>
            <a:fld id="{0767652D-1DF8-4C28-B377-C5BC08E34DE9}" type="datetime1">
              <a:rPr lang="en-US"/>
              <a:pPr>
                <a:defRPr/>
              </a:pPr>
              <a:t>2/17/2025</a:t>
            </a:fld>
            <a:endParaRPr lang="en-US"/>
          </a:p>
        </p:txBody>
      </p:sp>
      <p:sp>
        <p:nvSpPr>
          <p:cNvPr id="20" name="Footer Placeholder 5">
            <a:extLst>
              <a:ext uri="{FF2B5EF4-FFF2-40B4-BE49-F238E27FC236}">
                <a16:creationId xmlns:a16="http://schemas.microsoft.com/office/drawing/2014/main" id="{A473F32D-C077-DB97-A375-D40F2309F8A0}"/>
              </a:ext>
            </a:extLst>
          </p:cNvPr>
          <p:cNvSpPr>
            <a:spLocks noGrp="1"/>
          </p:cNvSpPr>
          <p:nvPr>
            <p:ph type="ftr" sz="quarter" idx="11"/>
          </p:nvPr>
        </p:nvSpPr>
        <p:spPr>
          <a:xfrm>
            <a:off x="1219200" y="55563"/>
            <a:ext cx="7416800" cy="365125"/>
          </a:xfrm>
        </p:spPr>
        <p:txBody>
          <a:bodyPr/>
          <a:lstStyle>
            <a:lvl1pPr>
              <a:defRPr/>
            </a:lvl1pPr>
            <a:extLst/>
          </a:lstStyle>
          <a:p>
            <a:pPr>
              <a:defRPr/>
            </a:pPr>
            <a:endParaRPr lang="en-US"/>
          </a:p>
        </p:txBody>
      </p:sp>
      <p:sp>
        <p:nvSpPr>
          <p:cNvPr id="21" name="Slide Number Placeholder 6">
            <a:extLst>
              <a:ext uri="{FF2B5EF4-FFF2-40B4-BE49-F238E27FC236}">
                <a16:creationId xmlns:a16="http://schemas.microsoft.com/office/drawing/2014/main" id="{19DC4E1D-3396-5F8A-823E-F91B7AEB166D}"/>
              </a:ext>
            </a:extLst>
          </p:cNvPr>
          <p:cNvSpPr>
            <a:spLocks noGrp="1"/>
          </p:cNvSpPr>
          <p:nvPr>
            <p:ph type="sldNum" sz="quarter" idx="12"/>
          </p:nvPr>
        </p:nvSpPr>
        <p:spPr>
          <a:xfrm>
            <a:off x="11480800" y="55563"/>
            <a:ext cx="609600" cy="365125"/>
          </a:xfrm>
        </p:spPr>
        <p:txBody>
          <a:bodyPr/>
          <a:lstStyle>
            <a:lvl1pPr>
              <a:defRPr smtClean="0"/>
            </a:lvl1pPr>
          </a:lstStyle>
          <a:p>
            <a:pPr>
              <a:defRPr/>
            </a:pPr>
            <a:fld id="{8747F447-AE6D-4E03-B779-17DDF09BC621}" type="slidenum">
              <a:rPr lang="en-US" altLang="en-US"/>
              <a:pPr>
                <a:defRPr/>
              </a:pPr>
              <a:t>‹#›</a:t>
            </a:fld>
            <a:endParaRPr lang="en-US" altLang="en-US"/>
          </a:p>
        </p:txBody>
      </p:sp>
    </p:spTree>
    <p:extLst>
      <p:ext uri="{BB962C8B-B14F-4D97-AF65-F5344CB8AC3E}">
        <p14:creationId xmlns:p14="http://schemas.microsoft.com/office/powerpoint/2010/main" val="410013305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0089809F-DCBC-DE10-CA58-71902127ECEC}"/>
              </a:ext>
            </a:extLst>
          </p:cNvPr>
          <p:cNvSpPr>
            <a:spLocks noGrp="1"/>
          </p:cNvSpPr>
          <p:nvPr>
            <p:ph type="dt" sz="half" idx="10"/>
          </p:nvPr>
        </p:nvSpPr>
        <p:spPr/>
        <p:txBody>
          <a:bodyPr/>
          <a:lstStyle>
            <a:lvl1pPr>
              <a:defRPr/>
            </a:lvl1pPr>
          </a:lstStyle>
          <a:p>
            <a:pPr>
              <a:defRPr/>
            </a:pPr>
            <a:fld id="{9FA3DB9A-E85C-4EF8-9AE3-CBC5D59A998D}" type="datetime1">
              <a:rPr lang="en-US"/>
              <a:pPr>
                <a:defRPr/>
              </a:pPr>
              <a:t>2/17/2025</a:t>
            </a:fld>
            <a:endParaRPr lang="en-US"/>
          </a:p>
        </p:txBody>
      </p:sp>
      <p:sp>
        <p:nvSpPr>
          <p:cNvPr id="5" name="Footer Placeholder 2">
            <a:extLst>
              <a:ext uri="{FF2B5EF4-FFF2-40B4-BE49-F238E27FC236}">
                <a16:creationId xmlns:a16="http://schemas.microsoft.com/office/drawing/2014/main" id="{3CE554A4-A9F2-B282-0444-46BCD2DAA1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9A1E3BE6-7380-7AED-FAEC-D0B4BE8554EB}"/>
              </a:ext>
            </a:extLst>
          </p:cNvPr>
          <p:cNvSpPr>
            <a:spLocks noGrp="1"/>
          </p:cNvSpPr>
          <p:nvPr>
            <p:ph type="sldNum" sz="quarter" idx="12"/>
          </p:nvPr>
        </p:nvSpPr>
        <p:spPr/>
        <p:txBody>
          <a:bodyPr/>
          <a:lstStyle>
            <a:lvl1pPr>
              <a:defRPr/>
            </a:lvl1pPr>
          </a:lstStyle>
          <a:p>
            <a:pPr>
              <a:defRPr/>
            </a:pPr>
            <a:fld id="{F41E888E-A51F-45C2-AB61-8485FE082224}" type="slidenum">
              <a:rPr lang="en-US" altLang="en-US"/>
              <a:pPr>
                <a:defRPr/>
              </a:pPr>
              <a:t>‹#›</a:t>
            </a:fld>
            <a:endParaRPr lang="en-US" altLang="en-US"/>
          </a:p>
        </p:txBody>
      </p:sp>
    </p:spTree>
    <p:extLst>
      <p:ext uri="{BB962C8B-B14F-4D97-AF65-F5344CB8AC3E}">
        <p14:creationId xmlns:p14="http://schemas.microsoft.com/office/powerpoint/2010/main" val="43342474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F8968181-8DC9-9462-AD84-E52F38F43442}"/>
              </a:ext>
            </a:extLst>
          </p:cNvPr>
          <p:cNvSpPr>
            <a:spLocks noGrp="1"/>
          </p:cNvSpPr>
          <p:nvPr>
            <p:ph type="dt" sz="half" idx="10"/>
          </p:nvPr>
        </p:nvSpPr>
        <p:spPr/>
        <p:txBody>
          <a:bodyPr/>
          <a:lstStyle>
            <a:lvl1pPr>
              <a:defRPr/>
            </a:lvl1pPr>
          </a:lstStyle>
          <a:p>
            <a:pPr>
              <a:defRPr/>
            </a:pPr>
            <a:fld id="{98BCA192-837E-4221-B82E-02DD7052C6FA}" type="datetime1">
              <a:rPr lang="en-US"/>
              <a:pPr>
                <a:defRPr/>
              </a:pPr>
              <a:t>2/17/2025</a:t>
            </a:fld>
            <a:endParaRPr lang="en-US"/>
          </a:p>
        </p:txBody>
      </p:sp>
      <p:sp>
        <p:nvSpPr>
          <p:cNvPr id="5" name="Footer Placeholder 2">
            <a:extLst>
              <a:ext uri="{FF2B5EF4-FFF2-40B4-BE49-F238E27FC236}">
                <a16:creationId xmlns:a16="http://schemas.microsoft.com/office/drawing/2014/main" id="{777829EA-9410-E987-4876-8F0FA4CF61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9D49B834-07F8-A3D1-3D21-7FA24AE3E3E9}"/>
              </a:ext>
            </a:extLst>
          </p:cNvPr>
          <p:cNvSpPr>
            <a:spLocks noGrp="1"/>
          </p:cNvSpPr>
          <p:nvPr>
            <p:ph type="sldNum" sz="quarter" idx="12"/>
          </p:nvPr>
        </p:nvSpPr>
        <p:spPr/>
        <p:txBody>
          <a:bodyPr/>
          <a:lstStyle>
            <a:lvl1pPr>
              <a:defRPr/>
            </a:lvl1pPr>
          </a:lstStyle>
          <a:p>
            <a:pPr>
              <a:defRPr/>
            </a:pPr>
            <a:fld id="{01B9A6BA-F260-4BE5-A9E9-92F63CFB9179}" type="slidenum">
              <a:rPr lang="en-US" altLang="en-US"/>
              <a:pPr>
                <a:defRPr/>
              </a:pPr>
              <a:t>‹#›</a:t>
            </a:fld>
            <a:endParaRPr lang="en-US" altLang="en-US"/>
          </a:p>
        </p:txBody>
      </p:sp>
    </p:spTree>
    <p:extLst>
      <p:ext uri="{BB962C8B-B14F-4D97-AF65-F5344CB8AC3E}">
        <p14:creationId xmlns:p14="http://schemas.microsoft.com/office/powerpoint/2010/main" val="19620965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EC08E7AF-2BDD-E169-545F-1FB07203340B}"/>
              </a:ext>
            </a:extLst>
          </p:cNvPr>
          <p:cNvSpPr>
            <a:spLocks noGrp="1"/>
          </p:cNvSpPr>
          <p:nvPr>
            <p:ph type="dt" sz="half" idx="10"/>
          </p:nvPr>
        </p:nvSpPr>
        <p:spPr/>
        <p:txBody>
          <a:bodyPr/>
          <a:lstStyle>
            <a:lvl1pPr>
              <a:defRPr/>
            </a:lvl1pPr>
          </a:lstStyle>
          <a:p>
            <a:pPr>
              <a:defRPr/>
            </a:pPr>
            <a:fld id="{6F0436B8-DF93-45D5-8FD2-611A6E1CEE01}" type="datetime1">
              <a:rPr lang="en-US"/>
              <a:pPr>
                <a:defRPr/>
              </a:pPr>
              <a:t>2/17/2025</a:t>
            </a:fld>
            <a:endParaRPr lang="en-US"/>
          </a:p>
        </p:txBody>
      </p:sp>
      <p:sp>
        <p:nvSpPr>
          <p:cNvPr id="6" name="Footer Placeholder 2">
            <a:extLst>
              <a:ext uri="{FF2B5EF4-FFF2-40B4-BE49-F238E27FC236}">
                <a16:creationId xmlns:a16="http://schemas.microsoft.com/office/drawing/2014/main" id="{017E5EF1-5F18-9AFF-E744-EA75FB42B2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8D100046-B387-2067-5194-792D0B58B3FB}"/>
              </a:ext>
            </a:extLst>
          </p:cNvPr>
          <p:cNvSpPr>
            <a:spLocks noGrp="1"/>
          </p:cNvSpPr>
          <p:nvPr>
            <p:ph type="sldNum" sz="quarter" idx="12"/>
          </p:nvPr>
        </p:nvSpPr>
        <p:spPr/>
        <p:txBody>
          <a:bodyPr/>
          <a:lstStyle>
            <a:lvl1pPr>
              <a:defRPr/>
            </a:lvl1pPr>
          </a:lstStyle>
          <a:p>
            <a:pPr>
              <a:defRPr/>
            </a:pPr>
            <a:fld id="{A9528116-182D-423C-BA0D-CCE7B5659BEA}" type="slidenum">
              <a:rPr lang="en-US" altLang="en-US"/>
              <a:pPr>
                <a:defRPr/>
              </a:pPr>
              <a:t>‹#›</a:t>
            </a:fld>
            <a:endParaRPr lang="en-US" altLang="en-US"/>
          </a:p>
        </p:txBody>
      </p:sp>
    </p:spTree>
    <p:extLst>
      <p:ext uri="{BB962C8B-B14F-4D97-AF65-F5344CB8AC3E}">
        <p14:creationId xmlns:p14="http://schemas.microsoft.com/office/powerpoint/2010/main" val="64344197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937A6B17-F3EC-F5D4-28E5-F7D52555683A}"/>
              </a:ext>
            </a:extLst>
          </p:cNvPr>
          <p:cNvSpPr>
            <a:spLocks noGrp="1"/>
          </p:cNvSpPr>
          <p:nvPr>
            <p:ph type="dt" sz="half" idx="10"/>
          </p:nvPr>
        </p:nvSpPr>
        <p:spPr/>
        <p:txBody>
          <a:bodyPr/>
          <a:lstStyle>
            <a:lvl1pPr>
              <a:defRPr/>
            </a:lvl1pPr>
          </a:lstStyle>
          <a:p>
            <a:pPr>
              <a:defRPr/>
            </a:pPr>
            <a:fld id="{456A90C0-39F1-4120-BD2A-176C7167EF70}" type="datetime1">
              <a:rPr lang="en-US"/>
              <a:pPr>
                <a:defRPr/>
              </a:pPr>
              <a:t>2/17/2025</a:t>
            </a:fld>
            <a:endParaRPr lang="en-US"/>
          </a:p>
        </p:txBody>
      </p:sp>
      <p:sp>
        <p:nvSpPr>
          <p:cNvPr id="6" name="Footer Placeholder 2">
            <a:extLst>
              <a:ext uri="{FF2B5EF4-FFF2-40B4-BE49-F238E27FC236}">
                <a16:creationId xmlns:a16="http://schemas.microsoft.com/office/drawing/2014/main" id="{C00A5B40-7012-5006-C59F-543AF7469B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ACBE31E4-24AB-1895-A9A4-05D3C025A6A3}"/>
              </a:ext>
            </a:extLst>
          </p:cNvPr>
          <p:cNvSpPr>
            <a:spLocks noGrp="1"/>
          </p:cNvSpPr>
          <p:nvPr>
            <p:ph type="sldNum" sz="quarter" idx="12"/>
          </p:nvPr>
        </p:nvSpPr>
        <p:spPr/>
        <p:txBody>
          <a:bodyPr/>
          <a:lstStyle>
            <a:lvl1pPr>
              <a:defRPr/>
            </a:lvl1pPr>
          </a:lstStyle>
          <a:p>
            <a:pPr>
              <a:defRPr/>
            </a:pPr>
            <a:fld id="{11C3FE25-70DC-486C-8A67-E7FF92283F95}" type="slidenum">
              <a:rPr lang="en-US" altLang="en-US"/>
              <a:pPr>
                <a:defRPr/>
              </a:pPr>
              <a:t>‹#›</a:t>
            </a:fld>
            <a:endParaRPr lang="en-US" altLang="en-US"/>
          </a:p>
        </p:txBody>
      </p:sp>
    </p:spTree>
    <p:extLst>
      <p:ext uri="{BB962C8B-B14F-4D97-AF65-F5344CB8AC3E}">
        <p14:creationId xmlns:p14="http://schemas.microsoft.com/office/powerpoint/2010/main" val="176951900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EE6DCC63-8685-FAE8-9376-A56151A35B02}"/>
              </a:ext>
            </a:extLst>
          </p:cNvPr>
          <p:cNvSpPr>
            <a:spLocks noGrp="1"/>
          </p:cNvSpPr>
          <p:nvPr>
            <p:ph type="dt" sz="half" idx="10"/>
          </p:nvPr>
        </p:nvSpPr>
        <p:spPr/>
        <p:txBody>
          <a:bodyPr/>
          <a:lstStyle>
            <a:lvl1pPr>
              <a:defRPr/>
            </a:lvl1pPr>
          </a:lstStyle>
          <a:p>
            <a:pPr>
              <a:defRPr/>
            </a:pPr>
            <a:fld id="{2B185988-ECD2-4E8E-8FE0-8C508563F24F}" type="datetime1">
              <a:rPr lang="en-US"/>
              <a:pPr>
                <a:defRPr/>
              </a:pPr>
              <a:t>2/17/2025</a:t>
            </a:fld>
            <a:endParaRPr lang="en-US"/>
          </a:p>
        </p:txBody>
      </p:sp>
      <p:sp>
        <p:nvSpPr>
          <p:cNvPr id="3" name="Footer Placeholder 2">
            <a:extLst>
              <a:ext uri="{FF2B5EF4-FFF2-40B4-BE49-F238E27FC236}">
                <a16:creationId xmlns:a16="http://schemas.microsoft.com/office/drawing/2014/main" id="{30E91F9C-5342-EC51-7F6E-A6890942159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BCB40B45-2ACF-6A99-5690-386CBEDDA2B0}"/>
              </a:ext>
            </a:extLst>
          </p:cNvPr>
          <p:cNvSpPr>
            <a:spLocks noGrp="1"/>
          </p:cNvSpPr>
          <p:nvPr>
            <p:ph type="sldNum" sz="quarter" idx="12"/>
          </p:nvPr>
        </p:nvSpPr>
        <p:spPr/>
        <p:txBody>
          <a:bodyPr/>
          <a:lstStyle>
            <a:lvl1pPr>
              <a:defRPr/>
            </a:lvl1pPr>
          </a:lstStyle>
          <a:p>
            <a:pPr>
              <a:defRPr/>
            </a:pPr>
            <a:fld id="{E9C3ED08-B987-4F8A-A7F8-1A36D37802A9}" type="slidenum">
              <a:rPr lang="en-US" altLang="en-US"/>
              <a:pPr>
                <a:defRPr/>
              </a:pPr>
              <a:t>‹#›</a:t>
            </a:fld>
            <a:endParaRPr lang="en-US" altLang="en-US"/>
          </a:p>
        </p:txBody>
      </p:sp>
    </p:spTree>
    <p:extLst>
      <p:ext uri="{BB962C8B-B14F-4D97-AF65-F5344CB8AC3E}">
        <p14:creationId xmlns:p14="http://schemas.microsoft.com/office/powerpoint/2010/main" val="25542312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0A4C14F-8AF2-1C9E-7105-D6C752889AA8}"/>
              </a:ext>
            </a:extLst>
          </p:cNvPr>
          <p:cNvSpPr>
            <a:spLocks noGrp="1"/>
          </p:cNvSpPr>
          <p:nvPr>
            <p:ph type="dt" sz="half" idx="10"/>
          </p:nvPr>
        </p:nvSpPr>
        <p:spPr/>
        <p:txBody>
          <a:bodyPr/>
          <a:lstStyle>
            <a:lvl1pPr>
              <a:defRPr/>
            </a:lvl1pPr>
          </a:lstStyle>
          <a:p>
            <a:pPr>
              <a:defRPr/>
            </a:pPr>
            <a:fld id="{0B4D5BB4-B3A0-41EF-9E70-470B749EAED8}" type="datetime1">
              <a:rPr lang="en-US"/>
              <a:pPr>
                <a:defRPr/>
              </a:pPr>
              <a:t>2/17/2025</a:t>
            </a:fld>
            <a:endParaRPr lang="en-US"/>
          </a:p>
        </p:txBody>
      </p:sp>
      <p:sp>
        <p:nvSpPr>
          <p:cNvPr id="6" name="Footer Placeholder 2">
            <a:extLst>
              <a:ext uri="{FF2B5EF4-FFF2-40B4-BE49-F238E27FC236}">
                <a16:creationId xmlns:a16="http://schemas.microsoft.com/office/drawing/2014/main" id="{837E55D1-4E99-BB51-11ED-A75FE28AC5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29E9E787-847E-7198-06AE-C6F781CA3289}"/>
              </a:ext>
            </a:extLst>
          </p:cNvPr>
          <p:cNvSpPr>
            <a:spLocks noGrp="1"/>
          </p:cNvSpPr>
          <p:nvPr>
            <p:ph type="sldNum" sz="quarter" idx="12"/>
          </p:nvPr>
        </p:nvSpPr>
        <p:spPr/>
        <p:txBody>
          <a:bodyPr/>
          <a:lstStyle>
            <a:lvl1pPr>
              <a:defRPr/>
            </a:lvl1pPr>
          </a:lstStyle>
          <a:p>
            <a:pPr>
              <a:defRPr/>
            </a:pPr>
            <a:fld id="{6D36EC4B-ED1F-49BF-B309-A4637E498352}" type="slidenum">
              <a:rPr lang="en-US" altLang="en-US"/>
              <a:pPr>
                <a:defRPr/>
              </a:pPr>
              <a:t>‹#›</a:t>
            </a:fld>
            <a:endParaRPr lang="en-US" altLang="en-US"/>
          </a:p>
        </p:txBody>
      </p:sp>
    </p:spTree>
    <p:extLst>
      <p:ext uri="{BB962C8B-B14F-4D97-AF65-F5344CB8AC3E}">
        <p14:creationId xmlns:p14="http://schemas.microsoft.com/office/powerpoint/2010/main" val="418069202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512764"/>
            <a:ext cx="10363200" cy="5843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131880F9-500F-BC75-3108-CFD81B6C2999}"/>
              </a:ext>
            </a:extLst>
          </p:cNvPr>
          <p:cNvSpPr>
            <a:spLocks noGrp="1"/>
          </p:cNvSpPr>
          <p:nvPr>
            <p:ph type="dt" sz="half" idx="10"/>
          </p:nvPr>
        </p:nvSpPr>
        <p:spPr/>
        <p:txBody>
          <a:bodyPr/>
          <a:lstStyle>
            <a:lvl1pPr>
              <a:defRPr/>
            </a:lvl1pPr>
          </a:lstStyle>
          <a:p>
            <a:pPr>
              <a:defRPr/>
            </a:pPr>
            <a:fld id="{88DC6EE8-719A-439B-8EA2-1137E15286F1}" type="datetime1">
              <a:rPr lang="en-US"/>
              <a:pPr>
                <a:defRPr/>
              </a:pPr>
              <a:t>2/17/2025</a:t>
            </a:fld>
            <a:endParaRPr lang="en-US"/>
          </a:p>
        </p:txBody>
      </p:sp>
      <p:sp>
        <p:nvSpPr>
          <p:cNvPr id="4" name="Footer Placeholder 2">
            <a:extLst>
              <a:ext uri="{FF2B5EF4-FFF2-40B4-BE49-F238E27FC236}">
                <a16:creationId xmlns:a16="http://schemas.microsoft.com/office/drawing/2014/main" id="{B9406470-6842-ECCF-3942-17C6429C257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1721D02C-9D8D-DACB-94AF-13BA4CFA7DF9}"/>
              </a:ext>
            </a:extLst>
          </p:cNvPr>
          <p:cNvSpPr>
            <a:spLocks noGrp="1"/>
          </p:cNvSpPr>
          <p:nvPr>
            <p:ph type="sldNum" sz="quarter" idx="12"/>
          </p:nvPr>
        </p:nvSpPr>
        <p:spPr/>
        <p:txBody>
          <a:bodyPr/>
          <a:lstStyle>
            <a:lvl1pPr>
              <a:defRPr/>
            </a:lvl1pPr>
          </a:lstStyle>
          <a:p>
            <a:pPr>
              <a:defRPr/>
            </a:pPr>
            <a:fld id="{26702B7F-13BC-46CB-BC76-86E4518750A2}" type="slidenum">
              <a:rPr lang="en-US" altLang="en-US"/>
              <a:pPr>
                <a:defRPr/>
              </a:pPr>
              <a:t>‹#›</a:t>
            </a:fld>
            <a:endParaRPr lang="en-US" altLang="en-US"/>
          </a:p>
        </p:txBody>
      </p:sp>
    </p:spTree>
    <p:extLst>
      <p:ext uri="{BB962C8B-B14F-4D97-AF65-F5344CB8AC3E}">
        <p14:creationId xmlns:p14="http://schemas.microsoft.com/office/powerpoint/2010/main" val="2255393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26919B9-9BCD-41B1-92BE-E555977445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9C5765E-8AA7-4679-BFF8-D150D0111A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6581BFA-1EBF-4806-A2AC-D3187B943856}"/>
              </a:ext>
            </a:extLst>
          </p:cNvPr>
          <p:cNvSpPr>
            <a:spLocks noGrp="1" noChangeArrowheads="1"/>
          </p:cNvSpPr>
          <p:nvPr>
            <p:ph type="sldNum" sz="quarter" idx="12"/>
          </p:nvPr>
        </p:nvSpPr>
        <p:spPr>
          <a:ln/>
        </p:spPr>
        <p:txBody>
          <a:bodyPr/>
          <a:lstStyle>
            <a:lvl1pPr>
              <a:defRPr/>
            </a:lvl1pPr>
          </a:lstStyle>
          <a:p>
            <a:fld id="{7B81AA28-0433-4B85-BA92-C8BA54A15A15}" type="slidenum">
              <a:rPr lang="en-US" altLang="en-US"/>
              <a:pPr/>
              <a:t>‹#›</a:t>
            </a:fld>
            <a:endParaRPr lang="en-US" altLang="en-US"/>
          </a:p>
        </p:txBody>
      </p:sp>
    </p:spTree>
    <p:extLst>
      <p:ext uri="{BB962C8B-B14F-4D97-AF65-F5344CB8AC3E}">
        <p14:creationId xmlns:p14="http://schemas.microsoft.com/office/powerpoint/2010/main" val="3545545997"/>
      </p:ext>
    </p:extLst>
  </p:cSld>
  <p:clrMapOvr>
    <a:masterClrMapping/>
  </p:clrMapOvr>
  <p:transition spd="med">
    <p:zoom dir="in"/>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quarter" idx="1"/>
          </p:nvPr>
        </p:nvSpPr>
        <p:spPr>
          <a:xfrm>
            <a:off x="12192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192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740F3D24-0F10-9A30-7E19-04B00AC9D5AD}"/>
              </a:ext>
            </a:extLst>
          </p:cNvPr>
          <p:cNvSpPr>
            <a:spLocks noGrp="1"/>
          </p:cNvSpPr>
          <p:nvPr>
            <p:ph type="dt" sz="half" idx="10"/>
          </p:nvPr>
        </p:nvSpPr>
        <p:spPr/>
        <p:txBody>
          <a:bodyPr/>
          <a:lstStyle>
            <a:lvl1pPr>
              <a:defRPr/>
            </a:lvl1pPr>
          </a:lstStyle>
          <a:p>
            <a:pPr>
              <a:defRPr/>
            </a:pPr>
            <a:fld id="{FA49252A-30DD-4D80-A295-D14B82857B63}" type="datetime1">
              <a:rPr lang="en-US"/>
              <a:pPr>
                <a:defRPr/>
              </a:pPr>
              <a:t>2/17/2025</a:t>
            </a:fld>
            <a:endParaRPr lang="en-US"/>
          </a:p>
        </p:txBody>
      </p:sp>
      <p:sp>
        <p:nvSpPr>
          <p:cNvPr id="7" name="Footer Placeholder 2">
            <a:extLst>
              <a:ext uri="{FF2B5EF4-FFF2-40B4-BE49-F238E27FC236}">
                <a16:creationId xmlns:a16="http://schemas.microsoft.com/office/drawing/2014/main" id="{C19FAB2D-3EA0-8E28-B4B6-33213B4DB24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772692DA-2C6B-E035-7E28-26D11C3A05B6}"/>
              </a:ext>
            </a:extLst>
          </p:cNvPr>
          <p:cNvSpPr>
            <a:spLocks noGrp="1"/>
          </p:cNvSpPr>
          <p:nvPr>
            <p:ph type="sldNum" sz="quarter" idx="12"/>
          </p:nvPr>
        </p:nvSpPr>
        <p:spPr/>
        <p:txBody>
          <a:bodyPr/>
          <a:lstStyle>
            <a:lvl1pPr>
              <a:defRPr/>
            </a:lvl1pPr>
          </a:lstStyle>
          <a:p>
            <a:pPr>
              <a:defRPr/>
            </a:pPr>
            <a:fld id="{E521DE1A-DF4F-44C2-8EE4-97E0F4A4ABBF}" type="slidenum">
              <a:rPr lang="en-US" altLang="en-US"/>
              <a:pPr>
                <a:defRPr/>
              </a:pPr>
              <a:t>‹#›</a:t>
            </a:fld>
            <a:endParaRPr lang="en-US" altLang="en-US"/>
          </a:p>
        </p:txBody>
      </p:sp>
    </p:spTree>
    <p:extLst>
      <p:ext uri="{BB962C8B-B14F-4D97-AF65-F5344CB8AC3E}">
        <p14:creationId xmlns:p14="http://schemas.microsoft.com/office/powerpoint/2010/main" val="197634563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quarter" idx="1"/>
          </p:nvPr>
        </p:nvSpPr>
        <p:spPr>
          <a:xfrm>
            <a:off x="12192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024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FDAE9B43-EBF0-909F-A910-51ACB059A60C}"/>
              </a:ext>
            </a:extLst>
          </p:cNvPr>
          <p:cNvSpPr>
            <a:spLocks noGrp="1"/>
          </p:cNvSpPr>
          <p:nvPr>
            <p:ph type="dt" sz="half" idx="10"/>
          </p:nvPr>
        </p:nvSpPr>
        <p:spPr/>
        <p:txBody>
          <a:bodyPr/>
          <a:lstStyle>
            <a:lvl1pPr>
              <a:defRPr/>
            </a:lvl1pPr>
          </a:lstStyle>
          <a:p>
            <a:pPr>
              <a:defRPr/>
            </a:pPr>
            <a:fld id="{E6F664D1-B38C-413B-9813-026BA9F50968}" type="datetime1">
              <a:rPr lang="en-US"/>
              <a:pPr>
                <a:defRPr/>
              </a:pPr>
              <a:t>2/17/2025</a:t>
            </a:fld>
            <a:endParaRPr lang="en-US"/>
          </a:p>
        </p:txBody>
      </p:sp>
      <p:sp>
        <p:nvSpPr>
          <p:cNvPr id="8" name="Footer Placeholder 2">
            <a:extLst>
              <a:ext uri="{FF2B5EF4-FFF2-40B4-BE49-F238E27FC236}">
                <a16:creationId xmlns:a16="http://schemas.microsoft.com/office/drawing/2014/main" id="{CB2DB58C-9E15-4EC0-C016-D8F9DF43D96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DFF7225F-7D5C-8B37-57CF-8E9ED7736DB3}"/>
              </a:ext>
            </a:extLst>
          </p:cNvPr>
          <p:cNvSpPr>
            <a:spLocks noGrp="1"/>
          </p:cNvSpPr>
          <p:nvPr>
            <p:ph type="sldNum" sz="quarter" idx="12"/>
          </p:nvPr>
        </p:nvSpPr>
        <p:spPr/>
        <p:txBody>
          <a:bodyPr/>
          <a:lstStyle>
            <a:lvl1pPr>
              <a:defRPr/>
            </a:lvl1pPr>
          </a:lstStyle>
          <a:p>
            <a:pPr>
              <a:defRPr/>
            </a:pPr>
            <a:fld id="{A8B91123-9006-4B64-93E3-2686FFA35491}" type="slidenum">
              <a:rPr lang="en-US" altLang="en-US"/>
              <a:pPr>
                <a:defRPr/>
              </a:pPr>
              <a:t>‹#›</a:t>
            </a:fld>
            <a:endParaRPr lang="en-US" altLang="en-US"/>
          </a:p>
        </p:txBody>
      </p:sp>
    </p:spTree>
    <p:extLst>
      <p:ext uri="{BB962C8B-B14F-4D97-AF65-F5344CB8AC3E}">
        <p14:creationId xmlns:p14="http://schemas.microsoft.com/office/powerpoint/2010/main" val="273434486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A0786CBA-86B0-25DF-A311-8162A59D3573}"/>
              </a:ext>
            </a:extLst>
          </p:cNvPr>
          <p:cNvSpPr>
            <a:spLocks noGrp="1"/>
          </p:cNvSpPr>
          <p:nvPr>
            <p:ph type="dt" sz="half" idx="10"/>
          </p:nvPr>
        </p:nvSpPr>
        <p:spPr/>
        <p:txBody>
          <a:bodyPr/>
          <a:lstStyle>
            <a:lvl1pPr>
              <a:defRPr/>
            </a:lvl1pPr>
          </a:lstStyle>
          <a:p>
            <a:pPr>
              <a:defRPr/>
            </a:pPr>
            <a:fld id="{66B32586-2C00-4218-B2D0-DA31854E51D1}" type="datetime1">
              <a:rPr lang="en-US"/>
              <a:pPr>
                <a:defRPr/>
              </a:pPr>
              <a:t>2/17/2025</a:t>
            </a:fld>
            <a:endParaRPr lang="en-US"/>
          </a:p>
        </p:txBody>
      </p:sp>
      <p:sp>
        <p:nvSpPr>
          <p:cNvPr id="7" name="Footer Placeholder 2">
            <a:extLst>
              <a:ext uri="{FF2B5EF4-FFF2-40B4-BE49-F238E27FC236}">
                <a16:creationId xmlns:a16="http://schemas.microsoft.com/office/drawing/2014/main" id="{54F54F20-F924-8FB6-78DF-384B14D4BC3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E6087D63-31A7-362C-C20C-F291DB796C84}"/>
              </a:ext>
            </a:extLst>
          </p:cNvPr>
          <p:cNvSpPr>
            <a:spLocks noGrp="1"/>
          </p:cNvSpPr>
          <p:nvPr>
            <p:ph type="sldNum" sz="quarter" idx="12"/>
          </p:nvPr>
        </p:nvSpPr>
        <p:spPr/>
        <p:txBody>
          <a:bodyPr/>
          <a:lstStyle>
            <a:lvl1pPr>
              <a:defRPr/>
            </a:lvl1pPr>
          </a:lstStyle>
          <a:p>
            <a:pPr>
              <a:defRPr/>
            </a:pPr>
            <a:fld id="{79AAA698-2905-4525-93E1-17F518ED051B}" type="slidenum">
              <a:rPr lang="en-US" altLang="en-US"/>
              <a:pPr>
                <a:defRPr/>
              </a:pPr>
              <a:t>‹#›</a:t>
            </a:fld>
            <a:endParaRPr lang="en-US" altLang="en-US"/>
          </a:p>
        </p:txBody>
      </p:sp>
    </p:spTree>
    <p:extLst>
      <p:ext uri="{BB962C8B-B14F-4D97-AF65-F5344CB8AC3E}">
        <p14:creationId xmlns:p14="http://schemas.microsoft.com/office/powerpoint/2010/main" val="169518163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103632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4146550"/>
            <a:ext cx="103632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09AEC409-B6AD-848B-99DB-054108032C9E}"/>
              </a:ext>
            </a:extLst>
          </p:cNvPr>
          <p:cNvSpPr>
            <a:spLocks noGrp="1"/>
          </p:cNvSpPr>
          <p:nvPr>
            <p:ph type="dt" sz="half" idx="10"/>
          </p:nvPr>
        </p:nvSpPr>
        <p:spPr/>
        <p:txBody>
          <a:bodyPr/>
          <a:lstStyle>
            <a:lvl1pPr>
              <a:defRPr/>
            </a:lvl1pPr>
          </a:lstStyle>
          <a:p>
            <a:pPr>
              <a:defRPr/>
            </a:pPr>
            <a:fld id="{223F72D3-4F0D-4298-A59F-2B2098ACD6F2}" type="datetime1">
              <a:rPr lang="en-US"/>
              <a:pPr>
                <a:defRPr/>
              </a:pPr>
              <a:t>2/17/2025</a:t>
            </a:fld>
            <a:endParaRPr lang="en-US"/>
          </a:p>
        </p:txBody>
      </p:sp>
      <p:sp>
        <p:nvSpPr>
          <p:cNvPr id="6" name="Footer Placeholder 2">
            <a:extLst>
              <a:ext uri="{FF2B5EF4-FFF2-40B4-BE49-F238E27FC236}">
                <a16:creationId xmlns:a16="http://schemas.microsoft.com/office/drawing/2014/main" id="{62E7E8AA-852B-3317-79E4-A3E6DB5ECC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26B14EFD-B9B5-AF4A-0F62-D07ADBBB49DD}"/>
              </a:ext>
            </a:extLst>
          </p:cNvPr>
          <p:cNvSpPr>
            <a:spLocks noGrp="1"/>
          </p:cNvSpPr>
          <p:nvPr>
            <p:ph type="sldNum" sz="quarter" idx="12"/>
          </p:nvPr>
        </p:nvSpPr>
        <p:spPr/>
        <p:txBody>
          <a:bodyPr/>
          <a:lstStyle>
            <a:lvl1pPr>
              <a:defRPr/>
            </a:lvl1pPr>
          </a:lstStyle>
          <a:p>
            <a:pPr>
              <a:defRPr/>
            </a:pPr>
            <a:fld id="{4CFB16CF-A6C4-4C00-AB6F-28AEC0D7AA11}" type="slidenum">
              <a:rPr lang="en-US" altLang="en-US"/>
              <a:pPr>
                <a:defRPr/>
              </a:pPr>
              <a:t>‹#›</a:t>
            </a:fld>
            <a:endParaRPr lang="en-US" altLang="en-US"/>
          </a:p>
        </p:txBody>
      </p:sp>
    </p:spTree>
    <p:extLst>
      <p:ext uri="{BB962C8B-B14F-4D97-AF65-F5344CB8AC3E}">
        <p14:creationId xmlns:p14="http://schemas.microsoft.com/office/powerpoint/2010/main" val="36368536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SmartArt Placeholder 2"/>
          <p:cNvSpPr>
            <a:spLocks noGrp="1"/>
          </p:cNvSpPr>
          <p:nvPr>
            <p:ph type="dgm" idx="1"/>
          </p:nvPr>
        </p:nvSpPr>
        <p:spPr>
          <a:xfrm>
            <a:off x="1219200" y="1784350"/>
            <a:ext cx="10363200" cy="4572000"/>
          </a:xfrm>
        </p:spPr>
        <p:txBody>
          <a:bodyPr/>
          <a:lstStyle/>
          <a:p>
            <a:pPr lvl="0"/>
            <a:endParaRPr lang="en-US" noProof="0"/>
          </a:p>
        </p:txBody>
      </p:sp>
      <p:sp>
        <p:nvSpPr>
          <p:cNvPr id="4" name="Date Placeholder 13">
            <a:extLst>
              <a:ext uri="{FF2B5EF4-FFF2-40B4-BE49-F238E27FC236}">
                <a16:creationId xmlns:a16="http://schemas.microsoft.com/office/drawing/2014/main" id="{2C95DB62-7544-C03B-D2C5-B9B35EBAA186}"/>
              </a:ext>
            </a:extLst>
          </p:cNvPr>
          <p:cNvSpPr>
            <a:spLocks noGrp="1"/>
          </p:cNvSpPr>
          <p:nvPr>
            <p:ph type="dt" sz="half" idx="10"/>
          </p:nvPr>
        </p:nvSpPr>
        <p:spPr/>
        <p:txBody>
          <a:bodyPr/>
          <a:lstStyle>
            <a:lvl1pPr>
              <a:defRPr/>
            </a:lvl1pPr>
          </a:lstStyle>
          <a:p>
            <a:pPr>
              <a:defRPr/>
            </a:pPr>
            <a:fld id="{5E8FDC10-E2C5-458A-A62C-78C89DA6991B}" type="datetime1">
              <a:rPr lang="en-US"/>
              <a:pPr>
                <a:defRPr/>
              </a:pPr>
              <a:t>2/17/2025</a:t>
            </a:fld>
            <a:endParaRPr lang="en-US"/>
          </a:p>
        </p:txBody>
      </p:sp>
      <p:sp>
        <p:nvSpPr>
          <p:cNvPr id="5" name="Footer Placeholder 2">
            <a:extLst>
              <a:ext uri="{FF2B5EF4-FFF2-40B4-BE49-F238E27FC236}">
                <a16:creationId xmlns:a16="http://schemas.microsoft.com/office/drawing/2014/main" id="{F559F491-F06C-4A2A-8EEC-88078C0DAD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B6837A44-2132-C302-F5C9-5893450CA1D6}"/>
              </a:ext>
            </a:extLst>
          </p:cNvPr>
          <p:cNvSpPr>
            <a:spLocks noGrp="1"/>
          </p:cNvSpPr>
          <p:nvPr>
            <p:ph type="sldNum" sz="quarter" idx="12"/>
          </p:nvPr>
        </p:nvSpPr>
        <p:spPr/>
        <p:txBody>
          <a:bodyPr/>
          <a:lstStyle>
            <a:lvl1pPr>
              <a:defRPr/>
            </a:lvl1pPr>
          </a:lstStyle>
          <a:p>
            <a:pPr>
              <a:defRPr/>
            </a:pPr>
            <a:fld id="{981A44B2-63E0-4756-835A-1D8F1A37FD4C}" type="slidenum">
              <a:rPr lang="en-US" altLang="en-US"/>
              <a:pPr>
                <a:defRPr/>
              </a:pPr>
              <a:t>‹#›</a:t>
            </a:fld>
            <a:endParaRPr lang="en-US" altLang="en-US"/>
          </a:p>
        </p:txBody>
      </p:sp>
    </p:spTree>
    <p:extLst>
      <p:ext uri="{BB962C8B-B14F-4D97-AF65-F5344CB8AC3E}">
        <p14:creationId xmlns:p14="http://schemas.microsoft.com/office/powerpoint/2010/main" val="3186397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632AAA-F360-48DD-B473-26DE1DB366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A823064-4FA8-42DE-B2C6-E3658F13C1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4CE3A85-90EE-4743-9E9B-BBC2C1E77CEF}"/>
              </a:ext>
            </a:extLst>
          </p:cNvPr>
          <p:cNvSpPr>
            <a:spLocks noGrp="1" noChangeArrowheads="1"/>
          </p:cNvSpPr>
          <p:nvPr>
            <p:ph type="sldNum" sz="quarter" idx="12"/>
          </p:nvPr>
        </p:nvSpPr>
        <p:spPr>
          <a:ln/>
        </p:spPr>
        <p:txBody>
          <a:bodyPr/>
          <a:lstStyle>
            <a:lvl1pPr>
              <a:defRPr/>
            </a:lvl1pPr>
          </a:lstStyle>
          <a:p>
            <a:fld id="{F35F0611-66CC-482F-AD74-1142311F8344}" type="slidenum">
              <a:rPr lang="en-US" altLang="en-US"/>
              <a:pPr/>
              <a:t>‹#›</a:t>
            </a:fld>
            <a:endParaRPr lang="en-US" altLang="en-US"/>
          </a:p>
        </p:txBody>
      </p:sp>
    </p:spTree>
    <p:extLst>
      <p:ext uri="{BB962C8B-B14F-4D97-AF65-F5344CB8AC3E}">
        <p14:creationId xmlns:p14="http://schemas.microsoft.com/office/powerpoint/2010/main" val="2558909713"/>
      </p:ext>
    </p:extLst>
  </p:cSld>
  <p:clrMapOvr>
    <a:masterClrMapping/>
  </p:clrMapOvr>
  <p:transition spd="med">
    <p:zoom dir="in"/>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31C7156-5E1C-41C9-B0E6-D4703DBDA3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67C67DF-0644-4469-BD33-70CD570EEC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29BD9E0-380A-4D41-A2C5-60EDE9B3F891}"/>
              </a:ext>
            </a:extLst>
          </p:cNvPr>
          <p:cNvSpPr>
            <a:spLocks noGrp="1" noChangeArrowheads="1"/>
          </p:cNvSpPr>
          <p:nvPr>
            <p:ph type="sldNum" sz="quarter" idx="12"/>
          </p:nvPr>
        </p:nvSpPr>
        <p:spPr>
          <a:ln/>
        </p:spPr>
        <p:txBody>
          <a:bodyPr/>
          <a:lstStyle>
            <a:lvl1pPr>
              <a:defRPr/>
            </a:lvl1pPr>
          </a:lstStyle>
          <a:p>
            <a:fld id="{04D904CE-2B2A-4B25-BAF7-EFE890B932C8}" type="slidenum">
              <a:rPr lang="en-US" altLang="en-US"/>
              <a:pPr/>
              <a:t>‹#›</a:t>
            </a:fld>
            <a:endParaRPr lang="en-US" altLang="en-US"/>
          </a:p>
        </p:txBody>
      </p:sp>
    </p:spTree>
    <p:extLst>
      <p:ext uri="{BB962C8B-B14F-4D97-AF65-F5344CB8AC3E}">
        <p14:creationId xmlns:p14="http://schemas.microsoft.com/office/powerpoint/2010/main" val="3206556124"/>
      </p:ext>
    </p:extLst>
  </p:cSld>
  <p:clrMapOvr>
    <a:masterClrMapping/>
  </p:clrMapOvr>
  <p:transition spd="med">
    <p:zoom dir="in"/>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A0D3A21-4BCB-465A-85E0-D8438A00E9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8316FE6-FF38-4D2A-BC65-951FAA4FE6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69EF3D5-9720-4DC0-AD17-26A69504FB4B}"/>
              </a:ext>
            </a:extLst>
          </p:cNvPr>
          <p:cNvSpPr>
            <a:spLocks noGrp="1" noChangeArrowheads="1"/>
          </p:cNvSpPr>
          <p:nvPr>
            <p:ph type="sldNum" sz="quarter" idx="12"/>
          </p:nvPr>
        </p:nvSpPr>
        <p:spPr>
          <a:ln/>
        </p:spPr>
        <p:txBody>
          <a:bodyPr/>
          <a:lstStyle>
            <a:lvl1pPr>
              <a:defRPr/>
            </a:lvl1pPr>
          </a:lstStyle>
          <a:p>
            <a:fld id="{B1254A9A-1531-4703-9E65-D57798E3653F}" type="slidenum">
              <a:rPr lang="en-US" altLang="en-US"/>
              <a:pPr/>
              <a:t>‹#›</a:t>
            </a:fld>
            <a:endParaRPr lang="en-US" altLang="en-US"/>
          </a:p>
        </p:txBody>
      </p:sp>
    </p:spTree>
    <p:extLst>
      <p:ext uri="{BB962C8B-B14F-4D97-AF65-F5344CB8AC3E}">
        <p14:creationId xmlns:p14="http://schemas.microsoft.com/office/powerpoint/2010/main" val="1277779241"/>
      </p:ext>
    </p:extLst>
  </p:cSld>
  <p:clrMapOvr>
    <a:masterClrMapping/>
  </p:clrMapOvr>
  <p:transition spd="med">
    <p:zoom dir="in"/>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439B3AE-DE4F-4C0E-998C-43BAC4ADE6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7F1FF8D-EE96-4361-ABEE-1936580AB2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71574D8-394F-46F3-9B18-3285602942D4}"/>
              </a:ext>
            </a:extLst>
          </p:cNvPr>
          <p:cNvSpPr>
            <a:spLocks noGrp="1" noChangeArrowheads="1"/>
          </p:cNvSpPr>
          <p:nvPr>
            <p:ph type="sldNum" sz="quarter" idx="12"/>
          </p:nvPr>
        </p:nvSpPr>
        <p:spPr>
          <a:ln/>
        </p:spPr>
        <p:txBody>
          <a:bodyPr/>
          <a:lstStyle>
            <a:lvl1pPr>
              <a:defRPr/>
            </a:lvl1pPr>
          </a:lstStyle>
          <a:p>
            <a:fld id="{E0C63A35-16CB-485B-B4BD-EB27A9C82DC3}" type="slidenum">
              <a:rPr lang="en-US" altLang="en-US"/>
              <a:pPr/>
              <a:t>‹#›</a:t>
            </a:fld>
            <a:endParaRPr lang="en-US" altLang="en-US"/>
          </a:p>
        </p:txBody>
      </p:sp>
    </p:spTree>
    <p:extLst>
      <p:ext uri="{BB962C8B-B14F-4D97-AF65-F5344CB8AC3E}">
        <p14:creationId xmlns:p14="http://schemas.microsoft.com/office/powerpoint/2010/main" val="2821604097"/>
      </p:ext>
    </p:extLst>
  </p:cSld>
  <p:clrMapOvr>
    <a:masterClrMapping/>
  </p:clrMapOvr>
  <p:transition spd="med">
    <p:zoom dir="in"/>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6332546-2595-4586-A3FC-CEA3344A83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C90685D-A3C8-45B3-A0D6-17BD8D4444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9072027-8BAF-44D8-87A0-113353BF71FB}"/>
              </a:ext>
            </a:extLst>
          </p:cNvPr>
          <p:cNvSpPr>
            <a:spLocks noGrp="1" noChangeArrowheads="1"/>
          </p:cNvSpPr>
          <p:nvPr>
            <p:ph type="sldNum" sz="quarter" idx="12"/>
          </p:nvPr>
        </p:nvSpPr>
        <p:spPr>
          <a:ln/>
        </p:spPr>
        <p:txBody>
          <a:bodyPr/>
          <a:lstStyle>
            <a:lvl1pPr>
              <a:defRPr/>
            </a:lvl1pPr>
          </a:lstStyle>
          <a:p>
            <a:fld id="{4A25432F-1102-499A-98A7-5C4C60CF630C}" type="slidenum">
              <a:rPr lang="en-US" altLang="en-US"/>
              <a:pPr/>
              <a:t>‹#›</a:t>
            </a:fld>
            <a:endParaRPr lang="en-US" altLang="en-US"/>
          </a:p>
        </p:txBody>
      </p:sp>
    </p:spTree>
    <p:extLst>
      <p:ext uri="{BB962C8B-B14F-4D97-AF65-F5344CB8AC3E}">
        <p14:creationId xmlns:p14="http://schemas.microsoft.com/office/powerpoint/2010/main" val="1108009235"/>
      </p:ext>
    </p:extLst>
  </p:cSld>
  <p:clrMapOvr>
    <a:masterClrMapping/>
  </p:clrMapOvr>
  <p:transition spd="med">
    <p:zoom dir="in"/>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4AEC9F0-9B6B-498A-8A8E-743EF30812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115BC67-6F74-45B0-B7BB-DE9EAFF712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BA8D3B2-F3FE-430C-A9A7-DB921BAEC418}"/>
              </a:ext>
            </a:extLst>
          </p:cNvPr>
          <p:cNvSpPr>
            <a:spLocks noGrp="1" noChangeArrowheads="1"/>
          </p:cNvSpPr>
          <p:nvPr>
            <p:ph type="sldNum" sz="quarter" idx="12"/>
          </p:nvPr>
        </p:nvSpPr>
        <p:spPr>
          <a:ln/>
        </p:spPr>
        <p:txBody>
          <a:bodyPr/>
          <a:lstStyle>
            <a:lvl1pPr>
              <a:defRPr/>
            </a:lvl1pPr>
          </a:lstStyle>
          <a:p>
            <a:fld id="{1866CB87-1743-404C-80B7-C8659FE2F308}" type="slidenum">
              <a:rPr lang="en-US" altLang="en-US"/>
              <a:pPr/>
              <a:t>‹#›</a:t>
            </a:fld>
            <a:endParaRPr lang="en-US" altLang="en-US"/>
          </a:p>
        </p:txBody>
      </p:sp>
    </p:spTree>
    <p:extLst>
      <p:ext uri="{BB962C8B-B14F-4D97-AF65-F5344CB8AC3E}">
        <p14:creationId xmlns:p14="http://schemas.microsoft.com/office/powerpoint/2010/main" val="3828680458"/>
      </p:ext>
    </p:extLst>
  </p:cSld>
  <p:clrMapOvr>
    <a:masterClrMapping/>
  </p:clrMapOvr>
  <p:transition spd="med">
    <p:zoom dir="in"/>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B740049-C29D-40D7-9646-7DE05C3E3DAF}"/>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grpSp>
        <p:nvGrpSpPr>
          <p:cNvPr id="5" name="Group 8">
            <a:extLst>
              <a:ext uri="{FF2B5EF4-FFF2-40B4-BE49-F238E27FC236}">
                <a16:creationId xmlns:a16="http://schemas.microsoft.com/office/drawing/2014/main" id="{947BD8F6-A53D-4AE9-8A25-BC62A1E1D1B2}"/>
              </a:ext>
            </a:extLst>
          </p:cNvPr>
          <p:cNvGrpSpPr>
            <a:grpSpLocks/>
          </p:cNvGrpSpPr>
          <p:nvPr/>
        </p:nvGrpSpPr>
        <p:grpSpPr bwMode="auto">
          <a:xfrm>
            <a:off x="508001" y="304800"/>
            <a:ext cx="11188700" cy="5791200"/>
            <a:chOff x="240" y="192"/>
            <a:chExt cx="5286" cy="3648"/>
          </a:xfrm>
        </p:grpSpPr>
        <p:sp>
          <p:nvSpPr>
            <p:cNvPr id="6" name="Rectangle 9">
              <a:extLst>
                <a:ext uri="{FF2B5EF4-FFF2-40B4-BE49-F238E27FC236}">
                  <a16:creationId xmlns:a16="http://schemas.microsoft.com/office/drawing/2014/main" id="{D2E7CC4B-E5D2-4E9F-83C3-AA8695D8067E}"/>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7" name="Rectangle 10">
              <a:extLst>
                <a:ext uri="{FF2B5EF4-FFF2-40B4-BE49-F238E27FC236}">
                  <a16:creationId xmlns:a16="http://schemas.microsoft.com/office/drawing/2014/main" id="{DE3571F9-8D33-4DF4-9C11-E432AE8C82BA}"/>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8" name="Rectangle 11">
              <a:extLst>
                <a:ext uri="{FF2B5EF4-FFF2-40B4-BE49-F238E27FC236}">
                  <a16:creationId xmlns:a16="http://schemas.microsoft.com/office/drawing/2014/main" id="{764C3CED-BDFD-43EC-98FE-EF917E68E99E}"/>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9" name="Rectangle 12">
              <a:extLst>
                <a:ext uri="{FF2B5EF4-FFF2-40B4-BE49-F238E27FC236}">
                  <a16:creationId xmlns:a16="http://schemas.microsoft.com/office/drawing/2014/main" id="{FEE2E981-AEDC-47AD-8DAD-4A77F002FD95}"/>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 name="Line 13">
              <a:extLst>
                <a:ext uri="{FF2B5EF4-FFF2-40B4-BE49-F238E27FC236}">
                  <a16:creationId xmlns:a16="http://schemas.microsoft.com/office/drawing/2014/main" id="{774D9555-F25F-4362-B40D-36739FA00548}"/>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Rectangle 14">
              <a:extLst>
                <a:ext uri="{FF2B5EF4-FFF2-40B4-BE49-F238E27FC236}">
                  <a16:creationId xmlns:a16="http://schemas.microsoft.com/office/drawing/2014/main" id="{7E0A5A30-DE26-47C8-B0FE-27FDD6B71F47}"/>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2" name="Rectangle 5">
            <a:extLst>
              <a:ext uri="{FF2B5EF4-FFF2-40B4-BE49-F238E27FC236}">
                <a16:creationId xmlns:a16="http://schemas.microsoft.com/office/drawing/2014/main" id="{9B4558F0-4710-45E9-8489-C03F2862AC8A}"/>
              </a:ext>
            </a:extLst>
          </p:cNvPr>
          <p:cNvSpPr>
            <a:spLocks noGrp="1" noChangeArrowheads="1"/>
          </p:cNvSpPr>
          <p:nvPr>
            <p:ph type="dt" sz="half" idx="10"/>
          </p:nvPr>
        </p:nvSpPr>
        <p:spPr>
          <a:xfrm>
            <a:off x="609600" y="6248400"/>
            <a:ext cx="2844800" cy="457200"/>
          </a:xfrm>
        </p:spPr>
        <p:txBody>
          <a:bodyPr/>
          <a:lstStyle>
            <a:lvl1pPr>
              <a:defRPr smtClean="0"/>
            </a:lvl1pPr>
          </a:lstStyle>
          <a:p>
            <a:pPr>
              <a:defRPr/>
            </a:pPr>
            <a:endParaRPr lang="en-US" altLang="en-US"/>
          </a:p>
        </p:txBody>
      </p:sp>
      <p:sp>
        <p:nvSpPr>
          <p:cNvPr id="13" name="Rectangle 6">
            <a:extLst>
              <a:ext uri="{FF2B5EF4-FFF2-40B4-BE49-F238E27FC236}">
                <a16:creationId xmlns:a16="http://schemas.microsoft.com/office/drawing/2014/main" id="{A8E0E806-C8A1-4350-B8A9-496FCE92B29D}"/>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14" name="Rectangle 7">
            <a:extLst>
              <a:ext uri="{FF2B5EF4-FFF2-40B4-BE49-F238E27FC236}">
                <a16:creationId xmlns:a16="http://schemas.microsoft.com/office/drawing/2014/main" id="{BBB7AC85-C0C3-4D21-AE60-666152119DBF}"/>
              </a:ext>
            </a:extLst>
          </p:cNvPr>
          <p:cNvSpPr>
            <a:spLocks noGrp="1" noChangeArrowheads="1"/>
          </p:cNvSpPr>
          <p:nvPr>
            <p:ph type="sldNum" sz="quarter" idx="12"/>
          </p:nvPr>
        </p:nvSpPr>
        <p:spPr>
          <a:xfrm>
            <a:off x="8737600" y="6248400"/>
            <a:ext cx="2844800" cy="457200"/>
          </a:xfrm>
        </p:spPr>
        <p:txBody>
          <a:bodyPr/>
          <a:lstStyle>
            <a:lvl1pPr>
              <a:defRPr b="1"/>
            </a:lvl1pPr>
          </a:lstStyle>
          <a:p>
            <a:fld id="{0EC52380-A07C-4AC6-8E44-88256C7FA747}" type="slidenum">
              <a:rPr lang="en-US" altLang="en-US"/>
              <a:pPr/>
              <a:t>‹#›</a:t>
            </a:fld>
            <a:endParaRPr lang="en-US" altLang="en-US"/>
          </a:p>
        </p:txBody>
      </p:sp>
    </p:spTree>
    <p:extLst>
      <p:ext uri="{BB962C8B-B14F-4D97-AF65-F5344CB8AC3E}">
        <p14:creationId xmlns:p14="http://schemas.microsoft.com/office/powerpoint/2010/main" val="1717430350"/>
      </p:ext>
    </p:extLst>
  </p:cSld>
  <p:clrMapOvr>
    <a:masterClrMapping/>
  </p:clrMapOvr>
  <p:transition spd="med">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821712-0176-4028-AABB-9185C65B2A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5C47229-A1BA-49FD-89A8-5E5A038401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F37C8C-4CDD-4C59-B4AD-308E3C5C9B47}"/>
              </a:ext>
            </a:extLst>
          </p:cNvPr>
          <p:cNvSpPr>
            <a:spLocks noGrp="1" noChangeArrowheads="1"/>
          </p:cNvSpPr>
          <p:nvPr>
            <p:ph type="sldNum" sz="quarter" idx="12"/>
          </p:nvPr>
        </p:nvSpPr>
        <p:spPr>
          <a:ln/>
        </p:spPr>
        <p:txBody>
          <a:bodyPr/>
          <a:lstStyle>
            <a:lvl1pPr>
              <a:defRPr/>
            </a:lvl1pPr>
          </a:lstStyle>
          <a:p>
            <a:fld id="{022D7D13-68A9-4A78-8E59-E9EC5EB3FDCF}" type="slidenum">
              <a:rPr lang="en-US" altLang="en-US"/>
              <a:pPr/>
              <a:t>‹#›</a:t>
            </a:fld>
            <a:endParaRPr lang="en-US" altLang="en-US"/>
          </a:p>
        </p:txBody>
      </p:sp>
    </p:spTree>
    <p:extLst>
      <p:ext uri="{BB962C8B-B14F-4D97-AF65-F5344CB8AC3E}">
        <p14:creationId xmlns:p14="http://schemas.microsoft.com/office/powerpoint/2010/main" val="2283103938"/>
      </p:ext>
    </p:extLst>
  </p:cSld>
  <p:clrMapOvr>
    <a:masterClrMapping/>
  </p:clrMapOvr>
  <p:transition spd="med">
    <p:zoom dir="in"/>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9FDFE643-7A51-4402-843C-FB2DA8DA4C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27F7434-6DA5-4A52-9B2C-F82C4E2197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7582D54-4462-419B-AF35-30734E96FF15}"/>
              </a:ext>
            </a:extLst>
          </p:cNvPr>
          <p:cNvSpPr>
            <a:spLocks noGrp="1" noChangeArrowheads="1"/>
          </p:cNvSpPr>
          <p:nvPr>
            <p:ph type="sldNum" sz="quarter" idx="12"/>
          </p:nvPr>
        </p:nvSpPr>
        <p:spPr>
          <a:ln/>
        </p:spPr>
        <p:txBody>
          <a:bodyPr/>
          <a:lstStyle>
            <a:lvl1pPr>
              <a:defRPr/>
            </a:lvl1pPr>
          </a:lstStyle>
          <a:p>
            <a:fld id="{86B14014-9A2B-4D47-80FA-E2084AF620CF}" type="slidenum">
              <a:rPr lang="en-US" altLang="en-US"/>
              <a:pPr/>
              <a:t>‹#›</a:t>
            </a:fld>
            <a:endParaRPr lang="en-US" altLang="en-US"/>
          </a:p>
        </p:txBody>
      </p:sp>
    </p:spTree>
    <p:extLst>
      <p:ext uri="{BB962C8B-B14F-4D97-AF65-F5344CB8AC3E}">
        <p14:creationId xmlns:p14="http://schemas.microsoft.com/office/powerpoint/2010/main" val="2426056622"/>
      </p:ext>
    </p:extLst>
  </p:cSld>
  <p:clrMapOvr>
    <a:masterClrMapping/>
  </p:clrMapOvr>
  <p:transition spd="med">
    <p:zoom dir="in"/>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812144-B4AF-489A-B980-28EA5C44E0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95C649F-22A8-4B48-9618-485524D304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D9C5F35-7B7A-461B-9EE5-6DD7545823B5}"/>
              </a:ext>
            </a:extLst>
          </p:cNvPr>
          <p:cNvSpPr>
            <a:spLocks noGrp="1" noChangeArrowheads="1"/>
          </p:cNvSpPr>
          <p:nvPr>
            <p:ph type="sldNum" sz="quarter" idx="12"/>
          </p:nvPr>
        </p:nvSpPr>
        <p:spPr>
          <a:ln/>
        </p:spPr>
        <p:txBody>
          <a:bodyPr/>
          <a:lstStyle>
            <a:lvl1pPr>
              <a:defRPr/>
            </a:lvl1pPr>
          </a:lstStyle>
          <a:p>
            <a:fld id="{B6029223-4748-4063-8169-D88B4CFE2D0B}" type="slidenum">
              <a:rPr lang="en-US" altLang="en-US"/>
              <a:pPr/>
              <a:t>‹#›</a:t>
            </a:fld>
            <a:endParaRPr lang="en-US" altLang="en-US"/>
          </a:p>
        </p:txBody>
      </p:sp>
    </p:spTree>
    <p:extLst>
      <p:ext uri="{BB962C8B-B14F-4D97-AF65-F5344CB8AC3E}">
        <p14:creationId xmlns:p14="http://schemas.microsoft.com/office/powerpoint/2010/main" val="24643032"/>
      </p:ext>
    </p:extLst>
  </p:cSld>
  <p:clrMapOvr>
    <a:masterClrMapping/>
  </p:clrMapOvr>
  <p:transition spd="med">
    <p:zoom dir="in"/>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37F231-5602-4D32-9731-FE2A211B2D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4B3B115-85A0-443E-B7FC-7E23912804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BC968C2-1C52-4193-B073-D29BEC5EC7C6}"/>
              </a:ext>
            </a:extLst>
          </p:cNvPr>
          <p:cNvSpPr>
            <a:spLocks noGrp="1" noChangeArrowheads="1"/>
          </p:cNvSpPr>
          <p:nvPr>
            <p:ph type="sldNum" sz="quarter" idx="12"/>
          </p:nvPr>
        </p:nvSpPr>
        <p:spPr>
          <a:ln/>
        </p:spPr>
        <p:txBody>
          <a:bodyPr/>
          <a:lstStyle>
            <a:lvl1pPr>
              <a:defRPr/>
            </a:lvl1pPr>
          </a:lstStyle>
          <a:p>
            <a:fld id="{BEEDBA7C-B884-42D1-8219-217618943443}" type="slidenum">
              <a:rPr lang="en-US" altLang="en-US"/>
              <a:pPr/>
              <a:t>‹#›</a:t>
            </a:fld>
            <a:endParaRPr lang="en-US" altLang="en-US"/>
          </a:p>
        </p:txBody>
      </p:sp>
    </p:spTree>
    <p:extLst>
      <p:ext uri="{BB962C8B-B14F-4D97-AF65-F5344CB8AC3E}">
        <p14:creationId xmlns:p14="http://schemas.microsoft.com/office/powerpoint/2010/main" val="3717421952"/>
      </p:ext>
    </p:extLst>
  </p:cSld>
  <p:clrMapOvr>
    <a:masterClrMapping/>
  </p:clrMapOvr>
  <p:transition spd="med">
    <p:zoom dir="in"/>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9236FE-8665-4DBC-8C50-617B06EA99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AB745B0-D4CD-4AFE-85D6-50FAD49875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81545FC-BE7D-48E1-9419-86EF610D3A78}"/>
              </a:ext>
            </a:extLst>
          </p:cNvPr>
          <p:cNvSpPr>
            <a:spLocks noGrp="1" noChangeArrowheads="1"/>
          </p:cNvSpPr>
          <p:nvPr>
            <p:ph type="sldNum" sz="quarter" idx="12"/>
          </p:nvPr>
        </p:nvSpPr>
        <p:spPr>
          <a:ln/>
        </p:spPr>
        <p:txBody>
          <a:bodyPr/>
          <a:lstStyle>
            <a:lvl1pPr>
              <a:defRPr/>
            </a:lvl1pPr>
          </a:lstStyle>
          <a:p>
            <a:fld id="{5C01420E-DF12-48A2-9BF1-F8DA38C651A8}" type="slidenum">
              <a:rPr lang="en-US" altLang="en-US"/>
              <a:pPr/>
              <a:t>‹#›</a:t>
            </a:fld>
            <a:endParaRPr lang="en-US" altLang="en-US"/>
          </a:p>
        </p:txBody>
      </p:sp>
    </p:spTree>
    <p:extLst>
      <p:ext uri="{BB962C8B-B14F-4D97-AF65-F5344CB8AC3E}">
        <p14:creationId xmlns:p14="http://schemas.microsoft.com/office/powerpoint/2010/main" val="2106568755"/>
      </p:ext>
    </p:extLst>
  </p:cSld>
  <p:clrMapOvr>
    <a:masterClrMapping/>
  </p:clrMapOvr>
  <p:transition spd="med">
    <p:zoom dir="in"/>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D1A25E-2728-4CC1-8BE3-812698B6C3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4D9C068-BF9E-4B6D-BE26-68966DA0D97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BCBE926-6E56-4118-BB42-C03CC215709B}"/>
              </a:ext>
            </a:extLst>
          </p:cNvPr>
          <p:cNvSpPr>
            <a:spLocks noGrp="1" noChangeArrowheads="1"/>
          </p:cNvSpPr>
          <p:nvPr>
            <p:ph type="sldNum" sz="quarter" idx="12"/>
          </p:nvPr>
        </p:nvSpPr>
        <p:spPr>
          <a:ln/>
        </p:spPr>
        <p:txBody>
          <a:bodyPr/>
          <a:lstStyle>
            <a:lvl1pPr>
              <a:defRPr/>
            </a:lvl1pPr>
          </a:lstStyle>
          <a:p>
            <a:fld id="{28E03433-DBA3-41EB-9177-8D24FDBAF495}" type="slidenum">
              <a:rPr lang="en-US" altLang="en-US"/>
              <a:pPr/>
              <a:t>‹#›</a:t>
            </a:fld>
            <a:endParaRPr lang="en-US" altLang="en-US"/>
          </a:p>
        </p:txBody>
      </p:sp>
    </p:spTree>
    <p:extLst>
      <p:ext uri="{BB962C8B-B14F-4D97-AF65-F5344CB8AC3E}">
        <p14:creationId xmlns:p14="http://schemas.microsoft.com/office/powerpoint/2010/main" val="4177149531"/>
      </p:ext>
    </p:extLst>
  </p:cSld>
  <p:clrMapOvr>
    <a:masterClrMapping/>
  </p:clrMapOvr>
  <p:transition spd="med">
    <p:zoom dir="in"/>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81C9F2B-3850-458D-A22F-BA9ED3540D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3C98D0E-5062-4399-A564-12571F33E2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92C8120-CF1A-49E4-84A1-A9F884FDC903}"/>
              </a:ext>
            </a:extLst>
          </p:cNvPr>
          <p:cNvSpPr>
            <a:spLocks noGrp="1" noChangeArrowheads="1"/>
          </p:cNvSpPr>
          <p:nvPr>
            <p:ph type="sldNum" sz="quarter" idx="12"/>
          </p:nvPr>
        </p:nvSpPr>
        <p:spPr>
          <a:ln/>
        </p:spPr>
        <p:txBody>
          <a:bodyPr/>
          <a:lstStyle>
            <a:lvl1pPr>
              <a:defRPr/>
            </a:lvl1pPr>
          </a:lstStyle>
          <a:p>
            <a:fld id="{2339E7C0-B786-42F8-9F2F-6D7AD2325970}" type="slidenum">
              <a:rPr lang="en-US" altLang="en-US"/>
              <a:pPr/>
              <a:t>‹#›</a:t>
            </a:fld>
            <a:endParaRPr lang="en-US" altLang="en-US"/>
          </a:p>
        </p:txBody>
      </p:sp>
    </p:spTree>
    <p:extLst>
      <p:ext uri="{BB962C8B-B14F-4D97-AF65-F5344CB8AC3E}">
        <p14:creationId xmlns:p14="http://schemas.microsoft.com/office/powerpoint/2010/main" val="473785504"/>
      </p:ext>
    </p:extLst>
  </p:cSld>
  <p:clrMapOvr>
    <a:masterClrMapping/>
  </p:clrMapOvr>
  <p:transition spd="med">
    <p:zoom dir="in"/>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BE487DD-C78C-4176-83A5-B7532C7B1C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D014B59-BA04-4459-BA49-A28FDB3C69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61360DE-AC33-4043-9609-F68039DC7731}"/>
              </a:ext>
            </a:extLst>
          </p:cNvPr>
          <p:cNvSpPr>
            <a:spLocks noGrp="1" noChangeArrowheads="1"/>
          </p:cNvSpPr>
          <p:nvPr>
            <p:ph type="sldNum" sz="quarter" idx="12"/>
          </p:nvPr>
        </p:nvSpPr>
        <p:spPr>
          <a:ln/>
        </p:spPr>
        <p:txBody>
          <a:bodyPr/>
          <a:lstStyle>
            <a:lvl1pPr>
              <a:defRPr/>
            </a:lvl1pPr>
          </a:lstStyle>
          <a:p>
            <a:fld id="{2F88AE08-7328-47FF-9EEC-98EEA8B6B3AF}" type="slidenum">
              <a:rPr lang="en-US" altLang="en-US"/>
              <a:pPr/>
              <a:t>‹#›</a:t>
            </a:fld>
            <a:endParaRPr lang="en-US" altLang="en-US"/>
          </a:p>
        </p:txBody>
      </p:sp>
    </p:spTree>
    <p:extLst>
      <p:ext uri="{BB962C8B-B14F-4D97-AF65-F5344CB8AC3E}">
        <p14:creationId xmlns:p14="http://schemas.microsoft.com/office/powerpoint/2010/main" val="663608538"/>
      </p:ext>
    </p:extLst>
  </p:cSld>
  <p:clrMapOvr>
    <a:masterClrMapping/>
  </p:clrMapOvr>
  <p:transition spd="med">
    <p:zoom dir="in"/>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5DA2D6-6A20-44AF-9EDD-F678BE1EC7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8E5570B-7700-496E-9B54-D574D669A1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056ADF6-3D40-4238-B223-CF9D0AEB5111}"/>
              </a:ext>
            </a:extLst>
          </p:cNvPr>
          <p:cNvSpPr>
            <a:spLocks noGrp="1" noChangeArrowheads="1"/>
          </p:cNvSpPr>
          <p:nvPr>
            <p:ph type="sldNum" sz="quarter" idx="12"/>
          </p:nvPr>
        </p:nvSpPr>
        <p:spPr>
          <a:ln/>
        </p:spPr>
        <p:txBody>
          <a:bodyPr/>
          <a:lstStyle>
            <a:lvl1pPr>
              <a:defRPr/>
            </a:lvl1pPr>
          </a:lstStyle>
          <a:p>
            <a:fld id="{98841613-73FF-4BAC-A52B-DA7C5D58A138}" type="slidenum">
              <a:rPr lang="en-US" altLang="en-US"/>
              <a:pPr/>
              <a:t>‹#›</a:t>
            </a:fld>
            <a:endParaRPr lang="en-US" altLang="en-US"/>
          </a:p>
        </p:txBody>
      </p:sp>
    </p:spTree>
    <p:extLst>
      <p:ext uri="{BB962C8B-B14F-4D97-AF65-F5344CB8AC3E}">
        <p14:creationId xmlns:p14="http://schemas.microsoft.com/office/powerpoint/2010/main" val="211869822"/>
      </p:ext>
    </p:extLst>
  </p:cSld>
  <p:clrMapOvr>
    <a:masterClrMapping/>
  </p:clrMapOvr>
  <p:transition spd="med">
    <p:zoom dir="in"/>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5F5426-A022-46C1-9A54-FC9D14764F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76F3F50-1D29-4D93-94F3-2E8ADB4CDC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F3982CB-DACD-4D7D-8BCC-39990B7652EC}"/>
              </a:ext>
            </a:extLst>
          </p:cNvPr>
          <p:cNvSpPr>
            <a:spLocks noGrp="1" noChangeArrowheads="1"/>
          </p:cNvSpPr>
          <p:nvPr>
            <p:ph type="sldNum" sz="quarter" idx="12"/>
          </p:nvPr>
        </p:nvSpPr>
        <p:spPr>
          <a:ln/>
        </p:spPr>
        <p:txBody>
          <a:bodyPr/>
          <a:lstStyle>
            <a:lvl1pPr>
              <a:defRPr/>
            </a:lvl1pPr>
          </a:lstStyle>
          <a:p>
            <a:fld id="{3C55FBB8-0A97-4049-8D40-D42B7CBC42B2}" type="slidenum">
              <a:rPr lang="en-US" altLang="en-US"/>
              <a:pPr/>
              <a:t>‹#›</a:t>
            </a:fld>
            <a:endParaRPr lang="en-US" altLang="en-US"/>
          </a:p>
        </p:txBody>
      </p:sp>
    </p:spTree>
    <p:extLst>
      <p:ext uri="{BB962C8B-B14F-4D97-AF65-F5344CB8AC3E}">
        <p14:creationId xmlns:p14="http://schemas.microsoft.com/office/powerpoint/2010/main" val="1776779634"/>
      </p:ext>
    </p:extLst>
  </p:cSld>
  <p:clrMapOvr>
    <a:masterClrMapping/>
  </p:clrMapOvr>
  <p:transition spd="med">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470D68-FA09-4A6D-B0F6-73A1359BED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5767CFE-BB32-4746-822A-CD733FE1B4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585CAE8-F3B2-47F2-9EE4-80757433BC1E}"/>
              </a:ext>
            </a:extLst>
          </p:cNvPr>
          <p:cNvSpPr>
            <a:spLocks noGrp="1" noChangeArrowheads="1"/>
          </p:cNvSpPr>
          <p:nvPr>
            <p:ph type="sldNum" sz="quarter" idx="12"/>
          </p:nvPr>
        </p:nvSpPr>
        <p:spPr>
          <a:ln/>
        </p:spPr>
        <p:txBody>
          <a:bodyPr/>
          <a:lstStyle>
            <a:lvl1pPr>
              <a:defRPr/>
            </a:lvl1pPr>
          </a:lstStyle>
          <a:p>
            <a:fld id="{2C6DBC4C-8ABC-4C49-A333-ED25AC8A3746}" type="slidenum">
              <a:rPr lang="en-US" altLang="en-US"/>
              <a:pPr/>
              <a:t>‹#›</a:t>
            </a:fld>
            <a:endParaRPr lang="en-US" altLang="en-US"/>
          </a:p>
        </p:txBody>
      </p:sp>
    </p:spTree>
    <p:extLst>
      <p:ext uri="{BB962C8B-B14F-4D97-AF65-F5344CB8AC3E}">
        <p14:creationId xmlns:p14="http://schemas.microsoft.com/office/powerpoint/2010/main" val="4155567884"/>
      </p:ext>
    </p:extLst>
  </p:cSld>
  <p:clrMapOvr>
    <a:masterClrMapping/>
  </p:clrMapOvr>
  <p:transition spd="med">
    <p:zoom dir="in"/>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D2D2938-8836-48D1-8B42-D4C2040CC7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FAF6547-1416-4D50-AE26-92F665CD40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9336E70-B4A1-486F-8F1F-286AF6DA80DE}"/>
              </a:ext>
            </a:extLst>
          </p:cNvPr>
          <p:cNvSpPr>
            <a:spLocks noGrp="1" noChangeArrowheads="1"/>
          </p:cNvSpPr>
          <p:nvPr>
            <p:ph type="sldNum" sz="quarter" idx="12"/>
          </p:nvPr>
        </p:nvSpPr>
        <p:spPr>
          <a:ln/>
        </p:spPr>
        <p:txBody>
          <a:bodyPr/>
          <a:lstStyle>
            <a:lvl1pPr>
              <a:defRPr/>
            </a:lvl1pPr>
          </a:lstStyle>
          <a:p>
            <a:fld id="{DB2BBC00-67B3-490E-9EE2-69F92B002900}" type="slidenum">
              <a:rPr lang="en-US" altLang="en-US"/>
              <a:pPr/>
              <a:t>‹#›</a:t>
            </a:fld>
            <a:endParaRPr lang="en-US" altLang="en-US"/>
          </a:p>
        </p:txBody>
      </p:sp>
    </p:spTree>
    <p:extLst>
      <p:ext uri="{BB962C8B-B14F-4D97-AF65-F5344CB8AC3E}">
        <p14:creationId xmlns:p14="http://schemas.microsoft.com/office/powerpoint/2010/main" val="3863879981"/>
      </p:ext>
    </p:extLst>
  </p:cSld>
  <p:clrMapOvr>
    <a:masterClrMapping/>
  </p:clrMapOvr>
  <p:transition spd="med">
    <p:zoom dir="in"/>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E621BE-941B-4208-AB04-23CF31CEAE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471B644-2C99-4949-AD78-100BE4396A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2AAE0AE-1B02-4BDA-ACB6-9387B8128757}"/>
              </a:ext>
            </a:extLst>
          </p:cNvPr>
          <p:cNvSpPr>
            <a:spLocks noGrp="1" noChangeArrowheads="1"/>
          </p:cNvSpPr>
          <p:nvPr>
            <p:ph type="sldNum" sz="quarter" idx="12"/>
          </p:nvPr>
        </p:nvSpPr>
        <p:spPr>
          <a:ln/>
        </p:spPr>
        <p:txBody>
          <a:bodyPr/>
          <a:lstStyle>
            <a:lvl1pPr>
              <a:defRPr/>
            </a:lvl1pPr>
          </a:lstStyle>
          <a:p>
            <a:fld id="{4ACE0E1C-CB7E-4F79-BA12-9F5E9377C122}" type="slidenum">
              <a:rPr lang="en-US" altLang="en-US"/>
              <a:pPr/>
              <a:t>‹#›</a:t>
            </a:fld>
            <a:endParaRPr lang="en-US" altLang="en-US"/>
          </a:p>
        </p:txBody>
      </p:sp>
    </p:spTree>
    <p:extLst>
      <p:ext uri="{BB962C8B-B14F-4D97-AF65-F5344CB8AC3E}">
        <p14:creationId xmlns:p14="http://schemas.microsoft.com/office/powerpoint/2010/main" val="674985231"/>
      </p:ext>
    </p:extLst>
  </p:cSld>
  <p:clrMapOvr>
    <a:masterClrMapping/>
  </p:clrMapOvr>
  <p:transition spd="med">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20C920-FF07-4C6A-8974-52BB42301F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793694C-6BF1-4090-93BE-D333DCA3F3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FA3F2BA-05C5-4306-AA13-92DE96EA6C20}"/>
              </a:ext>
            </a:extLst>
          </p:cNvPr>
          <p:cNvSpPr>
            <a:spLocks noGrp="1" noChangeArrowheads="1"/>
          </p:cNvSpPr>
          <p:nvPr>
            <p:ph type="sldNum" sz="quarter" idx="12"/>
          </p:nvPr>
        </p:nvSpPr>
        <p:spPr>
          <a:ln/>
        </p:spPr>
        <p:txBody>
          <a:bodyPr/>
          <a:lstStyle>
            <a:lvl1pPr>
              <a:defRPr/>
            </a:lvl1pPr>
          </a:lstStyle>
          <a:p>
            <a:fld id="{F36EAF6A-AF9E-4E8C-B496-DBA227D3E892}" type="slidenum">
              <a:rPr lang="en-US" altLang="en-US"/>
              <a:pPr/>
              <a:t>‹#›</a:t>
            </a:fld>
            <a:endParaRPr lang="en-US" altLang="en-US"/>
          </a:p>
        </p:txBody>
      </p:sp>
    </p:spTree>
    <p:extLst>
      <p:ext uri="{BB962C8B-B14F-4D97-AF65-F5344CB8AC3E}">
        <p14:creationId xmlns:p14="http://schemas.microsoft.com/office/powerpoint/2010/main" val="1575180397"/>
      </p:ext>
    </p:extLst>
  </p:cSld>
  <p:clrMapOvr>
    <a:masterClrMapping/>
  </p:clrMapOvr>
  <p:transition spd="med">
    <p:zoom dir="in"/>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591FE1-6190-42FA-9BE0-840C6F9ADC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A90BCAB-314C-46E9-A874-D6B3A388C0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CA5AA62-2A93-4CBA-AE97-E6BC64A83AFF}"/>
              </a:ext>
            </a:extLst>
          </p:cNvPr>
          <p:cNvSpPr>
            <a:spLocks noGrp="1" noChangeArrowheads="1"/>
          </p:cNvSpPr>
          <p:nvPr>
            <p:ph type="sldNum" sz="quarter" idx="12"/>
          </p:nvPr>
        </p:nvSpPr>
        <p:spPr>
          <a:ln/>
        </p:spPr>
        <p:txBody>
          <a:bodyPr/>
          <a:lstStyle>
            <a:lvl1pPr>
              <a:defRPr/>
            </a:lvl1pPr>
          </a:lstStyle>
          <a:p>
            <a:fld id="{1D305AAC-521A-4414-B055-52C0E0D95A4F}" type="slidenum">
              <a:rPr lang="en-US" altLang="en-US"/>
              <a:pPr/>
              <a:t>‹#›</a:t>
            </a:fld>
            <a:endParaRPr lang="en-US" altLang="en-US"/>
          </a:p>
        </p:txBody>
      </p:sp>
    </p:spTree>
    <p:extLst>
      <p:ext uri="{BB962C8B-B14F-4D97-AF65-F5344CB8AC3E}">
        <p14:creationId xmlns:p14="http://schemas.microsoft.com/office/powerpoint/2010/main" val="1017998325"/>
      </p:ext>
    </p:extLst>
  </p:cSld>
  <p:clrMapOvr>
    <a:masterClrMapping/>
  </p:clrMapOvr>
  <p:transition spd="med">
    <p:zoom dir="in"/>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1A9DA4A-E2FB-4BCF-B19E-E538B2CB33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CFBC8B3-2668-47E3-B000-43E1B524E8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22CF832-E4E2-4101-AF4A-EA75745C81F6}"/>
              </a:ext>
            </a:extLst>
          </p:cNvPr>
          <p:cNvSpPr>
            <a:spLocks noGrp="1" noChangeArrowheads="1"/>
          </p:cNvSpPr>
          <p:nvPr>
            <p:ph type="sldNum" sz="quarter" idx="12"/>
          </p:nvPr>
        </p:nvSpPr>
        <p:spPr>
          <a:ln/>
        </p:spPr>
        <p:txBody>
          <a:bodyPr/>
          <a:lstStyle>
            <a:lvl1pPr>
              <a:defRPr/>
            </a:lvl1pPr>
          </a:lstStyle>
          <a:p>
            <a:fld id="{40543ED7-0C4F-49DB-A7D0-B1E1CABCEF5E}" type="slidenum">
              <a:rPr lang="en-US" altLang="en-US"/>
              <a:pPr/>
              <a:t>‹#›</a:t>
            </a:fld>
            <a:endParaRPr lang="en-US" altLang="en-US"/>
          </a:p>
        </p:txBody>
      </p:sp>
    </p:spTree>
    <p:extLst>
      <p:ext uri="{BB962C8B-B14F-4D97-AF65-F5344CB8AC3E}">
        <p14:creationId xmlns:p14="http://schemas.microsoft.com/office/powerpoint/2010/main" val="2163978006"/>
      </p:ext>
    </p:extLst>
  </p:cSld>
  <p:clrMapOvr>
    <a:masterClrMapping/>
  </p:clrMapOvr>
  <p:transition spd="med">
    <p:zoom dir="in"/>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92D534E-40D6-4884-B618-8706D0A5C2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4E9784E-17BB-4343-9016-1FE0A842F7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D1D226C-1692-4A95-92D8-F4C6F316B4D7}"/>
              </a:ext>
            </a:extLst>
          </p:cNvPr>
          <p:cNvSpPr>
            <a:spLocks noGrp="1" noChangeArrowheads="1"/>
          </p:cNvSpPr>
          <p:nvPr>
            <p:ph type="sldNum" sz="quarter" idx="12"/>
          </p:nvPr>
        </p:nvSpPr>
        <p:spPr>
          <a:ln/>
        </p:spPr>
        <p:txBody>
          <a:bodyPr/>
          <a:lstStyle>
            <a:lvl1pPr>
              <a:defRPr/>
            </a:lvl1pPr>
          </a:lstStyle>
          <a:p>
            <a:fld id="{B5123F50-3E4E-4BD8-B0BD-78DDA296B18B}" type="slidenum">
              <a:rPr lang="en-US" altLang="en-US"/>
              <a:pPr/>
              <a:t>‹#›</a:t>
            </a:fld>
            <a:endParaRPr lang="en-US" altLang="en-US"/>
          </a:p>
        </p:txBody>
      </p:sp>
    </p:spTree>
    <p:extLst>
      <p:ext uri="{BB962C8B-B14F-4D97-AF65-F5344CB8AC3E}">
        <p14:creationId xmlns:p14="http://schemas.microsoft.com/office/powerpoint/2010/main" val="816215995"/>
      </p:ext>
    </p:extLst>
  </p:cSld>
  <p:clrMapOvr>
    <a:masterClrMapping/>
  </p:clrMapOvr>
  <p:transition spd="med">
    <p:zoom dir="in"/>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399471-5968-4206-A4F8-CD067C7752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D61B0F6-C7F1-435F-AD0C-1AA110AEAE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B767383-40C7-460A-92DE-F223A82DF75F}"/>
              </a:ext>
            </a:extLst>
          </p:cNvPr>
          <p:cNvSpPr>
            <a:spLocks noGrp="1" noChangeArrowheads="1"/>
          </p:cNvSpPr>
          <p:nvPr>
            <p:ph type="sldNum" sz="quarter" idx="12"/>
          </p:nvPr>
        </p:nvSpPr>
        <p:spPr>
          <a:ln/>
        </p:spPr>
        <p:txBody>
          <a:bodyPr/>
          <a:lstStyle>
            <a:lvl1pPr>
              <a:defRPr/>
            </a:lvl1pPr>
          </a:lstStyle>
          <a:p>
            <a:fld id="{2513E9B7-8CB5-46F4-BB8E-4ED0512795CB}" type="slidenum">
              <a:rPr lang="en-US" altLang="en-US"/>
              <a:pPr/>
              <a:t>‹#›</a:t>
            </a:fld>
            <a:endParaRPr lang="en-US" altLang="en-US"/>
          </a:p>
        </p:txBody>
      </p:sp>
    </p:spTree>
    <p:extLst>
      <p:ext uri="{BB962C8B-B14F-4D97-AF65-F5344CB8AC3E}">
        <p14:creationId xmlns:p14="http://schemas.microsoft.com/office/powerpoint/2010/main" val="316423918"/>
      </p:ext>
    </p:extLst>
  </p:cSld>
  <p:clrMapOvr>
    <a:masterClrMapping/>
  </p:clrMapOvr>
  <p:transition spd="med">
    <p:zoom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323972B-7CD2-41BA-8E9F-39F154AC59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4DB3A23-1054-4F75-B61A-0F82D762D5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3E72317E-46CB-4346-B1ED-24C224212A21}"/>
              </a:ext>
            </a:extLst>
          </p:cNvPr>
          <p:cNvSpPr>
            <a:spLocks noGrp="1" noChangeArrowheads="1"/>
          </p:cNvSpPr>
          <p:nvPr>
            <p:ph type="sldNum" sz="quarter" idx="12"/>
          </p:nvPr>
        </p:nvSpPr>
        <p:spPr>
          <a:ln/>
        </p:spPr>
        <p:txBody>
          <a:bodyPr/>
          <a:lstStyle>
            <a:lvl1pPr>
              <a:defRPr/>
            </a:lvl1pPr>
          </a:lstStyle>
          <a:p>
            <a:fld id="{70D440A4-14C2-426E-9A0B-9E1554C11860}" type="slidenum">
              <a:rPr lang="en-US" altLang="en-US"/>
              <a:pPr/>
              <a:t>‹#›</a:t>
            </a:fld>
            <a:endParaRPr lang="en-US" altLang="en-US"/>
          </a:p>
        </p:txBody>
      </p:sp>
    </p:spTree>
    <p:extLst>
      <p:ext uri="{BB962C8B-B14F-4D97-AF65-F5344CB8AC3E}">
        <p14:creationId xmlns:p14="http://schemas.microsoft.com/office/powerpoint/2010/main" val="631537258"/>
      </p:ext>
    </p:extLst>
  </p:cSld>
  <p:clrMapOvr>
    <a:masterClrMapping/>
  </p:clrMapOvr>
  <p:transition spd="med">
    <p:zoom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C8A20CFE-FC5C-4D43-AB76-490EE19B0564}"/>
              </a:ext>
            </a:extLst>
          </p:cNvPr>
          <p:cNvGrpSpPr>
            <a:grpSpLocks/>
          </p:cNvGrpSpPr>
          <p:nvPr/>
        </p:nvGrpSpPr>
        <p:grpSpPr bwMode="auto">
          <a:xfrm>
            <a:off x="5067300" y="1789114"/>
            <a:ext cx="7120467" cy="5056187"/>
            <a:chOff x="2394" y="1127"/>
            <a:chExt cx="3364" cy="3185"/>
          </a:xfrm>
        </p:grpSpPr>
        <p:sp>
          <p:nvSpPr>
            <p:cNvPr id="11267" name="Rectangle 3">
              <a:extLst>
                <a:ext uri="{FF2B5EF4-FFF2-40B4-BE49-F238E27FC236}">
                  <a16:creationId xmlns:a16="http://schemas.microsoft.com/office/drawing/2014/main" id="{D1497F21-887A-49FD-86BF-2213A5602D50}"/>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68" name="Oval 4">
              <a:extLst>
                <a:ext uri="{FF2B5EF4-FFF2-40B4-BE49-F238E27FC236}">
                  <a16:creationId xmlns:a16="http://schemas.microsoft.com/office/drawing/2014/main" id="{A618C3A5-399C-4BBE-BB29-E91FA9FC35E8}"/>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69" name="Rectangle 5">
              <a:extLst>
                <a:ext uri="{FF2B5EF4-FFF2-40B4-BE49-F238E27FC236}">
                  <a16:creationId xmlns:a16="http://schemas.microsoft.com/office/drawing/2014/main" id="{1835F735-172B-4906-95F6-9CFF8FED915D}"/>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0" name="Freeform 6">
              <a:extLst>
                <a:ext uri="{FF2B5EF4-FFF2-40B4-BE49-F238E27FC236}">
                  <a16:creationId xmlns:a16="http://schemas.microsoft.com/office/drawing/2014/main" id="{AB82FC5B-3821-415A-AF05-9FCBCAD2E879}"/>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1" name="Rectangle 7">
              <a:extLst>
                <a:ext uri="{FF2B5EF4-FFF2-40B4-BE49-F238E27FC236}">
                  <a16:creationId xmlns:a16="http://schemas.microsoft.com/office/drawing/2014/main" id="{B05996C3-8A28-4A5B-BD61-3C91E83D8C35}"/>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2" name="Rectangle 8">
              <a:extLst>
                <a:ext uri="{FF2B5EF4-FFF2-40B4-BE49-F238E27FC236}">
                  <a16:creationId xmlns:a16="http://schemas.microsoft.com/office/drawing/2014/main" id="{A59A4817-2DFA-43BB-A2D8-7F00968DEA56}"/>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3" name="Rectangle 9">
              <a:extLst>
                <a:ext uri="{FF2B5EF4-FFF2-40B4-BE49-F238E27FC236}">
                  <a16:creationId xmlns:a16="http://schemas.microsoft.com/office/drawing/2014/main" id="{2409E280-79AF-4E8E-B83E-B83E61177C04}"/>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4" name="Rectangle 10">
              <a:extLst>
                <a:ext uri="{FF2B5EF4-FFF2-40B4-BE49-F238E27FC236}">
                  <a16:creationId xmlns:a16="http://schemas.microsoft.com/office/drawing/2014/main" id="{BF8B8451-D392-485C-B4A6-86E94F812A93}"/>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5" name="Rectangle 11">
              <a:extLst>
                <a:ext uri="{FF2B5EF4-FFF2-40B4-BE49-F238E27FC236}">
                  <a16:creationId xmlns:a16="http://schemas.microsoft.com/office/drawing/2014/main" id="{AD45A272-CBD6-44D3-B4C5-EFB595486F42}"/>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76" name="Freeform 12">
              <a:extLst>
                <a:ext uri="{FF2B5EF4-FFF2-40B4-BE49-F238E27FC236}">
                  <a16:creationId xmlns:a16="http://schemas.microsoft.com/office/drawing/2014/main" id="{47296106-EEBF-44AC-B34D-4C940A71B242}"/>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7" name="Freeform 13">
              <a:extLst>
                <a:ext uri="{FF2B5EF4-FFF2-40B4-BE49-F238E27FC236}">
                  <a16:creationId xmlns:a16="http://schemas.microsoft.com/office/drawing/2014/main" id="{637B7267-D9E9-4BC1-B105-D362CF0FAB3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8" name="Freeform 14">
              <a:extLst>
                <a:ext uri="{FF2B5EF4-FFF2-40B4-BE49-F238E27FC236}">
                  <a16:creationId xmlns:a16="http://schemas.microsoft.com/office/drawing/2014/main" id="{3633A803-2DB1-4E13-80CD-3F0666E65292}"/>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79" name="Freeform 15">
              <a:extLst>
                <a:ext uri="{FF2B5EF4-FFF2-40B4-BE49-F238E27FC236}">
                  <a16:creationId xmlns:a16="http://schemas.microsoft.com/office/drawing/2014/main" id="{6367E8E3-0144-4853-9A0D-50EE56B434AF}"/>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0" name="Freeform 16">
              <a:extLst>
                <a:ext uri="{FF2B5EF4-FFF2-40B4-BE49-F238E27FC236}">
                  <a16:creationId xmlns:a16="http://schemas.microsoft.com/office/drawing/2014/main" id="{CDF2B09E-E4CD-4B86-BBB9-0DADA1E6A881}"/>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1" name="Freeform 17">
              <a:extLst>
                <a:ext uri="{FF2B5EF4-FFF2-40B4-BE49-F238E27FC236}">
                  <a16:creationId xmlns:a16="http://schemas.microsoft.com/office/drawing/2014/main" id="{EEBF3EC3-5947-4A2E-8941-30FAB8F95072}"/>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2" name="Freeform 18">
              <a:extLst>
                <a:ext uri="{FF2B5EF4-FFF2-40B4-BE49-F238E27FC236}">
                  <a16:creationId xmlns:a16="http://schemas.microsoft.com/office/drawing/2014/main" id="{56E0B6B7-0FE1-4938-A947-EEE6CF1B8181}"/>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3" name="Freeform 19">
              <a:extLst>
                <a:ext uri="{FF2B5EF4-FFF2-40B4-BE49-F238E27FC236}">
                  <a16:creationId xmlns:a16="http://schemas.microsoft.com/office/drawing/2014/main" id="{742B4047-3D33-4348-BCE6-FE2E840101CC}"/>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4" name="Freeform 20">
              <a:extLst>
                <a:ext uri="{FF2B5EF4-FFF2-40B4-BE49-F238E27FC236}">
                  <a16:creationId xmlns:a16="http://schemas.microsoft.com/office/drawing/2014/main" id="{3AA9353B-0E21-4899-91AE-4DA2705870E2}"/>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5" name="Freeform 21">
              <a:extLst>
                <a:ext uri="{FF2B5EF4-FFF2-40B4-BE49-F238E27FC236}">
                  <a16:creationId xmlns:a16="http://schemas.microsoft.com/office/drawing/2014/main" id="{18C22515-1ABC-4DD5-B8AF-604D8829BF29}"/>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6" name="Freeform 22">
              <a:extLst>
                <a:ext uri="{FF2B5EF4-FFF2-40B4-BE49-F238E27FC236}">
                  <a16:creationId xmlns:a16="http://schemas.microsoft.com/office/drawing/2014/main" id="{77832424-D7B1-4007-B205-270A8FC86995}"/>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7" name="Freeform 23">
              <a:extLst>
                <a:ext uri="{FF2B5EF4-FFF2-40B4-BE49-F238E27FC236}">
                  <a16:creationId xmlns:a16="http://schemas.microsoft.com/office/drawing/2014/main" id="{50DFC3FA-8575-4F4C-B10F-8478773314A7}"/>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8" name="Freeform 24">
              <a:extLst>
                <a:ext uri="{FF2B5EF4-FFF2-40B4-BE49-F238E27FC236}">
                  <a16:creationId xmlns:a16="http://schemas.microsoft.com/office/drawing/2014/main" id="{B15EA3EC-B8EC-4E4E-8635-4387BC4BB3F7}"/>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89" name="Freeform 25">
              <a:extLst>
                <a:ext uri="{FF2B5EF4-FFF2-40B4-BE49-F238E27FC236}">
                  <a16:creationId xmlns:a16="http://schemas.microsoft.com/office/drawing/2014/main" id="{A3A763A0-0415-4732-BD01-AC3780379F5F}"/>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0" name="Freeform 26">
              <a:extLst>
                <a:ext uri="{FF2B5EF4-FFF2-40B4-BE49-F238E27FC236}">
                  <a16:creationId xmlns:a16="http://schemas.microsoft.com/office/drawing/2014/main" id="{E9BC9F94-3E83-47F4-B051-2CB536D3CBD0}"/>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1" name="Oval 27">
              <a:extLst>
                <a:ext uri="{FF2B5EF4-FFF2-40B4-BE49-F238E27FC236}">
                  <a16:creationId xmlns:a16="http://schemas.microsoft.com/office/drawing/2014/main" id="{2EBCAD36-7D65-48C9-9D04-39CAE0A8AEE7}"/>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2" name="Oval 28">
              <a:extLst>
                <a:ext uri="{FF2B5EF4-FFF2-40B4-BE49-F238E27FC236}">
                  <a16:creationId xmlns:a16="http://schemas.microsoft.com/office/drawing/2014/main" id="{E5212776-6AC5-49DF-B35E-F55858719694}"/>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3" name="Oval 29">
              <a:extLst>
                <a:ext uri="{FF2B5EF4-FFF2-40B4-BE49-F238E27FC236}">
                  <a16:creationId xmlns:a16="http://schemas.microsoft.com/office/drawing/2014/main" id="{0573D585-2A39-4E07-B4AA-EC7EA7BBCCF8}"/>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4" name="Freeform 30">
              <a:extLst>
                <a:ext uri="{FF2B5EF4-FFF2-40B4-BE49-F238E27FC236}">
                  <a16:creationId xmlns:a16="http://schemas.microsoft.com/office/drawing/2014/main" id="{0077FD72-2624-4FB0-815A-1D960FD62A2C}"/>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5" name="Freeform 31">
              <a:extLst>
                <a:ext uri="{FF2B5EF4-FFF2-40B4-BE49-F238E27FC236}">
                  <a16:creationId xmlns:a16="http://schemas.microsoft.com/office/drawing/2014/main" id="{D2665857-62A1-420F-9E26-ADB1734B3D63}"/>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96" name="Rectangle 32">
              <a:extLst>
                <a:ext uri="{FF2B5EF4-FFF2-40B4-BE49-F238E27FC236}">
                  <a16:creationId xmlns:a16="http://schemas.microsoft.com/office/drawing/2014/main" id="{6A6FA4E9-1942-44A1-9AA9-AA7FAA5426C0}"/>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7" name="Rectangle 33">
              <a:extLst>
                <a:ext uri="{FF2B5EF4-FFF2-40B4-BE49-F238E27FC236}">
                  <a16:creationId xmlns:a16="http://schemas.microsoft.com/office/drawing/2014/main" id="{0D9FAA59-9AE4-4451-94E7-5DEDC9E31A10}"/>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8" name="AutoShape 34">
              <a:extLst>
                <a:ext uri="{FF2B5EF4-FFF2-40B4-BE49-F238E27FC236}">
                  <a16:creationId xmlns:a16="http://schemas.microsoft.com/office/drawing/2014/main" id="{44A6CBCD-EF60-43F4-8CCE-730CDB02D15E}"/>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299" name="Freeform 35">
              <a:extLst>
                <a:ext uri="{FF2B5EF4-FFF2-40B4-BE49-F238E27FC236}">
                  <a16:creationId xmlns:a16="http://schemas.microsoft.com/office/drawing/2014/main" id="{5FA0A20F-90B4-43E4-8B24-9BF8C5D2F147}"/>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300" name="Freeform 36">
              <a:extLst>
                <a:ext uri="{FF2B5EF4-FFF2-40B4-BE49-F238E27FC236}">
                  <a16:creationId xmlns:a16="http://schemas.microsoft.com/office/drawing/2014/main" id="{881F58FF-22A6-44C9-AB54-003760D748B7}"/>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1301" name="Rectangle 37">
            <a:extLst>
              <a:ext uri="{FF2B5EF4-FFF2-40B4-BE49-F238E27FC236}">
                <a16:creationId xmlns:a16="http://schemas.microsoft.com/office/drawing/2014/main" id="{7A920D22-0F65-4D83-9E2F-21F58D3EA476}"/>
              </a:ext>
            </a:extLst>
          </p:cNvPr>
          <p:cNvSpPr>
            <a:spLocks noGrp="1" noChangeArrowheads="1"/>
          </p:cNvSpPr>
          <p:nvPr>
            <p:ph type="dt" sz="half" idx="2"/>
          </p:nvPr>
        </p:nvSpPr>
        <p:spPr/>
        <p:txBody>
          <a:bodyPr/>
          <a:lstStyle>
            <a:lvl1pPr>
              <a:defRPr/>
            </a:lvl1pPr>
          </a:lstStyle>
          <a:p>
            <a:endParaRPr lang="en-US" altLang="en-US"/>
          </a:p>
        </p:txBody>
      </p:sp>
      <p:sp>
        <p:nvSpPr>
          <p:cNvPr id="11302" name="Rectangle 38">
            <a:extLst>
              <a:ext uri="{FF2B5EF4-FFF2-40B4-BE49-F238E27FC236}">
                <a16:creationId xmlns:a16="http://schemas.microsoft.com/office/drawing/2014/main" id="{AF4FF24E-472A-4607-8612-88727F5AAD30}"/>
              </a:ext>
            </a:extLst>
          </p:cNvPr>
          <p:cNvSpPr>
            <a:spLocks noGrp="1" noChangeArrowheads="1"/>
          </p:cNvSpPr>
          <p:nvPr>
            <p:ph type="ftr" sz="quarter" idx="3"/>
          </p:nvPr>
        </p:nvSpPr>
        <p:spPr/>
        <p:txBody>
          <a:bodyPr/>
          <a:lstStyle>
            <a:lvl1pPr>
              <a:defRPr/>
            </a:lvl1pPr>
          </a:lstStyle>
          <a:p>
            <a:endParaRPr lang="en-US" altLang="en-US"/>
          </a:p>
        </p:txBody>
      </p:sp>
      <p:sp>
        <p:nvSpPr>
          <p:cNvPr id="11303" name="Rectangle 39">
            <a:extLst>
              <a:ext uri="{FF2B5EF4-FFF2-40B4-BE49-F238E27FC236}">
                <a16:creationId xmlns:a16="http://schemas.microsoft.com/office/drawing/2014/main" id="{940C8CEE-87CA-4214-B381-DAEBCC65C4C6}"/>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a:extLst>
              <a:ext uri="{FF2B5EF4-FFF2-40B4-BE49-F238E27FC236}">
                <a16:creationId xmlns:a16="http://schemas.microsoft.com/office/drawing/2014/main" id="{B5478F16-A957-449C-A8C4-51D1AEF9AE9F}"/>
              </a:ext>
            </a:extLst>
          </p:cNvPr>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1305" name="Rectangle 41">
            <a:extLst>
              <a:ext uri="{FF2B5EF4-FFF2-40B4-BE49-F238E27FC236}">
                <a16:creationId xmlns:a16="http://schemas.microsoft.com/office/drawing/2014/main" id="{D708A6E3-3FC1-4932-B84C-14E1B3257805}"/>
              </a:ext>
            </a:extLst>
          </p:cNvPr>
          <p:cNvSpPr>
            <a:spLocks noGrp="1" noChangeArrowheads="1"/>
          </p:cNvSpPr>
          <p:nvPr>
            <p:ph type="sldNum" sz="quarter" idx="4"/>
          </p:nvPr>
        </p:nvSpPr>
        <p:spPr/>
        <p:txBody>
          <a:bodyPr/>
          <a:lstStyle>
            <a:lvl1pPr>
              <a:defRPr/>
            </a:lvl1pPr>
          </a:lstStyle>
          <a:p>
            <a:fld id="{68ADDC66-7577-44EF-9F9C-069E33328267}" type="slidenum">
              <a:rPr lang="en-US" altLang="en-US"/>
              <a:pPr/>
              <a:t>‹#›</a:t>
            </a:fld>
            <a:endParaRPr lang="en-US" altLang="en-US"/>
          </a:p>
        </p:txBody>
      </p:sp>
    </p:spTree>
    <p:extLst>
      <p:ext uri="{BB962C8B-B14F-4D97-AF65-F5344CB8AC3E}">
        <p14:creationId xmlns:p14="http://schemas.microsoft.com/office/powerpoint/2010/main" val="322205957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DCC4-D730-4348-A4C2-638D439B7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9588B-623F-48A0-8BB4-8169D9D35A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E2EB3-0186-4A37-8305-0390479DF02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7D241E7-EB49-4D30-BE95-3A60A36C2BA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FFCD7A6-9BFB-45D4-A71F-748E9C603462}"/>
              </a:ext>
            </a:extLst>
          </p:cNvPr>
          <p:cNvSpPr>
            <a:spLocks noGrp="1"/>
          </p:cNvSpPr>
          <p:nvPr>
            <p:ph type="sldNum" sz="quarter" idx="12"/>
          </p:nvPr>
        </p:nvSpPr>
        <p:spPr/>
        <p:txBody>
          <a:bodyPr/>
          <a:lstStyle>
            <a:lvl1pPr>
              <a:defRPr/>
            </a:lvl1pPr>
          </a:lstStyle>
          <a:p>
            <a:fld id="{41F2F8CC-1320-4674-9C61-B54388373F69}" type="slidenum">
              <a:rPr lang="en-US" altLang="en-US"/>
              <a:pPr/>
              <a:t>‹#›</a:t>
            </a:fld>
            <a:endParaRPr lang="en-US" altLang="en-US"/>
          </a:p>
        </p:txBody>
      </p:sp>
    </p:spTree>
    <p:extLst>
      <p:ext uri="{BB962C8B-B14F-4D97-AF65-F5344CB8AC3E}">
        <p14:creationId xmlns:p14="http://schemas.microsoft.com/office/powerpoint/2010/main" val="2529693677"/>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693D4-CEBC-4C93-BF2F-91222CDE008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B95EDD-C953-40CE-80C2-DA3E7A7ECF2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9FABD35-9899-41E0-AFD7-9F0556282EC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C8045BF-F644-4526-8E7E-18D86134462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8C301A8-8E2C-4724-B857-91F4BCA46604}"/>
              </a:ext>
            </a:extLst>
          </p:cNvPr>
          <p:cNvSpPr>
            <a:spLocks noGrp="1"/>
          </p:cNvSpPr>
          <p:nvPr>
            <p:ph type="sldNum" sz="quarter" idx="12"/>
          </p:nvPr>
        </p:nvSpPr>
        <p:spPr/>
        <p:txBody>
          <a:bodyPr/>
          <a:lstStyle>
            <a:lvl1pPr>
              <a:defRPr/>
            </a:lvl1pPr>
          </a:lstStyle>
          <a:p>
            <a:fld id="{F7284903-7559-447A-8CA8-358117B02725}" type="slidenum">
              <a:rPr lang="en-US" altLang="en-US"/>
              <a:pPr/>
              <a:t>‹#›</a:t>
            </a:fld>
            <a:endParaRPr lang="en-US" altLang="en-US"/>
          </a:p>
        </p:txBody>
      </p:sp>
    </p:spTree>
    <p:extLst>
      <p:ext uri="{BB962C8B-B14F-4D97-AF65-F5344CB8AC3E}">
        <p14:creationId xmlns:p14="http://schemas.microsoft.com/office/powerpoint/2010/main" val="3800605411"/>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D10E-9AD5-4104-AD53-8558F6821A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2E837-FB08-4169-A003-25B1F6E08489}"/>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3799B2-23D5-44DA-8353-5A5D72E3F841}"/>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743D6F-A4CB-49C4-B090-D78C05B8EF3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9EAFDE6-C880-4A01-BA57-B37F66E9FB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AC05958-FC38-4EDB-AB27-9CD6B4744299}"/>
              </a:ext>
            </a:extLst>
          </p:cNvPr>
          <p:cNvSpPr>
            <a:spLocks noGrp="1"/>
          </p:cNvSpPr>
          <p:nvPr>
            <p:ph type="sldNum" sz="quarter" idx="12"/>
          </p:nvPr>
        </p:nvSpPr>
        <p:spPr/>
        <p:txBody>
          <a:bodyPr/>
          <a:lstStyle>
            <a:lvl1pPr>
              <a:defRPr/>
            </a:lvl1pPr>
          </a:lstStyle>
          <a:p>
            <a:fld id="{96CF3713-9580-4793-8214-FF7CBEE14973}" type="slidenum">
              <a:rPr lang="en-US" altLang="en-US"/>
              <a:pPr/>
              <a:t>‹#›</a:t>
            </a:fld>
            <a:endParaRPr lang="en-US" altLang="en-US"/>
          </a:p>
        </p:txBody>
      </p:sp>
    </p:spTree>
    <p:extLst>
      <p:ext uri="{BB962C8B-B14F-4D97-AF65-F5344CB8AC3E}">
        <p14:creationId xmlns:p14="http://schemas.microsoft.com/office/powerpoint/2010/main" val="3035865433"/>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5627-349D-4DD1-8523-90A66B26AC2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C36D5D-84D9-4AAB-BC29-5614D6862F5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5D6FA5-1470-4480-B4A8-9499E9FFA3A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5A61C-E53C-48FB-A1AC-C2BA25C1983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9B272A-B42C-4AA6-A685-801676F3113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458CFF-33E9-4312-A5A3-F7B37409103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BA4AC07-66FC-44F4-A46C-34B8BB45EF1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3B89C0D-2E1D-459F-9576-249F238D18BE}"/>
              </a:ext>
            </a:extLst>
          </p:cNvPr>
          <p:cNvSpPr>
            <a:spLocks noGrp="1"/>
          </p:cNvSpPr>
          <p:nvPr>
            <p:ph type="sldNum" sz="quarter" idx="12"/>
          </p:nvPr>
        </p:nvSpPr>
        <p:spPr/>
        <p:txBody>
          <a:bodyPr/>
          <a:lstStyle>
            <a:lvl1pPr>
              <a:defRPr/>
            </a:lvl1pPr>
          </a:lstStyle>
          <a:p>
            <a:fld id="{B2493E02-FF95-419A-81E3-E038305FC7D7}" type="slidenum">
              <a:rPr lang="en-US" altLang="en-US"/>
              <a:pPr/>
              <a:t>‹#›</a:t>
            </a:fld>
            <a:endParaRPr lang="en-US" altLang="en-US"/>
          </a:p>
        </p:txBody>
      </p:sp>
    </p:spTree>
    <p:extLst>
      <p:ext uri="{BB962C8B-B14F-4D97-AF65-F5344CB8AC3E}">
        <p14:creationId xmlns:p14="http://schemas.microsoft.com/office/powerpoint/2010/main" val="1416292226"/>
      </p:ext>
    </p:extLst>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9FB5-8B56-47A1-83FE-E20EE5101E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D20DA-4932-4D2D-90D6-EFB809B7399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DAA6FC8-1B1A-4F29-9EE9-ED4E137272C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8CF15A6-6C6B-4E6B-801A-F146F861D63C}"/>
              </a:ext>
            </a:extLst>
          </p:cNvPr>
          <p:cNvSpPr>
            <a:spLocks noGrp="1"/>
          </p:cNvSpPr>
          <p:nvPr>
            <p:ph type="sldNum" sz="quarter" idx="12"/>
          </p:nvPr>
        </p:nvSpPr>
        <p:spPr/>
        <p:txBody>
          <a:bodyPr/>
          <a:lstStyle>
            <a:lvl1pPr>
              <a:defRPr/>
            </a:lvl1pPr>
          </a:lstStyle>
          <a:p>
            <a:fld id="{795F7D47-6415-4969-929B-634376B56A0B}" type="slidenum">
              <a:rPr lang="en-US" altLang="en-US"/>
              <a:pPr/>
              <a:t>‹#›</a:t>
            </a:fld>
            <a:endParaRPr lang="en-US" altLang="en-US"/>
          </a:p>
        </p:txBody>
      </p:sp>
    </p:spTree>
    <p:extLst>
      <p:ext uri="{BB962C8B-B14F-4D97-AF65-F5344CB8AC3E}">
        <p14:creationId xmlns:p14="http://schemas.microsoft.com/office/powerpoint/2010/main" val="1762174371"/>
      </p:ext>
    </p:extLst>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2AF0E-31C9-403D-822A-FF4CFEA701E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C4AD428-4AA5-4820-A580-3167419AF05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51861D7-41C6-42DA-957C-E4FED4A5DAE3}"/>
              </a:ext>
            </a:extLst>
          </p:cNvPr>
          <p:cNvSpPr>
            <a:spLocks noGrp="1"/>
          </p:cNvSpPr>
          <p:nvPr>
            <p:ph type="sldNum" sz="quarter" idx="12"/>
          </p:nvPr>
        </p:nvSpPr>
        <p:spPr/>
        <p:txBody>
          <a:bodyPr/>
          <a:lstStyle>
            <a:lvl1pPr>
              <a:defRPr/>
            </a:lvl1pPr>
          </a:lstStyle>
          <a:p>
            <a:fld id="{61A1499C-0E8E-424B-9C06-DA2943439994}" type="slidenum">
              <a:rPr lang="en-US" altLang="en-US"/>
              <a:pPr/>
              <a:t>‹#›</a:t>
            </a:fld>
            <a:endParaRPr lang="en-US" altLang="en-US"/>
          </a:p>
        </p:txBody>
      </p:sp>
    </p:spTree>
    <p:extLst>
      <p:ext uri="{BB962C8B-B14F-4D97-AF65-F5344CB8AC3E}">
        <p14:creationId xmlns:p14="http://schemas.microsoft.com/office/powerpoint/2010/main" val="2576600152"/>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96F2-B2FA-4AC8-A2BA-A9F7668B4A5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7451B0-0021-4287-B72F-68F81A1ACFF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EC12C-5667-4845-A756-8A1D035C221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BA28EB-E156-4DD1-994F-ED194214991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59D5380-C893-4854-9A1B-9C6961D8CE4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ABAF1B1-6DC3-4E7B-9132-2C46C6AF196B}"/>
              </a:ext>
            </a:extLst>
          </p:cNvPr>
          <p:cNvSpPr>
            <a:spLocks noGrp="1"/>
          </p:cNvSpPr>
          <p:nvPr>
            <p:ph type="sldNum" sz="quarter" idx="12"/>
          </p:nvPr>
        </p:nvSpPr>
        <p:spPr/>
        <p:txBody>
          <a:bodyPr/>
          <a:lstStyle>
            <a:lvl1pPr>
              <a:defRPr/>
            </a:lvl1pPr>
          </a:lstStyle>
          <a:p>
            <a:fld id="{9035CE7F-82E4-4A48-BE56-ED22117F1D73}" type="slidenum">
              <a:rPr lang="en-US" altLang="en-US"/>
              <a:pPr/>
              <a:t>‹#›</a:t>
            </a:fld>
            <a:endParaRPr lang="en-US" altLang="en-US"/>
          </a:p>
        </p:txBody>
      </p:sp>
    </p:spTree>
    <p:extLst>
      <p:ext uri="{BB962C8B-B14F-4D97-AF65-F5344CB8AC3E}">
        <p14:creationId xmlns:p14="http://schemas.microsoft.com/office/powerpoint/2010/main" val="4270230714"/>
      </p:ext>
    </p:extLst>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962-BF20-412F-BED6-329856F700C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1B775E-BE50-4245-922C-07B37439ACB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F6FE9E-8322-4BF4-B58E-A1A648F6C27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663D3E-44BA-4920-A28C-7BA7FFD6F9E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F5F0481-948B-4C23-A196-6E61F459C49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7653980-3FDD-422F-B661-6B99FAA6D6BF}"/>
              </a:ext>
            </a:extLst>
          </p:cNvPr>
          <p:cNvSpPr>
            <a:spLocks noGrp="1"/>
          </p:cNvSpPr>
          <p:nvPr>
            <p:ph type="sldNum" sz="quarter" idx="12"/>
          </p:nvPr>
        </p:nvSpPr>
        <p:spPr/>
        <p:txBody>
          <a:bodyPr/>
          <a:lstStyle>
            <a:lvl1pPr>
              <a:defRPr/>
            </a:lvl1pPr>
          </a:lstStyle>
          <a:p>
            <a:fld id="{B272B066-F2E2-40BD-9909-8D9F62D53DDC}" type="slidenum">
              <a:rPr lang="en-US" altLang="en-US"/>
              <a:pPr/>
              <a:t>‹#›</a:t>
            </a:fld>
            <a:endParaRPr lang="en-US" altLang="en-US"/>
          </a:p>
        </p:txBody>
      </p:sp>
    </p:spTree>
    <p:extLst>
      <p:ext uri="{BB962C8B-B14F-4D97-AF65-F5344CB8AC3E}">
        <p14:creationId xmlns:p14="http://schemas.microsoft.com/office/powerpoint/2010/main" val="1249655729"/>
      </p:ext>
    </p:extLst>
  </p:cSld>
  <p:clrMapOvr>
    <a:masterClrMapping/>
  </p:clrMapOvr>
  <p:transition>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F05DB-A86B-4A61-ADCB-5DCAD66EED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C9B604-F4FF-45E0-B7FA-3D115B53F8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07067-0C94-40A0-9A07-179F0C0EABE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42F173F-A958-4A38-89E6-0F8B147B861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6E5DE07-AE95-44D2-9AD3-68412EC02EB3}"/>
              </a:ext>
            </a:extLst>
          </p:cNvPr>
          <p:cNvSpPr>
            <a:spLocks noGrp="1"/>
          </p:cNvSpPr>
          <p:nvPr>
            <p:ph type="sldNum" sz="quarter" idx="12"/>
          </p:nvPr>
        </p:nvSpPr>
        <p:spPr/>
        <p:txBody>
          <a:bodyPr/>
          <a:lstStyle>
            <a:lvl1pPr>
              <a:defRPr/>
            </a:lvl1pPr>
          </a:lstStyle>
          <a:p>
            <a:fld id="{4391FB38-642C-49DD-AF2F-E6751449393B}" type="slidenum">
              <a:rPr lang="en-US" altLang="en-US"/>
              <a:pPr/>
              <a:t>‹#›</a:t>
            </a:fld>
            <a:endParaRPr lang="en-US" altLang="en-US"/>
          </a:p>
        </p:txBody>
      </p:sp>
    </p:spTree>
    <p:extLst>
      <p:ext uri="{BB962C8B-B14F-4D97-AF65-F5344CB8AC3E}">
        <p14:creationId xmlns:p14="http://schemas.microsoft.com/office/powerpoint/2010/main" val="1214052278"/>
      </p:ext>
    </p:extLst>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5AF9-D5A3-49C9-BA24-8833318A3AA8}"/>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FC8863-EB76-49FA-AD1C-4147454D28E6}"/>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2D850-B1C4-4A1B-82EB-8E699450EC6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1B26E66-8645-45D7-833D-502069070F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FECBE56-3F35-4643-AD3D-37FF1FBF8EC2}"/>
              </a:ext>
            </a:extLst>
          </p:cNvPr>
          <p:cNvSpPr>
            <a:spLocks noGrp="1"/>
          </p:cNvSpPr>
          <p:nvPr>
            <p:ph type="sldNum" sz="quarter" idx="12"/>
          </p:nvPr>
        </p:nvSpPr>
        <p:spPr/>
        <p:txBody>
          <a:bodyPr/>
          <a:lstStyle>
            <a:lvl1pPr>
              <a:defRPr/>
            </a:lvl1pPr>
          </a:lstStyle>
          <a:p>
            <a:fld id="{A58876C1-E60D-4274-A71A-1EC5D39C18DD}" type="slidenum">
              <a:rPr lang="en-US" altLang="en-US"/>
              <a:pPr/>
              <a:t>‹#›</a:t>
            </a:fld>
            <a:endParaRPr lang="en-US" altLang="en-US"/>
          </a:p>
        </p:txBody>
      </p:sp>
    </p:spTree>
    <p:extLst>
      <p:ext uri="{BB962C8B-B14F-4D97-AF65-F5344CB8AC3E}">
        <p14:creationId xmlns:p14="http://schemas.microsoft.com/office/powerpoint/2010/main" val="174554972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2/17/2025</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A68F4-0D61-4C73-A985-59CDAFD2536D}"/>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4FD86DF-B16F-4D66-A7AC-CC46CF9EDE2C}"/>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5FCA7E-EEBA-4C96-B9F0-72CF3F91B43B}"/>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05B7C0-0D44-4BED-9622-A31BABC3BFA1}"/>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A3C926E-37F5-45FE-B61A-CAD7503C36E3}"/>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1920857-87E7-406C-92B3-59E502CA31B1}"/>
              </a:ext>
            </a:extLst>
          </p:cNvPr>
          <p:cNvSpPr>
            <a:spLocks noGrp="1"/>
          </p:cNvSpPr>
          <p:nvPr>
            <p:ph type="sldNum" sz="quarter" idx="12"/>
          </p:nvPr>
        </p:nvSpPr>
        <p:spPr>
          <a:xfrm>
            <a:off x="8737600" y="6278563"/>
            <a:ext cx="2844800" cy="457200"/>
          </a:xfrm>
        </p:spPr>
        <p:txBody>
          <a:bodyPr/>
          <a:lstStyle>
            <a:lvl1pPr>
              <a:defRPr/>
            </a:lvl1pPr>
          </a:lstStyle>
          <a:p>
            <a:fld id="{9358E5A2-2C00-431A-8956-630F23EF69D1}" type="slidenum">
              <a:rPr lang="en-US" altLang="en-US"/>
              <a:pPr/>
              <a:t>‹#›</a:t>
            </a:fld>
            <a:endParaRPr lang="en-US" altLang="en-US"/>
          </a:p>
        </p:txBody>
      </p:sp>
    </p:spTree>
    <p:extLst>
      <p:ext uri="{BB962C8B-B14F-4D97-AF65-F5344CB8AC3E}">
        <p14:creationId xmlns:p14="http://schemas.microsoft.com/office/powerpoint/2010/main" val="1369315999"/>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6948-455D-44DE-BAFF-8EDEED229D1C}"/>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6D44EC-2830-445F-B63D-E71952BB149D}"/>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277750-F809-495E-B509-69134D544FE2}"/>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358EA2-8DBA-4236-B9D1-863B61735796}"/>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313840A-949C-47B8-9161-77F124BC5761}"/>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5A87970-83ED-47DE-A0E2-743221D9BA6C}"/>
              </a:ext>
            </a:extLst>
          </p:cNvPr>
          <p:cNvSpPr>
            <a:spLocks noGrp="1"/>
          </p:cNvSpPr>
          <p:nvPr>
            <p:ph type="sldNum" sz="quarter" idx="12"/>
          </p:nvPr>
        </p:nvSpPr>
        <p:spPr>
          <a:xfrm>
            <a:off x="8737600" y="6278563"/>
            <a:ext cx="2844800" cy="457200"/>
          </a:xfrm>
        </p:spPr>
        <p:txBody>
          <a:bodyPr/>
          <a:lstStyle>
            <a:lvl1pPr>
              <a:defRPr/>
            </a:lvl1pPr>
          </a:lstStyle>
          <a:p>
            <a:fld id="{3D9734F2-86D4-4041-9DD1-D86F670F9704}" type="slidenum">
              <a:rPr lang="en-US" altLang="en-US"/>
              <a:pPr/>
              <a:t>‹#›</a:t>
            </a:fld>
            <a:endParaRPr lang="en-US" altLang="en-US"/>
          </a:p>
        </p:txBody>
      </p:sp>
    </p:spTree>
    <p:extLst>
      <p:ext uri="{BB962C8B-B14F-4D97-AF65-F5344CB8AC3E}">
        <p14:creationId xmlns:p14="http://schemas.microsoft.com/office/powerpoint/2010/main" val="193585890"/>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7A84-5BF5-4CB4-B93A-C981ECFF59BB}"/>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8D55C0-992E-4EB9-B8E5-8E69E14B4EBC}"/>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695218-C5EB-441B-AB54-8D0DE99D7EC5}"/>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A9243D4-99B5-49F9-AF21-58A98A2596E5}"/>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0B92B60-0003-4EFB-850F-290150059478}"/>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9D4380AE-B417-4BC6-8A5D-FB38742CCC97}"/>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7197AD0-6453-44F0-8C09-55874FF915CE}"/>
              </a:ext>
            </a:extLst>
          </p:cNvPr>
          <p:cNvSpPr>
            <a:spLocks noGrp="1"/>
          </p:cNvSpPr>
          <p:nvPr>
            <p:ph type="sldNum" sz="quarter" idx="12"/>
          </p:nvPr>
        </p:nvSpPr>
        <p:spPr>
          <a:xfrm>
            <a:off x="8737600" y="6278563"/>
            <a:ext cx="2844800" cy="457200"/>
          </a:xfrm>
        </p:spPr>
        <p:txBody>
          <a:bodyPr/>
          <a:lstStyle>
            <a:lvl1pPr>
              <a:defRPr/>
            </a:lvl1pPr>
          </a:lstStyle>
          <a:p>
            <a:fld id="{B3633F28-E736-4850-BCCF-1DB40F4D5BC5}" type="slidenum">
              <a:rPr lang="en-US" altLang="en-US"/>
              <a:pPr/>
              <a:t>‹#›</a:t>
            </a:fld>
            <a:endParaRPr lang="en-US" altLang="en-US"/>
          </a:p>
        </p:txBody>
      </p:sp>
    </p:spTree>
    <p:extLst>
      <p:ext uri="{BB962C8B-B14F-4D97-AF65-F5344CB8AC3E}">
        <p14:creationId xmlns:p14="http://schemas.microsoft.com/office/powerpoint/2010/main" val="1442511544"/>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2DAF-F9EE-4079-8EA5-AF17A992F404}"/>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6F89405-9F84-4D85-981A-592CC361D36B}"/>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FE00B2-5914-4003-A62F-7D46EA69026E}"/>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01A5839-9171-4F8F-8303-42B045B037DD}"/>
              </a:ext>
            </a:extLst>
          </p:cNvPr>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3C1BCE6-B3BE-4D4B-8D1A-A323D1B34021}"/>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11B5DE20-85F6-499C-A82C-8D3BCCE7BAA3}"/>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ABEFF73-193B-4990-A637-9924890CA572}"/>
              </a:ext>
            </a:extLst>
          </p:cNvPr>
          <p:cNvSpPr>
            <a:spLocks noGrp="1"/>
          </p:cNvSpPr>
          <p:nvPr>
            <p:ph type="sldNum" sz="quarter" idx="12"/>
          </p:nvPr>
        </p:nvSpPr>
        <p:spPr>
          <a:xfrm>
            <a:off x="8737600" y="6278563"/>
            <a:ext cx="2844800" cy="457200"/>
          </a:xfrm>
        </p:spPr>
        <p:txBody>
          <a:bodyPr/>
          <a:lstStyle>
            <a:lvl1pPr>
              <a:defRPr/>
            </a:lvl1pPr>
          </a:lstStyle>
          <a:p>
            <a:fld id="{952EF208-1610-4DF9-94D2-A4E5B563714F}" type="slidenum">
              <a:rPr lang="en-US" altLang="en-US"/>
              <a:pPr/>
              <a:t>‹#›</a:t>
            </a:fld>
            <a:endParaRPr lang="en-US" altLang="en-US"/>
          </a:p>
        </p:txBody>
      </p:sp>
    </p:spTree>
    <p:extLst>
      <p:ext uri="{BB962C8B-B14F-4D97-AF65-F5344CB8AC3E}">
        <p14:creationId xmlns:p14="http://schemas.microsoft.com/office/powerpoint/2010/main" val="726931185"/>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C4F5-25E5-4F33-98A1-45FB510D45AE}"/>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F45F71-1D78-4B3A-88C1-077B30119C3F}"/>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1063D0-0806-405E-9CA0-BC377C836443}"/>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5A2355F-DC5E-4323-86AB-80F2774C8F22}"/>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C7D1966-88BC-45BA-B640-BB7EA3377022}"/>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04C1E21-6D76-4D69-BDED-922A3B42A2E7}"/>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BF836A4D-3EC5-43F8-839C-C264868E0A06}"/>
              </a:ext>
            </a:extLst>
          </p:cNvPr>
          <p:cNvSpPr>
            <a:spLocks noGrp="1"/>
          </p:cNvSpPr>
          <p:nvPr>
            <p:ph type="sldNum" sz="quarter" idx="12"/>
          </p:nvPr>
        </p:nvSpPr>
        <p:spPr>
          <a:xfrm>
            <a:off x="8737600" y="6278563"/>
            <a:ext cx="2844800" cy="457200"/>
          </a:xfrm>
        </p:spPr>
        <p:txBody>
          <a:bodyPr/>
          <a:lstStyle>
            <a:lvl1pPr>
              <a:defRPr/>
            </a:lvl1pPr>
          </a:lstStyle>
          <a:p>
            <a:fld id="{7AF75B44-C6D4-4208-A2EC-F7E56DBAF956}" type="slidenum">
              <a:rPr lang="en-US" altLang="en-US"/>
              <a:pPr/>
              <a:t>‹#›</a:t>
            </a:fld>
            <a:endParaRPr lang="en-US" altLang="en-US"/>
          </a:p>
        </p:txBody>
      </p:sp>
    </p:spTree>
    <p:extLst>
      <p:ext uri="{BB962C8B-B14F-4D97-AF65-F5344CB8AC3E}">
        <p14:creationId xmlns:p14="http://schemas.microsoft.com/office/powerpoint/2010/main" val="1314022116"/>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587B1-438F-4C16-B98D-125AE4ED4BF0}"/>
              </a:ext>
            </a:extLst>
          </p:cNvPr>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D9AA2CD-C0D0-412F-822F-55CE30865D2F}"/>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A1E089-8CF6-4751-9C39-243689D59537}"/>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652B9F94-9E3A-4665-8F0A-6B617F3FA7C7}"/>
              </a:ext>
            </a:extLst>
          </p:cNvPr>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6F9EDC7-8E2F-4C82-86E8-ACD01A4DD25C}"/>
              </a:ext>
            </a:extLst>
          </p:cNvPr>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DFB8EA-9019-467B-B977-FAB3D4F18B15}"/>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678FA59-2DFC-4B75-9D15-8B3A225B1A0D}"/>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BD2F7A5-3743-49E2-BFBD-0EAFF37C628A}"/>
              </a:ext>
            </a:extLst>
          </p:cNvPr>
          <p:cNvSpPr>
            <a:spLocks noGrp="1"/>
          </p:cNvSpPr>
          <p:nvPr>
            <p:ph type="sldNum" sz="quarter" idx="12"/>
          </p:nvPr>
        </p:nvSpPr>
        <p:spPr>
          <a:xfrm>
            <a:off x="8737600" y="6278563"/>
            <a:ext cx="2844800" cy="457200"/>
          </a:xfrm>
        </p:spPr>
        <p:txBody>
          <a:bodyPr/>
          <a:lstStyle>
            <a:lvl1pPr>
              <a:defRPr/>
            </a:lvl1pPr>
          </a:lstStyle>
          <a:p>
            <a:fld id="{1B1155F7-011F-4520-BB7E-985513E23ADA}" type="slidenum">
              <a:rPr lang="en-US" altLang="en-US"/>
              <a:pPr/>
              <a:t>‹#›</a:t>
            </a:fld>
            <a:endParaRPr lang="en-US" altLang="en-US"/>
          </a:p>
        </p:txBody>
      </p:sp>
    </p:spTree>
    <p:extLst>
      <p:ext uri="{BB962C8B-B14F-4D97-AF65-F5344CB8AC3E}">
        <p14:creationId xmlns:p14="http://schemas.microsoft.com/office/powerpoint/2010/main" val="807970765"/>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539449-3B48-4F81-A3F2-5B7BA8DA234A}"/>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3F40307-E9D2-495D-98A2-2C26F4DB5D37}"/>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02C9B8E-AAFE-4543-A9AD-B62A3FA10E46}"/>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296DBCD-F877-4475-B0AC-07D16F8ADE18}"/>
              </a:ext>
            </a:extLst>
          </p:cNvPr>
          <p:cNvSpPr>
            <a:spLocks noGrp="1"/>
          </p:cNvSpPr>
          <p:nvPr>
            <p:ph type="sldNum" sz="quarter" idx="12"/>
          </p:nvPr>
        </p:nvSpPr>
        <p:spPr>
          <a:xfrm>
            <a:off x="8737600" y="6278563"/>
            <a:ext cx="2844800" cy="457200"/>
          </a:xfrm>
        </p:spPr>
        <p:txBody>
          <a:bodyPr/>
          <a:lstStyle>
            <a:lvl1pPr>
              <a:defRPr/>
            </a:lvl1pPr>
          </a:lstStyle>
          <a:p>
            <a:fld id="{3075A2D8-DEB7-42DE-9407-94FEA4A4E416}" type="slidenum">
              <a:rPr lang="en-US" altLang="en-US"/>
              <a:pPr/>
              <a:t>‹#›</a:t>
            </a:fld>
            <a:endParaRPr lang="en-US" altLang="en-US"/>
          </a:p>
        </p:txBody>
      </p:sp>
    </p:spTree>
    <p:extLst>
      <p:ext uri="{BB962C8B-B14F-4D97-AF65-F5344CB8AC3E}">
        <p14:creationId xmlns:p14="http://schemas.microsoft.com/office/powerpoint/2010/main" val="2536936850"/>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0F6CEDA-24A2-46C4-904E-A78E50945F02}"/>
              </a:ext>
            </a:extLst>
          </p:cNvPr>
          <p:cNvGrpSpPr>
            <a:grpSpLocks/>
          </p:cNvGrpSpPr>
          <p:nvPr/>
        </p:nvGrpSpPr>
        <p:grpSpPr bwMode="auto">
          <a:xfrm>
            <a:off x="6288618" y="5345114"/>
            <a:ext cx="5903383" cy="1512887"/>
            <a:chOff x="2971" y="3367"/>
            <a:chExt cx="2789" cy="953"/>
          </a:xfrm>
        </p:grpSpPr>
        <p:sp>
          <p:nvSpPr>
            <p:cNvPr id="5" name="Freeform 3">
              <a:extLst>
                <a:ext uri="{FF2B5EF4-FFF2-40B4-BE49-F238E27FC236}">
                  <a16:creationId xmlns:a16="http://schemas.microsoft.com/office/drawing/2014/main" id="{1FCCF8B2-B8CB-4010-9303-7F199466FEB2}"/>
                </a:ext>
              </a:extLst>
            </p:cNvPr>
            <p:cNvSpPr>
              <a:spLocks/>
            </p:cNvSpPr>
            <p:nvPr/>
          </p:nvSpPr>
          <p:spPr bwMode="ltGray">
            <a:xfrm>
              <a:off x="2971" y="3367"/>
              <a:ext cx="2789" cy="953"/>
            </a:xfrm>
            <a:custGeom>
              <a:avLst/>
              <a:gdLst>
                <a:gd name="T0" fmla="*/ 2921 w 2780"/>
                <a:gd name="T1" fmla="*/ 18 h 953"/>
                <a:gd name="T2" fmla="*/ 2831 w 2780"/>
                <a:gd name="T3" fmla="*/ 24 h 953"/>
                <a:gd name="T4" fmla="*/ 2764 w 2780"/>
                <a:gd name="T5" fmla="*/ 102 h 953"/>
                <a:gd name="T6" fmla="*/ 2649 w 2780"/>
                <a:gd name="T7" fmla="*/ 156 h 953"/>
                <a:gd name="T8" fmla="*/ 2642 w 2780"/>
                <a:gd name="T9" fmla="*/ 222 h 953"/>
                <a:gd name="T10" fmla="*/ 2623 w 2780"/>
                <a:gd name="T11" fmla="*/ 246 h 953"/>
                <a:gd name="T12" fmla="*/ 2605 w 2780"/>
                <a:gd name="T13" fmla="*/ 252 h 953"/>
                <a:gd name="T14" fmla="*/ 2533 w 2780"/>
                <a:gd name="T15" fmla="*/ 210 h 953"/>
                <a:gd name="T16" fmla="*/ 2387 w 2780"/>
                <a:gd name="T17" fmla="*/ 192 h 953"/>
                <a:gd name="T18" fmla="*/ 2360 w 2780"/>
                <a:gd name="T19" fmla="*/ 186 h 953"/>
                <a:gd name="T20" fmla="*/ 2339 w 2780"/>
                <a:gd name="T21" fmla="*/ 192 h 953"/>
                <a:gd name="T22" fmla="*/ 2265 w 2780"/>
                <a:gd name="T23" fmla="*/ 228 h 953"/>
                <a:gd name="T24" fmla="*/ 2229 w 2780"/>
                <a:gd name="T25" fmla="*/ 240 h 953"/>
                <a:gd name="T26" fmla="*/ 2205 w 2780"/>
                <a:gd name="T27" fmla="*/ 246 h 953"/>
                <a:gd name="T28" fmla="*/ 2193 w 2780"/>
                <a:gd name="T29" fmla="*/ 258 h 953"/>
                <a:gd name="T30" fmla="*/ 2193 w 2780"/>
                <a:gd name="T31" fmla="*/ 276 h 953"/>
                <a:gd name="T32" fmla="*/ 2170 w 2780"/>
                <a:gd name="T33" fmla="*/ 300 h 953"/>
                <a:gd name="T34" fmla="*/ 2152 w 2780"/>
                <a:gd name="T35" fmla="*/ 312 h 953"/>
                <a:gd name="T36" fmla="*/ 2140 w 2780"/>
                <a:gd name="T37" fmla="*/ 324 h 953"/>
                <a:gd name="T38" fmla="*/ 2128 w 2780"/>
                <a:gd name="T39" fmla="*/ 336 h 953"/>
                <a:gd name="T40" fmla="*/ 2093 w 2780"/>
                <a:gd name="T41" fmla="*/ 342 h 953"/>
                <a:gd name="T42" fmla="*/ 2016 w 2780"/>
                <a:gd name="T43" fmla="*/ 336 h 953"/>
                <a:gd name="T44" fmla="*/ 1979 w 2780"/>
                <a:gd name="T45" fmla="*/ 330 h 953"/>
                <a:gd name="T46" fmla="*/ 1967 w 2780"/>
                <a:gd name="T47" fmla="*/ 342 h 953"/>
                <a:gd name="T48" fmla="*/ 1955 w 2780"/>
                <a:gd name="T49" fmla="*/ 354 h 953"/>
                <a:gd name="T50" fmla="*/ 1925 w 2780"/>
                <a:gd name="T51" fmla="*/ 360 h 953"/>
                <a:gd name="T52" fmla="*/ 1866 w 2780"/>
                <a:gd name="T53" fmla="*/ 342 h 953"/>
                <a:gd name="T54" fmla="*/ 1842 w 2780"/>
                <a:gd name="T55" fmla="*/ 342 h 953"/>
                <a:gd name="T56" fmla="*/ 1818 w 2780"/>
                <a:gd name="T57" fmla="*/ 354 h 953"/>
                <a:gd name="T58" fmla="*/ 1749 w 2780"/>
                <a:gd name="T59" fmla="*/ 425 h 953"/>
                <a:gd name="T60" fmla="*/ 1699 w 2780"/>
                <a:gd name="T61" fmla="*/ 569 h 953"/>
                <a:gd name="T62" fmla="*/ 1699 w 2780"/>
                <a:gd name="T63" fmla="*/ 593 h 953"/>
                <a:gd name="T64" fmla="*/ 1706 w 2780"/>
                <a:gd name="T65" fmla="*/ 641 h 953"/>
                <a:gd name="T66" fmla="*/ 1727 w 2780"/>
                <a:gd name="T67" fmla="*/ 659 h 953"/>
                <a:gd name="T68" fmla="*/ 1720 w 2780"/>
                <a:gd name="T69" fmla="*/ 671 h 953"/>
                <a:gd name="T70" fmla="*/ 1706 w 2780"/>
                <a:gd name="T71" fmla="*/ 683 h 953"/>
                <a:gd name="T72" fmla="*/ 1627 w 2780"/>
                <a:gd name="T73" fmla="*/ 689 h 953"/>
                <a:gd name="T74" fmla="*/ 1550 w 2780"/>
                <a:gd name="T75" fmla="*/ 629 h 953"/>
                <a:gd name="T76" fmla="*/ 1403 w 2780"/>
                <a:gd name="T77" fmla="*/ 587 h 953"/>
                <a:gd name="T78" fmla="*/ 1252 w 2780"/>
                <a:gd name="T79" fmla="*/ 671 h 953"/>
                <a:gd name="T80" fmla="*/ 1067 w 2780"/>
                <a:gd name="T81" fmla="*/ 731 h 953"/>
                <a:gd name="T82" fmla="*/ 864 w 2780"/>
                <a:gd name="T83" fmla="*/ 743 h 953"/>
                <a:gd name="T84" fmla="*/ 662 w 2780"/>
                <a:gd name="T85" fmla="*/ 701 h 953"/>
                <a:gd name="T86" fmla="*/ 602 w 2780"/>
                <a:gd name="T87" fmla="*/ 695 h 953"/>
                <a:gd name="T88" fmla="*/ 590 w 2780"/>
                <a:gd name="T89" fmla="*/ 701 h 953"/>
                <a:gd name="T90" fmla="*/ 554 w 2780"/>
                <a:gd name="T91" fmla="*/ 731 h 953"/>
                <a:gd name="T92" fmla="*/ 453 w 2780"/>
                <a:gd name="T93" fmla="*/ 809 h 953"/>
                <a:gd name="T94" fmla="*/ 423 w 2780"/>
                <a:gd name="T95" fmla="*/ 821 h 953"/>
                <a:gd name="T96" fmla="*/ 399 w 2780"/>
                <a:gd name="T97" fmla="*/ 821 h 953"/>
                <a:gd name="T98" fmla="*/ 352 w 2780"/>
                <a:gd name="T99" fmla="*/ 827 h 953"/>
                <a:gd name="T100" fmla="*/ 226 w 2780"/>
                <a:gd name="T101" fmla="*/ 851 h 953"/>
                <a:gd name="T102" fmla="*/ 19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3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6" name="Freeform 4">
              <a:extLst>
                <a:ext uri="{FF2B5EF4-FFF2-40B4-BE49-F238E27FC236}">
                  <a16:creationId xmlns:a16="http://schemas.microsoft.com/office/drawing/2014/main" id="{2D6C3428-D7F7-4C7B-9D12-20AA3AEEBDBB}"/>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7" name="Freeform 5">
              <a:extLst>
                <a:ext uri="{FF2B5EF4-FFF2-40B4-BE49-F238E27FC236}">
                  <a16:creationId xmlns:a16="http://schemas.microsoft.com/office/drawing/2014/main" id="{3C51D8F5-6C99-4279-8BF4-13F65EE311BA}"/>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8" name="Freeform 6">
              <a:extLst>
                <a:ext uri="{FF2B5EF4-FFF2-40B4-BE49-F238E27FC236}">
                  <a16:creationId xmlns:a16="http://schemas.microsoft.com/office/drawing/2014/main" id="{2962CA72-AA2F-4115-9615-B0D6F1D73B78}"/>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9" name="Freeform 7">
              <a:extLst>
                <a:ext uri="{FF2B5EF4-FFF2-40B4-BE49-F238E27FC236}">
                  <a16:creationId xmlns:a16="http://schemas.microsoft.com/office/drawing/2014/main" id="{51EBE77A-7E6C-40CD-AEC1-946D1AFA1833}"/>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0" name="Freeform 8">
              <a:extLst>
                <a:ext uri="{FF2B5EF4-FFF2-40B4-BE49-F238E27FC236}">
                  <a16:creationId xmlns:a16="http://schemas.microsoft.com/office/drawing/2014/main" id="{5A36982F-4D2D-46E9-85D1-9FD535F13B89}"/>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1" name="Freeform 9">
              <a:extLst>
                <a:ext uri="{FF2B5EF4-FFF2-40B4-BE49-F238E27FC236}">
                  <a16:creationId xmlns:a16="http://schemas.microsoft.com/office/drawing/2014/main" id="{C26D384B-5747-44A4-A712-4404E048DDB7}"/>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2" name="Freeform 10">
              <a:extLst>
                <a:ext uri="{FF2B5EF4-FFF2-40B4-BE49-F238E27FC236}">
                  <a16:creationId xmlns:a16="http://schemas.microsoft.com/office/drawing/2014/main" id="{618F2F1C-1AB9-4A2C-97FF-BD7620A5A84D}"/>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3" name="Freeform 11">
              <a:extLst>
                <a:ext uri="{FF2B5EF4-FFF2-40B4-BE49-F238E27FC236}">
                  <a16:creationId xmlns:a16="http://schemas.microsoft.com/office/drawing/2014/main" id="{B4166D42-DE06-4E2E-B187-46CB6B80D73E}"/>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4" name="Freeform 12">
              <a:extLst>
                <a:ext uri="{FF2B5EF4-FFF2-40B4-BE49-F238E27FC236}">
                  <a16:creationId xmlns:a16="http://schemas.microsoft.com/office/drawing/2014/main" id="{04A1D7B9-AF55-4ED3-8193-2A13D26011FB}"/>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5" name="Freeform 13">
              <a:extLst>
                <a:ext uri="{FF2B5EF4-FFF2-40B4-BE49-F238E27FC236}">
                  <a16:creationId xmlns:a16="http://schemas.microsoft.com/office/drawing/2014/main" id="{1FF81AE3-FFF5-4DDF-9B3D-8EB1BA9C0176}"/>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6" name="Freeform 14">
              <a:extLst>
                <a:ext uri="{FF2B5EF4-FFF2-40B4-BE49-F238E27FC236}">
                  <a16:creationId xmlns:a16="http://schemas.microsoft.com/office/drawing/2014/main" id="{03813A8C-2356-4757-B985-21A9760E7FD2}"/>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7" name="Freeform 15">
              <a:extLst>
                <a:ext uri="{FF2B5EF4-FFF2-40B4-BE49-F238E27FC236}">
                  <a16:creationId xmlns:a16="http://schemas.microsoft.com/office/drawing/2014/main" id="{6F07C62B-367E-4CBF-A54A-F74CDFDA1B06}"/>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8" name="Freeform 16">
              <a:extLst>
                <a:ext uri="{FF2B5EF4-FFF2-40B4-BE49-F238E27FC236}">
                  <a16:creationId xmlns:a16="http://schemas.microsoft.com/office/drawing/2014/main" id="{81A36B17-A150-4554-A017-DEB20796C619}"/>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9" name="Freeform 17">
              <a:extLst>
                <a:ext uri="{FF2B5EF4-FFF2-40B4-BE49-F238E27FC236}">
                  <a16:creationId xmlns:a16="http://schemas.microsoft.com/office/drawing/2014/main" id="{03EE3B3E-2DB3-450D-950B-334644C22843}"/>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86E36EBB-FECE-400C-8C4B-3B63EA363C25}"/>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DC86531A-A23D-4720-9007-D386E40CDBE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D5F7A218-70DA-4698-85B7-2F1D5239D13D}"/>
              </a:ext>
            </a:extLst>
          </p:cNvPr>
          <p:cNvSpPr>
            <a:spLocks noGrp="1" noChangeArrowheads="1"/>
          </p:cNvSpPr>
          <p:nvPr>
            <p:ph type="sldNum" sz="quarter" idx="12"/>
          </p:nvPr>
        </p:nvSpPr>
        <p:spPr/>
        <p:txBody>
          <a:bodyPr/>
          <a:lstStyle>
            <a:lvl1pPr>
              <a:defRPr smtClean="0"/>
            </a:lvl1pPr>
          </a:lstStyle>
          <a:p>
            <a:pPr>
              <a:defRPr/>
            </a:pPr>
            <a:fld id="{7C3FA2F2-8A77-4891-A300-94E7682BA615}" type="slidenum">
              <a:rPr lang="en-US" altLang="en-US"/>
              <a:pPr>
                <a:defRPr/>
              </a:pPr>
              <a:t>‹#›</a:t>
            </a:fld>
            <a:endParaRPr lang="en-US" altLang="en-US"/>
          </a:p>
        </p:txBody>
      </p:sp>
    </p:spTree>
    <p:extLst>
      <p:ext uri="{BB962C8B-B14F-4D97-AF65-F5344CB8AC3E}">
        <p14:creationId xmlns:p14="http://schemas.microsoft.com/office/powerpoint/2010/main" val="5536803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55AFD-9170-48A7-9D59-77B815E921D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BF1006A-94A2-41BB-A05E-A512B343AF7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1B4C269-C7C9-423F-8F6C-8A31AF901D1B}"/>
              </a:ext>
            </a:extLst>
          </p:cNvPr>
          <p:cNvSpPr>
            <a:spLocks noGrp="1"/>
          </p:cNvSpPr>
          <p:nvPr>
            <p:ph type="sldNum" sz="quarter" idx="12"/>
          </p:nvPr>
        </p:nvSpPr>
        <p:spPr/>
        <p:txBody>
          <a:bodyPr/>
          <a:lstStyle>
            <a:lvl1pPr>
              <a:defRPr smtClean="0"/>
            </a:lvl1pPr>
          </a:lstStyle>
          <a:p>
            <a:pPr>
              <a:defRPr/>
            </a:pPr>
            <a:fld id="{45167D50-E925-4D14-8C52-6495042C446D}" type="slidenum">
              <a:rPr lang="en-US" altLang="en-US"/>
              <a:pPr>
                <a:defRPr/>
              </a:pPr>
              <a:t>‹#›</a:t>
            </a:fld>
            <a:endParaRPr lang="en-US" altLang="en-US"/>
          </a:p>
        </p:txBody>
      </p:sp>
    </p:spTree>
    <p:extLst>
      <p:ext uri="{BB962C8B-B14F-4D97-AF65-F5344CB8AC3E}">
        <p14:creationId xmlns:p14="http://schemas.microsoft.com/office/powerpoint/2010/main" val="6260069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CC474F90-6A9E-4E5A-BB99-0F989ED1BA9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B9AE3B6-7045-4D33-8EA7-242C45A2198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DF0E2D4-8693-4EA2-812A-5C6459F546B2}"/>
              </a:ext>
            </a:extLst>
          </p:cNvPr>
          <p:cNvSpPr>
            <a:spLocks noGrp="1"/>
          </p:cNvSpPr>
          <p:nvPr>
            <p:ph type="sldNum" sz="quarter" idx="12"/>
          </p:nvPr>
        </p:nvSpPr>
        <p:spPr/>
        <p:txBody>
          <a:bodyPr/>
          <a:lstStyle>
            <a:lvl1pPr>
              <a:defRPr smtClean="0"/>
            </a:lvl1pPr>
          </a:lstStyle>
          <a:p>
            <a:pPr>
              <a:defRPr/>
            </a:pPr>
            <a:fld id="{728AE9C5-B25A-4A30-A432-ADA67875B2BB}" type="slidenum">
              <a:rPr lang="en-US" altLang="en-US"/>
              <a:pPr>
                <a:defRPr/>
              </a:pPr>
              <a:t>‹#›</a:t>
            </a:fld>
            <a:endParaRPr lang="en-US" altLang="en-US"/>
          </a:p>
        </p:txBody>
      </p:sp>
    </p:spTree>
    <p:extLst>
      <p:ext uri="{BB962C8B-B14F-4D97-AF65-F5344CB8AC3E}">
        <p14:creationId xmlns:p14="http://schemas.microsoft.com/office/powerpoint/2010/main" val="797293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2/17/2025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3EE30-5E02-4E05-854F-EB00244FC01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3E7F8AA-AD68-4B01-B9D7-8BA2F8FACAB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A2FFF26-C096-4809-8B82-51009B629D9D}"/>
              </a:ext>
            </a:extLst>
          </p:cNvPr>
          <p:cNvSpPr>
            <a:spLocks noGrp="1"/>
          </p:cNvSpPr>
          <p:nvPr>
            <p:ph type="sldNum" sz="quarter" idx="12"/>
          </p:nvPr>
        </p:nvSpPr>
        <p:spPr/>
        <p:txBody>
          <a:bodyPr/>
          <a:lstStyle>
            <a:lvl1pPr>
              <a:defRPr smtClean="0"/>
            </a:lvl1pPr>
          </a:lstStyle>
          <a:p>
            <a:pPr>
              <a:defRPr/>
            </a:pPr>
            <a:fld id="{24FCDE1D-EE5E-4EAA-93AA-DBC40D40FD61}" type="slidenum">
              <a:rPr lang="en-US" altLang="en-US"/>
              <a:pPr>
                <a:defRPr/>
              </a:pPr>
              <a:t>‹#›</a:t>
            </a:fld>
            <a:endParaRPr lang="en-US" altLang="en-US"/>
          </a:p>
        </p:txBody>
      </p:sp>
    </p:spTree>
    <p:extLst>
      <p:ext uri="{BB962C8B-B14F-4D97-AF65-F5344CB8AC3E}">
        <p14:creationId xmlns:p14="http://schemas.microsoft.com/office/powerpoint/2010/main" val="3641567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897CB2-0B20-404A-A2B1-9D29DFAE52DD}"/>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7F31420B-CBFE-45F8-8E05-02570C25A38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9738E0FC-0B69-4769-8937-48DB5A0E3E08}"/>
              </a:ext>
            </a:extLst>
          </p:cNvPr>
          <p:cNvSpPr>
            <a:spLocks noGrp="1"/>
          </p:cNvSpPr>
          <p:nvPr>
            <p:ph type="sldNum" sz="quarter" idx="12"/>
          </p:nvPr>
        </p:nvSpPr>
        <p:spPr/>
        <p:txBody>
          <a:bodyPr/>
          <a:lstStyle>
            <a:lvl1pPr>
              <a:defRPr smtClean="0"/>
            </a:lvl1pPr>
          </a:lstStyle>
          <a:p>
            <a:pPr>
              <a:defRPr/>
            </a:pPr>
            <a:fld id="{96DA9442-FAAE-4C2E-BBDA-64380039150A}" type="slidenum">
              <a:rPr lang="en-US" altLang="en-US"/>
              <a:pPr>
                <a:defRPr/>
              </a:pPr>
              <a:t>‹#›</a:t>
            </a:fld>
            <a:endParaRPr lang="en-US" altLang="en-US"/>
          </a:p>
        </p:txBody>
      </p:sp>
    </p:spTree>
    <p:extLst>
      <p:ext uri="{BB962C8B-B14F-4D97-AF65-F5344CB8AC3E}">
        <p14:creationId xmlns:p14="http://schemas.microsoft.com/office/powerpoint/2010/main" val="24975566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11B2D9-CEFA-4B58-8CB4-0044B6DF90E6}"/>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EA8C7CF1-9EC1-4E58-9E9D-9348B080BD7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69336C4D-04EA-4804-AD8D-A6FA8D47AFCF}"/>
              </a:ext>
            </a:extLst>
          </p:cNvPr>
          <p:cNvSpPr>
            <a:spLocks noGrp="1"/>
          </p:cNvSpPr>
          <p:nvPr>
            <p:ph type="sldNum" sz="quarter" idx="12"/>
          </p:nvPr>
        </p:nvSpPr>
        <p:spPr/>
        <p:txBody>
          <a:bodyPr/>
          <a:lstStyle>
            <a:lvl1pPr>
              <a:defRPr smtClean="0"/>
            </a:lvl1pPr>
          </a:lstStyle>
          <a:p>
            <a:pPr>
              <a:defRPr/>
            </a:pPr>
            <a:fld id="{A066BC36-B91F-46C6-9555-0D4EC6427921}" type="slidenum">
              <a:rPr lang="en-US" altLang="en-US"/>
              <a:pPr>
                <a:defRPr/>
              </a:pPr>
              <a:t>‹#›</a:t>
            </a:fld>
            <a:endParaRPr lang="en-US" altLang="en-US"/>
          </a:p>
        </p:txBody>
      </p:sp>
    </p:spTree>
    <p:extLst>
      <p:ext uri="{BB962C8B-B14F-4D97-AF65-F5344CB8AC3E}">
        <p14:creationId xmlns:p14="http://schemas.microsoft.com/office/powerpoint/2010/main" val="40319476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A47D9E-DD28-4944-89C1-85DDC8F21459}"/>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8F2B47D6-7B60-4013-9348-FD88CD041184}"/>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08F63CF7-D06D-47E6-9B78-5E1DB9FDD022}"/>
              </a:ext>
            </a:extLst>
          </p:cNvPr>
          <p:cNvSpPr>
            <a:spLocks noGrp="1"/>
          </p:cNvSpPr>
          <p:nvPr>
            <p:ph type="sldNum" sz="quarter" idx="12"/>
          </p:nvPr>
        </p:nvSpPr>
        <p:spPr/>
        <p:txBody>
          <a:bodyPr/>
          <a:lstStyle>
            <a:lvl1pPr>
              <a:defRPr smtClean="0"/>
            </a:lvl1pPr>
          </a:lstStyle>
          <a:p>
            <a:pPr>
              <a:defRPr/>
            </a:pPr>
            <a:fld id="{81F22489-77FE-4199-A421-66B5CE6D933F}" type="slidenum">
              <a:rPr lang="en-US" altLang="en-US"/>
              <a:pPr>
                <a:defRPr/>
              </a:pPr>
              <a:t>‹#›</a:t>
            </a:fld>
            <a:endParaRPr lang="en-US" altLang="en-US"/>
          </a:p>
        </p:txBody>
      </p:sp>
    </p:spTree>
    <p:extLst>
      <p:ext uri="{BB962C8B-B14F-4D97-AF65-F5344CB8AC3E}">
        <p14:creationId xmlns:p14="http://schemas.microsoft.com/office/powerpoint/2010/main" val="35306800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E94074-0D61-4933-BD00-BBB8E017134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0116B82-AA9E-4396-97F0-10A6AC0B807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D4134FA-3DA4-40B9-8FEE-17091BE52769}"/>
              </a:ext>
            </a:extLst>
          </p:cNvPr>
          <p:cNvSpPr>
            <a:spLocks noGrp="1"/>
          </p:cNvSpPr>
          <p:nvPr>
            <p:ph type="sldNum" sz="quarter" idx="12"/>
          </p:nvPr>
        </p:nvSpPr>
        <p:spPr/>
        <p:txBody>
          <a:bodyPr/>
          <a:lstStyle>
            <a:lvl1pPr>
              <a:defRPr smtClean="0"/>
            </a:lvl1pPr>
          </a:lstStyle>
          <a:p>
            <a:pPr>
              <a:defRPr/>
            </a:pPr>
            <a:fld id="{7B9C51AF-14F6-4A9E-A598-B4BACD31C1B8}" type="slidenum">
              <a:rPr lang="en-US" altLang="en-US"/>
              <a:pPr>
                <a:defRPr/>
              </a:pPr>
              <a:t>‹#›</a:t>
            </a:fld>
            <a:endParaRPr lang="en-US" altLang="en-US"/>
          </a:p>
        </p:txBody>
      </p:sp>
    </p:spTree>
    <p:extLst>
      <p:ext uri="{BB962C8B-B14F-4D97-AF65-F5344CB8AC3E}">
        <p14:creationId xmlns:p14="http://schemas.microsoft.com/office/powerpoint/2010/main" val="41544961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FA6C68-D137-4A2C-946A-3382030C7EF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312D15F3-E023-4001-9C9D-163F737B92C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C569238B-BBF7-4540-B080-3D422E3EDE38}"/>
              </a:ext>
            </a:extLst>
          </p:cNvPr>
          <p:cNvSpPr>
            <a:spLocks noGrp="1"/>
          </p:cNvSpPr>
          <p:nvPr>
            <p:ph type="sldNum" sz="quarter" idx="12"/>
          </p:nvPr>
        </p:nvSpPr>
        <p:spPr/>
        <p:txBody>
          <a:bodyPr/>
          <a:lstStyle>
            <a:lvl1pPr>
              <a:defRPr smtClean="0"/>
            </a:lvl1pPr>
          </a:lstStyle>
          <a:p>
            <a:pPr>
              <a:defRPr/>
            </a:pPr>
            <a:fld id="{9B2DCF36-4030-4F58-9FD9-78AC44C8D411}" type="slidenum">
              <a:rPr lang="en-US" altLang="en-US"/>
              <a:pPr>
                <a:defRPr/>
              </a:pPr>
              <a:t>‹#›</a:t>
            </a:fld>
            <a:endParaRPr lang="en-US" altLang="en-US"/>
          </a:p>
        </p:txBody>
      </p:sp>
    </p:spTree>
    <p:extLst>
      <p:ext uri="{BB962C8B-B14F-4D97-AF65-F5344CB8AC3E}">
        <p14:creationId xmlns:p14="http://schemas.microsoft.com/office/powerpoint/2010/main" val="1186817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8AA25-5533-422E-928E-04C9F987452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EF73FEC-EF32-4867-AA8C-19761CA1A60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42C70B2-DF6C-463C-9E52-6283DBEC53BE}"/>
              </a:ext>
            </a:extLst>
          </p:cNvPr>
          <p:cNvSpPr>
            <a:spLocks noGrp="1"/>
          </p:cNvSpPr>
          <p:nvPr>
            <p:ph type="sldNum" sz="quarter" idx="12"/>
          </p:nvPr>
        </p:nvSpPr>
        <p:spPr/>
        <p:txBody>
          <a:bodyPr/>
          <a:lstStyle>
            <a:lvl1pPr>
              <a:defRPr smtClean="0"/>
            </a:lvl1pPr>
          </a:lstStyle>
          <a:p>
            <a:pPr>
              <a:defRPr/>
            </a:pPr>
            <a:fld id="{881D6B8C-9907-4969-81E2-1FAAFF4278D6}" type="slidenum">
              <a:rPr lang="en-US" altLang="en-US"/>
              <a:pPr>
                <a:defRPr/>
              </a:pPr>
              <a:t>‹#›</a:t>
            </a:fld>
            <a:endParaRPr lang="en-US" altLang="en-US"/>
          </a:p>
        </p:txBody>
      </p:sp>
    </p:spTree>
    <p:extLst>
      <p:ext uri="{BB962C8B-B14F-4D97-AF65-F5344CB8AC3E}">
        <p14:creationId xmlns:p14="http://schemas.microsoft.com/office/powerpoint/2010/main" val="16111490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49916-D886-48EF-A035-635B24A790F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2CA226C-CD97-4680-A4A4-FB5BC2A89AB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4CE2925-489A-4CB5-86DF-E38C83897A3A}"/>
              </a:ext>
            </a:extLst>
          </p:cNvPr>
          <p:cNvSpPr>
            <a:spLocks noGrp="1"/>
          </p:cNvSpPr>
          <p:nvPr>
            <p:ph type="sldNum" sz="quarter" idx="12"/>
          </p:nvPr>
        </p:nvSpPr>
        <p:spPr/>
        <p:txBody>
          <a:bodyPr/>
          <a:lstStyle>
            <a:lvl1pPr>
              <a:defRPr smtClean="0"/>
            </a:lvl1pPr>
          </a:lstStyle>
          <a:p>
            <a:pPr>
              <a:defRPr/>
            </a:pPr>
            <a:fld id="{B888F2F4-B56B-47DD-81A1-791CB7F68197}" type="slidenum">
              <a:rPr lang="en-US" altLang="en-US"/>
              <a:pPr>
                <a:defRPr/>
              </a:pPr>
              <a:t>‹#›</a:t>
            </a:fld>
            <a:endParaRPr lang="en-US" altLang="en-US"/>
          </a:p>
        </p:txBody>
      </p:sp>
    </p:spTree>
    <p:extLst>
      <p:ext uri="{BB962C8B-B14F-4D97-AF65-F5344CB8AC3E}">
        <p14:creationId xmlns:p14="http://schemas.microsoft.com/office/powerpoint/2010/main" val="11977611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27A2234-A064-4D3D-B45C-0DF1ADC103F2}"/>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EA92C885-3310-4548-80F0-7D8005410007}"/>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2437B7D-011F-426A-8BEB-FA84E2F5145B}"/>
              </a:ext>
            </a:extLst>
          </p:cNvPr>
          <p:cNvSpPr>
            <a:spLocks noGrp="1"/>
          </p:cNvSpPr>
          <p:nvPr>
            <p:ph type="sldNum" sz="quarter" idx="12"/>
          </p:nvPr>
        </p:nvSpPr>
        <p:spPr/>
        <p:txBody>
          <a:bodyPr/>
          <a:lstStyle>
            <a:lvl1pPr>
              <a:defRPr smtClean="0"/>
            </a:lvl1pPr>
          </a:lstStyle>
          <a:p>
            <a:pPr>
              <a:defRPr/>
            </a:pPr>
            <a:fld id="{037E9D1F-E731-4811-81C4-CA840E320633}" type="slidenum">
              <a:rPr lang="en-US" altLang="en-US"/>
              <a:pPr>
                <a:defRPr/>
              </a:pPr>
              <a:t>‹#›</a:t>
            </a:fld>
            <a:endParaRPr lang="en-US" altLang="en-US"/>
          </a:p>
        </p:txBody>
      </p:sp>
    </p:spTree>
    <p:extLst>
      <p:ext uri="{BB962C8B-B14F-4D97-AF65-F5344CB8AC3E}">
        <p14:creationId xmlns:p14="http://schemas.microsoft.com/office/powerpoint/2010/main" val="19459772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25B6AC-D8AF-49F8-827B-AECF60CB77F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1AFBCE6-B4EC-433A-A35F-E139C651390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2BCE205-3136-4859-8950-5A4194AC66F8}"/>
              </a:ext>
            </a:extLst>
          </p:cNvPr>
          <p:cNvSpPr>
            <a:spLocks noGrp="1"/>
          </p:cNvSpPr>
          <p:nvPr>
            <p:ph type="sldNum" sz="quarter" idx="12"/>
          </p:nvPr>
        </p:nvSpPr>
        <p:spPr/>
        <p:txBody>
          <a:bodyPr/>
          <a:lstStyle>
            <a:lvl1pPr>
              <a:defRPr smtClean="0"/>
            </a:lvl1pPr>
          </a:lstStyle>
          <a:p>
            <a:pPr>
              <a:defRPr/>
            </a:pPr>
            <a:fld id="{3AF87D9A-1B49-4F76-98B5-CA19DBC34BF0}" type="slidenum">
              <a:rPr lang="en-US" altLang="en-US"/>
              <a:pPr>
                <a:defRPr/>
              </a:pPr>
              <a:t>‹#›</a:t>
            </a:fld>
            <a:endParaRPr lang="en-US" altLang="en-US"/>
          </a:p>
        </p:txBody>
      </p:sp>
    </p:spTree>
    <p:extLst>
      <p:ext uri="{BB962C8B-B14F-4D97-AF65-F5344CB8AC3E}">
        <p14:creationId xmlns:p14="http://schemas.microsoft.com/office/powerpoint/2010/main" val="3809361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theme" Target="../theme/theme10.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 Type="http://schemas.openxmlformats.org/officeDocument/2006/relationships/slideLayout" Target="../slideLayouts/slideLayout179.xml"/><Relationship Id="rId21" Type="http://schemas.openxmlformats.org/officeDocument/2006/relationships/theme" Target="../theme/theme11.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theme" Target="../theme/theme12.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image" Target="../media/image2.jpeg"/><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theme" Target="../theme/theme1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3" Type="http://schemas.openxmlformats.org/officeDocument/2006/relationships/slideLayout" Target="../slideLayouts/slideLayout234.xml"/><Relationship Id="rId21" Type="http://schemas.openxmlformats.org/officeDocument/2006/relationships/slideLayout" Target="../slideLayouts/slideLayout252.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slideLayout" Target="../slideLayouts/slideLayout251.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24" Type="http://schemas.openxmlformats.org/officeDocument/2006/relationships/image" Target="../media/image4.jpeg"/><Relationship Id="rId5" Type="http://schemas.openxmlformats.org/officeDocument/2006/relationships/slideLayout" Target="../slideLayouts/slideLayout236.xml"/><Relationship Id="rId15" Type="http://schemas.openxmlformats.org/officeDocument/2006/relationships/slideLayout" Target="../slideLayouts/slideLayout246.xml"/><Relationship Id="rId23" Type="http://schemas.openxmlformats.org/officeDocument/2006/relationships/theme" Target="../theme/theme14.xml"/><Relationship Id="rId10" Type="http://schemas.openxmlformats.org/officeDocument/2006/relationships/slideLayout" Target="../slideLayouts/slideLayout241.xml"/><Relationship Id="rId19" Type="http://schemas.openxmlformats.org/officeDocument/2006/relationships/slideLayout" Target="../slideLayouts/slideLayout250.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 Id="rId22" Type="http://schemas.openxmlformats.org/officeDocument/2006/relationships/slideLayout" Target="../slideLayouts/slideLayout2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10" Type="http://schemas.openxmlformats.org/officeDocument/2006/relationships/slideLayout" Target="../slideLayouts/slideLayout263.xml"/><Relationship Id="rId19" Type="http://schemas.openxmlformats.org/officeDocument/2006/relationships/theme" Target="../theme/theme15.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image" Target="../media/image5.pn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theme" Target="../theme/theme16.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19" Type="http://schemas.openxmlformats.org/officeDocument/2006/relationships/theme" Target="../theme/theme1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10" Type="http://schemas.openxmlformats.org/officeDocument/2006/relationships/slideLayout" Target="../slideLayouts/slideLayout315.xml"/><Relationship Id="rId19" Type="http://schemas.openxmlformats.org/officeDocument/2006/relationships/theme" Target="../theme/theme18.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18" Type="http://schemas.openxmlformats.org/officeDocument/2006/relationships/slideLayout" Target="../slideLayouts/slideLayout34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 Type="http://schemas.openxmlformats.org/officeDocument/2006/relationships/slideLayout" Target="../slideLayouts/slideLayout325.xml"/><Relationship Id="rId16" Type="http://schemas.openxmlformats.org/officeDocument/2006/relationships/slideLayout" Target="../slideLayouts/slideLayout339.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slideLayout" Target="../slideLayouts/slideLayout338.xml"/><Relationship Id="rId10" Type="http://schemas.openxmlformats.org/officeDocument/2006/relationships/slideLayout" Target="../slideLayouts/slideLayout333.xml"/><Relationship Id="rId19" Type="http://schemas.openxmlformats.org/officeDocument/2006/relationships/theme" Target="../theme/theme19.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2" Type="http://schemas.openxmlformats.org/officeDocument/2006/relationships/slideLayout" Target="../slideLayouts/slideLayout343.xml"/><Relationship Id="rId16" Type="http://schemas.openxmlformats.org/officeDocument/2006/relationships/theme" Target="../theme/theme20.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slideLayout" Target="../slideLayouts/slideLayout35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slideLayout" Target="../slideLayouts/slideLayout35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6.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21.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18" Type="http://schemas.openxmlformats.org/officeDocument/2006/relationships/slideLayout" Target="../slideLayouts/slideLayout38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17" Type="http://schemas.openxmlformats.org/officeDocument/2006/relationships/slideLayout" Target="../slideLayouts/slideLayout384.xml"/><Relationship Id="rId2" Type="http://schemas.openxmlformats.org/officeDocument/2006/relationships/slideLayout" Target="../slideLayouts/slideLayout369.xml"/><Relationship Id="rId16" Type="http://schemas.openxmlformats.org/officeDocument/2006/relationships/slideLayout" Target="../slideLayouts/slideLayout383.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5" Type="http://schemas.openxmlformats.org/officeDocument/2006/relationships/slideLayout" Target="../slideLayouts/slideLayout382.xml"/><Relationship Id="rId10" Type="http://schemas.openxmlformats.org/officeDocument/2006/relationships/slideLayout" Target="../slideLayouts/slideLayout377.xml"/><Relationship Id="rId19" Type="http://schemas.openxmlformats.org/officeDocument/2006/relationships/theme" Target="../theme/theme22.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slideLayout" Target="../slideLayouts/slideLayout38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slideLayout" Target="../slideLayouts/slideLayout398.xml"/><Relationship Id="rId18" Type="http://schemas.openxmlformats.org/officeDocument/2006/relationships/slideLayout" Target="../slideLayouts/slideLayout40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17" Type="http://schemas.openxmlformats.org/officeDocument/2006/relationships/slideLayout" Target="../slideLayouts/slideLayout402.xml"/><Relationship Id="rId2" Type="http://schemas.openxmlformats.org/officeDocument/2006/relationships/slideLayout" Target="../slideLayouts/slideLayout387.xml"/><Relationship Id="rId16" Type="http://schemas.openxmlformats.org/officeDocument/2006/relationships/slideLayout" Target="../slideLayouts/slideLayout401.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slideLayout" Target="../slideLayouts/slideLayout400.xml"/><Relationship Id="rId10" Type="http://schemas.openxmlformats.org/officeDocument/2006/relationships/slideLayout" Target="../slideLayouts/slideLayout395.xml"/><Relationship Id="rId19" Type="http://schemas.openxmlformats.org/officeDocument/2006/relationships/theme" Target="../theme/theme23.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slideLayout" Target="../slideLayouts/slideLayout39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slideLayout" Target="../slideLayouts/slideLayout416.xml"/><Relationship Id="rId18" Type="http://schemas.openxmlformats.org/officeDocument/2006/relationships/slideLayout" Target="../slideLayouts/slideLayout421.xml"/><Relationship Id="rId3" Type="http://schemas.openxmlformats.org/officeDocument/2006/relationships/slideLayout" Target="../slideLayouts/slideLayout406.xml"/><Relationship Id="rId21" Type="http://schemas.openxmlformats.org/officeDocument/2006/relationships/slideLayout" Target="../slideLayouts/slideLayout424.xml"/><Relationship Id="rId7" Type="http://schemas.openxmlformats.org/officeDocument/2006/relationships/slideLayout" Target="../slideLayouts/slideLayout410.xml"/><Relationship Id="rId12" Type="http://schemas.openxmlformats.org/officeDocument/2006/relationships/slideLayout" Target="../slideLayouts/slideLayout415.xml"/><Relationship Id="rId17" Type="http://schemas.openxmlformats.org/officeDocument/2006/relationships/slideLayout" Target="../slideLayouts/slideLayout420.xml"/><Relationship Id="rId2" Type="http://schemas.openxmlformats.org/officeDocument/2006/relationships/slideLayout" Target="../slideLayouts/slideLayout405.xml"/><Relationship Id="rId16" Type="http://schemas.openxmlformats.org/officeDocument/2006/relationships/slideLayout" Target="../slideLayouts/slideLayout419.xml"/><Relationship Id="rId20" Type="http://schemas.openxmlformats.org/officeDocument/2006/relationships/slideLayout" Target="../slideLayouts/slideLayout423.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5" Type="http://schemas.openxmlformats.org/officeDocument/2006/relationships/slideLayout" Target="../slideLayouts/slideLayout418.xml"/><Relationship Id="rId10" Type="http://schemas.openxmlformats.org/officeDocument/2006/relationships/slideLayout" Target="../slideLayouts/slideLayout413.xml"/><Relationship Id="rId19" Type="http://schemas.openxmlformats.org/officeDocument/2006/relationships/slideLayout" Target="../slideLayouts/slideLayout422.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slideLayout" Target="../slideLayouts/slideLayout417.xml"/><Relationship Id="rId22"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3.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4.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theme" Target="../theme/theme6.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theme" Target="../theme/theme7.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theme" Target="../theme/theme8.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theme" Target="../theme/theme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2/17/2025</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91D0747-C245-4D55-99DF-78373AC7A76D}"/>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22806FF-DA2C-4036-9A61-E8ABDDE76F0B}"/>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01B846B6-D7F1-4683-823E-51D56CF710C9}"/>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5601C3BA-AF43-4165-BDE3-AF3DBDEB8B9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34AE100C-9DCA-4DAA-A693-4B00D5D7D7A8}"/>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C65BD8F9-A472-4320-A6C3-4536A0C75FFB}" type="slidenum">
              <a:rPr lang="en-US" altLang="en-US"/>
              <a:pPr/>
              <a:t>‹#›</a:t>
            </a:fld>
            <a:endParaRPr lang="en-US" altLang="en-US"/>
          </a:p>
        </p:txBody>
      </p:sp>
      <p:grpSp>
        <p:nvGrpSpPr>
          <p:cNvPr id="1031" name="Group 7">
            <a:extLst>
              <a:ext uri="{FF2B5EF4-FFF2-40B4-BE49-F238E27FC236}">
                <a16:creationId xmlns:a16="http://schemas.microsoft.com/office/drawing/2014/main" id="{F33CFF59-FD72-4238-AC47-D9AA58B1319B}"/>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D69D5629-7BAF-4026-AD78-7659F82E0B0C}"/>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E749325B-3BD7-4E09-9C96-C511190B76BA}"/>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4" name="Rectangle 10">
              <a:extLst>
                <a:ext uri="{FF2B5EF4-FFF2-40B4-BE49-F238E27FC236}">
                  <a16:creationId xmlns:a16="http://schemas.microsoft.com/office/drawing/2014/main" id="{B372BF73-7A44-4D5F-8D50-BE514A99B95E}"/>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5" name="Rectangle 11">
              <a:extLst>
                <a:ext uri="{FF2B5EF4-FFF2-40B4-BE49-F238E27FC236}">
                  <a16:creationId xmlns:a16="http://schemas.microsoft.com/office/drawing/2014/main" id="{62D56768-8984-4B50-B6F9-D8F37A6ACC42}"/>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6" name="Rectangle 12">
              <a:extLst>
                <a:ext uri="{FF2B5EF4-FFF2-40B4-BE49-F238E27FC236}">
                  <a16:creationId xmlns:a16="http://schemas.microsoft.com/office/drawing/2014/main" id="{5F620F5F-6956-4BAA-BAAF-6724BE27E4E9}"/>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422739613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C8D490-EF40-4143-B2E3-CA26E61A11F2}"/>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2D6D8A-6C45-4985-9440-FA573DCA706A}"/>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F838F3E5-B7D4-41D2-BA69-98F57A8704B5}"/>
              </a:ext>
            </a:extLst>
          </p:cNvPr>
          <p:cNvSpPr>
            <a:spLocks noGrp="1" noChangeArrowheads="1"/>
          </p:cNvSpPr>
          <p:nvPr>
            <p:ph type="dt" sz="half" idx="2"/>
          </p:nvPr>
        </p:nvSpPr>
        <p:spPr bwMode="auto">
          <a:xfrm>
            <a:off x="609600" y="6248400"/>
            <a:ext cx="2235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7F4C8486-3B58-434C-9D25-CB66BC3FB85B}"/>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DE7215D7-F886-4ABF-B2E0-C499EABAC377}"/>
              </a:ext>
            </a:extLst>
          </p:cNvPr>
          <p:cNvSpPr>
            <a:spLocks noGrp="1" noChangeArrowheads="1"/>
          </p:cNvSpPr>
          <p:nvPr>
            <p:ph type="sldNum" sz="quarter" idx="4"/>
          </p:nvPr>
        </p:nvSpPr>
        <p:spPr bwMode="auto">
          <a:xfrm>
            <a:off x="9042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a:defRPr/>
            </a:pPr>
            <a:fld id="{688D66FA-65BA-4F1C-BD9D-BCACCC549C4F}" type="slidenum">
              <a:rPr lang="en-US" altLang="en-US"/>
              <a:pPr>
                <a:defRPr/>
              </a:pPr>
              <a:t>‹#›</a:t>
            </a:fld>
            <a:endParaRPr lang="en-US" altLang="en-US"/>
          </a:p>
        </p:txBody>
      </p:sp>
      <p:grpSp>
        <p:nvGrpSpPr>
          <p:cNvPr id="1031" name="Group 7">
            <a:extLst>
              <a:ext uri="{FF2B5EF4-FFF2-40B4-BE49-F238E27FC236}">
                <a16:creationId xmlns:a16="http://schemas.microsoft.com/office/drawing/2014/main" id="{833F778F-BC25-4259-9108-FD1C06DF3134}"/>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C23E6E2A-5969-4240-BCE0-0208A57005EB}"/>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6CCE5BB2-7787-4943-A198-64B6051FF03E}"/>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C8F41319-D28A-4B99-A690-3E9426934EC4}"/>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E04A7067-7681-4F5B-A01C-097614D77B0F}"/>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C7C022A3-EDDC-4D6A-8CE4-9363DDC2E8BD}"/>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2373467271"/>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4DC66A2-D120-4609-A36E-72FD945EEA3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C1DC4F6F-C2C4-4690-8E13-A91313F924CD}"/>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036C6617-E6F2-4C19-8FCD-57BB5F67C4C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D8E4E67F-B3C3-4148-B566-3CA73BB6EDB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6" name="Rectangle 6">
            <a:extLst>
              <a:ext uri="{FF2B5EF4-FFF2-40B4-BE49-F238E27FC236}">
                <a16:creationId xmlns:a16="http://schemas.microsoft.com/office/drawing/2014/main" id="{DF9438BB-18B4-4A9A-828E-16B06C3C270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effectLst>
                  <a:outerShdw blurRad="38100" dist="38100" dir="2700000" algn="tl">
                    <a:srgbClr val="FFFFFF"/>
                  </a:outerShdw>
                </a:effectLst>
                <a:latin typeface="Arial" panose="020B0604020202020204" pitchFamily="34" charset="0"/>
              </a:defRPr>
            </a:lvl1pPr>
          </a:lstStyle>
          <a:p>
            <a:fld id="{C12B9EF2-72E4-4E23-A5E1-253222F25AB7}" type="slidenum">
              <a:rPr lang="en-US" altLang="en-US"/>
              <a:pPr/>
              <a:t>‹#›</a:t>
            </a:fld>
            <a:endParaRPr lang="en-US" altLang="en-US"/>
          </a:p>
        </p:txBody>
      </p:sp>
    </p:spTree>
    <p:extLst>
      <p:ext uri="{BB962C8B-B14F-4D97-AF65-F5344CB8AC3E}">
        <p14:creationId xmlns:p14="http://schemas.microsoft.com/office/powerpoint/2010/main" val="158910465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B47F7FDD-CCEC-4C8D-BE52-BC649D68AB75}"/>
              </a:ext>
            </a:extLst>
          </p:cNvPr>
          <p:cNvGrpSpPr>
            <a:grpSpLocks/>
          </p:cNvGrpSpPr>
          <p:nvPr/>
        </p:nvGrpSpPr>
        <p:grpSpPr bwMode="auto">
          <a:xfrm>
            <a:off x="5067300" y="1789114"/>
            <a:ext cx="7120467" cy="5056187"/>
            <a:chOff x="2394" y="1127"/>
            <a:chExt cx="3364" cy="3185"/>
          </a:xfrm>
        </p:grpSpPr>
        <p:sp>
          <p:nvSpPr>
            <p:cNvPr id="10243" name="Rectangle 3">
              <a:extLst>
                <a:ext uri="{FF2B5EF4-FFF2-40B4-BE49-F238E27FC236}">
                  <a16:creationId xmlns:a16="http://schemas.microsoft.com/office/drawing/2014/main" id="{051C1C1D-D908-4D53-88D5-2FA9DC9675FC}"/>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4" name="Oval 4">
              <a:extLst>
                <a:ext uri="{FF2B5EF4-FFF2-40B4-BE49-F238E27FC236}">
                  <a16:creationId xmlns:a16="http://schemas.microsoft.com/office/drawing/2014/main" id="{F44B779A-AE01-427C-AF9F-5640F330CBF8}"/>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5" name="Rectangle 5">
              <a:extLst>
                <a:ext uri="{FF2B5EF4-FFF2-40B4-BE49-F238E27FC236}">
                  <a16:creationId xmlns:a16="http://schemas.microsoft.com/office/drawing/2014/main" id="{F175ADC6-FA8D-43FD-92D7-81FACDBEE966}"/>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6" name="Freeform 6">
              <a:extLst>
                <a:ext uri="{FF2B5EF4-FFF2-40B4-BE49-F238E27FC236}">
                  <a16:creationId xmlns:a16="http://schemas.microsoft.com/office/drawing/2014/main" id="{18886BBC-2D4F-4DF7-AE86-1E4D60310F33}"/>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47" name="Rectangle 7">
              <a:extLst>
                <a:ext uri="{FF2B5EF4-FFF2-40B4-BE49-F238E27FC236}">
                  <a16:creationId xmlns:a16="http://schemas.microsoft.com/office/drawing/2014/main" id="{E2948821-4287-4821-9833-25D47A957470}"/>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8" name="Rectangle 8">
              <a:extLst>
                <a:ext uri="{FF2B5EF4-FFF2-40B4-BE49-F238E27FC236}">
                  <a16:creationId xmlns:a16="http://schemas.microsoft.com/office/drawing/2014/main" id="{6F2D8500-165D-42E9-A260-52CD3EC7B41D}"/>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9" name="Rectangle 9">
              <a:extLst>
                <a:ext uri="{FF2B5EF4-FFF2-40B4-BE49-F238E27FC236}">
                  <a16:creationId xmlns:a16="http://schemas.microsoft.com/office/drawing/2014/main" id="{EFA13C96-FF89-43A4-9F75-9154AA3681BA}"/>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0" name="Rectangle 10">
              <a:extLst>
                <a:ext uri="{FF2B5EF4-FFF2-40B4-BE49-F238E27FC236}">
                  <a16:creationId xmlns:a16="http://schemas.microsoft.com/office/drawing/2014/main" id="{8CE4F25C-3D64-4B48-B4C1-6ABEB606BEBE}"/>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1" name="Rectangle 11">
              <a:extLst>
                <a:ext uri="{FF2B5EF4-FFF2-40B4-BE49-F238E27FC236}">
                  <a16:creationId xmlns:a16="http://schemas.microsoft.com/office/drawing/2014/main" id="{B9EF398B-378F-42ED-858F-CB2A06572423}"/>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2" name="Freeform 12">
              <a:extLst>
                <a:ext uri="{FF2B5EF4-FFF2-40B4-BE49-F238E27FC236}">
                  <a16:creationId xmlns:a16="http://schemas.microsoft.com/office/drawing/2014/main" id="{DF5B70CB-02FE-45B6-B788-44CAE4997738}"/>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3" name="Freeform 13">
              <a:extLst>
                <a:ext uri="{FF2B5EF4-FFF2-40B4-BE49-F238E27FC236}">
                  <a16:creationId xmlns:a16="http://schemas.microsoft.com/office/drawing/2014/main" id="{07A94ADD-31AC-4FFF-AB0D-F08A4F8D9FD0}"/>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4" name="Freeform 14">
              <a:extLst>
                <a:ext uri="{FF2B5EF4-FFF2-40B4-BE49-F238E27FC236}">
                  <a16:creationId xmlns:a16="http://schemas.microsoft.com/office/drawing/2014/main" id="{DFB24C82-946A-40B9-8AD1-817490B69228}"/>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5" name="Freeform 15">
              <a:extLst>
                <a:ext uri="{FF2B5EF4-FFF2-40B4-BE49-F238E27FC236}">
                  <a16:creationId xmlns:a16="http://schemas.microsoft.com/office/drawing/2014/main" id="{D7365F7A-B531-4D4A-8EB3-C0CE3240DBE0}"/>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6" name="Freeform 16">
              <a:extLst>
                <a:ext uri="{FF2B5EF4-FFF2-40B4-BE49-F238E27FC236}">
                  <a16:creationId xmlns:a16="http://schemas.microsoft.com/office/drawing/2014/main" id="{DAE497B8-1985-4EFA-8243-1F102B76212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7" name="Freeform 17">
              <a:extLst>
                <a:ext uri="{FF2B5EF4-FFF2-40B4-BE49-F238E27FC236}">
                  <a16:creationId xmlns:a16="http://schemas.microsoft.com/office/drawing/2014/main" id="{5BD2764F-CA66-4AEC-BB70-0202F96F8DCC}"/>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8" name="Freeform 18">
              <a:extLst>
                <a:ext uri="{FF2B5EF4-FFF2-40B4-BE49-F238E27FC236}">
                  <a16:creationId xmlns:a16="http://schemas.microsoft.com/office/drawing/2014/main" id="{6215AEB9-3D00-4A65-B288-5642D83D6134}"/>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9" name="Freeform 19">
              <a:extLst>
                <a:ext uri="{FF2B5EF4-FFF2-40B4-BE49-F238E27FC236}">
                  <a16:creationId xmlns:a16="http://schemas.microsoft.com/office/drawing/2014/main" id="{2B40DE1B-61B9-4159-8312-E9CBF7B4C822}"/>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0" name="Freeform 20">
              <a:extLst>
                <a:ext uri="{FF2B5EF4-FFF2-40B4-BE49-F238E27FC236}">
                  <a16:creationId xmlns:a16="http://schemas.microsoft.com/office/drawing/2014/main" id="{824EDBB2-09FA-4C28-8C2C-492725743552}"/>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1" name="Freeform 21">
              <a:extLst>
                <a:ext uri="{FF2B5EF4-FFF2-40B4-BE49-F238E27FC236}">
                  <a16:creationId xmlns:a16="http://schemas.microsoft.com/office/drawing/2014/main" id="{774AB0D5-FABE-4FC0-A858-8BA4CA17CA5A}"/>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2" name="Freeform 22">
              <a:extLst>
                <a:ext uri="{FF2B5EF4-FFF2-40B4-BE49-F238E27FC236}">
                  <a16:creationId xmlns:a16="http://schemas.microsoft.com/office/drawing/2014/main" id="{CD0F70F2-1CCB-4E75-B0D8-1EB73D8D60DB}"/>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3" name="Freeform 23">
              <a:extLst>
                <a:ext uri="{FF2B5EF4-FFF2-40B4-BE49-F238E27FC236}">
                  <a16:creationId xmlns:a16="http://schemas.microsoft.com/office/drawing/2014/main" id="{83FD65C2-3446-4907-8239-1D569A715921}"/>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4" name="Freeform 24">
              <a:extLst>
                <a:ext uri="{FF2B5EF4-FFF2-40B4-BE49-F238E27FC236}">
                  <a16:creationId xmlns:a16="http://schemas.microsoft.com/office/drawing/2014/main" id="{1ED076D7-483A-41BE-99A1-C9A52C9C16BD}"/>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5" name="Freeform 25">
              <a:extLst>
                <a:ext uri="{FF2B5EF4-FFF2-40B4-BE49-F238E27FC236}">
                  <a16:creationId xmlns:a16="http://schemas.microsoft.com/office/drawing/2014/main" id="{6CCC408A-2DB7-482C-8F05-C055F65F037F}"/>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6" name="Freeform 26">
              <a:extLst>
                <a:ext uri="{FF2B5EF4-FFF2-40B4-BE49-F238E27FC236}">
                  <a16:creationId xmlns:a16="http://schemas.microsoft.com/office/drawing/2014/main" id="{BE546618-CFE7-4A49-8B6C-5B227C677180}"/>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7" name="Oval 27">
              <a:extLst>
                <a:ext uri="{FF2B5EF4-FFF2-40B4-BE49-F238E27FC236}">
                  <a16:creationId xmlns:a16="http://schemas.microsoft.com/office/drawing/2014/main" id="{E87EA2D0-0879-4454-BE00-D095C53592C6}"/>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68" name="Oval 28">
              <a:extLst>
                <a:ext uri="{FF2B5EF4-FFF2-40B4-BE49-F238E27FC236}">
                  <a16:creationId xmlns:a16="http://schemas.microsoft.com/office/drawing/2014/main" id="{34045517-8550-4E24-A9D9-1FC6AD0BCE62}"/>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69" name="Oval 29">
              <a:extLst>
                <a:ext uri="{FF2B5EF4-FFF2-40B4-BE49-F238E27FC236}">
                  <a16:creationId xmlns:a16="http://schemas.microsoft.com/office/drawing/2014/main" id="{12642501-30AD-487A-B4DA-DBA33B1E94A1}"/>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0" name="Freeform 30">
              <a:extLst>
                <a:ext uri="{FF2B5EF4-FFF2-40B4-BE49-F238E27FC236}">
                  <a16:creationId xmlns:a16="http://schemas.microsoft.com/office/drawing/2014/main" id="{50BBC02B-555E-4C94-973B-6A91DE5AC11B}"/>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1" name="Freeform 31">
              <a:extLst>
                <a:ext uri="{FF2B5EF4-FFF2-40B4-BE49-F238E27FC236}">
                  <a16:creationId xmlns:a16="http://schemas.microsoft.com/office/drawing/2014/main" id="{44536159-9A4E-4D34-8ACF-0FE9B0CA69D6}"/>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2" name="Rectangle 32">
              <a:extLst>
                <a:ext uri="{FF2B5EF4-FFF2-40B4-BE49-F238E27FC236}">
                  <a16:creationId xmlns:a16="http://schemas.microsoft.com/office/drawing/2014/main" id="{3B3CD27D-3C33-4B8F-B0B0-C64C8F5FB8BF}"/>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3" name="Rectangle 33">
              <a:extLst>
                <a:ext uri="{FF2B5EF4-FFF2-40B4-BE49-F238E27FC236}">
                  <a16:creationId xmlns:a16="http://schemas.microsoft.com/office/drawing/2014/main" id="{A4920494-3CFF-4670-9F34-E5F1C3BB370D}"/>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4" name="AutoShape 34">
              <a:extLst>
                <a:ext uri="{FF2B5EF4-FFF2-40B4-BE49-F238E27FC236}">
                  <a16:creationId xmlns:a16="http://schemas.microsoft.com/office/drawing/2014/main" id="{8D7ECFC0-3C35-49B8-9975-A8EF6653187A}"/>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5" name="Freeform 35">
              <a:extLst>
                <a:ext uri="{FF2B5EF4-FFF2-40B4-BE49-F238E27FC236}">
                  <a16:creationId xmlns:a16="http://schemas.microsoft.com/office/drawing/2014/main" id="{2273D13D-A072-4E8D-B82C-D11129A73128}"/>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6" name="Freeform 36">
              <a:extLst>
                <a:ext uri="{FF2B5EF4-FFF2-40B4-BE49-F238E27FC236}">
                  <a16:creationId xmlns:a16="http://schemas.microsoft.com/office/drawing/2014/main" id="{BB2ECE46-227B-4321-881A-6903227BCDE1}"/>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0277" name="Rectangle 37">
            <a:extLst>
              <a:ext uri="{FF2B5EF4-FFF2-40B4-BE49-F238E27FC236}">
                <a16:creationId xmlns:a16="http://schemas.microsoft.com/office/drawing/2014/main" id="{5EAA3449-46EB-40C7-B84D-931A7D814E6A}"/>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1BDA7850-B755-4CBF-AC20-D44705E9AFBD}"/>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C92684FC-B1C8-4BFE-BCD6-C6CE2A03633A}"/>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0280" name="Rectangle 40">
            <a:extLst>
              <a:ext uri="{FF2B5EF4-FFF2-40B4-BE49-F238E27FC236}">
                <a16:creationId xmlns:a16="http://schemas.microsoft.com/office/drawing/2014/main" id="{77F47EB6-0926-4A5C-93BF-9C1622407810}"/>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10281" name="Rectangle 41">
            <a:extLst>
              <a:ext uri="{FF2B5EF4-FFF2-40B4-BE49-F238E27FC236}">
                <a16:creationId xmlns:a16="http://schemas.microsoft.com/office/drawing/2014/main" id="{94781B50-935F-499C-AC0B-312F56BC101C}"/>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AC74DAF6-056C-4AB7-85F3-77B3BC297C25}" type="slidenum">
              <a:rPr lang="en-US" altLang="en-US"/>
              <a:pPr/>
              <a:t>‹#›</a:t>
            </a:fld>
            <a:endParaRPr lang="en-US" altLang="en-US"/>
          </a:p>
        </p:txBody>
      </p:sp>
    </p:spTree>
    <p:extLst>
      <p:ext uri="{BB962C8B-B14F-4D97-AF65-F5344CB8AC3E}">
        <p14:creationId xmlns:p14="http://schemas.microsoft.com/office/powerpoint/2010/main" val="1476788250"/>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99545"/>
            </a:gs>
            <a:gs pos="36000">
              <a:srgbClr val="BEBA70"/>
            </a:gs>
            <a:gs pos="69000">
              <a:srgbClr val="BEBA70"/>
            </a:gs>
            <a:gs pos="100000">
              <a:srgbClr val="999545"/>
            </a:gs>
          </a:gsLst>
          <a:lin ang="5400000" scaled="1"/>
        </a:gradFill>
        <a:effectLst/>
      </p:bgPr>
    </p:bg>
    <p:spTree>
      <p:nvGrpSpPr>
        <p:cNvPr id="1" name=""/>
        <p:cNvGrpSpPr/>
        <p:nvPr/>
      </p:nvGrpSpPr>
      <p:grpSpPr>
        <a:xfrm>
          <a:off x="0" y="0"/>
          <a:ext cx="0" cy="0"/>
          <a:chOff x="0" y="0"/>
          <a:chExt cx="0" cy="0"/>
        </a:xfrm>
      </p:grpSpPr>
      <p:grpSp>
        <p:nvGrpSpPr>
          <p:cNvPr id="1026" name="Group 5">
            <a:extLst>
              <a:ext uri="{FF2B5EF4-FFF2-40B4-BE49-F238E27FC236}">
                <a16:creationId xmlns:a16="http://schemas.microsoft.com/office/drawing/2014/main" id="{9D210A3C-75FA-4182-9495-58D4FD403D7B}"/>
              </a:ext>
            </a:extLst>
          </p:cNvPr>
          <p:cNvGrpSpPr>
            <a:grpSpLocks/>
          </p:cNvGrpSpPr>
          <p:nvPr/>
        </p:nvGrpSpPr>
        <p:grpSpPr bwMode="auto">
          <a:xfrm>
            <a:off x="-2117" y="0"/>
            <a:ext cx="12194117" cy="6861175"/>
            <a:chOff x="-1588" y="0"/>
            <a:chExt cx="9145588" cy="6860798"/>
          </a:xfrm>
        </p:grpSpPr>
        <p:sp>
          <p:nvSpPr>
            <p:cNvPr id="14" name="Rectangle 13">
              <a:extLst>
                <a:ext uri="{FF2B5EF4-FFF2-40B4-BE49-F238E27FC236}">
                  <a16:creationId xmlns:a16="http://schemas.microsoft.com/office/drawing/2014/main" id="{82477F12-659A-46E8-889F-81A5F0B1C165}"/>
                </a:ext>
              </a:extLst>
            </p:cNvPr>
            <p:cNvSpPr/>
            <p:nvPr/>
          </p:nvSpPr>
          <p:spPr>
            <a:xfrm>
              <a:off x="0" y="0"/>
              <a:ext cx="9118832" cy="6858000"/>
            </a:xfrm>
            <a:prstGeom prst="rect">
              <a:avLst/>
            </a:prstGeom>
            <a:blipFill>
              <a:blip r:embed="rId24"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a:extLst>
                <a:ext uri="{FF2B5EF4-FFF2-40B4-BE49-F238E27FC236}">
                  <a16:creationId xmlns:a16="http://schemas.microsoft.com/office/drawing/2014/main" id="{A5B5AB7E-3336-4295-88E8-A98F69C194F1}"/>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D7F544AE-C46C-4B61-AAAD-B015BFE24EE3}"/>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5A5E7A33-CCEB-46EF-8F9E-112E03DA2442}"/>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922CC2FB-5E69-4E38-8A7C-236E2FF451EB}"/>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4AA0C90C-05D0-4040-90F9-F78984A89EB1}"/>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1" name="Freeform 5">
              <a:extLst>
                <a:ext uri="{FF2B5EF4-FFF2-40B4-BE49-F238E27FC236}">
                  <a16:creationId xmlns:a16="http://schemas.microsoft.com/office/drawing/2014/main" id="{E3A54186-513D-4355-80B6-477DFCE7C5C1}"/>
                </a:ext>
              </a:extLst>
            </p:cNvPr>
            <p:cNvSpPr>
              <a:spLocks/>
            </p:cNvSpPr>
            <p:nvPr/>
          </p:nvSpPr>
          <p:spPr bwMode="gray">
            <a:xfrm rot="-589932">
              <a:off x="6359946" y="179029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2" name="Freeform 24">
              <a:extLst>
                <a:ext uri="{FF2B5EF4-FFF2-40B4-BE49-F238E27FC236}">
                  <a16:creationId xmlns:a16="http://schemas.microsoft.com/office/drawing/2014/main" id="{CAFEA75D-78F3-47DB-8857-7AD95CCE3CA7}"/>
                </a:ext>
              </a:extLst>
            </p:cNvPr>
            <p:cNvSpPr>
              <a:spLocks/>
            </p:cNvSpPr>
            <p:nvPr/>
          </p:nvSpPr>
          <p:spPr bwMode="gray">
            <a:xfrm>
              <a:off x="485023" y="1856450"/>
              <a:ext cx="8173954" cy="4535226"/>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3" name="Freeform 5">
              <a:extLst>
                <a:ext uri="{FF2B5EF4-FFF2-40B4-BE49-F238E27FC236}">
                  <a16:creationId xmlns:a16="http://schemas.microsoft.com/office/drawing/2014/main" id="{A63884FF-69E8-4154-B9DB-C15728EA88E9}"/>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27" name="Title Placeholder 1">
            <a:extLst>
              <a:ext uri="{FF2B5EF4-FFF2-40B4-BE49-F238E27FC236}">
                <a16:creationId xmlns:a16="http://schemas.microsoft.com/office/drawing/2014/main" id="{1EA9CD1A-1FE0-4F5E-B750-84A98902C23B}"/>
              </a:ext>
            </a:extLst>
          </p:cNvPr>
          <p:cNvSpPr>
            <a:spLocks noGrp="1" noChangeArrowheads="1"/>
          </p:cNvSpPr>
          <p:nvPr>
            <p:ph type="title"/>
          </p:nvPr>
        </p:nvSpPr>
        <p:spPr bwMode="gray">
          <a:xfrm>
            <a:off x="1155700" y="927101"/>
            <a:ext cx="8460317"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021F4FB9-31E8-4B1D-BBED-F4AD5DCEF17E}"/>
              </a:ext>
            </a:extLst>
          </p:cNvPr>
          <p:cNvSpPr>
            <a:spLocks noGrp="1" noChangeArrowheads="1"/>
          </p:cNvSpPr>
          <p:nvPr>
            <p:ph type="body" idx="1"/>
          </p:nvPr>
        </p:nvSpPr>
        <p:spPr bwMode="auto">
          <a:xfrm>
            <a:off x="1151468" y="2489200"/>
            <a:ext cx="846243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B35C6E-9F0A-4F36-ABAE-0C8B088174A7}"/>
              </a:ext>
            </a:extLst>
          </p:cNvPr>
          <p:cNvSpPr>
            <a:spLocks noGrp="1"/>
          </p:cNvSpPr>
          <p:nvPr>
            <p:ph type="dt" sz="half" idx="2"/>
          </p:nvPr>
        </p:nvSpPr>
        <p:spPr>
          <a:xfrm>
            <a:off x="10098617" y="6365875"/>
            <a:ext cx="1320800" cy="228600"/>
          </a:xfrm>
          <a:prstGeom prst="rect">
            <a:avLst/>
          </a:prstGeom>
        </p:spPr>
        <p:txBody>
          <a:bodyPr vert="horz" lIns="91440" tIns="45720" rIns="91440" bIns="45720" rtlCol="0" anchor="b"/>
          <a:lstStyle>
            <a:lvl1pPr algn="r" eaLnBrk="1" fontAlgn="auto" hangingPunct="1">
              <a:spcBef>
                <a:spcPts val="0"/>
              </a:spcBef>
              <a:spcAft>
                <a:spcPts val="0"/>
              </a:spcAft>
              <a:defRPr sz="900" b="1" i="0">
                <a:solidFill>
                  <a:schemeClr val="accent1"/>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D7DCAC09-3A07-41BC-BF35-DFF7FFC58347}"/>
              </a:ext>
            </a:extLst>
          </p:cNvPr>
          <p:cNvSpPr>
            <a:spLocks noGrp="1"/>
          </p:cNvSpPr>
          <p:nvPr>
            <p:ph type="ftr" sz="quarter" idx="3"/>
          </p:nvPr>
        </p:nvSpPr>
        <p:spPr>
          <a:xfrm>
            <a:off x="787400" y="6365875"/>
            <a:ext cx="5147733" cy="228600"/>
          </a:xfrm>
          <a:prstGeom prst="rect">
            <a:avLst/>
          </a:prstGeom>
        </p:spPr>
        <p:txBody>
          <a:bodyPr vert="horz" lIns="91440" tIns="45720" rIns="91440" bIns="45720" rtlCol="0" anchor="b"/>
          <a:lstStyle>
            <a:lvl1pPr algn="l" eaLnBrk="1" fontAlgn="auto" hangingPunct="1">
              <a:spcBef>
                <a:spcPts val="0"/>
              </a:spcBef>
              <a:spcAft>
                <a:spcPts val="0"/>
              </a:spcAft>
              <a:defRPr sz="900" b="1" i="0">
                <a:solidFill>
                  <a:schemeClr val="accent1"/>
                </a:solidFill>
                <a:latin typeface="+mn-lt"/>
              </a:defRPr>
            </a:lvl1pPr>
          </a:lstStyle>
          <a:p>
            <a:pPr>
              <a:defRPr/>
            </a:pPr>
            <a:endParaRPr lang="en-US" altLang="en-US"/>
          </a:p>
        </p:txBody>
      </p:sp>
      <p:sp>
        <p:nvSpPr>
          <p:cNvPr id="26" name="Rectangle 25">
            <a:extLst>
              <a:ext uri="{FF2B5EF4-FFF2-40B4-BE49-F238E27FC236}">
                <a16:creationId xmlns:a16="http://schemas.microsoft.com/office/drawing/2014/main" id="{102B83B7-A945-435B-AC4F-AEC8B76EECFA}"/>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a:extLst>
              <a:ext uri="{FF2B5EF4-FFF2-40B4-BE49-F238E27FC236}">
                <a16:creationId xmlns:a16="http://schemas.microsoft.com/office/drawing/2014/main" id="{4C66DF91-7185-4A28-B406-ADD243BADE4C}"/>
              </a:ext>
            </a:extLst>
          </p:cNvPr>
          <p:cNvSpPr>
            <a:spLocks noGrp="1"/>
          </p:cNvSpPr>
          <p:nvPr>
            <p:ph type="sldNum" sz="quarter" idx="4"/>
          </p:nvPr>
        </p:nvSpPr>
        <p:spPr bwMode="gray">
          <a:xfrm>
            <a:off x="10238318" y="295275"/>
            <a:ext cx="1054100" cy="768350"/>
          </a:xfrm>
          <a:prstGeom prst="rect">
            <a:avLst/>
          </a:prstGeom>
        </p:spPr>
        <p:txBody>
          <a:bodyPr anchor="b"/>
          <a:lstStyle>
            <a:lvl1pPr algn="ctr" eaLnBrk="1" fontAlgn="auto" hangingPunct="1">
              <a:spcBef>
                <a:spcPts val="0"/>
              </a:spcBef>
              <a:spcAft>
                <a:spcPts val="0"/>
              </a:spcAft>
              <a:defRPr sz="2800">
                <a:solidFill>
                  <a:schemeClr val="bg1"/>
                </a:solidFill>
                <a:latin typeface="+mn-lt"/>
              </a:defRPr>
            </a:lvl1pPr>
          </a:lstStyle>
          <a:p>
            <a:pPr>
              <a:defRPr/>
            </a:pPr>
            <a:fld id="{D19E3541-0362-47BC-832E-33C698BBE6C9}" type="slidenum">
              <a:rPr lang="en-US" altLang="en-US"/>
              <a:pPr>
                <a:defRPr/>
              </a:pPr>
              <a:t>‹#›</a:t>
            </a:fld>
            <a:endParaRPr lang="en-US" altLang="en-US"/>
          </a:p>
        </p:txBody>
      </p:sp>
    </p:spTree>
    <p:extLst>
      <p:ext uri="{BB962C8B-B14F-4D97-AF65-F5344CB8AC3E}">
        <p14:creationId xmlns:p14="http://schemas.microsoft.com/office/powerpoint/2010/main" val="193683406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Lst>
  <p:transition>
    <p:wipe dir="r"/>
  </p:transition>
  <p:hf hdr="0" ftr="0" dt="0"/>
  <p:txStyles>
    <p:title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bg1"/>
          </a:solidFill>
          <a:latin typeface="Century Gothic" panose="020B0502020202020204" pitchFamily="34" charset="0"/>
        </a:defRPr>
      </a:lvl2pPr>
      <a:lvl3pPr algn="l" defTabSz="457200" rtl="0" eaLnBrk="0" fontAlgn="base" hangingPunct="0">
        <a:spcBef>
          <a:spcPct val="0"/>
        </a:spcBef>
        <a:spcAft>
          <a:spcPct val="0"/>
        </a:spcAft>
        <a:defRPr sz="3200">
          <a:solidFill>
            <a:schemeClr val="bg1"/>
          </a:solidFill>
          <a:latin typeface="Century Gothic" panose="020B0502020202020204" pitchFamily="34" charset="0"/>
        </a:defRPr>
      </a:lvl3pPr>
      <a:lvl4pPr algn="l" defTabSz="457200" rtl="0" eaLnBrk="0" fontAlgn="base" hangingPunct="0">
        <a:spcBef>
          <a:spcPct val="0"/>
        </a:spcBef>
        <a:spcAft>
          <a:spcPct val="0"/>
        </a:spcAft>
        <a:defRPr sz="3200">
          <a:solidFill>
            <a:schemeClr val="bg1"/>
          </a:solidFill>
          <a:latin typeface="Century Gothic" panose="020B0502020202020204" pitchFamily="34" charset="0"/>
        </a:defRPr>
      </a:lvl4pPr>
      <a:lvl5pPr algn="l" defTabSz="457200" rtl="0" eaLnBrk="0" fontAlgn="base" hangingPunct="0">
        <a:spcBef>
          <a:spcPct val="0"/>
        </a:spcBef>
        <a:spcAft>
          <a:spcPct val="0"/>
        </a:spcAft>
        <a:defRPr sz="3200">
          <a:solidFill>
            <a:schemeClr val="bg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685800" indent="-282575"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95885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233488"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1508125"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B8E3A88-CD2E-4B52-916C-DF2288291C17}"/>
              </a:ext>
            </a:extLst>
          </p:cNvPr>
          <p:cNvGrpSpPr>
            <a:grpSpLocks/>
          </p:cNvGrpSpPr>
          <p:nvPr/>
        </p:nvGrpSpPr>
        <p:grpSpPr bwMode="auto">
          <a:xfrm>
            <a:off x="5067300" y="1789114"/>
            <a:ext cx="7120467" cy="5056187"/>
            <a:chOff x="2394" y="1127"/>
            <a:chExt cx="3364" cy="3185"/>
          </a:xfrm>
        </p:grpSpPr>
        <p:sp>
          <p:nvSpPr>
            <p:cNvPr id="10243" name="Rectangle 3">
              <a:extLst>
                <a:ext uri="{FF2B5EF4-FFF2-40B4-BE49-F238E27FC236}">
                  <a16:creationId xmlns:a16="http://schemas.microsoft.com/office/drawing/2014/main" id="{3E1C2E6F-7279-49B1-BB5C-20028BA43E9A}"/>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4" name="Oval 4">
              <a:extLst>
                <a:ext uri="{FF2B5EF4-FFF2-40B4-BE49-F238E27FC236}">
                  <a16:creationId xmlns:a16="http://schemas.microsoft.com/office/drawing/2014/main" id="{6B57E0AD-1B5A-4098-BF49-9C5C79B7A662}"/>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5" name="Rectangle 5">
              <a:extLst>
                <a:ext uri="{FF2B5EF4-FFF2-40B4-BE49-F238E27FC236}">
                  <a16:creationId xmlns:a16="http://schemas.microsoft.com/office/drawing/2014/main" id="{5D98298D-4C3A-41D3-A07C-413A9A11CCC4}"/>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6" name="Freeform 6">
              <a:extLst>
                <a:ext uri="{FF2B5EF4-FFF2-40B4-BE49-F238E27FC236}">
                  <a16:creationId xmlns:a16="http://schemas.microsoft.com/office/drawing/2014/main" id="{F3A10FB6-7A0F-4DD5-858C-FC0D6213CC08}"/>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47" name="Rectangle 7">
              <a:extLst>
                <a:ext uri="{FF2B5EF4-FFF2-40B4-BE49-F238E27FC236}">
                  <a16:creationId xmlns:a16="http://schemas.microsoft.com/office/drawing/2014/main" id="{F453A332-ADB5-49A9-A81E-1EB760F3AC2D}"/>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8" name="Rectangle 8">
              <a:extLst>
                <a:ext uri="{FF2B5EF4-FFF2-40B4-BE49-F238E27FC236}">
                  <a16:creationId xmlns:a16="http://schemas.microsoft.com/office/drawing/2014/main" id="{549ECAB3-35D1-40C1-B2F0-CB9FAE2E11B6}"/>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9" name="Rectangle 9">
              <a:extLst>
                <a:ext uri="{FF2B5EF4-FFF2-40B4-BE49-F238E27FC236}">
                  <a16:creationId xmlns:a16="http://schemas.microsoft.com/office/drawing/2014/main" id="{39464A55-68EF-49B2-BB2B-20F2594A352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0" name="Rectangle 10">
              <a:extLst>
                <a:ext uri="{FF2B5EF4-FFF2-40B4-BE49-F238E27FC236}">
                  <a16:creationId xmlns:a16="http://schemas.microsoft.com/office/drawing/2014/main" id="{9120ED7D-F84F-4835-90FA-9F6A35147DB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1" name="Rectangle 11">
              <a:extLst>
                <a:ext uri="{FF2B5EF4-FFF2-40B4-BE49-F238E27FC236}">
                  <a16:creationId xmlns:a16="http://schemas.microsoft.com/office/drawing/2014/main" id="{87CDF49F-97F7-49F6-954C-0D07E856E5A4}"/>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2" name="Freeform 12">
              <a:extLst>
                <a:ext uri="{FF2B5EF4-FFF2-40B4-BE49-F238E27FC236}">
                  <a16:creationId xmlns:a16="http://schemas.microsoft.com/office/drawing/2014/main" id="{C3503AFA-9A7A-446F-8B41-CAAACFAA7E4A}"/>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3" name="Freeform 13">
              <a:extLst>
                <a:ext uri="{FF2B5EF4-FFF2-40B4-BE49-F238E27FC236}">
                  <a16:creationId xmlns:a16="http://schemas.microsoft.com/office/drawing/2014/main" id="{C72897C6-8D51-40A5-8B1A-E4D1DA037048}"/>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4" name="Freeform 14">
              <a:extLst>
                <a:ext uri="{FF2B5EF4-FFF2-40B4-BE49-F238E27FC236}">
                  <a16:creationId xmlns:a16="http://schemas.microsoft.com/office/drawing/2014/main" id="{B4D592D9-E25B-4795-9A1D-C047EF23A49B}"/>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5" name="Freeform 15">
              <a:extLst>
                <a:ext uri="{FF2B5EF4-FFF2-40B4-BE49-F238E27FC236}">
                  <a16:creationId xmlns:a16="http://schemas.microsoft.com/office/drawing/2014/main" id="{7F27F1FE-42EC-4275-8620-C1E4B98FACC2}"/>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6" name="Freeform 16">
              <a:extLst>
                <a:ext uri="{FF2B5EF4-FFF2-40B4-BE49-F238E27FC236}">
                  <a16:creationId xmlns:a16="http://schemas.microsoft.com/office/drawing/2014/main" id="{197B75FA-4ED8-426F-95AA-2B6AF8C6307D}"/>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7" name="Freeform 17">
              <a:extLst>
                <a:ext uri="{FF2B5EF4-FFF2-40B4-BE49-F238E27FC236}">
                  <a16:creationId xmlns:a16="http://schemas.microsoft.com/office/drawing/2014/main" id="{A9ED6B63-3350-4D07-BC41-99801398F20F}"/>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8" name="Freeform 18">
              <a:extLst>
                <a:ext uri="{FF2B5EF4-FFF2-40B4-BE49-F238E27FC236}">
                  <a16:creationId xmlns:a16="http://schemas.microsoft.com/office/drawing/2014/main" id="{FF39CD2A-5511-4CFA-8092-804199DAFEC2}"/>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9" name="Freeform 19">
              <a:extLst>
                <a:ext uri="{FF2B5EF4-FFF2-40B4-BE49-F238E27FC236}">
                  <a16:creationId xmlns:a16="http://schemas.microsoft.com/office/drawing/2014/main" id="{7BBA0C4E-16CF-4D86-A38C-4460F55F06E7}"/>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0" name="Freeform 20">
              <a:extLst>
                <a:ext uri="{FF2B5EF4-FFF2-40B4-BE49-F238E27FC236}">
                  <a16:creationId xmlns:a16="http://schemas.microsoft.com/office/drawing/2014/main" id="{76E9B972-593F-41E8-9935-10D910C59893}"/>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1" name="Freeform 21">
              <a:extLst>
                <a:ext uri="{FF2B5EF4-FFF2-40B4-BE49-F238E27FC236}">
                  <a16:creationId xmlns:a16="http://schemas.microsoft.com/office/drawing/2014/main" id="{20B28893-F238-4A40-8B68-942D8FBBFC5A}"/>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2" name="Freeform 22">
              <a:extLst>
                <a:ext uri="{FF2B5EF4-FFF2-40B4-BE49-F238E27FC236}">
                  <a16:creationId xmlns:a16="http://schemas.microsoft.com/office/drawing/2014/main" id="{CA7AEF23-1FC1-4B55-B474-2F8DF353BAE8}"/>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3" name="Freeform 23">
              <a:extLst>
                <a:ext uri="{FF2B5EF4-FFF2-40B4-BE49-F238E27FC236}">
                  <a16:creationId xmlns:a16="http://schemas.microsoft.com/office/drawing/2014/main" id="{47D26F6D-B6CA-440F-BD6B-E1354F49890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4" name="Freeform 24">
              <a:extLst>
                <a:ext uri="{FF2B5EF4-FFF2-40B4-BE49-F238E27FC236}">
                  <a16:creationId xmlns:a16="http://schemas.microsoft.com/office/drawing/2014/main" id="{EC596174-D97E-47CB-A99F-E9CD7094E333}"/>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5" name="Freeform 25">
              <a:extLst>
                <a:ext uri="{FF2B5EF4-FFF2-40B4-BE49-F238E27FC236}">
                  <a16:creationId xmlns:a16="http://schemas.microsoft.com/office/drawing/2014/main" id="{0DCB0ED4-D3AF-49A5-A893-B590D1E62970}"/>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6" name="Freeform 26">
              <a:extLst>
                <a:ext uri="{FF2B5EF4-FFF2-40B4-BE49-F238E27FC236}">
                  <a16:creationId xmlns:a16="http://schemas.microsoft.com/office/drawing/2014/main" id="{7B29DDDE-CB1B-48C4-BAF3-D815952230D8}"/>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7" name="Oval 27">
              <a:extLst>
                <a:ext uri="{FF2B5EF4-FFF2-40B4-BE49-F238E27FC236}">
                  <a16:creationId xmlns:a16="http://schemas.microsoft.com/office/drawing/2014/main" id="{3F88D371-7B52-46AD-BE78-FA22707DE018}"/>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68" name="Oval 28">
              <a:extLst>
                <a:ext uri="{FF2B5EF4-FFF2-40B4-BE49-F238E27FC236}">
                  <a16:creationId xmlns:a16="http://schemas.microsoft.com/office/drawing/2014/main" id="{E18B061E-471C-4058-AC32-8C3A078F9059}"/>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69" name="Oval 29">
              <a:extLst>
                <a:ext uri="{FF2B5EF4-FFF2-40B4-BE49-F238E27FC236}">
                  <a16:creationId xmlns:a16="http://schemas.microsoft.com/office/drawing/2014/main" id="{9F0C549E-DED6-4A07-81FD-F4DAF5A5AED1}"/>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0" name="Freeform 30">
              <a:extLst>
                <a:ext uri="{FF2B5EF4-FFF2-40B4-BE49-F238E27FC236}">
                  <a16:creationId xmlns:a16="http://schemas.microsoft.com/office/drawing/2014/main" id="{848491B2-B70F-4EA7-AAFB-0AB73E512AD7}"/>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1" name="Freeform 31">
              <a:extLst>
                <a:ext uri="{FF2B5EF4-FFF2-40B4-BE49-F238E27FC236}">
                  <a16:creationId xmlns:a16="http://schemas.microsoft.com/office/drawing/2014/main" id="{E270219A-5CC4-47EA-8E01-BBDD977A5A1F}"/>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2" name="Rectangle 32">
              <a:extLst>
                <a:ext uri="{FF2B5EF4-FFF2-40B4-BE49-F238E27FC236}">
                  <a16:creationId xmlns:a16="http://schemas.microsoft.com/office/drawing/2014/main" id="{4EFAE9AE-4E34-45AB-8ADE-42CAF2269BF7}"/>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3" name="Rectangle 33">
              <a:extLst>
                <a:ext uri="{FF2B5EF4-FFF2-40B4-BE49-F238E27FC236}">
                  <a16:creationId xmlns:a16="http://schemas.microsoft.com/office/drawing/2014/main" id="{9808918F-171B-479C-84F5-BDA84A914302}"/>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4" name="AutoShape 34">
              <a:extLst>
                <a:ext uri="{FF2B5EF4-FFF2-40B4-BE49-F238E27FC236}">
                  <a16:creationId xmlns:a16="http://schemas.microsoft.com/office/drawing/2014/main" id="{A86F191B-AE88-46F8-B30C-168022BB92DE}"/>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5" name="Freeform 35">
              <a:extLst>
                <a:ext uri="{FF2B5EF4-FFF2-40B4-BE49-F238E27FC236}">
                  <a16:creationId xmlns:a16="http://schemas.microsoft.com/office/drawing/2014/main" id="{AF332539-AC32-4228-B392-C6F76578F123}"/>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6" name="Freeform 36">
              <a:extLst>
                <a:ext uri="{FF2B5EF4-FFF2-40B4-BE49-F238E27FC236}">
                  <a16:creationId xmlns:a16="http://schemas.microsoft.com/office/drawing/2014/main" id="{556B68B3-DB1C-4CC5-B78F-290ECB91DA29}"/>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0277" name="Rectangle 37">
            <a:extLst>
              <a:ext uri="{FF2B5EF4-FFF2-40B4-BE49-F238E27FC236}">
                <a16:creationId xmlns:a16="http://schemas.microsoft.com/office/drawing/2014/main" id="{68FF4F5A-D088-48B4-995F-B67AD78A6605}"/>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143506C0-8A12-4EFE-8F91-19D6CFC0B2F3}"/>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DD1A40BE-3143-468A-BAE3-AAF440518FA7}"/>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0280" name="Rectangle 40">
            <a:extLst>
              <a:ext uri="{FF2B5EF4-FFF2-40B4-BE49-F238E27FC236}">
                <a16:creationId xmlns:a16="http://schemas.microsoft.com/office/drawing/2014/main" id="{CD4656B3-9D8E-4F20-AFAB-75E4D33ABA65}"/>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10281" name="Rectangle 41">
            <a:extLst>
              <a:ext uri="{FF2B5EF4-FFF2-40B4-BE49-F238E27FC236}">
                <a16:creationId xmlns:a16="http://schemas.microsoft.com/office/drawing/2014/main" id="{1688DC97-BE2D-4379-92BA-6C20FF2F9992}"/>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C686BA76-A17A-4988-8A88-8B8CDB02FF5F}" type="slidenum">
              <a:rPr lang="en-US" altLang="en-US"/>
              <a:pPr/>
              <a:t>‹#›</a:t>
            </a:fld>
            <a:endParaRPr lang="en-US" altLang="en-US"/>
          </a:p>
        </p:txBody>
      </p:sp>
    </p:spTree>
    <p:extLst>
      <p:ext uri="{BB962C8B-B14F-4D97-AF65-F5344CB8AC3E}">
        <p14:creationId xmlns:p14="http://schemas.microsoft.com/office/powerpoint/2010/main" val="266495114"/>
      </p:ext>
    </p:extLst>
  </p:cSld>
  <p:clrMap bg1="dk2" tx1="lt1" bg2="dk1"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EFE5A75-E97D-4DAD-8C10-3DD5C7919484}"/>
              </a:ext>
            </a:extLst>
          </p:cNvPr>
          <p:cNvGrpSpPr>
            <a:grpSpLocks/>
          </p:cNvGrpSpPr>
          <p:nvPr/>
        </p:nvGrpSpPr>
        <p:grpSpPr bwMode="auto">
          <a:xfrm>
            <a:off x="0" y="2438400"/>
            <a:ext cx="12192000" cy="4046538"/>
            <a:chOff x="0" y="1536"/>
            <a:chExt cx="5760" cy="2549"/>
          </a:xfrm>
        </p:grpSpPr>
        <p:sp>
          <p:nvSpPr>
            <p:cNvPr id="6147" name="Rectangle 3">
              <a:extLst>
                <a:ext uri="{FF2B5EF4-FFF2-40B4-BE49-F238E27FC236}">
                  <a16:creationId xmlns:a16="http://schemas.microsoft.com/office/drawing/2014/main" id="{12BC1354-EDC4-441E-865D-CABEAB8A89B3}"/>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p>
          </p:txBody>
        </p:sp>
        <p:sp>
          <p:nvSpPr>
            <p:cNvPr id="1033" name="Freeform 4">
              <a:extLst>
                <a:ext uri="{FF2B5EF4-FFF2-40B4-BE49-F238E27FC236}">
                  <a16:creationId xmlns:a16="http://schemas.microsoft.com/office/drawing/2014/main" id="{A049D4E8-69CA-4CE3-A153-EA17F2B1CEA7}"/>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4" name="Freeform 5">
              <a:extLst>
                <a:ext uri="{FF2B5EF4-FFF2-40B4-BE49-F238E27FC236}">
                  <a16:creationId xmlns:a16="http://schemas.microsoft.com/office/drawing/2014/main" id="{4EB8F11E-0EE9-4DCE-A706-1E39E7F50F02}"/>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0" name="Freeform 6">
              <a:extLst>
                <a:ext uri="{FF2B5EF4-FFF2-40B4-BE49-F238E27FC236}">
                  <a16:creationId xmlns:a16="http://schemas.microsoft.com/office/drawing/2014/main" id="{5DD59C96-DBA9-4890-A85E-ACE54C91057D}"/>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Freeform 7">
              <a:extLst>
                <a:ext uri="{FF2B5EF4-FFF2-40B4-BE49-F238E27FC236}">
                  <a16:creationId xmlns:a16="http://schemas.microsoft.com/office/drawing/2014/main" id="{815D709E-ECB4-4383-8CE3-E1BD427E0CDD}"/>
                </a:ext>
              </a:extLst>
            </p:cNvPr>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7" name="Freeform 8">
              <a:extLst>
                <a:ext uri="{FF2B5EF4-FFF2-40B4-BE49-F238E27FC236}">
                  <a16:creationId xmlns:a16="http://schemas.microsoft.com/office/drawing/2014/main" id="{F7C929A0-AB46-4D38-B0B1-5E45694861A5}"/>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8" name="Freeform 9">
              <a:extLst>
                <a:ext uri="{FF2B5EF4-FFF2-40B4-BE49-F238E27FC236}">
                  <a16:creationId xmlns:a16="http://schemas.microsoft.com/office/drawing/2014/main" id="{0E1CD547-4568-4DAD-8B1B-693B64389CB3}"/>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9" name="Freeform 10">
              <a:extLst>
                <a:ext uri="{FF2B5EF4-FFF2-40B4-BE49-F238E27FC236}">
                  <a16:creationId xmlns:a16="http://schemas.microsoft.com/office/drawing/2014/main" id="{400B8C54-71E3-4913-910B-A562B2A96C19}"/>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0" name="Freeform 11">
              <a:extLst>
                <a:ext uri="{FF2B5EF4-FFF2-40B4-BE49-F238E27FC236}">
                  <a16:creationId xmlns:a16="http://schemas.microsoft.com/office/drawing/2014/main" id="{9D0A2C34-0A1D-469C-9695-C49DCCCA8047}"/>
                </a:ext>
              </a:extLst>
            </p:cNvPr>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6" name="Freeform 12">
              <a:extLst>
                <a:ext uri="{FF2B5EF4-FFF2-40B4-BE49-F238E27FC236}">
                  <a16:creationId xmlns:a16="http://schemas.microsoft.com/office/drawing/2014/main" id="{E0B3EDB7-EB02-4D43-B759-81A4C895E015}"/>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42" name="Freeform 13">
              <a:extLst>
                <a:ext uri="{FF2B5EF4-FFF2-40B4-BE49-F238E27FC236}">
                  <a16:creationId xmlns:a16="http://schemas.microsoft.com/office/drawing/2014/main" id="{4922CC28-2D40-4742-9AE8-EE038FEA2AD7}"/>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8" name="Freeform 14">
              <a:extLst>
                <a:ext uri="{FF2B5EF4-FFF2-40B4-BE49-F238E27FC236}">
                  <a16:creationId xmlns:a16="http://schemas.microsoft.com/office/drawing/2014/main" id="{7E3A0A57-E0AF-4830-A8FE-4D58C690FC26}"/>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159" name="Freeform 15">
              <a:extLst>
                <a:ext uri="{FF2B5EF4-FFF2-40B4-BE49-F238E27FC236}">
                  <a16:creationId xmlns:a16="http://schemas.microsoft.com/office/drawing/2014/main" id="{DF7BA9EB-371C-4BBD-9E87-5B8B520E8712}"/>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160" name="Freeform 16">
              <a:extLst>
                <a:ext uri="{FF2B5EF4-FFF2-40B4-BE49-F238E27FC236}">
                  <a16:creationId xmlns:a16="http://schemas.microsoft.com/office/drawing/2014/main" id="{24FEBAAF-7759-423E-BF3E-629152D3CF8B}"/>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46" name="Freeform 17">
              <a:extLst>
                <a:ext uri="{FF2B5EF4-FFF2-40B4-BE49-F238E27FC236}">
                  <a16:creationId xmlns:a16="http://schemas.microsoft.com/office/drawing/2014/main" id="{466D38EF-92E5-4AD5-9911-119E47530468}"/>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6162" name="Rectangle 18">
            <a:extLst>
              <a:ext uri="{FF2B5EF4-FFF2-40B4-BE49-F238E27FC236}">
                <a16:creationId xmlns:a16="http://schemas.microsoft.com/office/drawing/2014/main" id="{B3108D2E-B1DB-45A9-B2DD-C176B0CF0D7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6163" name="Rectangle 19">
            <a:extLst>
              <a:ext uri="{FF2B5EF4-FFF2-40B4-BE49-F238E27FC236}">
                <a16:creationId xmlns:a16="http://schemas.microsoft.com/office/drawing/2014/main" id="{6200D38F-3B0C-4418-BE51-6F9A568C9AB5}"/>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n-lt"/>
              </a:defRPr>
            </a:lvl1pPr>
          </a:lstStyle>
          <a:p>
            <a:pPr>
              <a:defRPr/>
            </a:pPr>
            <a:endParaRPr lang="en-US" altLang="en-US"/>
          </a:p>
        </p:txBody>
      </p:sp>
      <p:sp>
        <p:nvSpPr>
          <p:cNvPr id="6164" name="Rectangle 20">
            <a:extLst>
              <a:ext uri="{FF2B5EF4-FFF2-40B4-BE49-F238E27FC236}">
                <a16:creationId xmlns:a16="http://schemas.microsoft.com/office/drawing/2014/main" id="{B2654020-D9A3-4C5E-AE65-47489F60474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n-lt"/>
              </a:defRPr>
            </a:lvl1pPr>
          </a:lstStyle>
          <a:p>
            <a:pPr>
              <a:defRPr/>
            </a:pPr>
            <a:endParaRPr lang="en-US" altLang="en-US"/>
          </a:p>
        </p:txBody>
      </p:sp>
      <p:sp>
        <p:nvSpPr>
          <p:cNvPr id="6165" name="Rectangle 21">
            <a:extLst>
              <a:ext uri="{FF2B5EF4-FFF2-40B4-BE49-F238E27FC236}">
                <a16:creationId xmlns:a16="http://schemas.microsoft.com/office/drawing/2014/main" id="{59D86B10-48CE-4947-910C-3660919528A5}"/>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fld id="{C2B4E0A6-F497-4987-BB75-3182C401DD79}" type="slidenum">
              <a:rPr lang="en-US" altLang="en-US"/>
              <a:pPr/>
              <a:t>‹#›</a:t>
            </a:fld>
            <a:endParaRPr lang="en-US" altLang="en-US"/>
          </a:p>
        </p:txBody>
      </p:sp>
      <p:sp>
        <p:nvSpPr>
          <p:cNvPr id="6166" name="Rectangle 22">
            <a:extLst>
              <a:ext uri="{FF2B5EF4-FFF2-40B4-BE49-F238E27FC236}">
                <a16:creationId xmlns:a16="http://schemas.microsoft.com/office/drawing/2014/main" id="{8BF0F257-DF18-4004-A678-83C26F7A01A1}"/>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41028376"/>
      </p:ext>
    </p:extLst>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6A1FE3C-6142-487B-BD79-B498AF7EA8CA}"/>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C730E8A-942D-4005-874D-3DE3E8A09C79}"/>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0FF7D653-4E87-4F17-919B-6CF998A71AF7}"/>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D3BADBBB-1549-4256-8A1E-9300855C98F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8476ED55-7144-4560-86CD-EF692EFFE972}"/>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BEB6E3B2-F534-40F2-8BA2-506B5DDE06C7}" type="slidenum">
              <a:rPr lang="en-US" altLang="en-US"/>
              <a:pPr/>
              <a:t>‹#›</a:t>
            </a:fld>
            <a:endParaRPr lang="en-US" altLang="en-US"/>
          </a:p>
        </p:txBody>
      </p:sp>
      <p:grpSp>
        <p:nvGrpSpPr>
          <p:cNvPr id="1031" name="Group 7">
            <a:extLst>
              <a:ext uri="{FF2B5EF4-FFF2-40B4-BE49-F238E27FC236}">
                <a16:creationId xmlns:a16="http://schemas.microsoft.com/office/drawing/2014/main" id="{9FB5788B-6BDC-44A1-9FB0-F559321235A4}"/>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1CEC52FA-1A8B-4AA3-BC88-B2F6C93C45E6}"/>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5DABD9B8-1D83-4ECE-BA56-739ED41AECBE}"/>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4" name="Rectangle 10">
              <a:extLst>
                <a:ext uri="{FF2B5EF4-FFF2-40B4-BE49-F238E27FC236}">
                  <a16:creationId xmlns:a16="http://schemas.microsoft.com/office/drawing/2014/main" id="{4FB9487B-2142-4922-88CE-B57A652204D7}"/>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5" name="Rectangle 11">
              <a:extLst>
                <a:ext uri="{FF2B5EF4-FFF2-40B4-BE49-F238E27FC236}">
                  <a16:creationId xmlns:a16="http://schemas.microsoft.com/office/drawing/2014/main" id="{D0F9398B-D4EA-4217-9E76-471EA53979C0}"/>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6" name="Rectangle 12">
              <a:extLst>
                <a:ext uri="{FF2B5EF4-FFF2-40B4-BE49-F238E27FC236}">
                  <a16:creationId xmlns:a16="http://schemas.microsoft.com/office/drawing/2014/main" id="{55C00B01-BA82-49AE-8581-A7C701F2B50D}"/>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2848046725"/>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1165984-F350-411F-A9F1-661834AE77EC}"/>
              </a:ext>
            </a:extLst>
          </p:cNvPr>
          <p:cNvGrpSpPr>
            <a:grpSpLocks/>
          </p:cNvGrpSpPr>
          <p:nvPr/>
        </p:nvGrpSpPr>
        <p:grpSpPr bwMode="auto">
          <a:xfrm>
            <a:off x="5067300" y="1789114"/>
            <a:ext cx="7120467" cy="5056187"/>
            <a:chOff x="2394" y="1127"/>
            <a:chExt cx="3364" cy="3185"/>
          </a:xfrm>
        </p:grpSpPr>
        <p:sp>
          <p:nvSpPr>
            <p:cNvPr id="10243" name="Rectangle 3">
              <a:extLst>
                <a:ext uri="{FF2B5EF4-FFF2-40B4-BE49-F238E27FC236}">
                  <a16:creationId xmlns:a16="http://schemas.microsoft.com/office/drawing/2014/main" id="{5967FADA-5891-437F-8B8B-B128B749EBFB}"/>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4" name="Oval 4">
              <a:extLst>
                <a:ext uri="{FF2B5EF4-FFF2-40B4-BE49-F238E27FC236}">
                  <a16:creationId xmlns:a16="http://schemas.microsoft.com/office/drawing/2014/main" id="{491F4EF3-C2C8-4DF8-AE89-570D890B64A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5" name="Rectangle 5">
              <a:extLst>
                <a:ext uri="{FF2B5EF4-FFF2-40B4-BE49-F238E27FC236}">
                  <a16:creationId xmlns:a16="http://schemas.microsoft.com/office/drawing/2014/main" id="{58663396-4FEA-42A1-821E-22301987247B}"/>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6" name="Freeform 6">
              <a:extLst>
                <a:ext uri="{FF2B5EF4-FFF2-40B4-BE49-F238E27FC236}">
                  <a16:creationId xmlns:a16="http://schemas.microsoft.com/office/drawing/2014/main" id="{F7326AAD-C5F4-471A-A44A-08C393415F26}"/>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47" name="Rectangle 7">
              <a:extLst>
                <a:ext uri="{FF2B5EF4-FFF2-40B4-BE49-F238E27FC236}">
                  <a16:creationId xmlns:a16="http://schemas.microsoft.com/office/drawing/2014/main" id="{A7031CB1-EB8B-4D53-A9E5-CB4F372ECAA0}"/>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8" name="Rectangle 8">
              <a:extLst>
                <a:ext uri="{FF2B5EF4-FFF2-40B4-BE49-F238E27FC236}">
                  <a16:creationId xmlns:a16="http://schemas.microsoft.com/office/drawing/2014/main" id="{F8C82738-D0A4-476C-A730-9876B224E963}"/>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9" name="Rectangle 9">
              <a:extLst>
                <a:ext uri="{FF2B5EF4-FFF2-40B4-BE49-F238E27FC236}">
                  <a16:creationId xmlns:a16="http://schemas.microsoft.com/office/drawing/2014/main" id="{1D800ED9-AB29-4289-A7B6-17310DC90F06}"/>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0" name="Rectangle 10">
              <a:extLst>
                <a:ext uri="{FF2B5EF4-FFF2-40B4-BE49-F238E27FC236}">
                  <a16:creationId xmlns:a16="http://schemas.microsoft.com/office/drawing/2014/main" id="{6A2BC665-BA01-49F8-8186-134861954716}"/>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1" name="Rectangle 11">
              <a:extLst>
                <a:ext uri="{FF2B5EF4-FFF2-40B4-BE49-F238E27FC236}">
                  <a16:creationId xmlns:a16="http://schemas.microsoft.com/office/drawing/2014/main" id="{FCB61177-6F8B-45FB-8D72-59DD140533EA}"/>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2" name="Freeform 12">
              <a:extLst>
                <a:ext uri="{FF2B5EF4-FFF2-40B4-BE49-F238E27FC236}">
                  <a16:creationId xmlns:a16="http://schemas.microsoft.com/office/drawing/2014/main" id="{CC35C235-8729-4720-8BE1-73B3871ACDAF}"/>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3" name="Freeform 13">
              <a:extLst>
                <a:ext uri="{FF2B5EF4-FFF2-40B4-BE49-F238E27FC236}">
                  <a16:creationId xmlns:a16="http://schemas.microsoft.com/office/drawing/2014/main" id="{B2B7BB89-C397-4597-8752-8C14F04FA68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4" name="Freeform 14">
              <a:extLst>
                <a:ext uri="{FF2B5EF4-FFF2-40B4-BE49-F238E27FC236}">
                  <a16:creationId xmlns:a16="http://schemas.microsoft.com/office/drawing/2014/main" id="{D88CDD7F-6818-4565-A0FB-1E206507D0F1}"/>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5" name="Freeform 15">
              <a:extLst>
                <a:ext uri="{FF2B5EF4-FFF2-40B4-BE49-F238E27FC236}">
                  <a16:creationId xmlns:a16="http://schemas.microsoft.com/office/drawing/2014/main" id="{90264AA0-1E69-48A0-B161-82A3972499CB}"/>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6" name="Freeform 16">
              <a:extLst>
                <a:ext uri="{FF2B5EF4-FFF2-40B4-BE49-F238E27FC236}">
                  <a16:creationId xmlns:a16="http://schemas.microsoft.com/office/drawing/2014/main" id="{C47E4760-F0AB-47BC-A7E5-ECB018A16FE3}"/>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7" name="Freeform 17">
              <a:extLst>
                <a:ext uri="{FF2B5EF4-FFF2-40B4-BE49-F238E27FC236}">
                  <a16:creationId xmlns:a16="http://schemas.microsoft.com/office/drawing/2014/main" id="{2E818AAB-B731-4541-86E5-29649DC83D14}"/>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8" name="Freeform 18">
              <a:extLst>
                <a:ext uri="{FF2B5EF4-FFF2-40B4-BE49-F238E27FC236}">
                  <a16:creationId xmlns:a16="http://schemas.microsoft.com/office/drawing/2014/main" id="{55BA8B0D-9D38-469E-95E1-8DCA9A97C356}"/>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9" name="Freeform 19">
              <a:extLst>
                <a:ext uri="{FF2B5EF4-FFF2-40B4-BE49-F238E27FC236}">
                  <a16:creationId xmlns:a16="http://schemas.microsoft.com/office/drawing/2014/main" id="{184BE720-63DB-4297-86F8-4E295574D9A0}"/>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0" name="Freeform 20">
              <a:extLst>
                <a:ext uri="{FF2B5EF4-FFF2-40B4-BE49-F238E27FC236}">
                  <a16:creationId xmlns:a16="http://schemas.microsoft.com/office/drawing/2014/main" id="{D2DC3691-5665-491C-B4EB-573028B58E53}"/>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1" name="Freeform 21">
              <a:extLst>
                <a:ext uri="{FF2B5EF4-FFF2-40B4-BE49-F238E27FC236}">
                  <a16:creationId xmlns:a16="http://schemas.microsoft.com/office/drawing/2014/main" id="{E5AB3932-54F2-4B21-9104-27DAF511724F}"/>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2" name="Freeform 22">
              <a:extLst>
                <a:ext uri="{FF2B5EF4-FFF2-40B4-BE49-F238E27FC236}">
                  <a16:creationId xmlns:a16="http://schemas.microsoft.com/office/drawing/2014/main" id="{262CF163-29E0-45B9-90E8-4F001A177135}"/>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3" name="Freeform 23">
              <a:extLst>
                <a:ext uri="{FF2B5EF4-FFF2-40B4-BE49-F238E27FC236}">
                  <a16:creationId xmlns:a16="http://schemas.microsoft.com/office/drawing/2014/main" id="{4DCDDABB-E095-4903-98A3-F571EC13E756}"/>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4" name="Freeform 24">
              <a:extLst>
                <a:ext uri="{FF2B5EF4-FFF2-40B4-BE49-F238E27FC236}">
                  <a16:creationId xmlns:a16="http://schemas.microsoft.com/office/drawing/2014/main" id="{1F06B6D6-50CA-41FD-A162-B3968758440C}"/>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5" name="Freeform 25">
              <a:extLst>
                <a:ext uri="{FF2B5EF4-FFF2-40B4-BE49-F238E27FC236}">
                  <a16:creationId xmlns:a16="http://schemas.microsoft.com/office/drawing/2014/main" id="{277F81D5-D8AF-400E-9C94-2967A0EAEDF5}"/>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6" name="Freeform 26">
              <a:extLst>
                <a:ext uri="{FF2B5EF4-FFF2-40B4-BE49-F238E27FC236}">
                  <a16:creationId xmlns:a16="http://schemas.microsoft.com/office/drawing/2014/main" id="{0F7799D0-99C6-4E8F-BCBC-4E45F2823CEC}"/>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7" name="Oval 27">
              <a:extLst>
                <a:ext uri="{FF2B5EF4-FFF2-40B4-BE49-F238E27FC236}">
                  <a16:creationId xmlns:a16="http://schemas.microsoft.com/office/drawing/2014/main" id="{F681F86F-7783-43C3-9C41-9B8B052B1404}"/>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68" name="Oval 28">
              <a:extLst>
                <a:ext uri="{FF2B5EF4-FFF2-40B4-BE49-F238E27FC236}">
                  <a16:creationId xmlns:a16="http://schemas.microsoft.com/office/drawing/2014/main" id="{50370471-4676-4CF4-9A38-B5EA4C4CB066}"/>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69" name="Oval 29">
              <a:extLst>
                <a:ext uri="{FF2B5EF4-FFF2-40B4-BE49-F238E27FC236}">
                  <a16:creationId xmlns:a16="http://schemas.microsoft.com/office/drawing/2014/main" id="{42694C7D-3D38-464A-BA74-56DB1EEC4B6B}"/>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0" name="Freeform 30">
              <a:extLst>
                <a:ext uri="{FF2B5EF4-FFF2-40B4-BE49-F238E27FC236}">
                  <a16:creationId xmlns:a16="http://schemas.microsoft.com/office/drawing/2014/main" id="{7AFAA1EB-5167-4E65-BBEF-5CA9EB4D7B1B}"/>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1" name="Freeform 31">
              <a:extLst>
                <a:ext uri="{FF2B5EF4-FFF2-40B4-BE49-F238E27FC236}">
                  <a16:creationId xmlns:a16="http://schemas.microsoft.com/office/drawing/2014/main" id="{2A89C911-D463-4864-BF63-37C879FE5D66}"/>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2" name="Rectangle 32">
              <a:extLst>
                <a:ext uri="{FF2B5EF4-FFF2-40B4-BE49-F238E27FC236}">
                  <a16:creationId xmlns:a16="http://schemas.microsoft.com/office/drawing/2014/main" id="{A776EDB2-A3C4-4ACA-815F-BE03B1EB968C}"/>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3" name="Rectangle 33">
              <a:extLst>
                <a:ext uri="{FF2B5EF4-FFF2-40B4-BE49-F238E27FC236}">
                  <a16:creationId xmlns:a16="http://schemas.microsoft.com/office/drawing/2014/main" id="{6FB864EC-79D2-4AC4-BC60-95E417AE6776}"/>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4" name="AutoShape 34">
              <a:extLst>
                <a:ext uri="{FF2B5EF4-FFF2-40B4-BE49-F238E27FC236}">
                  <a16:creationId xmlns:a16="http://schemas.microsoft.com/office/drawing/2014/main" id="{C0C387EE-E62A-4C08-A8A8-BA9C5B5F0CC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5" name="Freeform 35">
              <a:extLst>
                <a:ext uri="{FF2B5EF4-FFF2-40B4-BE49-F238E27FC236}">
                  <a16:creationId xmlns:a16="http://schemas.microsoft.com/office/drawing/2014/main" id="{A5423970-D342-4DB5-9636-31F619F00D18}"/>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6" name="Freeform 36">
              <a:extLst>
                <a:ext uri="{FF2B5EF4-FFF2-40B4-BE49-F238E27FC236}">
                  <a16:creationId xmlns:a16="http://schemas.microsoft.com/office/drawing/2014/main" id="{B3AFDAC3-5645-4438-82DB-0F227BD75023}"/>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0277" name="Rectangle 37">
            <a:extLst>
              <a:ext uri="{FF2B5EF4-FFF2-40B4-BE49-F238E27FC236}">
                <a16:creationId xmlns:a16="http://schemas.microsoft.com/office/drawing/2014/main" id="{757753C7-C175-4C95-A311-FCFA23FE1D50}"/>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7F36543D-3616-4993-A9B4-27F4A8AA2D15}"/>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C2589EC1-4880-4F60-9A56-1C36B66711B3}"/>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0280" name="Rectangle 40">
            <a:extLst>
              <a:ext uri="{FF2B5EF4-FFF2-40B4-BE49-F238E27FC236}">
                <a16:creationId xmlns:a16="http://schemas.microsoft.com/office/drawing/2014/main" id="{900EC048-5867-4034-BB42-F5FE3BD207A1}"/>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10281" name="Rectangle 41">
            <a:extLst>
              <a:ext uri="{FF2B5EF4-FFF2-40B4-BE49-F238E27FC236}">
                <a16:creationId xmlns:a16="http://schemas.microsoft.com/office/drawing/2014/main" id="{E455C41B-155E-4A0E-8756-BFFFF416A03B}"/>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85371DCB-144B-42A4-B0E0-540470D49FFF}" type="slidenum">
              <a:rPr lang="en-US" altLang="en-US"/>
              <a:pPr/>
              <a:t>‹#›</a:t>
            </a:fld>
            <a:endParaRPr lang="en-US" altLang="en-US"/>
          </a:p>
        </p:txBody>
      </p:sp>
    </p:spTree>
    <p:extLst>
      <p:ext uri="{BB962C8B-B14F-4D97-AF65-F5344CB8AC3E}">
        <p14:creationId xmlns:p14="http://schemas.microsoft.com/office/powerpoint/2010/main" val="4284261016"/>
      </p:ext>
    </p:extLst>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5C2103D-3E74-4D8E-8119-45495F687114}"/>
              </a:ext>
            </a:extLst>
          </p:cNvPr>
          <p:cNvGrpSpPr>
            <a:grpSpLocks/>
          </p:cNvGrpSpPr>
          <p:nvPr/>
        </p:nvGrpSpPr>
        <p:grpSpPr bwMode="auto">
          <a:xfrm>
            <a:off x="5067300" y="1789114"/>
            <a:ext cx="7120467" cy="5056187"/>
            <a:chOff x="2394" y="1127"/>
            <a:chExt cx="3364" cy="3185"/>
          </a:xfrm>
        </p:grpSpPr>
        <p:sp>
          <p:nvSpPr>
            <p:cNvPr id="10243" name="Rectangle 3">
              <a:extLst>
                <a:ext uri="{FF2B5EF4-FFF2-40B4-BE49-F238E27FC236}">
                  <a16:creationId xmlns:a16="http://schemas.microsoft.com/office/drawing/2014/main" id="{4703067C-BCDA-42B1-A052-82D8D9EF1EBD}"/>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4" name="Oval 4">
              <a:extLst>
                <a:ext uri="{FF2B5EF4-FFF2-40B4-BE49-F238E27FC236}">
                  <a16:creationId xmlns:a16="http://schemas.microsoft.com/office/drawing/2014/main" id="{ED13908C-C369-4E2F-B569-2DC9D96E1345}"/>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5" name="Rectangle 5">
              <a:extLst>
                <a:ext uri="{FF2B5EF4-FFF2-40B4-BE49-F238E27FC236}">
                  <a16:creationId xmlns:a16="http://schemas.microsoft.com/office/drawing/2014/main" id="{F409217F-B195-4491-937D-E81143BAB12F}"/>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6" name="Freeform 6">
              <a:extLst>
                <a:ext uri="{FF2B5EF4-FFF2-40B4-BE49-F238E27FC236}">
                  <a16:creationId xmlns:a16="http://schemas.microsoft.com/office/drawing/2014/main" id="{988E48AD-0815-48B1-8452-09FC3475705C}"/>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47" name="Rectangle 7">
              <a:extLst>
                <a:ext uri="{FF2B5EF4-FFF2-40B4-BE49-F238E27FC236}">
                  <a16:creationId xmlns:a16="http://schemas.microsoft.com/office/drawing/2014/main" id="{98A45507-1601-4EA8-A972-A50D60C5FB10}"/>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8" name="Rectangle 8">
              <a:extLst>
                <a:ext uri="{FF2B5EF4-FFF2-40B4-BE49-F238E27FC236}">
                  <a16:creationId xmlns:a16="http://schemas.microsoft.com/office/drawing/2014/main" id="{449C8F51-C999-4FB4-8BDA-38E38B64DC27}"/>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9" name="Rectangle 9">
              <a:extLst>
                <a:ext uri="{FF2B5EF4-FFF2-40B4-BE49-F238E27FC236}">
                  <a16:creationId xmlns:a16="http://schemas.microsoft.com/office/drawing/2014/main" id="{6462F53C-4F32-490E-9C14-19866208308C}"/>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0" name="Rectangle 10">
              <a:extLst>
                <a:ext uri="{FF2B5EF4-FFF2-40B4-BE49-F238E27FC236}">
                  <a16:creationId xmlns:a16="http://schemas.microsoft.com/office/drawing/2014/main" id="{D9E7F989-A40D-401D-86C1-A02F1A5BE5BB}"/>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1" name="Rectangle 11">
              <a:extLst>
                <a:ext uri="{FF2B5EF4-FFF2-40B4-BE49-F238E27FC236}">
                  <a16:creationId xmlns:a16="http://schemas.microsoft.com/office/drawing/2014/main" id="{196B2473-432C-400F-B91D-F7AA4E5407B0}"/>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2" name="Freeform 12">
              <a:extLst>
                <a:ext uri="{FF2B5EF4-FFF2-40B4-BE49-F238E27FC236}">
                  <a16:creationId xmlns:a16="http://schemas.microsoft.com/office/drawing/2014/main" id="{9A0AF5C8-DA88-415A-BE38-EF5AA19CFF1E}"/>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3" name="Freeform 13">
              <a:extLst>
                <a:ext uri="{FF2B5EF4-FFF2-40B4-BE49-F238E27FC236}">
                  <a16:creationId xmlns:a16="http://schemas.microsoft.com/office/drawing/2014/main" id="{92E831F0-8C52-426D-9D37-D93790229599}"/>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4" name="Freeform 14">
              <a:extLst>
                <a:ext uri="{FF2B5EF4-FFF2-40B4-BE49-F238E27FC236}">
                  <a16:creationId xmlns:a16="http://schemas.microsoft.com/office/drawing/2014/main" id="{0309F3A5-B9B9-47A3-A808-0F7DA38D38E0}"/>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0255" name="Freeform 15">
              <a:extLst>
                <a:ext uri="{FF2B5EF4-FFF2-40B4-BE49-F238E27FC236}">
                  <a16:creationId xmlns:a16="http://schemas.microsoft.com/office/drawing/2014/main" id="{8DB217FA-6710-439D-9C97-C6D5171A6DC4}"/>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0256" name="Freeform 16">
              <a:extLst>
                <a:ext uri="{FF2B5EF4-FFF2-40B4-BE49-F238E27FC236}">
                  <a16:creationId xmlns:a16="http://schemas.microsoft.com/office/drawing/2014/main" id="{AE030ADE-BBAE-4ED3-B9BE-588ECB6A31ED}"/>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7" name="Freeform 17">
              <a:extLst>
                <a:ext uri="{FF2B5EF4-FFF2-40B4-BE49-F238E27FC236}">
                  <a16:creationId xmlns:a16="http://schemas.microsoft.com/office/drawing/2014/main" id="{1A9F3A60-3903-4EA2-89DD-62D355BF5779}"/>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8" name="Freeform 18">
              <a:extLst>
                <a:ext uri="{FF2B5EF4-FFF2-40B4-BE49-F238E27FC236}">
                  <a16:creationId xmlns:a16="http://schemas.microsoft.com/office/drawing/2014/main" id="{D12B1257-B651-44CB-AAA0-99545B9ADCB7}"/>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9" name="Freeform 19">
              <a:extLst>
                <a:ext uri="{FF2B5EF4-FFF2-40B4-BE49-F238E27FC236}">
                  <a16:creationId xmlns:a16="http://schemas.microsoft.com/office/drawing/2014/main" id="{B806A8BF-C81E-4DD7-8043-B8F6C26D2A23}"/>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0" name="Freeform 20">
              <a:extLst>
                <a:ext uri="{FF2B5EF4-FFF2-40B4-BE49-F238E27FC236}">
                  <a16:creationId xmlns:a16="http://schemas.microsoft.com/office/drawing/2014/main" id="{603A76B7-0F04-43BC-B170-DABD4720EBE3}"/>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1" name="Freeform 21">
              <a:extLst>
                <a:ext uri="{FF2B5EF4-FFF2-40B4-BE49-F238E27FC236}">
                  <a16:creationId xmlns:a16="http://schemas.microsoft.com/office/drawing/2014/main" id="{F777577D-BC72-4E50-9A1C-BDA202F2C930}"/>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2" name="Freeform 22">
              <a:extLst>
                <a:ext uri="{FF2B5EF4-FFF2-40B4-BE49-F238E27FC236}">
                  <a16:creationId xmlns:a16="http://schemas.microsoft.com/office/drawing/2014/main" id="{E0A17D20-E685-4184-8580-7CA4B786BC98}"/>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3" name="Freeform 23">
              <a:extLst>
                <a:ext uri="{FF2B5EF4-FFF2-40B4-BE49-F238E27FC236}">
                  <a16:creationId xmlns:a16="http://schemas.microsoft.com/office/drawing/2014/main" id="{6ECE9E0D-8642-40B9-A45F-35E6829BA50C}"/>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0264" name="Freeform 24">
              <a:extLst>
                <a:ext uri="{FF2B5EF4-FFF2-40B4-BE49-F238E27FC236}">
                  <a16:creationId xmlns:a16="http://schemas.microsoft.com/office/drawing/2014/main" id="{31A9B7BC-671D-4DAB-8253-D023E68A0E78}"/>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5" name="Freeform 25">
              <a:extLst>
                <a:ext uri="{FF2B5EF4-FFF2-40B4-BE49-F238E27FC236}">
                  <a16:creationId xmlns:a16="http://schemas.microsoft.com/office/drawing/2014/main" id="{53B382B8-1A04-4CAF-AC83-FF5E9E7FB5CB}"/>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6" name="Freeform 26">
              <a:extLst>
                <a:ext uri="{FF2B5EF4-FFF2-40B4-BE49-F238E27FC236}">
                  <a16:creationId xmlns:a16="http://schemas.microsoft.com/office/drawing/2014/main" id="{6BE2A2ED-EA13-46E5-9E9C-BC7DAD5DAAA7}"/>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7" name="Oval 27">
              <a:extLst>
                <a:ext uri="{FF2B5EF4-FFF2-40B4-BE49-F238E27FC236}">
                  <a16:creationId xmlns:a16="http://schemas.microsoft.com/office/drawing/2014/main" id="{A7D47322-EECF-47C6-A3AF-8D7C02D09161}"/>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10268" name="Oval 28">
              <a:extLst>
                <a:ext uri="{FF2B5EF4-FFF2-40B4-BE49-F238E27FC236}">
                  <a16:creationId xmlns:a16="http://schemas.microsoft.com/office/drawing/2014/main" id="{A846D445-DCB0-4245-AD24-49D7A1FA513C}"/>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69" name="Oval 29">
              <a:extLst>
                <a:ext uri="{FF2B5EF4-FFF2-40B4-BE49-F238E27FC236}">
                  <a16:creationId xmlns:a16="http://schemas.microsoft.com/office/drawing/2014/main" id="{BC7C69FD-351B-4E6E-8A20-261AB5DEE6E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10270" name="Freeform 30">
              <a:extLst>
                <a:ext uri="{FF2B5EF4-FFF2-40B4-BE49-F238E27FC236}">
                  <a16:creationId xmlns:a16="http://schemas.microsoft.com/office/drawing/2014/main" id="{F1AD5703-1A10-4CC2-97C2-252E1BAD4FF7}"/>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71" name="Freeform 31">
              <a:extLst>
                <a:ext uri="{FF2B5EF4-FFF2-40B4-BE49-F238E27FC236}">
                  <a16:creationId xmlns:a16="http://schemas.microsoft.com/office/drawing/2014/main" id="{11B50876-1D89-42FD-84AE-3AF2A835E148}"/>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72" name="Rectangle 32">
              <a:extLst>
                <a:ext uri="{FF2B5EF4-FFF2-40B4-BE49-F238E27FC236}">
                  <a16:creationId xmlns:a16="http://schemas.microsoft.com/office/drawing/2014/main" id="{0B6A9447-B248-4990-A052-ACE692B250EF}"/>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10273" name="Rectangle 33">
              <a:extLst>
                <a:ext uri="{FF2B5EF4-FFF2-40B4-BE49-F238E27FC236}">
                  <a16:creationId xmlns:a16="http://schemas.microsoft.com/office/drawing/2014/main" id="{AF1C4C7D-430E-4077-9A2D-9FBDBD2342DA}"/>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74" name="AutoShape 34">
              <a:extLst>
                <a:ext uri="{FF2B5EF4-FFF2-40B4-BE49-F238E27FC236}">
                  <a16:creationId xmlns:a16="http://schemas.microsoft.com/office/drawing/2014/main" id="{C13E79C1-BD06-4032-B231-107284E7828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75" name="Freeform 35">
              <a:extLst>
                <a:ext uri="{FF2B5EF4-FFF2-40B4-BE49-F238E27FC236}">
                  <a16:creationId xmlns:a16="http://schemas.microsoft.com/office/drawing/2014/main" id="{9138D230-A28B-4BF3-AE6C-7BA7715AF1CC}"/>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0276" name="Freeform 36">
              <a:extLst>
                <a:ext uri="{FF2B5EF4-FFF2-40B4-BE49-F238E27FC236}">
                  <a16:creationId xmlns:a16="http://schemas.microsoft.com/office/drawing/2014/main" id="{26812C62-DB75-4CF9-8F42-359686E72CE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0277" name="Rectangle 37">
            <a:extLst>
              <a:ext uri="{FF2B5EF4-FFF2-40B4-BE49-F238E27FC236}">
                <a16:creationId xmlns:a16="http://schemas.microsoft.com/office/drawing/2014/main" id="{B70F5718-9D9A-4B0D-AC41-38B8DF5EB475}"/>
              </a:ext>
            </a:extLst>
          </p:cNvPr>
          <p:cNvSpPr>
            <a:spLocks noGrp="1" noChangeArrowheads="1"/>
          </p:cNvSpPr>
          <p:nvPr>
            <p:ph type="title"/>
          </p:nvPr>
        </p:nvSpPr>
        <p:spPr bwMode="auto">
          <a:xfrm>
            <a:off x="609600" y="277813"/>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B1B3D052-D62B-42C1-B7F5-A6D3E62191E9}"/>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1DEDFC09-80FA-42AF-8FC1-39229F72A949}"/>
              </a:ext>
            </a:extLst>
          </p:cNvPr>
          <p:cNvSpPr>
            <a:spLocks noGrp="1" noChangeArrowheads="1"/>
          </p:cNvSpPr>
          <p:nvPr>
            <p:ph type="dt" sz="half" idx="2"/>
          </p:nvPr>
        </p:nvSpPr>
        <p:spPr bwMode="auto">
          <a:xfrm>
            <a:off x="609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0280" name="Rectangle 40">
            <a:extLst>
              <a:ext uri="{FF2B5EF4-FFF2-40B4-BE49-F238E27FC236}">
                <a16:creationId xmlns:a16="http://schemas.microsoft.com/office/drawing/2014/main" id="{B7B511FA-0C1E-4580-B77C-3CC50E8DCE72}"/>
              </a:ext>
            </a:extLst>
          </p:cNvPr>
          <p:cNvSpPr>
            <a:spLocks noGrp="1" noChangeArrowheads="1"/>
          </p:cNvSpPr>
          <p:nvPr>
            <p:ph type="ftr" sz="quarter" idx="3"/>
          </p:nvPr>
        </p:nvSpPr>
        <p:spPr bwMode="auto">
          <a:xfrm>
            <a:off x="4165600" y="6278563"/>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10281" name="Rectangle 41">
            <a:extLst>
              <a:ext uri="{FF2B5EF4-FFF2-40B4-BE49-F238E27FC236}">
                <a16:creationId xmlns:a16="http://schemas.microsoft.com/office/drawing/2014/main" id="{E7BB6AD6-BE49-4155-8944-3B2866C19A8D}"/>
              </a:ext>
            </a:extLst>
          </p:cNvPr>
          <p:cNvSpPr>
            <a:spLocks noGrp="1" noChangeArrowheads="1"/>
          </p:cNvSpPr>
          <p:nvPr>
            <p:ph type="sldNum" sz="quarter" idx="4"/>
          </p:nvPr>
        </p:nvSpPr>
        <p:spPr bwMode="auto">
          <a:xfrm>
            <a:off x="8737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F8ECE7C-CE08-40AE-BA4A-86BBF67E8DD9}" type="slidenum">
              <a:rPr lang="en-US" altLang="en-US"/>
              <a:pPr>
                <a:defRPr/>
              </a:pPr>
              <a:t>‹#›</a:t>
            </a:fld>
            <a:endParaRPr lang="en-US" altLang="en-US"/>
          </a:p>
        </p:txBody>
      </p:sp>
    </p:spTree>
    <p:extLst>
      <p:ext uri="{BB962C8B-B14F-4D97-AF65-F5344CB8AC3E}">
        <p14:creationId xmlns:p14="http://schemas.microsoft.com/office/powerpoint/2010/main" val="399560042"/>
      </p:ext>
    </p:extLst>
  </p:cSld>
  <p:clrMap bg1="dk2" tx1="lt1" bg2="dk1"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8A9B8E2-CF21-45FA-8EE0-6F4ED55A45A8}"/>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D9E9B5CF-6C21-4D9A-833C-34077148E0FC}"/>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9E00668E-A28B-4A04-829D-B258E7C40E5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CBACAB3B-41C9-4D24-8ADD-83FB8AFC47C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6" name="Rectangle 6">
            <a:extLst>
              <a:ext uri="{FF2B5EF4-FFF2-40B4-BE49-F238E27FC236}">
                <a16:creationId xmlns:a16="http://schemas.microsoft.com/office/drawing/2014/main" id="{3D07CF65-E945-4A5A-8585-5381AE551F3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effectLst>
                  <a:outerShdw blurRad="38100" dist="38100" dir="2700000" algn="tl">
                    <a:srgbClr val="FFFFFF"/>
                  </a:outerShdw>
                </a:effectLst>
                <a:latin typeface="Arial" panose="020B0604020202020204" pitchFamily="34" charset="0"/>
              </a:defRPr>
            </a:lvl1pPr>
          </a:lstStyle>
          <a:p>
            <a:fld id="{FCA9A708-0247-45DA-966B-89AE5ADB736B}" type="slidenum">
              <a:rPr lang="en-US" altLang="en-US"/>
              <a:pPr/>
              <a:t>‹#›</a:t>
            </a:fld>
            <a:endParaRPr lang="en-US" altLang="en-US"/>
          </a:p>
        </p:txBody>
      </p:sp>
    </p:spTree>
    <p:extLst>
      <p:ext uri="{BB962C8B-B14F-4D97-AF65-F5344CB8AC3E}">
        <p14:creationId xmlns:p14="http://schemas.microsoft.com/office/powerpoint/2010/main" val="42665552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831F215D-F72B-45D7-9A33-978DD70F8645}"/>
              </a:ext>
            </a:extLst>
          </p:cNvPr>
          <p:cNvGrpSpPr>
            <a:grpSpLocks/>
          </p:cNvGrpSpPr>
          <p:nvPr/>
        </p:nvGrpSpPr>
        <p:grpSpPr bwMode="auto">
          <a:xfrm>
            <a:off x="1" y="6350"/>
            <a:ext cx="12187767" cy="6851650"/>
            <a:chOff x="0" y="4"/>
            <a:chExt cx="5758" cy="4316"/>
          </a:xfrm>
        </p:grpSpPr>
        <p:sp>
          <p:nvSpPr>
            <p:cNvPr id="4099" name="Freeform 3">
              <a:extLst>
                <a:ext uri="{FF2B5EF4-FFF2-40B4-BE49-F238E27FC236}">
                  <a16:creationId xmlns:a16="http://schemas.microsoft.com/office/drawing/2014/main" id="{79579979-C01F-4812-915B-DEBD4407CC1C}"/>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0" name="Freeform 4">
              <a:extLst>
                <a:ext uri="{FF2B5EF4-FFF2-40B4-BE49-F238E27FC236}">
                  <a16:creationId xmlns:a16="http://schemas.microsoft.com/office/drawing/2014/main" id="{79FC4FC6-06EB-433F-A577-FA9528469560}"/>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4101" name="Group 5">
              <a:extLst>
                <a:ext uri="{FF2B5EF4-FFF2-40B4-BE49-F238E27FC236}">
                  <a16:creationId xmlns:a16="http://schemas.microsoft.com/office/drawing/2014/main" id="{C97111D6-4288-4DDA-9F9C-024F331C9299}"/>
                </a:ext>
              </a:extLst>
            </p:cNvPr>
            <p:cNvGrpSpPr>
              <a:grpSpLocks/>
            </p:cNvGrpSpPr>
            <p:nvPr userDrawn="1"/>
          </p:nvGrpSpPr>
          <p:grpSpPr bwMode="auto">
            <a:xfrm>
              <a:off x="0" y="4"/>
              <a:ext cx="5758" cy="4316"/>
              <a:chOff x="0" y="4"/>
              <a:chExt cx="5758" cy="4316"/>
            </a:xfrm>
          </p:grpSpPr>
          <p:sp>
            <p:nvSpPr>
              <p:cNvPr id="4102" name="Freeform 6">
                <a:extLst>
                  <a:ext uri="{FF2B5EF4-FFF2-40B4-BE49-F238E27FC236}">
                    <a16:creationId xmlns:a16="http://schemas.microsoft.com/office/drawing/2014/main" id="{F8460DF7-75D9-4D49-9D99-8903981A374E}"/>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3" name="Freeform 7">
                <a:extLst>
                  <a:ext uri="{FF2B5EF4-FFF2-40B4-BE49-F238E27FC236}">
                    <a16:creationId xmlns:a16="http://schemas.microsoft.com/office/drawing/2014/main" id="{6A790947-A18D-4884-842B-09D199FCC417}"/>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4" name="Freeform 8">
                <a:extLst>
                  <a:ext uri="{FF2B5EF4-FFF2-40B4-BE49-F238E27FC236}">
                    <a16:creationId xmlns:a16="http://schemas.microsoft.com/office/drawing/2014/main" id="{77D35C39-0CBF-42EA-B033-DAE35C3B1C5B}"/>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5" name="Freeform 9">
                <a:extLst>
                  <a:ext uri="{FF2B5EF4-FFF2-40B4-BE49-F238E27FC236}">
                    <a16:creationId xmlns:a16="http://schemas.microsoft.com/office/drawing/2014/main" id="{58B09F3A-FC7C-486F-A2D9-3986038C2E6E}"/>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6" name="Freeform 10">
                <a:extLst>
                  <a:ext uri="{FF2B5EF4-FFF2-40B4-BE49-F238E27FC236}">
                    <a16:creationId xmlns:a16="http://schemas.microsoft.com/office/drawing/2014/main" id="{80D48F15-D143-48BB-A31B-C02EE4F403AD}"/>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7" name="Freeform 11">
                <a:extLst>
                  <a:ext uri="{FF2B5EF4-FFF2-40B4-BE49-F238E27FC236}">
                    <a16:creationId xmlns:a16="http://schemas.microsoft.com/office/drawing/2014/main" id="{BE29B1E3-7FC5-4237-9076-CFBF3592DA58}"/>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8" name="Freeform 12">
                <a:extLst>
                  <a:ext uri="{FF2B5EF4-FFF2-40B4-BE49-F238E27FC236}">
                    <a16:creationId xmlns:a16="http://schemas.microsoft.com/office/drawing/2014/main" id="{7F4B4510-8C1F-42E8-A84F-061AEE097369}"/>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9" name="Freeform 13">
                <a:extLst>
                  <a:ext uri="{FF2B5EF4-FFF2-40B4-BE49-F238E27FC236}">
                    <a16:creationId xmlns:a16="http://schemas.microsoft.com/office/drawing/2014/main" id="{832BBAE3-96F5-4664-86E6-1E32F3C61AD6}"/>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0" name="Freeform 14">
                <a:extLst>
                  <a:ext uri="{FF2B5EF4-FFF2-40B4-BE49-F238E27FC236}">
                    <a16:creationId xmlns:a16="http://schemas.microsoft.com/office/drawing/2014/main" id="{9760CF52-0702-48FC-9599-F949228C81B1}"/>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4111" name="Rectangle 15">
            <a:extLst>
              <a:ext uri="{FF2B5EF4-FFF2-40B4-BE49-F238E27FC236}">
                <a16:creationId xmlns:a16="http://schemas.microsoft.com/office/drawing/2014/main" id="{454D398C-ED45-4EE3-8A92-A2D5CB40A9F8}"/>
              </a:ext>
            </a:extLst>
          </p:cNvPr>
          <p:cNvSpPr>
            <a:spLocks noGrp="1" noChangeArrowheads="1"/>
          </p:cNvSpPr>
          <p:nvPr>
            <p:ph type="title"/>
          </p:nvPr>
        </p:nvSpPr>
        <p:spPr bwMode="auto">
          <a:xfrm>
            <a:off x="1422400" y="304801"/>
            <a:ext cx="100584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2" name="Rectangle 16">
            <a:extLst>
              <a:ext uri="{FF2B5EF4-FFF2-40B4-BE49-F238E27FC236}">
                <a16:creationId xmlns:a16="http://schemas.microsoft.com/office/drawing/2014/main" id="{6C9112AE-14B1-42AB-AD74-6D3B0BDDAA34}"/>
              </a:ext>
            </a:extLst>
          </p:cNvPr>
          <p:cNvSpPr>
            <a:spLocks noGrp="1" noChangeArrowheads="1"/>
          </p:cNvSpPr>
          <p:nvPr>
            <p:ph type="body" idx="1"/>
          </p:nvPr>
        </p:nvSpPr>
        <p:spPr bwMode="auto">
          <a:xfrm>
            <a:off x="1422400" y="1981200"/>
            <a:ext cx="1005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3" name="Rectangle 17">
            <a:extLst>
              <a:ext uri="{FF2B5EF4-FFF2-40B4-BE49-F238E27FC236}">
                <a16:creationId xmlns:a16="http://schemas.microsoft.com/office/drawing/2014/main" id="{44165A19-5962-4251-9A14-B4EED62495DC}"/>
              </a:ext>
            </a:extLst>
          </p:cNvPr>
          <p:cNvSpPr>
            <a:spLocks noGrp="1" noChangeArrowheads="1"/>
          </p:cNvSpPr>
          <p:nvPr>
            <p:ph type="dt" sz="half" idx="2"/>
          </p:nvPr>
        </p:nvSpPr>
        <p:spPr bwMode="auto">
          <a:xfrm>
            <a:off x="142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endParaRPr lang="en-US" altLang="en-US"/>
          </a:p>
        </p:txBody>
      </p:sp>
      <p:sp>
        <p:nvSpPr>
          <p:cNvPr id="4114" name="Rectangle 18">
            <a:extLst>
              <a:ext uri="{FF2B5EF4-FFF2-40B4-BE49-F238E27FC236}">
                <a16:creationId xmlns:a16="http://schemas.microsoft.com/office/drawing/2014/main" id="{9C35BB79-83B3-4E1A-B968-83FD378BE87A}"/>
              </a:ext>
            </a:extLst>
          </p:cNvPr>
          <p:cNvSpPr>
            <a:spLocks noGrp="1" noChangeArrowheads="1"/>
          </p:cNvSpPr>
          <p:nvPr>
            <p:ph type="ftr" sz="quarter" idx="3"/>
          </p:nvPr>
        </p:nvSpPr>
        <p:spPr bwMode="auto">
          <a:xfrm>
            <a:off x="4572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endParaRPr lang="en-US" altLang="en-US"/>
          </a:p>
        </p:txBody>
      </p:sp>
      <p:sp>
        <p:nvSpPr>
          <p:cNvPr id="4115" name="Rectangle 19">
            <a:extLst>
              <a:ext uri="{FF2B5EF4-FFF2-40B4-BE49-F238E27FC236}">
                <a16:creationId xmlns:a16="http://schemas.microsoft.com/office/drawing/2014/main" id="{E63057F8-E512-42A6-A887-D49B4EE8F517}"/>
              </a:ext>
            </a:extLst>
          </p:cNvPr>
          <p:cNvSpPr>
            <a:spLocks noGrp="1" noChangeArrowheads="1"/>
          </p:cNvSpPr>
          <p:nvPr>
            <p:ph type="sldNum" sz="quarter" idx="4"/>
          </p:nvPr>
        </p:nvSpPr>
        <p:spPr bwMode="auto">
          <a:xfrm>
            <a:off x="89408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fld id="{6E875795-42A3-4F80-AAAB-46D7E32382F8}" type="slidenum">
              <a:rPr lang="en-US" altLang="en-US"/>
              <a:pPr/>
              <a:t>‹#›</a:t>
            </a:fld>
            <a:endParaRPr lang="en-US" altLang="en-US"/>
          </a:p>
        </p:txBody>
      </p:sp>
    </p:spTree>
    <p:extLst>
      <p:ext uri="{BB962C8B-B14F-4D97-AF65-F5344CB8AC3E}">
        <p14:creationId xmlns:p14="http://schemas.microsoft.com/office/powerpoint/2010/main" val="3969658435"/>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Lst>
  <p:hf hdr="0" ftr="0" dt="0"/>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
            <a:extLst>
              <a:ext uri="{FF2B5EF4-FFF2-40B4-BE49-F238E27FC236}">
                <a16:creationId xmlns:a16="http://schemas.microsoft.com/office/drawing/2014/main" id="{DCEFBC87-3D1C-DF7F-DADA-9249D2ECF045}"/>
              </a:ext>
            </a:extLst>
          </p:cNvPr>
          <p:cNvSpPr txBox="1">
            <a:spLocks noChangeArrowheads="1"/>
          </p:cNvSpPr>
          <p:nvPr/>
        </p:nvSpPr>
        <p:spPr bwMode="auto">
          <a:xfrm>
            <a:off x="9668933" y="12700"/>
            <a:ext cx="2438400" cy="215444"/>
          </a:xfrm>
          <a:prstGeom prst="rect">
            <a:avLst/>
          </a:prstGeom>
          <a:noFill/>
          <a:ln>
            <a:noFill/>
          </a:ln>
          <a:effec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defRPr/>
            </a:pPr>
            <a:r>
              <a:rPr lang="en-GB" altLang="en-US" sz="1400">
                <a:solidFill>
                  <a:srgbClr val="000099"/>
                </a:solidFill>
              </a:rPr>
              <a:t>© 2002 By Default!</a:t>
            </a:r>
          </a:p>
        </p:txBody>
      </p:sp>
      <p:sp>
        <p:nvSpPr>
          <p:cNvPr id="1027" name="Text Box 3">
            <a:extLst>
              <a:ext uri="{FF2B5EF4-FFF2-40B4-BE49-F238E27FC236}">
                <a16:creationId xmlns:a16="http://schemas.microsoft.com/office/drawing/2014/main" id="{C545DF63-9C1A-3FF7-1228-8ABDABDB281D}"/>
              </a:ext>
            </a:extLst>
          </p:cNvPr>
          <p:cNvSpPr txBox="1">
            <a:spLocks noChangeArrowheads="1"/>
          </p:cNvSpPr>
          <p:nvPr/>
        </p:nvSpPr>
        <p:spPr bwMode="auto">
          <a:xfrm>
            <a:off x="101600" y="6645276"/>
            <a:ext cx="6502400" cy="138499"/>
          </a:xfrm>
          <a:prstGeom prst="rect">
            <a:avLst/>
          </a:prstGeom>
          <a:noFill/>
          <a:ln>
            <a:noFill/>
          </a:ln>
          <a:effec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r>
              <a:rPr lang="en-GB" altLang="en-US" sz="900">
                <a:solidFill>
                  <a:srgbClr val="000099"/>
                </a:solidFill>
              </a:rPr>
              <a:t>A Free sample background from www.awesomebackgrounds.com</a:t>
            </a:r>
          </a:p>
        </p:txBody>
      </p:sp>
      <p:pic>
        <p:nvPicPr>
          <p:cNvPr id="1028" name="Picture 4" descr="Chain-Links-01">
            <a:extLst>
              <a:ext uri="{FF2B5EF4-FFF2-40B4-BE49-F238E27FC236}">
                <a16:creationId xmlns:a16="http://schemas.microsoft.com/office/drawing/2014/main" id="{94C4DA48-05E6-6247-FD5F-9E4B355680EE}"/>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hidden">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a:extLst>
              <a:ext uri="{FF2B5EF4-FFF2-40B4-BE49-F238E27FC236}">
                <a16:creationId xmlns:a16="http://schemas.microsoft.com/office/drawing/2014/main" id="{D1929E81-4F08-257A-DF5B-936D22A780AE}"/>
              </a:ext>
            </a:extLst>
          </p:cNvPr>
          <p:cNvSpPr txBox="1">
            <a:spLocks noChangeArrowheads="1"/>
          </p:cNvSpPr>
          <p:nvPr/>
        </p:nvSpPr>
        <p:spPr bwMode="auto">
          <a:xfrm>
            <a:off x="67733" y="12700"/>
            <a:ext cx="2438400" cy="215444"/>
          </a:xfrm>
          <a:prstGeom prst="rect">
            <a:avLst/>
          </a:prstGeom>
          <a:noFill/>
          <a:ln>
            <a:noFill/>
          </a:ln>
          <a:effec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r>
              <a:rPr lang="en-GB" altLang="en-US" sz="1400">
                <a:solidFill>
                  <a:schemeClr val="bg1"/>
                </a:solidFill>
              </a:rPr>
              <a:t>Slide </a:t>
            </a:r>
            <a:fld id="{B2803BAE-B62E-4EA6-BB8A-BFB74668B54B}" type="slidenum">
              <a:rPr lang="en-GB" altLang="en-US" sz="1400" smtClean="0">
                <a:solidFill>
                  <a:schemeClr val="bg1"/>
                </a:solidFill>
              </a:rPr>
              <a:pPr>
                <a:spcBef>
                  <a:spcPct val="50000"/>
                </a:spcBef>
                <a:defRPr/>
              </a:pPr>
              <a:t>‹#›</a:t>
            </a:fld>
            <a:endParaRPr lang="en-GB" altLang="en-US" sz="1400">
              <a:solidFill>
                <a:schemeClr val="bg1"/>
              </a:solidFill>
            </a:endParaRPr>
          </a:p>
        </p:txBody>
      </p:sp>
      <p:sp>
        <p:nvSpPr>
          <p:cNvPr id="39942" name="Rectangle 6">
            <a:extLst>
              <a:ext uri="{FF2B5EF4-FFF2-40B4-BE49-F238E27FC236}">
                <a16:creationId xmlns:a16="http://schemas.microsoft.com/office/drawing/2014/main" id="{C6588BF0-DA44-AAF0-1875-CFE98A383C47}"/>
              </a:ext>
            </a:extLst>
          </p:cNvPr>
          <p:cNvSpPr>
            <a:spLocks noGrp="1" noChangeArrowheads="1"/>
          </p:cNvSpPr>
          <p:nvPr>
            <p:ph type="title"/>
          </p:nvPr>
        </p:nvSpPr>
        <p:spPr bwMode="auto">
          <a:xfrm>
            <a:off x="304800" y="304800"/>
            <a:ext cx="11582400" cy="685800"/>
          </a:xfrm>
          <a:prstGeom prst="rect">
            <a:avLst/>
          </a:prstGeom>
          <a:noFill/>
          <a:ln>
            <a:noFill/>
          </a:ln>
          <a:effectLst/>
        </p:spPr>
        <p:txBody>
          <a:bodyPr vert="horz" wrap="square" lIns="36000" tIns="45720" rIns="36000" bIns="45720" numCol="1" anchor="t" anchorCtr="1" compatLnSpc="1">
            <a:prstTxWarp prst="textNoShape">
              <a:avLst/>
            </a:prstTxWarp>
          </a:bodyPr>
          <a:lstStyle/>
          <a:p>
            <a:pPr lvl="0"/>
            <a:r>
              <a:rPr lang="en-US" altLang="en-US"/>
              <a:t>Click to edit Master title style</a:t>
            </a:r>
          </a:p>
        </p:txBody>
      </p:sp>
      <p:sp>
        <p:nvSpPr>
          <p:cNvPr id="39943" name="Rectangle 7">
            <a:extLst>
              <a:ext uri="{FF2B5EF4-FFF2-40B4-BE49-F238E27FC236}">
                <a16:creationId xmlns:a16="http://schemas.microsoft.com/office/drawing/2014/main" id="{C89C3D5B-850B-B085-AE62-2642A1F261A9}"/>
              </a:ext>
            </a:extLst>
          </p:cNvPr>
          <p:cNvSpPr>
            <a:spLocks noGrp="1" noChangeArrowheads="1"/>
          </p:cNvSpPr>
          <p:nvPr>
            <p:ph type="body" idx="1"/>
          </p:nvPr>
        </p:nvSpPr>
        <p:spPr bwMode="auto">
          <a:xfrm>
            <a:off x="304800" y="1676400"/>
            <a:ext cx="11582400" cy="4343400"/>
          </a:xfrm>
          <a:prstGeom prst="rect">
            <a:avLst/>
          </a:prstGeom>
          <a:noFill/>
          <a:ln>
            <a:noFill/>
          </a:ln>
          <a:effectLst/>
        </p:spPr>
        <p:txBody>
          <a:bodyPr vert="horz" wrap="square" lIns="91440" tIns="45720" rIns="91440" bIns="45720" numCol="1" anchor="t" anchorCtr="1"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72955523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spd="med">
    <p:strips dir="rd"/>
  </p:transition>
  <p:hf hdr="0" ftr="0" dt="0"/>
  <p:txStyles>
    <p:titleStyle>
      <a:lvl1pPr algn="ctr" rtl="0" eaLnBrk="0" fontAlgn="base" hangingPunct="0">
        <a:lnSpc>
          <a:spcPct val="85000"/>
        </a:lnSpc>
        <a:spcBef>
          <a:spcPct val="10000"/>
        </a:spcBef>
        <a:spcAft>
          <a:spcPct val="0"/>
        </a:spcAft>
        <a:defRPr sz="44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5pPr>
      <a:lvl6pPr marL="457200"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6pPr>
      <a:lvl7pPr marL="914400"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7pPr>
      <a:lvl8pPr marL="1371600"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8pPr>
      <a:lvl9pPr marL="1828800"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hangingPunct="0">
        <a:lnSpc>
          <a:spcPct val="85000"/>
        </a:lnSpc>
        <a:spcBef>
          <a:spcPct val="20000"/>
        </a:spcBef>
        <a:spcAft>
          <a:spcPct val="0"/>
        </a:spcAft>
        <a:buClr>
          <a:schemeClr val="hlink"/>
        </a:buClr>
        <a:buSzPct val="70000"/>
        <a:buFont typeface="Wingdings" panose="05000000000000000000" pitchFamily="2" charset="2"/>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lnSpc>
          <a:spcPct val="85000"/>
        </a:lnSpc>
        <a:spcBef>
          <a:spcPct val="0"/>
        </a:spcBef>
        <a:spcAft>
          <a:spcPct val="0"/>
        </a:spcAft>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lnSpc>
          <a:spcPct val="85000"/>
        </a:lnSpc>
        <a:spcBef>
          <a:spcPct val="15000"/>
        </a:spcBef>
        <a:spcAft>
          <a:spcPct val="0"/>
        </a:spcAft>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08F78CD-4939-6DFE-4CD9-F723E40D34AF}"/>
              </a:ext>
            </a:extLst>
          </p:cNvPr>
          <p:cNvGrpSpPr>
            <a:grpSpLocks/>
          </p:cNvGrpSpPr>
          <p:nvPr/>
        </p:nvGrpSpPr>
        <p:grpSpPr bwMode="auto">
          <a:xfrm>
            <a:off x="5067300" y="1789114"/>
            <a:ext cx="7120467" cy="5056187"/>
            <a:chOff x="2394" y="1127"/>
            <a:chExt cx="3364" cy="3185"/>
          </a:xfrm>
        </p:grpSpPr>
        <p:sp>
          <p:nvSpPr>
            <p:cNvPr id="10243" name="Rectangle 3">
              <a:extLst>
                <a:ext uri="{FF2B5EF4-FFF2-40B4-BE49-F238E27FC236}">
                  <a16:creationId xmlns:a16="http://schemas.microsoft.com/office/drawing/2014/main" id="{3F9765DD-E0F7-8635-B6FF-5AA35E833553}"/>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4" name="Oval 4">
              <a:extLst>
                <a:ext uri="{FF2B5EF4-FFF2-40B4-BE49-F238E27FC236}">
                  <a16:creationId xmlns:a16="http://schemas.microsoft.com/office/drawing/2014/main" id="{711CCA40-2D70-9391-71FD-A8D30524588F}"/>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5" name="Rectangle 5">
              <a:extLst>
                <a:ext uri="{FF2B5EF4-FFF2-40B4-BE49-F238E27FC236}">
                  <a16:creationId xmlns:a16="http://schemas.microsoft.com/office/drawing/2014/main" id="{0958CA52-9435-CC1A-982E-2F4EB3B8297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6" name="Freeform 6">
              <a:extLst>
                <a:ext uri="{FF2B5EF4-FFF2-40B4-BE49-F238E27FC236}">
                  <a16:creationId xmlns:a16="http://schemas.microsoft.com/office/drawing/2014/main" id="{C4977D9C-4186-F5A3-4637-C3BBDA66612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47" name="Rectangle 7">
              <a:extLst>
                <a:ext uri="{FF2B5EF4-FFF2-40B4-BE49-F238E27FC236}">
                  <a16:creationId xmlns:a16="http://schemas.microsoft.com/office/drawing/2014/main" id="{5E220434-B4E7-35F1-452C-488B0F8362CA}"/>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8" name="Rectangle 8">
              <a:extLst>
                <a:ext uri="{FF2B5EF4-FFF2-40B4-BE49-F238E27FC236}">
                  <a16:creationId xmlns:a16="http://schemas.microsoft.com/office/drawing/2014/main" id="{82817ED8-B613-690F-D54D-3218B0026DC7}"/>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9" name="Rectangle 9">
              <a:extLst>
                <a:ext uri="{FF2B5EF4-FFF2-40B4-BE49-F238E27FC236}">
                  <a16:creationId xmlns:a16="http://schemas.microsoft.com/office/drawing/2014/main" id="{A1E38733-B724-41FF-2057-A8BB454A58D6}"/>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0" name="Rectangle 10">
              <a:extLst>
                <a:ext uri="{FF2B5EF4-FFF2-40B4-BE49-F238E27FC236}">
                  <a16:creationId xmlns:a16="http://schemas.microsoft.com/office/drawing/2014/main" id="{3D514DC9-0AD0-ABDC-E813-B66FAD2E7A74}"/>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1" name="Rectangle 11">
              <a:extLst>
                <a:ext uri="{FF2B5EF4-FFF2-40B4-BE49-F238E27FC236}">
                  <a16:creationId xmlns:a16="http://schemas.microsoft.com/office/drawing/2014/main" id="{5B2B7885-833E-44BB-471C-041DA2D0CCB0}"/>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2" name="Freeform 12">
              <a:extLst>
                <a:ext uri="{FF2B5EF4-FFF2-40B4-BE49-F238E27FC236}">
                  <a16:creationId xmlns:a16="http://schemas.microsoft.com/office/drawing/2014/main" id="{A787A4F5-A1AF-EB53-5310-C26F9A4E101D}"/>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3" name="Freeform 13">
              <a:extLst>
                <a:ext uri="{FF2B5EF4-FFF2-40B4-BE49-F238E27FC236}">
                  <a16:creationId xmlns:a16="http://schemas.microsoft.com/office/drawing/2014/main" id="{8753FBD8-C313-E275-14B7-F79D6CCEC38A}"/>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4" name="Freeform 14">
              <a:extLst>
                <a:ext uri="{FF2B5EF4-FFF2-40B4-BE49-F238E27FC236}">
                  <a16:creationId xmlns:a16="http://schemas.microsoft.com/office/drawing/2014/main" id="{8092AD31-F17E-0225-E663-7F866D0ADC77}"/>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0255" name="Freeform 15">
              <a:extLst>
                <a:ext uri="{FF2B5EF4-FFF2-40B4-BE49-F238E27FC236}">
                  <a16:creationId xmlns:a16="http://schemas.microsoft.com/office/drawing/2014/main" id="{19EF0F79-F997-44AB-C9B9-362FAF7646B3}"/>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0256" name="Freeform 16">
              <a:extLst>
                <a:ext uri="{FF2B5EF4-FFF2-40B4-BE49-F238E27FC236}">
                  <a16:creationId xmlns:a16="http://schemas.microsoft.com/office/drawing/2014/main" id="{39B41A33-18C3-2B8D-5EE7-A779ADF17D7C}"/>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7" name="Freeform 17">
              <a:extLst>
                <a:ext uri="{FF2B5EF4-FFF2-40B4-BE49-F238E27FC236}">
                  <a16:creationId xmlns:a16="http://schemas.microsoft.com/office/drawing/2014/main" id="{5B45BEB2-7E3E-9CDC-5840-78A91D523CE8}"/>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8" name="Freeform 18">
              <a:extLst>
                <a:ext uri="{FF2B5EF4-FFF2-40B4-BE49-F238E27FC236}">
                  <a16:creationId xmlns:a16="http://schemas.microsoft.com/office/drawing/2014/main" id="{516A5A73-BC5D-6C63-C0F8-D74F680DACA6}"/>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9" name="Freeform 19">
              <a:extLst>
                <a:ext uri="{FF2B5EF4-FFF2-40B4-BE49-F238E27FC236}">
                  <a16:creationId xmlns:a16="http://schemas.microsoft.com/office/drawing/2014/main" id="{4B69996A-FA79-8C78-B6F7-57D10A95631C}"/>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0" name="Freeform 20">
              <a:extLst>
                <a:ext uri="{FF2B5EF4-FFF2-40B4-BE49-F238E27FC236}">
                  <a16:creationId xmlns:a16="http://schemas.microsoft.com/office/drawing/2014/main" id="{119D519A-DA23-483A-0355-D9453B50E69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1" name="Freeform 21">
              <a:extLst>
                <a:ext uri="{FF2B5EF4-FFF2-40B4-BE49-F238E27FC236}">
                  <a16:creationId xmlns:a16="http://schemas.microsoft.com/office/drawing/2014/main" id="{9B8E5095-088B-7999-1C32-BDD3A5A8F6A3}"/>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2" name="Freeform 22">
              <a:extLst>
                <a:ext uri="{FF2B5EF4-FFF2-40B4-BE49-F238E27FC236}">
                  <a16:creationId xmlns:a16="http://schemas.microsoft.com/office/drawing/2014/main" id="{E22BE002-5FC6-2C5F-C130-7C948843DF0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3" name="Freeform 23">
              <a:extLst>
                <a:ext uri="{FF2B5EF4-FFF2-40B4-BE49-F238E27FC236}">
                  <a16:creationId xmlns:a16="http://schemas.microsoft.com/office/drawing/2014/main" id="{F14395CC-0B10-B2B8-BF38-ED11B442B809}"/>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0264" name="Freeform 24">
              <a:extLst>
                <a:ext uri="{FF2B5EF4-FFF2-40B4-BE49-F238E27FC236}">
                  <a16:creationId xmlns:a16="http://schemas.microsoft.com/office/drawing/2014/main" id="{3F2DC2A3-397B-84A8-380F-279057932F9E}"/>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5" name="Freeform 25">
              <a:extLst>
                <a:ext uri="{FF2B5EF4-FFF2-40B4-BE49-F238E27FC236}">
                  <a16:creationId xmlns:a16="http://schemas.microsoft.com/office/drawing/2014/main" id="{33C4C27A-AE1C-B16D-D3CC-F0DEAA78261F}"/>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6" name="Freeform 26">
              <a:extLst>
                <a:ext uri="{FF2B5EF4-FFF2-40B4-BE49-F238E27FC236}">
                  <a16:creationId xmlns:a16="http://schemas.microsoft.com/office/drawing/2014/main" id="{75E4246E-FA87-6E25-F94E-5BFDF0B3DFAC}"/>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7" name="Oval 27">
              <a:extLst>
                <a:ext uri="{FF2B5EF4-FFF2-40B4-BE49-F238E27FC236}">
                  <a16:creationId xmlns:a16="http://schemas.microsoft.com/office/drawing/2014/main" id="{CB336E3C-EE3F-C519-ADF4-486DB95341A5}"/>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10268" name="Oval 28">
              <a:extLst>
                <a:ext uri="{FF2B5EF4-FFF2-40B4-BE49-F238E27FC236}">
                  <a16:creationId xmlns:a16="http://schemas.microsoft.com/office/drawing/2014/main" id="{B833FCD8-5A8A-50BA-DCF5-8C46655D6A67}"/>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69" name="Oval 29">
              <a:extLst>
                <a:ext uri="{FF2B5EF4-FFF2-40B4-BE49-F238E27FC236}">
                  <a16:creationId xmlns:a16="http://schemas.microsoft.com/office/drawing/2014/main" id="{31BCA240-D7F7-5B7D-35A4-9DAB1240ABE4}"/>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10270" name="Freeform 30">
              <a:extLst>
                <a:ext uri="{FF2B5EF4-FFF2-40B4-BE49-F238E27FC236}">
                  <a16:creationId xmlns:a16="http://schemas.microsoft.com/office/drawing/2014/main" id="{BEF9AAAE-8EF7-A2DE-6137-626B931FC6AB}"/>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71" name="Freeform 31">
              <a:extLst>
                <a:ext uri="{FF2B5EF4-FFF2-40B4-BE49-F238E27FC236}">
                  <a16:creationId xmlns:a16="http://schemas.microsoft.com/office/drawing/2014/main" id="{399EB917-5D00-597B-D888-1BE60930FCAE}"/>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72" name="Rectangle 32">
              <a:extLst>
                <a:ext uri="{FF2B5EF4-FFF2-40B4-BE49-F238E27FC236}">
                  <a16:creationId xmlns:a16="http://schemas.microsoft.com/office/drawing/2014/main" id="{FBB85222-5FB2-AD2D-F43F-20DF70142B86}"/>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10273" name="Rectangle 33">
              <a:extLst>
                <a:ext uri="{FF2B5EF4-FFF2-40B4-BE49-F238E27FC236}">
                  <a16:creationId xmlns:a16="http://schemas.microsoft.com/office/drawing/2014/main" id="{D10CE2C5-81DC-7253-B5C4-0AC2B3366E2F}"/>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74" name="AutoShape 34">
              <a:extLst>
                <a:ext uri="{FF2B5EF4-FFF2-40B4-BE49-F238E27FC236}">
                  <a16:creationId xmlns:a16="http://schemas.microsoft.com/office/drawing/2014/main" id="{D044EBED-3C57-1EC0-0374-24ED96E482B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75" name="Freeform 35">
              <a:extLst>
                <a:ext uri="{FF2B5EF4-FFF2-40B4-BE49-F238E27FC236}">
                  <a16:creationId xmlns:a16="http://schemas.microsoft.com/office/drawing/2014/main" id="{C882537C-5F83-2FDA-FA6B-048A01B266A2}"/>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0276" name="Freeform 36">
              <a:extLst>
                <a:ext uri="{FF2B5EF4-FFF2-40B4-BE49-F238E27FC236}">
                  <a16:creationId xmlns:a16="http://schemas.microsoft.com/office/drawing/2014/main" id="{96988823-76B0-4617-C9BF-06D69C647E2B}"/>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0277" name="Rectangle 37">
            <a:extLst>
              <a:ext uri="{FF2B5EF4-FFF2-40B4-BE49-F238E27FC236}">
                <a16:creationId xmlns:a16="http://schemas.microsoft.com/office/drawing/2014/main" id="{F2753C17-858C-AF71-2D3E-7A68FAA98E0C}"/>
              </a:ext>
            </a:extLst>
          </p:cNvPr>
          <p:cNvSpPr>
            <a:spLocks noGrp="1" noChangeArrowheads="1"/>
          </p:cNvSpPr>
          <p:nvPr>
            <p:ph type="title"/>
          </p:nvPr>
        </p:nvSpPr>
        <p:spPr bwMode="auto">
          <a:xfrm>
            <a:off x="609600" y="277813"/>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E0ECB4E3-1438-0887-02ED-7D8F6EA95125}"/>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92C83909-10B9-93F8-18AD-C18F75320ADB}"/>
              </a:ext>
            </a:extLst>
          </p:cNvPr>
          <p:cNvSpPr>
            <a:spLocks noGrp="1" noChangeArrowheads="1"/>
          </p:cNvSpPr>
          <p:nvPr>
            <p:ph type="dt" sz="half" idx="2"/>
          </p:nvPr>
        </p:nvSpPr>
        <p:spPr bwMode="auto">
          <a:xfrm>
            <a:off x="609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0280" name="Rectangle 40">
            <a:extLst>
              <a:ext uri="{FF2B5EF4-FFF2-40B4-BE49-F238E27FC236}">
                <a16:creationId xmlns:a16="http://schemas.microsoft.com/office/drawing/2014/main" id="{8A07688F-15C4-D813-AC68-72EC90AAAD29}"/>
              </a:ext>
            </a:extLst>
          </p:cNvPr>
          <p:cNvSpPr>
            <a:spLocks noGrp="1" noChangeArrowheads="1"/>
          </p:cNvSpPr>
          <p:nvPr>
            <p:ph type="ftr" sz="quarter" idx="3"/>
          </p:nvPr>
        </p:nvSpPr>
        <p:spPr bwMode="auto">
          <a:xfrm>
            <a:off x="4165600" y="6278563"/>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10281" name="Rectangle 41">
            <a:extLst>
              <a:ext uri="{FF2B5EF4-FFF2-40B4-BE49-F238E27FC236}">
                <a16:creationId xmlns:a16="http://schemas.microsoft.com/office/drawing/2014/main" id="{9DE427B9-D436-8464-8C12-215E6537D4F7}"/>
              </a:ext>
            </a:extLst>
          </p:cNvPr>
          <p:cNvSpPr>
            <a:spLocks noGrp="1" noChangeArrowheads="1"/>
          </p:cNvSpPr>
          <p:nvPr>
            <p:ph type="sldNum" sz="quarter" idx="4"/>
          </p:nvPr>
        </p:nvSpPr>
        <p:spPr bwMode="auto">
          <a:xfrm>
            <a:off x="8737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1D5E80E-1DFC-441F-B01B-F93A5F9339D7}" type="slidenum">
              <a:rPr lang="en-US" altLang="en-US"/>
              <a:pPr>
                <a:defRPr/>
              </a:pPr>
              <a:t>‹#›</a:t>
            </a:fld>
            <a:endParaRPr lang="en-US" altLang="en-US"/>
          </a:p>
        </p:txBody>
      </p:sp>
    </p:spTree>
    <p:extLst>
      <p:ext uri="{BB962C8B-B14F-4D97-AF65-F5344CB8AC3E}">
        <p14:creationId xmlns:p14="http://schemas.microsoft.com/office/powerpoint/2010/main" val="1108919231"/>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 id="2147484104" r:id="rId18"/>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BB43EEC-31B0-2E34-7EF8-69B9D7C6A7BA}"/>
              </a:ext>
            </a:extLst>
          </p:cNvPr>
          <p:cNvGrpSpPr>
            <a:grpSpLocks/>
          </p:cNvGrpSpPr>
          <p:nvPr/>
        </p:nvGrpSpPr>
        <p:grpSpPr bwMode="auto">
          <a:xfrm>
            <a:off x="5067300" y="1789114"/>
            <a:ext cx="7120467" cy="5056187"/>
            <a:chOff x="2394" y="1127"/>
            <a:chExt cx="3364" cy="3185"/>
          </a:xfrm>
        </p:grpSpPr>
        <p:sp>
          <p:nvSpPr>
            <p:cNvPr id="10243" name="Rectangle 3">
              <a:extLst>
                <a:ext uri="{FF2B5EF4-FFF2-40B4-BE49-F238E27FC236}">
                  <a16:creationId xmlns:a16="http://schemas.microsoft.com/office/drawing/2014/main" id="{643572FE-2B71-E873-619E-9427B9B99296}"/>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4" name="Oval 4">
              <a:extLst>
                <a:ext uri="{FF2B5EF4-FFF2-40B4-BE49-F238E27FC236}">
                  <a16:creationId xmlns:a16="http://schemas.microsoft.com/office/drawing/2014/main" id="{1C1F42E9-0675-81D9-0EE6-C4DB2072F2F7}"/>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5" name="Rectangle 5">
              <a:extLst>
                <a:ext uri="{FF2B5EF4-FFF2-40B4-BE49-F238E27FC236}">
                  <a16:creationId xmlns:a16="http://schemas.microsoft.com/office/drawing/2014/main" id="{48E22389-48FB-34A3-1559-6657C1AB7F48}"/>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6" name="Freeform 6">
              <a:extLst>
                <a:ext uri="{FF2B5EF4-FFF2-40B4-BE49-F238E27FC236}">
                  <a16:creationId xmlns:a16="http://schemas.microsoft.com/office/drawing/2014/main" id="{F8ABC538-F141-CD97-5ACB-413891809500}"/>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47" name="Rectangle 7">
              <a:extLst>
                <a:ext uri="{FF2B5EF4-FFF2-40B4-BE49-F238E27FC236}">
                  <a16:creationId xmlns:a16="http://schemas.microsoft.com/office/drawing/2014/main" id="{5CDE67D5-101E-9691-41B3-9C687B2355DC}"/>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8" name="Rectangle 8">
              <a:extLst>
                <a:ext uri="{FF2B5EF4-FFF2-40B4-BE49-F238E27FC236}">
                  <a16:creationId xmlns:a16="http://schemas.microsoft.com/office/drawing/2014/main" id="{79B8D6FC-1CC9-3DFA-E788-7309C86600B1}"/>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9" name="Rectangle 9">
              <a:extLst>
                <a:ext uri="{FF2B5EF4-FFF2-40B4-BE49-F238E27FC236}">
                  <a16:creationId xmlns:a16="http://schemas.microsoft.com/office/drawing/2014/main" id="{6E03F853-9E5D-DFBB-A8FC-16E672D2BECA}"/>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0" name="Rectangle 10">
              <a:extLst>
                <a:ext uri="{FF2B5EF4-FFF2-40B4-BE49-F238E27FC236}">
                  <a16:creationId xmlns:a16="http://schemas.microsoft.com/office/drawing/2014/main" id="{061A6BB8-2933-D7FD-39F6-6FA0969182EE}"/>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1" name="Rectangle 11">
              <a:extLst>
                <a:ext uri="{FF2B5EF4-FFF2-40B4-BE49-F238E27FC236}">
                  <a16:creationId xmlns:a16="http://schemas.microsoft.com/office/drawing/2014/main" id="{278D9350-F04E-FD5D-DE7F-D7914193F035}"/>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2" name="Freeform 12">
              <a:extLst>
                <a:ext uri="{FF2B5EF4-FFF2-40B4-BE49-F238E27FC236}">
                  <a16:creationId xmlns:a16="http://schemas.microsoft.com/office/drawing/2014/main" id="{0E20CF97-6A23-60F2-0130-117629EB76CB}"/>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3" name="Freeform 13">
              <a:extLst>
                <a:ext uri="{FF2B5EF4-FFF2-40B4-BE49-F238E27FC236}">
                  <a16:creationId xmlns:a16="http://schemas.microsoft.com/office/drawing/2014/main" id="{A2C9CED3-E9B0-8442-9A51-7A96180AC9A0}"/>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4" name="Freeform 14">
              <a:extLst>
                <a:ext uri="{FF2B5EF4-FFF2-40B4-BE49-F238E27FC236}">
                  <a16:creationId xmlns:a16="http://schemas.microsoft.com/office/drawing/2014/main" id="{CB6232AB-2403-D063-5873-1CDC54BE3C1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0255" name="Freeform 15">
              <a:extLst>
                <a:ext uri="{FF2B5EF4-FFF2-40B4-BE49-F238E27FC236}">
                  <a16:creationId xmlns:a16="http://schemas.microsoft.com/office/drawing/2014/main" id="{89B21D0E-7C99-A631-FF61-09E8028130E9}"/>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0256" name="Freeform 16">
              <a:extLst>
                <a:ext uri="{FF2B5EF4-FFF2-40B4-BE49-F238E27FC236}">
                  <a16:creationId xmlns:a16="http://schemas.microsoft.com/office/drawing/2014/main" id="{B696744E-727E-8313-9440-60AE1DA223B7}"/>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7" name="Freeform 17">
              <a:extLst>
                <a:ext uri="{FF2B5EF4-FFF2-40B4-BE49-F238E27FC236}">
                  <a16:creationId xmlns:a16="http://schemas.microsoft.com/office/drawing/2014/main" id="{F921EEA0-15BC-55DD-31DD-AA688AAB3276}"/>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8" name="Freeform 18">
              <a:extLst>
                <a:ext uri="{FF2B5EF4-FFF2-40B4-BE49-F238E27FC236}">
                  <a16:creationId xmlns:a16="http://schemas.microsoft.com/office/drawing/2014/main" id="{C0207458-923E-6753-7CDD-CF3E16C22821}"/>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9" name="Freeform 19">
              <a:extLst>
                <a:ext uri="{FF2B5EF4-FFF2-40B4-BE49-F238E27FC236}">
                  <a16:creationId xmlns:a16="http://schemas.microsoft.com/office/drawing/2014/main" id="{FE7D32F9-27EC-57DA-4AE7-894E24821F07}"/>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0" name="Freeform 20">
              <a:extLst>
                <a:ext uri="{FF2B5EF4-FFF2-40B4-BE49-F238E27FC236}">
                  <a16:creationId xmlns:a16="http://schemas.microsoft.com/office/drawing/2014/main" id="{1E343BEF-4A58-D64C-E65C-C31DCA90F5F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1" name="Freeform 21">
              <a:extLst>
                <a:ext uri="{FF2B5EF4-FFF2-40B4-BE49-F238E27FC236}">
                  <a16:creationId xmlns:a16="http://schemas.microsoft.com/office/drawing/2014/main" id="{88387FA6-407E-6154-732A-DEE0E002E2C9}"/>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2" name="Freeform 22">
              <a:extLst>
                <a:ext uri="{FF2B5EF4-FFF2-40B4-BE49-F238E27FC236}">
                  <a16:creationId xmlns:a16="http://schemas.microsoft.com/office/drawing/2014/main" id="{D17DB4B1-D498-7532-DECA-7248EF57F813}"/>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3" name="Freeform 23">
              <a:extLst>
                <a:ext uri="{FF2B5EF4-FFF2-40B4-BE49-F238E27FC236}">
                  <a16:creationId xmlns:a16="http://schemas.microsoft.com/office/drawing/2014/main" id="{DDFA8E4A-595F-6EA6-5990-6AC02438CD9C}"/>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0264" name="Freeform 24">
              <a:extLst>
                <a:ext uri="{FF2B5EF4-FFF2-40B4-BE49-F238E27FC236}">
                  <a16:creationId xmlns:a16="http://schemas.microsoft.com/office/drawing/2014/main" id="{2D7D54F7-EF0D-8559-2E6C-70BA07D4299D}"/>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5" name="Freeform 25">
              <a:extLst>
                <a:ext uri="{FF2B5EF4-FFF2-40B4-BE49-F238E27FC236}">
                  <a16:creationId xmlns:a16="http://schemas.microsoft.com/office/drawing/2014/main" id="{3792A9F1-F457-4F5E-1A1C-079D1048553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6" name="Freeform 26">
              <a:extLst>
                <a:ext uri="{FF2B5EF4-FFF2-40B4-BE49-F238E27FC236}">
                  <a16:creationId xmlns:a16="http://schemas.microsoft.com/office/drawing/2014/main" id="{1BAEEB2C-C742-1B72-4259-72655BB4B657}"/>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7" name="Oval 27">
              <a:extLst>
                <a:ext uri="{FF2B5EF4-FFF2-40B4-BE49-F238E27FC236}">
                  <a16:creationId xmlns:a16="http://schemas.microsoft.com/office/drawing/2014/main" id="{086E7772-7887-5D35-C838-221DBE78D20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10268" name="Oval 28">
              <a:extLst>
                <a:ext uri="{FF2B5EF4-FFF2-40B4-BE49-F238E27FC236}">
                  <a16:creationId xmlns:a16="http://schemas.microsoft.com/office/drawing/2014/main" id="{E0935ACD-60C4-89C0-AA14-D6817BCB26BD}"/>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69" name="Oval 29">
              <a:extLst>
                <a:ext uri="{FF2B5EF4-FFF2-40B4-BE49-F238E27FC236}">
                  <a16:creationId xmlns:a16="http://schemas.microsoft.com/office/drawing/2014/main" id="{80CC52C0-4E1B-151E-5C4D-758B75686E84}"/>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10270" name="Freeform 30">
              <a:extLst>
                <a:ext uri="{FF2B5EF4-FFF2-40B4-BE49-F238E27FC236}">
                  <a16:creationId xmlns:a16="http://schemas.microsoft.com/office/drawing/2014/main" id="{73849F85-FD2A-DDFF-F5C8-540834C38BE7}"/>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71" name="Freeform 31">
              <a:extLst>
                <a:ext uri="{FF2B5EF4-FFF2-40B4-BE49-F238E27FC236}">
                  <a16:creationId xmlns:a16="http://schemas.microsoft.com/office/drawing/2014/main" id="{9E350181-3719-8B11-5E73-3CAB23FF9D33}"/>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72" name="Rectangle 32">
              <a:extLst>
                <a:ext uri="{FF2B5EF4-FFF2-40B4-BE49-F238E27FC236}">
                  <a16:creationId xmlns:a16="http://schemas.microsoft.com/office/drawing/2014/main" id="{2AB48DE1-8761-8BE4-E7F1-F18D50DBBB9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10273" name="Rectangle 33">
              <a:extLst>
                <a:ext uri="{FF2B5EF4-FFF2-40B4-BE49-F238E27FC236}">
                  <a16:creationId xmlns:a16="http://schemas.microsoft.com/office/drawing/2014/main" id="{C7DAF46A-1880-6448-0703-44931CA2A6EB}"/>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74" name="AutoShape 34">
              <a:extLst>
                <a:ext uri="{FF2B5EF4-FFF2-40B4-BE49-F238E27FC236}">
                  <a16:creationId xmlns:a16="http://schemas.microsoft.com/office/drawing/2014/main" id="{DAFC4D72-B791-5DDA-69E8-9D26206C3FFB}"/>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75" name="Freeform 35">
              <a:extLst>
                <a:ext uri="{FF2B5EF4-FFF2-40B4-BE49-F238E27FC236}">
                  <a16:creationId xmlns:a16="http://schemas.microsoft.com/office/drawing/2014/main" id="{C43CE7AB-71AA-2C37-2645-A447913CFFE3}"/>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0276" name="Freeform 36">
              <a:extLst>
                <a:ext uri="{FF2B5EF4-FFF2-40B4-BE49-F238E27FC236}">
                  <a16:creationId xmlns:a16="http://schemas.microsoft.com/office/drawing/2014/main" id="{626BEF40-C0AF-7C45-D46C-277D01771485}"/>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0277" name="Rectangle 37">
            <a:extLst>
              <a:ext uri="{FF2B5EF4-FFF2-40B4-BE49-F238E27FC236}">
                <a16:creationId xmlns:a16="http://schemas.microsoft.com/office/drawing/2014/main" id="{1AC7C17E-FA85-EBC1-A4E1-898A37FA7A34}"/>
              </a:ext>
            </a:extLst>
          </p:cNvPr>
          <p:cNvSpPr>
            <a:spLocks noGrp="1" noChangeArrowheads="1"/>
          </p:cNvSpPr>
          <p:nvPr>
            <p:ph type="title"/>
          </p:nvPr>
        </p:nvSpPr>
        <p:spPr bwMode="auto">
          <a:xfrm>
            <a:off x="609600" y="277813"/>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4F50A720-2606-EE76-0CD0-B0414F3FD74F}"/>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FFF370F3-A977-3560-C360-5B44E80891FF}"/>
              </a:ext>
            </a:extLst>
          </p:cNvPr>
          <p:cNvSpPr>
            <a:spLocks noGrp="1" noChangeArrowheads="1"/>
          </p:cNvSpPr>
          <p:nvPr>
            <p:ph type="dt" sz="half" idx="2"/>
          </p:nvPr>
        </p:nvSpPr>
        <p:spPr bwMode="auto">
          <a:xfrm>
            <a:off x="609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0280" name="Rectangle 40">
            <a:extLst>
              <a:ext uri="{FF2B5EF4-FFF2-40B4-BE49-F238E27FC236}">
                <a16:creationId xmlns:a16="http://schemas.microsoft.com/office/drawing/2014/main" id="{16C9ABC3-EAE8-8278-3387-8EFA253554CA}"/>
              </a:ext>
            </a:extLst>
          </p:cNvPr>
          <p:cNvSpPr>
            <a:spLocks noGrp="1" noChangeArrowheads="1"/>
          </p:cNvSpPr>
          <p:nvPr>
            <p:ph type="ftr" sz="quarter" idx="3"/>
          </p:nvPr>
        </p:nvSpPr>
        <p:spPr bwMode="auto">
          <a:xfrm>
            <a:off x="4165600" y="6278563"/>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10281" name="Rectangle 41">
            <a:extLst>
              <a:ext uri="{FF2B5EF4-FFF2-40B4-BE49-F238E27FC236}">
                <a16:creationId xmlns:a16="http://schemas.microsoft.com/office/drawing/2014/main" id="{9C223E23-5C4B-3D28-675A-B1D395574181}"/>
              </a:ext>
            </a:extLst>
          </p:cNvPr>
          <p:cNvSpPr>
            <a:spLocks noGrp="1" noChangeArrowheads="1"/>
          </p:cNvSpPr>
          <p:nvPr>
            <p:ph type="sldNum" sz="quarter" idx="4"/>
          </p:nvPr>
        </p:nvSpPr>
        <p:spPr bwMode="auto">
          <a:xfrm>
            <a:off x="8737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1E93EA5-B5B3-4624-A6D8-BBD10F3866F9}" type="slidenum">
              <a:rPr lang="en-US" altLang="en-US"/>
              <a:pPr>
                <a:defRPr/>
              </a:pPr>
              <a:t>‹#›</a:t>
            </a:fld>
            <a:endParaRPr lang="en-US" altLang="en-US"/>
          </a:p>
        </p:txBody>
      </p:sp>
    </p:spTree>
    <p:extLst>
      <p:ext uri="{BB962C8B-B14F-4D97-AF65-F5344CB8AC3E}">
        <p14:creationId xmlns:p14="http://schemas.microsoft.com/office/powerpoint/2010/main" val="206272404"/>
      </p:ext>
    </p:extLst>
  </p:cSld>
  <p:clrMap bg1="dk2" tx1="lt1" bg2="dk1" tx2="lt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5FF35C-658A-CA5D-3B01-C3799672E99F}"/>
              </a:ext>
            </a:extLst>
          </p:cNvPr>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C5424979-71D1-4DC1-005E-4475618566CC}"/>
              </a:ext>
            </a:extLst>
          </p:cNvPr>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851FBCAA-6A7E-F537-62CB-3351E479C22F}"/>
              </a:ext>
            </a:extLst>
          </p:cNvPr>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DC21DEF2-01D5-B9B4-AE10-C54B4AF1E93D}"/>
              </a:ext>
            </a:extLst>
          </p:cNvPr>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371C3364-B539-AE2E-A150-BF009879E687}"/>
              </a:ext>
            </a:extLst>
          </p:cNvPr>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85D52451-4A46-CD9A-4A17-4B049FDD0249}"/>
              </a:ext>
            </a:extLst>
          </p:cNvPr>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a:extLst>
              <a:ext uri="{FF2B5EF4-FFF2-40B4-BE49-F238E27FC236}">
                <a16:creationId xmlns:a16="http://schemas.microsoft.com/office/drawing/2014/main" id="{B57B1063-BC42-280C-2549-3C969C77A160}"/>
              </a:ext>
            </a:extLst>
          </p:cNvPr>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DC306A99-A00F-51DE-5C5A-DE060A16BFC1}"/>
              </a:ext>
            </a:extLst>
          </p:cNvPr>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a:extLst>
              <a:ext uri="{FF2B5EF4-FFF2-40B4-BE49-F238E27FC236}">
                <a16:creationId xmlns:a16="http://schemas.microsoft.com/office/drawing/2014/main" id="{0B6AF857-37E8-5F6B-AE53-5BCB9E658F64}"/>
              </a:ext>
            </a:extLst>
          </p:cNvPr>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2" name="Title Placeholder 21">
            <a:extLst>
              <a:ext uri="{FF2B5EF4-FFF2-40B4-BE49-F238E27FC236}">
                <a16:creationId xmlns:a16="http://schemas.microsoft.com/office/drawing/2014/main" id="{2A19C3BB-FB0B-7B40-5080-CED21842D45D}"/>
              </a:ext>
            </a:extLst>
          </p:cNvPr>
          <p:cNvSpPr>
            <a:spLocks noGrp="1"/>
          </p:cNvSpPr>
          <p:nvPr>
            <p:ph type="title"/>
          </p:nvPr>
        </p:nvSpPr>
        <p:spPr>
          <a:xfrm>
            <a:off x="1219200" y="512763"/>
            <a:ext cx="10363200" cy="914400"/>
          </a:xfrm>
          <a:prstGeom prst="rect">
            <a:avLst/>
          </a:prstGeom>
        </p:spPr>
        <p:txBody>
          <a:bodyPr vert="horz" anchor="t">
            <a:noAutofit/>
          </a:bodyPr>
          <a:lstStyle/>
          <a:p>
            <a:r>
              <a:rPr lang="en-US"/>
              <a:t>Click to edit Master title style</a:t>
            </a:r>
          </a:p>
        </p:txBody>
      </p:sp>
      <p:sp>
        <p:nvSpPr>
          <p:cNvPr id="2060" name="Text Placeholder 12">
            <a:extLst>
              <a:ext uri="{FF2B5EF4-FFF2-40B4-BE49-F238E27FC236}">
                <a16:creationId xmlns:a16="http://schemas.microsoft.com/office/drawing/2014/main" id="{381C4199-0A93-1D85-6807-6EF7968145AD}"/>
              </a:ext>
            </a:extLst>
          </p:cNvPr>
          <p:cNvSpPr>
            <a:spLocks noGrp="1"/>
          </p:cNvSpPr>
          <p:nvPr>
            <p:ph type="body" idx="1"/>
          </p:nvPr>
        </p:nvSpPr>
        <p:spPr bwMode="auto">
          <a:xfrm>
            <a:off x="1219200" y="178435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39683F6F-12C9-1E53-3E6C-F99863B0D089}"/>
              </a:ext>
            </a:extLst>
          </p:cNvPr>
          <p:cNvSpPr>
            <a:spLocks noGrp="1"/>
          </p:cNvSpPr>
          <p:nvPr>
            <p:ph type="dt" sz="half" idx="2"/>
          </p:nvPr>
        </p:nvSpPr>
        <p:spPr>
          <a:xfrm>
            <a:off x="8636000" y="6416676"/>
            <a:ext cx="2844800" cy="365125"/>
          </a:xfrm>
          <a:prstGeom prst="rect">
            <a:avLst/>
          </a:prstGeom>
        </p:spPr>
        <p:txBody>
          <a:bodyPr vert="horz" anchor="b"/>
          <a:lstStyle>
            <a:lvl1pPr algn="l" eaLnBrk="1" fontAlgn="auto" latinLnBrk="0" hangingPunct="1">
              <a:spcBef>
                <a:spcPts val="0"/>
              </a:spcBef>
              <a:spcAft>
                <a:spcPts val="0"/>
              </a:spcAft>
              <a:defRPr kumimoji="0" sz="1100">
                <a:solidFill>
                  <a:schemeClr val="tx2"/>
                </a:solidFill>
                <a:latin typeface="+mn-lt"/>
                <a:cs typeface="+mn-cs"/>
              </a:defRPr>
            </a:lvl1pPr>
            <a:extLst/>
          </a:lstStyle>
          <a:p>
            <a:pPr>
              <a:defRPr/>
            </a:pPr>
            <a:fld id="{690B7D72-1D8C-41D9-A6E0-F4FF4D11C9ED}" type="datetime1">
              <a:rPr lang="en-US"/>
              <a:pPr>
                <a:defRPr/>
              </a:pPr>
              <a:t>2/17/2025</a:t>
            </a:fld>
            <a:endParaRPr lang="en-US"/>
          </a:p>
        </p:txBody>
      </p:sp>
      <p:sp>
        <p:nvSpPr>
          <p:cNvPr id="3" name="Footer Placeholder 2">
            <a:extLst>
              <a:ext uri="{FF2B5EF4-FFF2-40B4-BE49-F238E27FC236}">
                <a16:creationId xmlns:a16="http://schemas.microsoft.com/office/drawing/2014/main" id="{98E0E07E-D3F8-55E3-2D6E-F8C9B40616D2}"/>
              </a:ext>
            </a:extLst>
          </p:cNvPr>
          <p:cNvSpPr>
            <a:spLocks noGrp="1"/>
          </p:cNvSpPr>
          <p:nvPr>
            <p:ph type="ftr" sz="quarter" idx="3"/>
          </p:nvPr>
        </p:nvSpPr>
        <p:spPr>
          <a:xfrm>
            <a:off x="1219200" y="6416676"/>
            <a:ext cx="74168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en-US"/>
          </a:p>
        </p:txBody>
      </p:sp>
      <p:sp>
        <p:nvSpPr>
          <p:cNvPr id="23" name="Slide Number Placeholder 22">
            <a:extLst>
              <a:ext uri="{FF2B5EF4-FFF2-40B4-BE49-F238E27FC236}">
                <a16:creationId xmlns:a16="http://schemas.microsoft.com/office/drawing/2014/main" id="{C7331E91-A9CB-89E2-03FC-62B78E5A494C}"/>
              </a:ext>
            </a:extLst>
          </p:cNvPr>
          <p:cNvSpPr>
            <a:spLocks noGrp="1"/>
          </p:cNvSpPr>
          <p:nvPr>
            <p:ph type="sldNum" sz="quarter" idx="4"/>
          </p:nvPr>
        </p:nvSpPr>
        <p:spPr>
          <a:xfrm>
            <a:off x="11480800" y="6416676"/>
            <a:ext cx="609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solidFill>
                  <a:schemeClr val="tx2"/>
                </a:solidFill>
                <a:latin typeface="Book Antiqua" panose="02040602050305030304" pitchFamily="18" charset="0"/>
              </a:defRPr>
            </a:lvl1pPr>
          </a:lstStyle>
          <a:p>
            <a:pPr>
              <a:defRPr/>
            </a:pPr>
            <a:fld id="{CE400093-ADDC-4880-B3F1-C1E9743D21CA}" type="slidenum">
              <a:rPr lang="en-US" altLang="en-US"/>
              <a:pPr>
                <a:defRPr/>
              </a:pPr>
              <a:t>‹#›</a:t>
            </a:fld>
            <a:endParaRPr lang="en-US" altLang="en-US"/>
          </a:p>
        </p:txBody>
      </p:sp>
    </p:spTree>
    <p:extLst>
      <p:ext uri="{BB962C8B-B14F-4D97-AF65-F5344CB8AC3E}">
        <p14:creationId xmlns:p14="http://schemas.microsoft.com/office/powerpoint/2010/main" val="1330637361"/>
      </p:ext>
    </p:extLst>
  </p:cSld>
  <p:clrMap bg1="dk1" tx1="lt1" bg2="dk2"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 id="2147484140" r:id="rId16"/>
    <p:sldLayoutId id="2147484141" r:id="rId17"/>
    <p:sldLayoutId id="2147484142" r:id="rId18"/>
    <p:sldLayoutId id="2147484143" r:id="rId19"/>
    <p:sldLayoutId id="2147484144" r:id="rId20"/>
    <p:sldLayoutId id="2147484145" r:id="rId21"/>
  </p:sldLayoutIdLst>
  <p:hf hdr="0" ftr="0" dt="0"/>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Lucida Sans" pitchFamily="34" charset="0"/>
        </a:defRPr>
      </a:lvl2pPr>
      <a:lvl3pPr algn="l" rtl="0" eaLnBrk="0" fontAlgn="base" hangingPunct="0">
        <a:spcBef>
          <a:spcPct val="0"/>
        </a:spcBef>
        <a:spcAft>
          <a:spcPct val="0"/>
        </a:spcAft>
        <a:defRPr sz="4000">
          <a:solidFill>
            <a:srgbClr val="C1EEFF"/>
          </a:solidFill>
          <a:latin typeface="Lucida Sans" pitchFamily="34" charset="0"/>
        </a:defRPr>
      </a:lvl3pPr>
      <a:lvl4pPr algn="l" rtl="0" eaLnBrk="0" fontAlgn="base" hangingPunct="0">
        <a:spcBef>
          <a:spcPct val="0"/>
        </a:spcBef>
        <a:spcAft>
          <a:spcPct val="0"/>
        </a:spcAft>
        <a:defRPr sz="4000">
          <a:solidFill>
            <a:srgbClr val="C1EEFF"/>
          </a:solidFill>
          <a:latin typeface="Lucida Sans" pitchFamily="34" charset="0"/>
        </a:defRPr>
      </a:lvl4pPr>
      <a:lvl5pPr algn="l" rtl="0" eaLnBrk="0" fontAlgn="base" hangingPunct="0">
        <a:spcBef>
          <a:spcPct val="0"/>
        </a:spcBef>
        <a:spcAft>
          <a:spcPct val="0"/>
        </a:spcAft>
        <a:defRPr sz="4000">
          <a:solidFill>
            <a:srgbClr val="C1EEFF"/>
          </a:solidFill>
          <a:latin typeface="Lucida Sans" pitchFamily="34" charset="0"/>
        </a:defRPr>
      </a:lvl5pPr>
      <a:lvl6pPr marL="457200" algn="l" rtl="0" fontAlgn="base">
        <a:spcBef>
          <a:spcPct val="0"/>
        </a:spcBef>
        <a:spcAft>
          <a:spcPct val="0"/>
        </a:spcAft>
        <a:defRPr sz="4000">
          <a:solidFill>
            <a:srgbClr val="C1EEFF"/>
          </a:solidFill>
          <a:latin typeface="Lucida Sans" pitchFamily="34" charset="0"/>
        </a:defRPr>
      </a:lvl6pPr>
      <a:lvl7pPr marL="914400" algn="l" rtl="0" fontAlgn="base">
        <a:spcBef>
          <a:spcPct val="0"/>
        </a:spcBef>
        <a:spcAft>
          <a:spcPct val="0"/>
        </a:spcAft>
        <a:defRPr sz="4000">
          <a:solidFill>
            <a:srgbClr val="C1EEFF"/>
          </a:solidFill>
          <a:latin typeface="Lucida Sans" pitchFamily="34" charset="0"/>
        </a:defRPr>
      </a:lvl7pPr>
      <a:lvl8pPr marL="1371600" algn="l" rtl="0" fontAlgn="base">
        <a:spcBef>
          <a:spcPct val="0"/>
        </a:spcBef>
        <a:spcAft>
          <a:spcPct val="0"/>
        </a:spcAft>
        <a:defRPr sz="4000">
          <a:solidFill>
            <a:srgbClr val="C1EEFF"/>
          </a:solidFill>
          <a:latin typeface="Lucida Sans" pitchFamily="34" charset="0"/>
        </a:defRPr>
      </a:lvl8pPr>
      <a:lvl9pPr marL="1828800" algn="l" rtl="0" fontAlgn="base">
        <a:spcBef>
          <a:spcPct val="0"/>
        </a:spcBef>
        <a:spcAft>
          <a:spcPct val="0"/>
        </a:spcAft>
        <a:defRPr sz="4000">
          <a:solidFill>
            <a:srgbClr val="C1EEFF"/>
          </a:solidFill>
          <a:latin typeface="Lucida Sans"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82"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82"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82"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442C0ED-FE11-405B-94F4-843FB19E6BD2}"/>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4B0924D-230D-4CBF-9A09-5891A3FC858D}"/>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1B76B2B0-74B3-4DD2-98B6-E5FA7AECB526}"/>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A5C92724-6836-4C9B-BAF8-36F7475E96C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29F372FC-3FC4-4D9C-BA92-92B49F362394}"/>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662B6373-B831-432F-92FB-3CB459A02D64}" type="slidenum">
              <a:rPr lang="en-US" altLang="en-US"/>
              <a:pPr/>
              <a:t>‹#›</a:t>
            </a:fld>
            <a:endParaRPr lang="en-US" altLang="en-US"/>
          </a:p>
        </p:txBody>
      </p:sp>
      <p:grpSp>
        <p:nvGrpSpPr>
          <p:cNvPr id="1031" name="Group 7">
            <a:extLst>
              <a:ext uri="{FF2B5EF4-FFF2-40B4-BE49-F238E27FC236}">
                <a16:creationId xmlns:a16="http://schemas.microsoft.com/office/drawing/2014/main" id="{46EB8464-9963-4868-9E6B-194010B082B4}"/>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D4579CCA-9A75-4F07-AD3B-D6F90782AAC0}"/>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7DD4CE97-2556-4E5E-9D79-D56ABA4242B8}"/>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34" name="Rectangle 10">
              <a:extLst>
                <a:ext uri="{FF2B5EF4-FFF2-40B4-BE49-F238E27FC236}">
                  <a16:creationId xmlns:a16="http://schemas.microsoft.com/office/drawing/2014/main" id="{BA2A0F64-2145-4529-B154-34653BDF7742}"/>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35" name="Rectangle 11">
              <a:extLst>
                <a:ext uri="{FF2B5EF4-FFF2-40B4-BE49-F238E27FC236}">
                  <a16:creationId xmlns:a16="http://schemas.microsoft.com/office/drawing/2014/main" id="{A69AEA81-1744-4B3F-974F-0522F4CBFE96}"/>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36" name="Rectangle 12">
              <a:extLst>
                <a:ext uri="{FF2B5EF4-FFF2-40B4-BE49-F238E27FC236}">
                  <a16:creationId xmlns:a16="http://schemas.microsoft.com/office/drawing/2014/main" id="{E68CB6E2-7E66-43C2-8671-3B6D4C428DB6}"/>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grpSp>
    </p:spTree>
    <p:extLst>
      <p:ext uri="{BB962C8B-B14F-4D97-AF65-F5344CB8AC3E}">
        <p14:creationId xmlns:p14="http://schemas.microsoft.com/office/powerpoint/2010/main" val="19316966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9E3242-A9BE-4D84-9619-5ED1278DC2B4}"/>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F8FE5A6-8745-420F-8E0A-808F30994707}"/>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2ED41C49-CCBD-437A-A6FA-5CDB13222569}"/>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AFF78399-FF95-4F78-BB21-5E0E98C576F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B89E77F9-96B7-4411-9D62-5F5FEFA85270}"/>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BDDDD50A-804D-4679-8D67-521C50DA2DE2}" type="slidenum">
              <a:rPr lang="en-US" altLang="en-US"/>
              <a:pPr/>
              <a:t>‹#›</a:t>
            </a:fld>
            <a:endParaRPr lang="en-US" altLang="en-US"/>
          </a:p>
        </p:txBody>
      </p:sp>
      <p:grpSp>
        <p:nvGrpSpPr>
          <p:cNvPr id="1031" name="Group 7">
            <a:extLst>
              <a:ext uri="{FF2B5EF4-FFF2-40B4-BE49-F238E27FC236}">
                <a16:creationId xmlns:a16="http://schemas.microsoft.com/office/drawing/2014/main" id="{DFB8393C-C02F-4C73-ABA7-D5CAE6DF0B4C}"/>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97C8DCF1-1E58-4B21-BEA1-B23FD5CD27E9}"/>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6536C828-D770-4B5A-90EF-9D9E4F8E318E}"/>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34" name="Rectangle 10">
              <a:extLst>
                <a:ext uri="{FF2B5EF4-FFF2-40B4-BE49-F238E27FC236}">
                  <a16:creationId xmlns:a16="http://schemas.microsoft.com/office/drawing/2014/main" id="{DEEF9A95-3964-47A7-8C11-C729EC4D17DA}"/>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35" name="Rectangle 11">
              <a:extLst>
                <a:ext uri="{FF2B5EF4-FFF2-40B4-BE49-F238E27FC236}">
                  <a16:creationId xmlns:a16="http://schemas.microsoft.com/office/drawing/2014/main" id="{0AA1A9D0-E936-4E5A-B6DB-D8C43C13F118}"/>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36" name="Rectangle 12">
              <a:extLst>
                <a:ext uri="{FF2B5EF4-FFF2-40B4-BE49-F238E27FC236}">
                  <a16:creationId xmlns:a16="http://schemas.microsoft.com/office/drawing/2014/main" id="{714B318B-B1EA-4BF6-9003-A0C31B9B13CC}"/>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grpSp>
    </p:spTree>
    <p:extLst>
      <p:ext uri="{BB962C8B-B14F-4D97-AF65-F5344CB8AC3E}">
        <p14:creationId xmlns:p14="http://schemas.microsoft.com/office/powerpoint/2010/main" val="374710355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Lst>
  <p:transition spd="med">
    <p:zoom dir="in"/>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id="{C8A3270A-0C5F-49BE-8629-15C67BA2747B}"/>
              </a:ext>
            </a:extLst>
          </p:cNvPr>
          <p:cNvGrpSpPr>
            <a:grpSpLocks/>
          </p:cNvGrpSpPr>
          <p:nvPr/>
        </p:nvGrpSpPr>
        <p:grpSpPr bwMode="auto">
          <a:xfrm>
            <a:off x="5067300" y="1789114"/>
            <a:ext cx="7120467" cy="5056187"/>
            <a:chOff x="2394" y="1127"/>
            <a:chExt cx="3364" cy="3185"/>
          </a:xfrm>
        </p:grpSpPr>
        <p:sp>
          <p:nvSpPr>
            <p:cNvPr id="10243" name="Rectangle 3">
              <a:extLst>
                <a:ext uri="{FF2B5EF4-FFF2-40B4-BE49-F238E27FC236}">
                  <a16:creationId xmlns:a16="http://schemas.microsoft.com/office/drawing/2014/main" id="{4025B91A-5FF2-4AE1-8258-4DAB2A5D7D98}"/>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4" name="Oval 4">
              <a:extLst>
                <a:ext uri="{FF2B5EF4-FFF2-40B4-BE49-F238E27FC236}">
                  <a16:creationId xmlns:a16="http://schemas.microsoft.com/office/drawing/2014/main" id="{B3986B4C-5F52-4413-A9E7-261FFF963418}"/>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5" name="Rectangle 5">
              <a:extLst>
                <a:ext uri="{FF2B5EF4-FFF2-40B4-BE49-F238E27FC236}">
                  <a16:creationId xmlns:a16="http://schemas.microsoft.com/office/drawing/2014/main" id="{5E8AC3E0-05DA-4C74-BD55-F26746C146D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6" name="Freeform 6">
              <a:extLst>
                <a:ext uri="{FF2B5EF4-FFF2-40B4-BE49-F238E27FC236}">
                  <a16:creationId xmlns:a16="http://schemas.microsoft.com/office/drawing/2014/main" id="{FDDCBCC1-C1F0-448E-9F22-BF62C4DC5648}"/>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47" name="Rectangle 7">
              <a:extLst>
                <a:ext uri="{FF2B5EF4-FFF2-40B4-BE49-F238E27FC236}">
                  <a16:creationId xmlns:a16="http://schemas.microsoft.com/office/drawing/2014/main" id="{3F1914D6-AC92-4BD4-B6BD-5C5F4C938407}"/>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8" name="Rectangle 8">
              <a:extLst>
                <a:ext uri="{FF2B5EF4-FFF2-40B4-BE49-F238E27FC236}">
                  <a16:creationId xmlns:a16="http://schemas.microsoft.com/office/drawing/2014/main" id="{C36DE77D-3676-4012-BB59-9235D5C3FCC5}"/>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9" name="Rectangle 9">
              <a:extLst>
                <a:ext uri="{FF2B5EF4-FFF2-40B4-BE49-F238E27FC236}">
                  <a16:creationId xmlns:a16="http://schemas.microsoft.com/office/drawing/2014/main" id="{64BA9061-58F2-4A11-96C1-033B26044339}"/>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50" name="Rectangle 10">
              <a:extLst>
                <a:ext uri="{FF2B5EF4-FFF2-40B4-BE49-F238E27FC236}">
                  <a16:creationId xmlns:a16="http://schemas.microsoft.com/office/drawing/2014/main" id="{7A38C1C9-F908-4227-916C-3720E3015011}"/>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51" name="Rectangle 11">
              <a:extLst>
                <a:ext uri="{FF2B5EF4-FFF2-40B4-BE49-F238E27FC236}">
                  <a16:creationId xmlns:a16="http://schemas.microsoft.com/office/drawing/2014/main" id="{E5FBE049-06D9-4C93-B567-E85F103A251F}"/>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52" name="Freeform 12">
              <a:extLst>
                <a:ext uri="{FF2B5EF4-FFF2-40B4-BE49-F238E27FC236}">
                  <a16:creationId xmlns:a16="http://schemas.microsoft.com/office/drawing/2014/main" id="{8D5C80AD-3CAE-4AE1-943D-02CB95DA3584}"/>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3" name="Freeform 13">
              <a:extLst>
                <a:ext uri="{FF2B5EF4-FFF2-40B4-BE49-F238E27FC236}">
                  <a16:creationId xmlns:a16="http://schemas.microsoft.com/office/drawing/2014/main" id="{A791AAE7-A054-4E21-BBBA-D45E1F3464E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4" name="Freeform 14">
              <a:extLst>
                <a:ext uri="{FF2B5EF4-FFF2-40B4-BE49-F238E27FC236}">
                  <a16:creationId xmlns:a16="http://schemas.microsoft.com/office/drawing/2014/main" id="{39964B13-2E75-4BA5-A128-9CFC009A66A6}"/>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5" name="Freeform 15">
              <a:extLst>
                <a:ext uri="{FF2B5EF4-FFF2-40B4-BE49-F238E27FC236}">
                  <a16:creationId xmlns:a16="http://schemas.microsoft.com/office/drawing/2014/main" id="{757F1CE9-F6E9-4EC8-9A47-EDDD4A51B388}"/>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6" name="Freeform 16">
              <a:extLst>
                <a:ext uri="{FF2B5EF4-FFF2-40B4-BE49-F238E27FC236}">
                  <a16:creationId xmlns:a16="http://schemas.microsoft.com/office/drawing/2014/main" id="{B1075256-AD40-46C2-AAFB-536ED58704B3}"/>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7" name="Freeform 17">
              <a:extLst>
                <a:ext uri="{FF2B5EF4-FFF2-40B4-BE49-F238E27FC236}">
                  <a16:creationId xmlns:a16="http://schemas.microsoft.com/office/drawing/2014/main" id="{049925ED-2CF5-4EC8-BB23-E644E8D611DF}"/>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8" name="Freeform 18">
              <a:extLst>
                <a:ext uri="{FF2B5EF4-FFF2-40B4-BE49-F238E27FC236}">
                  <a16:creationId xmlns:a16="http://schemas.microsoft.com/office/drawing/2014/main" id="{71CFB6DC-FA3A-4BD4-9AF3-C8E18D821417}"/>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9" name="Freeform 19">
              <a:extLst>
                <a:ext uri="{FF2B5EF4-FFF2-40B4-BE49-F238E27FC236}">
                  <a16:creationId xmlns:a16="http://schemas.microsoft.com/office/drawing/2014/main" id="{177175EF-73AD-4092-9CF6-35D3BF93855E}"/>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0" name="Freeform 20">
              <a:extLst>
                <a:ext uri="{FF2B5EF4-FFF2-40B4-BE49-F238E27FC236}">
                  <a16:creationId xmlns:a16="http://schemas.microsoft.com/office/drawing/2014/main" id="{97F6240F-B4F7-45CD-B7B1-B9AD0835E51C}"/>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1" name="Freeform 21">
              <a:extLst>
                <a:ext uri="{FF2B5EF4-FFF2-40B4-BE49-F238E27FC236}">
                  <a16:creationId xmlns:a16="http://schemas.microsoft.com/office/drawing/2014/main" id="{16C7B918-3AEE-4B03-8C10-62DEC4132A0B}"/>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2" name="Freeform 22">
              <a:extLst>
                <a:ext uri="{FF2B5EF4-FFF2-40B4-BE49-F238E27FC236}">
                  <a16:creationId xmlns:a16="http://schemas.microsoft.com/office/drawing/2014/main" id="{6AC398E6-4D46-4B07-8B0C-9C66172E4DC5}"/>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3" name="Freeform 23">
              <a:extLst>
                <a:ext uri="{FF2B5EF4-FFF2-40B4-BE49-F238E27FC236}">
                  <a16:creationId xmlns:a16="http://schemas.microsoft.com/office/drawing/2014/main" id="{620A1000-B923-485D-A616-88F85A01A9BC}"/>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4" name="Freeform 24">
              <a:extLst>
                <a:ext uri="{FF2B5EF4-FFF2-40B4-BE49-F238E27FC236}">
                  <a16:creationId xmlns:a16="http://schemas.microsoft.com/office/drawing/2014/main" id="{8AE081B4-7622-4B10-9A7B-F14CE7E674A4}"/>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5" name="Freeform 25">
              <a:extLst>
                <a:ext uri="{FF2B5EF4-FFF2-40B4-BE49-F238E27FC236}">
                  <a16:creationId xmlns:a16="http://schemas.microsoft.com/office/drawing/2014/main" id="{EDF5D142-5F96-4BA5-BDE5-FE862086888C}"/>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6" name="Freeform 26">
              <a:extLst>
                <a:ext uri="{FF2B5EF4-FFF2-40B4-BE49-F238E27FC236}">
                  <a16:creationId xmlns:a16="http://schemas.microsoft.com/office/drawing/2014/main" id="{011F1E3B-4595-4310-AF24-C0B1632EF3E3}"/>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7" name="Oval 27">
              <a:extLst>
                <a:ext uri="{FF2B5EF4-FFF2-40B4-BE49-F238E27FC236}">
                  <a16:creationId xmlns:a16="http://schemas.microsoft.com/office/drawing/2014/main" id="{B7572D0A-836E-4D86-ACCF-ED90EDF07B9E}"/>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68" name="Oval 28">
              <a:extLst>
                <a:ext uri="{FF2B5EF4-FFF2-40B4-BE49-F238E27FC236}">
                  <a16:creationId xmlns:a16="http://schemas.microsoft.com/office/drawing/2014/main" id="{76FED8B9-7D2E-45DE-A391-4A6F2E5A5B2E}"/>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69" name="Oval 29">
              <a:extLst>
                <a:ext uri="{FF2B5EF4-FFF2-40B4-BE49-F238E27FC236}">
                  <a16:creationId xmlns:a16="http://schemas.microsoft.com/office/drawing/2014/main" id="{6701D1C4-43A5-4152-A805-B2FAA9063F33}"/>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0" name="Freeform 30">
              <a:extLst>
                <a:ext uri="{FF2B5EF4-FFF2-40B4-BE49-F238E27FC236}">
                  <a16:creationId xmlns:a16="http://schemas.microsoft.com/office/drawing/2014/main" id="{69108793-738E-4689-8196-701821DF1594}"/>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71" name="Freeform 31">
              <a:extLst>
                <a:ext uri="{FF2B5EF4-FFF2-40B4-BE49-F238E27FC236}">
                  <a16:creationId xmlns:a16="http://schemas.microsoft.com/office/drawing/2014/main" id="{0B174ADF-ED82-4638-B411-A1746037009B}"/>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72" name="Rectangle 32">
              <a:extLst>
                <a:ext uri="{FF2B5EF4-FFF2-40B4-BE49-F238E27FC236}">
                  <a16:creationId xmlns:a16="http://schemas.microsoft.com/office/drawing/2014/main" id="{1FAE9731-0C61-4CE4-BAD0-8391581F9AC3}"/>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3" name="Rectangle 33">
              <a:extLst>
                <a:ext uri="{FF2B5EF4-FFF2-40B4-BE49-F238E27FC236}">
                  <a16:creationId xmlns:a16="http://schemas.microsoft.com/office/drawing/2014/main" id="{9CCC7FE3-8134-408B-8C02-5B02BE86950A}"/>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4" name="AutoShape 34">
              <a:extLst>
                <a:ext uri="{FF2B5EF4-FFF2-40B4-BE49-F238E27FC236}">
                  <a16:creationId xmlns:a16="http://schemas.microsoft.com/office/drawing/2014/main" id="{5FE03E46-AC36-4AC5-8612-0C3BECDDD04D}"/>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5" name="Freeform 35">
              <a:extLst>
                <a:ext uri="{FF2B5EF4-FFF2-40B4-BE49-F238E27FC236}">
                  <a16:creationId xmlns:a16="http://schemas.microsoft.com/office/drawing/2014/main" id="{E62C5712-8037-4B89-BA64-19B1534EFA04}"/>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76" name="Freeform 36">
              <a:extLst>
                <a:ext uri="{FF2B5EF4-FFF2-40B4-BE49-F238E27FC236}">
                  <a16:creationId xmlns:a16="http://schemas.microsoft.com/office/drawing/2014/main" id="{4922723F-EBE1-435E-BFB8-FA2E3C8EC6F4}"/>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277" name="Rectangle 37">
            <a:extLst>
              <a:ext uri="{FF2B5EF4-FFF2-40B4-BE49-F238E27FC236}">
                <a16:creationId xmlns:a16="http://schemas.microsoft.com/office/drawing/2014/main" id="{F0FCE864-9FA7-4C4B-80CD-8A084862660A}"/>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D5F544C2-6942-44EE-8169-DB67A7D65345}"/>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115322F6-2AC6-40C2-96EC-D166A743D31B}"/>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0280" name="Rectangle 40">
            <a:extLst>
              <a:ext uri="{FF2B5EF4-FFF2-40B4-BE49-F238E27FC236}">
                <a16:creationId xmlns:a16="http://schemas.microsoft.com/office/drawing/2014/main" id="{986073B6-DFCC-43D8-A70E-E48032D77B4C}"/>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10281" name="Rectangle 41">
            <a:extLst>
              <a:ext uri="{FF2B5EF4-FFF2-40B4-BE49-F238E27FC236}">
                <a16:creationId xmlns:a16="http://schemas.microsoft.com/office/drawing/2014/main" id="{C05118CA-3643-4B53-AB62-FD4A09F64EEC}"/>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CBBDA5D-4DEC-4298-9F37-0E454393BC2A}" type="slidenum">
              <a:rPr lang="en-US" altLang="en-US"/>
              <a:pPr/>
              <a:t>‹#›</a:t>
            </a:fld>
            <a:endParaRPr lang="en-US" altLang="en-US"/>
          </a:p>
        </p:txBody>
      </p:sp>
    </p:spTree>
    <p:extLst>
      <p:ext uri="{BB962C8B-B14F-4D97-AF65-F5344CB8AC3E}">
        <p14:creationId xmlns:p14="http://schemas.microsoft.com/office/powerpoint/2010/main" val="1652306293"/>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ransition>
    <p:wipe dir="r"/>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B2A00"/>
            </a:gs>
            <a:gs pos="100000">
              <a:srgbClr val="78785D"/>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4E5D8343-19AE-411D-9A00-C04B1F45251E}"/>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664F0AD7-4855-46DE-989E-4D5145605C37}"/>
                </a:ext>
              </a:extLst>
            </p:cNvPr>
            <p:cNvSpPr>
              <a:spLocks/>
            </p:cNvSpPr>
            <p:nvPr/>
          </p:nvSpPr>
          <p:spPr bwMode="ltGray">
            <a:xfrm>
              <a:off x="2971" y="3367"/>
              <a:ext cx="2789" cy="953"/>
            </a:xfrm>
            <a:custGeom>
              <a:avLst/>
              <a:gdLst>
                <a:gd name="T0" fmla="*/ 2921 w 2780"/>
                <a:gd name="T1" fmla="*/ 18 h 953"/>
                <a:gd name="T2" fmla="*/ 2831 w 2780"/>
                <a:gd name="T3" fmla="*/ 24 h 953"/>
                <a:gd name="T4" fmla="*/ 2764 w 2780"/>
                <a:gd name="T5" fmla="*/ 102 h 953"/>
                <a:gd name="T6" fmla="*/ 2649 w 2780"/>
                <a:gd name="T7" fmla="*/ 156 h 953"/>
                <a:gd name="T8" fmla="*/ 2642 w 2780"/>
                <a:gd name="T9" fmla="*/ 222 h 953"/>
                <a:gd name="T10" fmla="*/ 2623 w 2780"/>
                <a:gd name="T11" fmla="*/ 246 h 953"/>
                <a:gd name="T12" fmla="*/ 2605 w 2780"/>
                <a:gd name="T13" fmla="*/ 252 h 953"/>
                <a:gd name="T14" fmla="*/ 2533 w 2780"/>
                <a:gd name="T15" fmla="*/ 210 h 953"/>
                <a:gd name="T16" fmla="*/ 2387 w 2780"/>
                <a:gd name="T17" fmla="*/ 192 h 953"/>
                <a:gd name="T18" fmla="*/ 2360 w 2780"/>
                <a:gd name="T19" fmla="*/ 186 h 953"/>
                <a:gd name="T20" fmla="*/ 2339 w 2780"/>
                <a:gd name="T21" fmla="*/ 192 h 953"/>
                <a:gd name="T22" fmla="*/ 2265 w 2780"/>
                <a:gd name="T23" fmla="*/ 228 h 953"/>
                <a:gd name="T24" fmla="*/ 2229 w 2780"/>
                <a:gd name="T25" fmla="*/ 240 h 953"/>
                <a:gd name="T26" fmla="*/ 2205 w 2780"/>
                <a:gd name="T27" fmla="*/ 246 h 953"/>
                <a:gd name="T28" fmla="*/ 2193 w 2780"/>
                <a:gd name="T29" fmla="*/ 258 h 953"/>
                <a:gd name="T30" fmla="*/ 2193 w 2780"/>
                <a:gd name="T31" fmla="*/ 276 h 953"/>
                <a:gd name="T32" fmla="*/ 2170 w 2780"/>
                <a:gd name="T33" fmla="*/ 300 h 953"/>
                <a:gd name="T34" fmla="*/ 2152 w 2780"/>
                <a:gd name="T35" fmla="*/ 312 h 953"/>
                <a:gd name="T36" fmla="*/ 2140 w 2780"/>
                <a:gd name="T37" fmla="*/ 324 h 953"/>
                <a:gd name="T38" fmla="*/ 2128 w 2780"/>
                <a:gd name="T39" fmla="*/ 336 h 953"/>
                <a:gd name="T40" fmla="*/ 2093 w 2780"/>
                <a:gd name="T41" fmla="*/ 342 h 953"/>
                <a:gd name="T42" fmla="*/ 2016 w 2780"/>
                <a:gd name="T43" fmla="*/ 336 h 953"/>
                <a:gd name="T44" fmla="*/ 1979 w 2780"/>
                <a:gd name="T45" fmla="*/ 330 h 953"/>
                <a:gd name="T46" fmla="*/ 1967 w 2780"/>
                <a:gd name="T47" fmla="*/ 342 h 953"/>
                <a:gd name="T48" fmla="*/ 1955 w 2780"/>
                <a:gd name="T49" fmla="*/ 354 h 953"/>
                <a:gd name="T50" fmla="*/ 1925 w 2780"/>
                <a:gd name="T51" fmla="*/ 360 h 953"/>
                <a:gd name="T52" fmla="*/ 1866 w 2780"/>
                <a:gd name="T53" fmla="*/ 342 h 953"/>
                <a:gd name="T54" fmla="*/ 1842 w 2780"/>
                <a:gd name="T55" fmla="*/ 342 h 953"/>
                <a:gd name="T56" fmla="*/ 1818 w 2780"/>
                <a:gd name="T57" fmla="*/ 354 h 953"/>
                <a:gd name="T58" fmla="*/ 1749 w 2780"/>
                <a:gd name="T59" fmla="*/ 425 h 953"/>
                <a:gd name="T60" fmla="*/ 1699 w 2780"/>
                <a:gd name="T61" fmla="*/ 569 h 953"/>
                <a:gd name="T62" fmla="*/ 1699 w 2780"/>
                <a:gd name="T63" fmla="*/ 593 h 953"/>
                <a:gd name="T64" fmla="*/ 1706 w 2780"/>
                <a:gd name="T65" fmla="*/ 641 h 953"/>
                <a:gd name="T66" fmla="*/ 1727 w 2780"/>
                <a:gd name="T67" fmla="*/ 659 h 953"/>
                <a:gd name="T68" fmla="*/ 1720 w 2780"/>
                <a:gd name="T69" fmla="*/ 671 h 953"/>
                <a:gd name="T70" fmla="*/ 1706 w 2780"/>
                <a:gd name="T71" fmla="*/ 683 h 953"/>
                <a:gd name="T72" fmla="*/ 1627 w 2780"/>
                <a:gd name="T73" fmla="*/ 689 h 953"/>
                <a:gd name="T74" fmla="*/ 1550 w 2780"/>
                <a:gd name="T75" fmla="*/ 629 h 953"/>
                <a:gd name="T76" fmla="*/ 1403 w 2780"/>
                <a:gd name="T77" fmla="*/ 587 h 953"/>
                <a:gd name="T78" fmla="*/ 1252 w 2780"/>
                <a:gd name="T79" fmla="*/ 671 h 953"/>
                <a:gd name="T80" fmla="*/ 1067 w 2780"/>
                <a:gd name="T81" fmla="*/ 731 h 953"/>
                <a:gd name="T82" fmla="*/ 864 w 2780"/>
                <a:gd name="T83" fmla="*/ 743 h 953"/>
                <a:gd name="T84" fmla="*/ 662 w 2780"/>
                <a:gd name="T85" fmla="*/ 701 h 953"/>
                <a:gd name="T86" fmla="*/ 602 w 2780"/>
                <a:gd name="T87" fmla="*/ 695 h 953"/>
                <a:gd name="T88" fmla="*/ 590 w 2780"/>
                <a:gd name="T89" fmla="*/ 701 h 953"/>
                <a:gd name="T90" fmla="*/ 554 w 2780"/>
                <a:gd name="T91" fmla="*/ 731 h 953"/>
                <a:gd name="T92" fmla="*/ 453 w 2780"/>
                <a:gd name="T93" fmla="*/ 809 h 953"/>
                <a:gd name="T94" fmla="*/ 423 w 2780"/>
                <a:gd name="T95" fmla="*/ 821 h 953"/>
                <a:gd name="T96" fmla="*/ 399 w 2780"/>
                <a:gd name="T97" fmla="*/ 821 h 953"/>
                <a:gd name="T98" fmla="*/ 352 w 2780"/>
                <a:gd name="T99" fmla="*/ 827 h 953"/>
                <a:gd name="T100" fmla="*/ 226 w 2780"/>
                <a:gd name="T101" fmla="*/ 851 h 953"/>
                <a:gd name="T102" fmla="*/ 19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3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B53B5CC8-3B19-441D-A830-DCC61BCABB82}"/>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3FA3681D-6522-4E6A-AD5F-D6E7D5B1E325}"/>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63D7B319-8081-4B8B-BBED-F620FEB1738D}"/>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795C191F-DFFD-4226-A730-4841C3C9C5DE}"/>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0DA50A31-891A-4A47-B455-1A26F90CB57D}"/>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5AFE8F08-8A82-43EF-BEF3-756A128DDEAC}"/>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FBB939C7-C5DE-401C-888A-91544B134435}"/>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89151DD2-E1F4-4727-947D-004B143D0E21}"/>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BA160782-D240-4A2B-AB4A-DDDB56D13D5C}"/>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DA0BD94D-CEAF-4D2D-A701-B777CB5D409E}"/>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ED9F9C74-30A7-4D62-B9EE-AE4C6B2891E0}"/>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E6181AB3-F8F8-43DA-9227-61BB7DC89D47}"/>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F2B3F7DE-58D0-42D2-A5B6-7301886F36B5}"/>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8539CC8C-F93B-4E44-8BE8-E8ED5898349D}"/>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3532E86A-4846-4C92-AFE5-5ADABD7AE0B6}"/>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80BBB091-8367-4253-A525-7005670297CF}"/>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F53844D8-01E4-4C02-98AA-D31A55AD1454}"/>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3141C436-B3D9-4CEC-92D7-E28C571C8F64}"/>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DB07ACC2-437E-40F9-B0BE-A7B5EB571940}" type="slidenum">
              <a:rPr lang="en-US" altLang="en-US"/>
              <a:pPr>
                <a:defRPr/>
              </a:pPr>
              <a:t>‹#›</a:t>
            </a:fld>
            <a:endParaRPr lang="en-US" altLang="en-US"/>
          </a:p>
        </p:txBody>
      </p:sp>
      <p:sp>
        <p:nvSpPr>
          <p:cNvPr id="54294" name="Rectangle 22">
            <a:extLst>
              <a:ext uri="{FF2B5EF4-FFF2-40B4-BE49-F238E27FC236}">
                <a16:creationId xmlns:a16="http://schemas.microsoft.com/office/drawing/2014/main" id="{76255957-6D05-4F0D-A5E5-993A1FBAF5D3}"/>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9772889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id="{6EE05CF0-A378-4606-9426-240D81264604}"/>
              </a:ext>
            </a:extLst>
          </p:cNvPr>
          <p:cNvGrpSpPr>
            <a:grpSpLocks/>
          </p:cNvGrpSpPr>
          <p:nvPr/>
        </p:nvGrpSpPr>
        <p:grpSpPr bwMode="auto">
          <a:xfrm>
            <a:off x="5067300" y="1789114"/>
            <a:ext cx="7120467" cy="5056187"/>
            <a:chOff x="2394" y="1127"/>
            <a:chExt cx="3364" cy="3185"/>
          </a:xfrm>
        </p:grpSpPr>
        <p:sp>
          <p:nvSpPr>
            <p:cNvPr id="10243" name="Rectangle 3">
              <a:extLst>
                <a:ext uri="{FF2B5EF4-FFF2-40B4-BE49-F238E27FC236}">
                  <a16:creationId xmlns:a16="http://schemas.microsoft.com/office/drawing/2014/main" id="{B3BB0234-F4BF-4C32-9F24-679B40E89307}"/>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4" name="Oval 4">
              <a:extLst>
                <a:ext uri="{FF2B5EF4-FFF2-40B4-BE49-F238E27FC236}">
                  <a16:creationId xmlns:a16="http://schemas.microsoft.com/office/drawing/2014/main" id="{8047E608-5F21-4923-B667-BE2CF5763587}"/>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5" name="Rectangle 5">
              <a:extLst>
                <a:ext uri="{FF2B5EF4-FFF2-40B4-BE49-F238E27FC236}">
                  <a16:creationId xmlns:a16="http://schemas.microsoft.com/office/drawing/2014/main" id="{E77DCA71-AD93-44D8-A0D5-83B464FB5181}"/>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6" name="Freeform 6">
              <a:extLst>
                <a:ext uri="{FF2B5EF4-FFF2-40B4-BE49-F238E27FC236}">
                  <a16:creationId xmlns:a16="http://schemas.microsoft.com/office/drawing/2014/main" id="{BF92F407-F739-40F7-902A-E36B6385563C}"/>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47" name="Rectangle 7">
              <a:extLst>
                <a:ext uri="{FF2B5EF4-FFF2-40B4-BE49-F238E27FC236}">
                  <a16:creationId xmlns:a16="http://schemas.microsoft.com/office/drawing/2014/main" id="{BD1D7F41-172E-44CE-9352-EA83D564F358}"/>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8" name="Rectangle 8">
              <a:extLst>
                <a:ext uri="{FF2B5EF4-FFF2-40B4-BE49-F238E27FC236}">
                  <a16:creationId xmlns:a16="http://schemas.microsoft.com/office/drawing/2014/main" id="{A06B02E1-BEA3-459B-A830-A65104A584F5}"/>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9" name="Rectangle 9">
              <a:extLst>
                <a:ext uri="{FF2B5EF4-FFF2-40B4-BE49-F238E27FC236}">
                  <a16:creationId xmlns:a16="http://schemas.microsoft.com/office/drawing/2014/main" id="{7DF8ED59-8606-4F30-B35D-036898BFF79E}"/>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50" name="Rectangle 10">
              <a:extLst>
                <a:ext uri="{FF2B5EF4-FFF2-40B4-BE49-F238E27FC236}">
                  <a16:creationId xmlns:a16="http://schemas.microsoft.com/office/drawing/2014/main" id="{8A043A00-B361-4D6D-AC4E-8E6905D67BC8}"/>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51" name="Rectangle 11">
              <a:extLst>
                <a:ext uri="{FF2B5EF4-FFF2-40B4-BE49-F238E27FC236}">
                  <a16:creationId xmlns:a16="http://schemas.microsoft.com/office/drawing/2014/main" id="{F7EF7A6C-BDE9-4557-9C17-90FB609813B9}"/>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52" name="Freeform 12">
              <a:extLst>
                <a:ext uri="{FF2B5EF4-FFF2-40B4-BE49-F238E27FC236}">
                  <a16:creationId xmlns:a16="http://schemas.microsoft.com/office/drawing/2014/main" id="{88D8FF50-408A-41A9-B231-AA06367C3EB5}"/>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3" name="Freeform 13">
              <a:extLst>
                <a:ext uri="{FF2B5EF4-FFF2-40B4-BE49-F238E27FC236}">
                  <a16:creationId xmlns:a16="http://schemas.microsoft.com/office/drawing/2014/main" id="{D8847B51-84F2-47B7-9987-8F6DC6C53988}"/>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4" name="Freeform 14">
              <a:extLst>
                <a:ext uri="{FF2B5EF4-FFF2-40B4-BE49-F238E27FC236}">
                  <a16:creationId xmlns:a16="http://schemas.microsoft.com/office/drawing/2014/main" id="{AD7ACC09-E983-4A04-BB72-9A07C52186A9}"/>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5" name="Freeform 15">
              <a:extLst>
                <a:ext uri="{FF2B5EF4-FFF2-40B4-BE49-F238E27FC236}">
                  <a16:creationId xmlns:a16="http://schemas.microsoft.com/office/drawing/2014/main" id="{3BA642E7-2201-4FD5-99D8-8E9700439FF0}"/>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6" name="Freeform 16">
              <a:extLst>
                <a:ext uri="{FF2B5EF4-FFF2-40B4-BE49-F238E27FC236}">
                  <a16:creationId xmlns:a16="http://schemas.microsoft.com/office/drawing/2014/main" id="{92688FFE-814B-462B-AC6C-4B698BA68AFC}"/>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7" name="Freeform 17">
              <a:extLst>
                <a:ext uri="{FF2B5EF4-FFF2-40B4-BE49-F238E27FC236}">
                  <a16:creationId xmlns:a16="http://schemas.microsoft.com/office/drawing/2014/main" id="{16ACFE3C-EB89-4EBE-8484-C09BEBF1FE0F}"/>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8" name="Freeform 18">
              <a:extLst>
                <a:ext uri="{FF2B5EF4-FFF2-40B4-BE49-F238E27FC236}">
                  <a16:creationId xmlns:a16="http://schemas.microsoft.com/office/drawing/2014/main" id="{3D2A0289-203F-45AE-B792-5CBFF4B87001}"/>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9" name="Freeform 19">
              <a:extLst>
                <a:ext uri="{FF2B5EF4-FFF2-40B4-BE49-F238E27FC236}">
                  <a16:creationId xmlns:a16="http://schemas.microsoft.com/office/drawing/2014/main" id="{1312CC51-1C7C-4A71-B6ED-A81122DEA366}"/>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0" name="Freeform 20">
              <a:extLst>
                <a:ext uri="{FF2B5EF4-FFF2-40B4-BE49-F238E27FC236}">
                  <a16:creationId xmlns:a16="http://schemas.microsoft.com/office/drawing/2014/main" id="{248D41B7-2F05-4899-8AE3-CEC2632BB263}"/>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1" name="Freeform 21">
              <a:extLst>
                <a:ext uri="{FF2B5EF4-FFF2-40B4-BE49-F238E27FC236}">
                  <a16:creationId xmlns:a16="http://schemas.microsoft.com/office/drawing/2014/main" id="{4F836DDC-DF7A-48DC-9C73-350E40FE6E97}"/>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2" name="Freeform 22">
              <a:extLst>
                <a:ext uri="{FF2B5EF4-FFF2-40B4-BE49-F238E27FC236}">
                  <a16:creationId xmlns:a16="http://schemas.microsoft.com/office/drawing/2014/main" id="{F4178DF9-9183-4FEE-A127-6A5AA100CB35}"/>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3" name="Freeform 23">
              <a:extLst>
                <a:ext uri="{FF2B5EF4-FFF2-40B4-BE49-F238E27FC236}">
                  <a16:creationId xmlns:a16="http://schemas.microsoft.com/office/drawing/2014/main" id="{177A887B-629A-4D69-AF2D-0674900536AE}"/>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4" name="Freeform 24">
              <a:extLst>
                <a:ext uri="{FF2B5EF4-FFF2-40B4-BE49-F238E27FC236}">
                  <a16:creationId xmlns:a16="http://schemas.microsoft.com/office/drawing/2014/main" id="{F2E7AC88-63BF-4FE5-B21C-8631D08A2DC1}"/>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5" name="Freeform 25">
              <a:extLst>
                <a:ext uri="{FF2B5EF4-FFF2-40B4-BE49-F238E27FC236}">
                  <a16:creationId xmlns:a16="http://schemas.microsoft.com/office/drawing/2014/main" id="{9D3D6830-5E6B-4DE2-B53F-50D5591693C1}"/>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6" name="Freeform 26">
              <a:extLst>
                <a:ext uri="{FF2B5EF4-FFF2-40B4-BE49-F238E27FC236}">
                  <a16:creationId xmlns:a16="http://schemas.microsoft.com/office/drawing/2014/main" id="{93C3C0E2-5B42-4004-BEE4-BF063713CBF7}"/>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7" name="Oval 27">
              <a:extLst>
                <a:ext uri="{FF2B5EF4-FFF2-40B4-BE49-F238E27FC236}">
                  <a16:creationId xmlns:a16="http://schemas.microsoft.com/office/drawing/2014/main" id="{F82D4B67-EF4E-450B-B5F9-4CC018A80939}"/>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68" name="Oval 28">
              <a:extLst>
                <a:ext uri="{FF2B5EF4-FFF2-40B4-BE49-F238E27FC236}">
                  <a16:creationId xmlns:a16="http://schemas.microsoft.com/office/drawing/2014/main" id="{1EF1F187-7A3F-4A93-B439-E67D92222F16}"/>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69" name="Oval 29">
              <a:extLst>
                <a:ext uri="{FF2B5EF4-FFF2-40B4-BE49-F238E27FC236}">
                  <a16:creationId xmlns:a16="http://schemas.microsoft.com/office/drawing/2014/main" id="{2484BDBA-91C4-444C-9415-DC1F4D2629E5}"/>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0" name="Freeform 30">
              <a:extLst>
                <a:ext uri="{FF2B5EF4-FFF2-40B4-BE49-F238E27FC236}">
                  <a16:creationId xmlns:a16="http://schemas.microsoft.com/office/drawing/2014/main" id="{612DA466-A0FC-4AF1-B058-9242275366ED}"/>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71" name="Freeform 31">
              <a:extLst>
                <a:ext uri="{FF2B5EF4-FFF2-40B4-BE49-F238E27FC236}">
                  <a16:creationId xmlns:a16="http://schemas.microsoft.com/office/drawing/2014/main" id="{D4BA07BA-2455-4BAB-9088-446B460E988B}"/>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72" name="Rectangle 32">
              <a:extLst>
                <a:ext uri="{FF2B5EF4-FFF2-40B4-BE49-F238E27FC236}">
                  <a16:creationId xmlns:a16="http://schemas.microsoft.com/office/drawing/2014/main" id="{FEE89D9B-2D03-4877-B74B-844936332310}"/>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3" name="Rectangle 33">
              <a:extLst>
                <a:ext uri="{FF2B5EF4-FFF2-40B4-BE49-F238E27FC236}">
                  <a16:creationId xmlns:a16="http://schemas.microsoft.com/office/drawing/2014/main" id="{D51B7B8F-E0A1-4428-BC72-823EC10D8257}"/>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4" name="AutoShape 34">
              <a:extLst>
                <a:ext uri="{FF2B5EF4-FFF2-40B4-BE49-F238E27FC236}">
                  <a16:creationId xmlns:a16="http://schemas.microsoft.com/office/drawing/2014/main" id="{4B5C989C-69D0-4403-A86D-8E350E8FAFC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5" name="Freeform 35">
              <a:extLst>
                <a:ext uri="{FF2B5EF4-FFF2-40B4-BE49-F238E27FC236}">
                  <a16:creationId xmlns:a16="http://schemas.microsoft.com/office/drawing/2014/main" id="{9E5CE643-7AE4-494D-AE95-E70FA5F91BAB}"/>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76" name="Freeform 36">
              <a:extLst>
                <a:ext uri="{FF2B5EF4-FFF2-40B4-BE49-F238E27FC236}">
                  <a16:creationId xmlns:a16="http://schemas.microsoft.com/office/drawing/2014/main" id="{84B469DB-5839-43A0-9739-4757B77E898F}"/>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277" name="Rectangle 37">
            <a:extLst>
              <a:ext uri="{FF2B5EF4-FFF2-40B4-BE49-F238E27FC236}">
                <a16:creationId xmlns:a16="http://schemas.microsoft.com/office/drawing/2014/main" id="{0EFC46FF-B4D3-482F-999A-20BE88B5E969}"/>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24375887-4D3D-4B8B-B1F5-6D58BDFE7F28}"/>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38869156-873F-4647-A346-5B54D418AB8B}"/>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0280" name="Rectangle 40">
            <a:extLst>
              <a:ext uri="{FF2B5EF4-FFF2-40B4-BE49-F238E27FC236}">
                <a16:creationId xmlns:a16="http://schemas.microsoft.com/office/drawing/2014/main" id="{A4E3394B-DFBE-4370-91CC-E9A2DF69A502}"/>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10281" name="Rectangle 41">
            <a:extLst>
              <a:ext uri="{FF2B5EF4-FFF2-40B4-BE49-F238E27FC236}">
                <a16:creationId xmlns:a16="http://schemas.microsoft.com/office/drawing/2014/main" id="{D8C39039-A99F-4068-A9CA-3B152EBA9C26}"/>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760A94A-1D27-49E6-AE54-686D872D9401}" type="slidenum">
              <a:rPr lang="en-US" altLang="en-US"/>
              <a:pPr/>
              <a:t>‹#›</a:t>
            </a:fld>
            <a:endParaRPr lang="en-US" altLang="en-US"/>
          </a:p>
        </p:txBody>
      </p:sp>
    </p:spTree>
    <p:extLst>
      <p:ext uri="{BB962C8B-B14F-4D97-AF65-F5344CB8AC3E}">
        <p14:creationId xmlns:p14="http://schemas.microsoft.com/office/powerpoint/2010/main" val="1393034433"/>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Lst>
  <p:transition>
    <p:wipe dir="r"/>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id="{44DE7D48-6EAC-4C4A-9971-37E4C9AE9D9C}"/>
              </a:ext>
            </a:extLst>
          </p:cNvPr>
          <p:cNvGrpSpPr>
            <a:grpSpLocks/>
          </p:cNvGrpSpPr>
          <p:nvPr/>
        </p:nvGrpSpPr>
        <p:grpSpPr bwMode="auto">
          <a:xfrm>
            <a:off x="5067300" y="1789114"/>
            <a:ext cx="7120467" cy="5056187"/>
            <a:chOff x="2394" y="1127"/>
            <a:chExt cx="3364" cy="3185"/>
          </a:xfrm>
        </p:grpSpPr>
        <p:sp>
          <p:nvSpPr>
            <p:cNvPr id="10243" name="Rectangle 3">
              <a:extLst>
                <a:ext uri="{FF2B5EF4-FFF2-40B4-BE49-F238E27FC236}">
                  <a16:creationId xmlns:a16="http://schemas.microsoft.com/office/drawing/2014/main" id="{B0A56BEC-C225-4105-AB02-783E1AEFF8D7}"/>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4" name="Oval 4">
              <a:extLst>
                <a:ext uri="{FF2B5EF4-FFF2-40B4-BE49-F238E27FC236}">
                  <a16:creationId xmlns:a16="http://schemas.microsoft.com/office/drawing/2014/main" id="{9F1326A2-9B55-4631-9232-8BE5553333A0}"/>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5" name="Rectangle 5">
              <a:extLst>
                <a:ext uri="{FF2B5EF4-FFF2-40B4-BE49-F238E27FC236}">
                  <a16:creationId xmlns:a16="http://schemas.microsoft.com/office/drawing/2014/main" id="{83AE97BF-1918-44D6-AEB3-0F3A2435AED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6" name="Freeform 6">
              <a:extLst>
                <a:ext uri="{FF2B5EF4-FFF2-40B4-BE49-F238E27FC236}">
                  <a16:creationId xmlns:a16="http://schemas.microsoft.com/office/drawing/2014/main" id="{F6B0C231-71A2-4B6F-A113-4E45603F4B3C}"/>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47" name="Rectangle 7">
              <a:extLst>
                <a:ext uri="{FF2B5EF4-FFF2-40B4-BE49-F238E27FC236}">
                  <a16:creationId xmlns:a16="http://schemas.microsoft.com/office/drawing/2014/main" id="{043AA051-6F79-4655-8E66-2554EA2C6867}"/>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8" name="Rectangle 8">
              <a:extLst>
                <a:ext uri="{FF2B5EF4-FFF2-40B4-BE49-F238E27FC236}">
                  <a16:creationId xmlns:a16="http://schemas.microsoft.com/office/drawing/2014/main" id="{3ECF215C-1E6D-4830-AFAC-E451B23A4F29}"/>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49" name="Rectangle 9">
              <a:extLst>
                <a:ext uri="{FF2B5EF4-FFF2-40B4-BE49-F238E27FC236}">
                  <a16:creationId xmlns:a16="http://schemas.microsoft.com/office/drawing/2014/main" id="{E5879B7A-4615-4724-B561-91D19968F55A}"/>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50" name="Rectangle 10">
              <a:extLst>
                <a:ext uri="{FF2B5EF4-FFF2-40B4-BE49-F238E27FC236}">
                  <a16:creationId xmlns:a16="http://schemas.microsoft.com/office/drawing/2014/main" id="{97B070F3-2940-412A-BCA2-40594A5A1C7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51" name="Rectangle 11">
              <a:extLst>
                <a:ext uri="{FF2B5EF4-FFF2-40B4-BE49-F238E27FC236}">
                  <a16:creationId xmlns:a16="http://schemas.microsoft.com/office/drawing/2014/main" id="{04117712-2718-4CFF-92F8-44BDF0663060}"/>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52" name="Freeform 12">
              <a:extLst>
                <a:ext uri="{FF2B5EF4-FFF2-40B4-BE49-F238E27FC236}">
                  <a16:creationId xmlns:a16="http://schemas.microsoft.com/office/drawing/2014/main" id="{62025F69-4190-4038-9C9C-5A9707A9AE32}"/>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3" name="Freeform 13">
              <a:extLst>
                <a:ext uri="{FF2B5EF4-FFF2-40B4-BE49-F238E27FC236}">
                  <a16:creationId xmlns:a16="http://schemas.microsoft.com/office/drawing/2014/main" id="{42DFE27F-CF44-4397-AAE4-E096F3DF8F5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4" name="Freeform 14">
              <a:extLst>
                <a:ext uri="{FF2B5EF4-FFF2-40B4-BE49-F238E27FC236}">
                  <a16:creationId xmlns:a16="http://schemas.microsoft.com/office/drawing/2014/main" id="{617DE9A2-777D-4CF5-A44F-E66DF0768CF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5" name="Freeform 15">
              <a:extLst>
                <a:ext uri="{FF2B5EF4-FFF2-40B4-BE49-F238E27FC236}">
                  <a16:creationId xmlns:a16="http://schemas.microsoft.com/office/drawing/2014/main" id="{1892B2D4-9BDD-43F1-8159-D4DAB4813BE5}"/>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6" name="Freeform 16">
              <a:extLst>
                <a:ext uri="{FF2B5EF4-FFF2-40B4-BE49-F238E27FC236}">
                  <a16:creationId xmlns:a16="http://schemas.microsoft.com/office/drawing/2014/main" id="{582C7BF1-ED88-4767-92EC-C38B348FBEAE}"/>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7" name="Freeform 17">
              <a:extLst>
                <a:ext uri="{FF2B5EF4-FFF2-40B4-BE49-F238E27FC236}">
                  <a16:creationId xmlns:a16="http://schemas.microsoft.com/office/drawing/2014/main" id="{DB0CD3ED-38CE-44BC-83F0-9A6719C4A5BA}"/>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8" name="Freeform 18">
              <a:extLst>
                <a:ext uri="{FF2B5EF4-FFF2-40B4-BE49-F238E27FC236}">
                  <a16:creationId xmlns:a16="http://schemas.microsoft.com/office/drawing/2014/main" id="{81439490-8AE3-48B7-8A3B-D2664BA8C82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59" name="Freeform 19">
              <a:extLst>
                <a:ext uri="{FF2B5EF4-FFF2-40B4-BE49-F238E27FC236}">
                  <a16:creationId xmlns:a16="http://schemas.microsoft.com/office/drawing/2014/main" id="{E0C254A7-50B1-47C4-9D75-78D7C6663A4A}"/>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0" name="Freeform 20">
              <a:extLst>
                <a:ext uri="{FF2B5EF4-FFF2-40B4-BE49-F238E27FC236}">
                  <a16:creationId xmlns:a16="http://schemas.microsoft.com/office/drawing/2014/main" id="{F350A141-FE69-4ADE-AAD4-33108754A1DB}"/>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1" name="Freeform 21">
              <a:extLst>
                <a:ext uri="{FF2B5EF4-FFF2-40B4-BE49-F238E27FC236}">
                  <a16:creationId xmlns:a16="http://schemas.microsoft.com/office/drawing/2014/main" id="{2B60A742-AF02-4304-A16A-C687DD9F0A78}"/>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2" name="Freeform 22">
              <a:extLst>
                <a:ext uri="{FF2B5EF4-FFF2-40B4-BE49-F238E27FC236}">
                  <a16:creationId xmlns:a16="http://schemas.microsoft.com/office/drawing/2014/main" id="{84AFDFED-A1B9-4BBE-9B5E-C2AA521ED3A0}"/>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3" name="Freeform 23">
              <a:extLst>
                <a:ext uri="{FF2B5EF4-FFF2-40B4-BE49-F238E27FC236}">
                  <a16:creationId xmlns:a16="http://schemas.microsoft.com/office/drawing/2014/main" id="{FFDECC2C-A21E-457F-A470-884E653491DD}"/>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4" name="Freeform 24">
              <a:extLst>
                <a:ext uri="{FF2B5EF4-FFF2-40B4-BE49-F238E27FC236}">
                  <a16:creationId xmlns:a16="http://schemas.microsoft.com/office/drawing/2014/main" id="{BD3B8E1B-6893-4599-A376-AD873F1AE56F}"/>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5" name="Freeform 25">
              <a:extLst>
                <a:ext uri="{FF2B5EF4-FFF2-40B4-BE49-F238E27FC236}">
                  <a16:creationId xmlns:a16="http://schemas.microsoft.com/office/drawing/2014/main" id="{1AFE5EF2-11CC-42EC-8D03-8CA0EB34FB2F}"/>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6" name="Freeform 26">
              <a:extLst>
                <a:ext uri="{FF2B5EF4-FFF2-40B4-BE49-F238E27FC236}">
                  <a16:creationId xmlns:a16="http://schemas.microsoft.com/office/drawing/2014/main" id="{D0A62019-D02F-4390-BECD-21AE55AE55AA}"/>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67" name="Oval 27">
              <a:extLst>
                <a:ext uri="{FF2B5EF4-FFF2-40B4-BE49-F238E27FC236}">
                  <a16:creationId xmlns:a16="http://schemas.microsoft.com/office/drawing/2014/main" id="{6763E07E-5CB4-476C-9C37-B1F0B1D13E49}"/>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68" name="Oval 28">
              <a:extLst>
                <a:ext uri="{FF2B5EF4-FFF2-40B4-BE49-F238E27FC236}">
                  <a16:creationId xmlns:a16="http://schemas.microsoft.com/office/drawing/2014/main" id="{2901D3A9-6984-4657-BD45-9F2B9A1BF545}"/>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69" name="Oval 29">
              <a:extLst>
                <a:ext uri="{FF2B5EF4-FFF2-40B4-BE49-F238E27FC236}">
                  <a16:creationId xmlns:a16="http://schemas.microsoft.com/office/drawing/2014/main" id="{5E4ABEEB-FC64-49AA-9A3A-0E250942D053}"/>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0" name="Freeform 30">
              <a:extLst>
                <a:ext uri="{FF2B5EF4-FFF2-40B4-BE49-F238E27FC236}">
                  <a16:creationId xmlns:a16="http://schemas.microsoft.com/office/drawing/2014/main" id="{CF5FD62B-A39E-4D66-AA1A-C09D2876DE2A}"/>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71" name="Freeform 31">
              <a:extLst>
                <a:ext uri="{FF2B5EF4-FFF2-40B4-BE49-F238E27FC236}">
                  <a16:creationId xmlns:a16="http://schemas.microsoft.com/office/drawing/2014/main" id="{C15AE12D-9E9C-4ED1-9B19-A4F21CD9DE3F}"/>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72" name="Rectangle 32">
              <a:extLst>
                <a:ext uri="{FF2B5EF4-FFF2-40B4-BE49-F238E27FC236}">
                  <a16:creationId xmlns:a16="http://schemas.microsoft.com/office/drawing/2014/main" id="{9CBE6B94-023F-44A5-AA85-51C032FDA486}"/>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3" name="Rectangle 33">
              <a:extLst>
                <a:ext uri="{FF2B5EF4-FFF2-40B4-BE49-F238E27FC236}">
                  <a16:creationId xmlns:a16="http://schemas.microsoft.com/office/drawing/2014/main" id="{6819C2B1-D323-49C2-BF03-4013C803472C}"/>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4" name="AutoShape 34">
              <a:extLst>
                <a:ext uri="{FF2B5EF4-FFF2-40B4-BE49-F238E27FC236}">
                  <a16:creationId xmlns:a16="http://schemas.microsoft.com/office/drawing/2014/main" id="{A3E13EFB-6B6C-4798-ACD5-22D320330411}"/>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5" name="Freeform 35">
              <a:extLst>
                <a:ext uri="{FF2B5EF4-FFF2-40B4-BE49-F238E27FC236}">
                  <a16:creationId xmlns:a16="http://schemas.microsoft.com/office/drawing/2014/main" id="{93ADD4D9-AFD1-44F7-9053-92F729BD162E}"/>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76" name="Freeform 36">
              <a:extLst>
                <a:ext uri="{FF2B5EF4-FFF2-40B4-BE49-F238E27FC236}">
                  <a16:creationId xmlns:a16="http://schemas.microsoft.com/office/drawing/2014/main" id="{C79ACA37-2544-4FBC-BEDC-3DD2C4C63D10}"/>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277" name="Rectangle 37">
            <a:extLst>
              <a:ext uri="{FF2B5EF4-FFF2-40B4-BE49-F238E27FC236}">
                <a16:creationId xmlns:a16="http://schemas.microsoft.com/office/drawing/2014/main" id="{8D83F412-96C3-4159-8979-EC163242CA3F}"/>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D3CDF057-3947-4240-88C5-AF61DAAD643D}"/>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5F083009-3CE5-4775-A4B9-FA76E086CE87}"/>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0280" name="Rectangle 40">
            <a:extLst>
              <a:ext uri="{FF2B5EF4-FFF2-40B4-BE49-F238E27FC236}">
                <a16:creationId xmlns:a16="http://schemas.microsoft.com/office/drawing/2014/main" id="{A72711A6-D33F-424E-85BB-DC90C6E78442}"/>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10281" name="Rectangle 41">
            <a:extLst>
              <a:ext uri="{FF2B5EF4-FFF2-40B4-BE49-F238E27FC236}">
                <a16:creationId xmlns:a16="http://schemas.microsoft.com/office/drawing/2014/main" id="{801BB6E0-4BAB-4CC2-8BE7-DD290F3A5EC5}"/>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967937C-DE7F-4DAA-9469-91772D6B820E}" type="slidenum">
              <a:rPr lang="en-US" altLang="en-US"/>
              <a:pPr/>
              <a:t>‹#›</a:t>
            </a:fld>
            <a:endParaRPr lang="en-US" altLang="en-US"/>
          </a:p>
        </p:txBody>
      </p:sp>
    </p:spTree>
    <p:extLst>
      <p:ext uri="{BB962C8B-B14F-4D97-AF65-F5344CB8AC3E}">
        <p14:creationId xmlns:p14="http://schemas.microsoft.com/office/powerpoint/2010/main" val="27843741"/>
      </p:ext>
    </p:extLst>
  </p:cSld>
  <p:clrMap bg1="dk2" tx1="lt1" bg2="dk1"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Lst>
  <p:transition>
    <p:wipe dir="r"/>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1D599A6-9272-4F5F-BD4F-F53D94CD3D59}"/>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E67DEDB-0B0E-4417-AB60-12753783CC0F}"/>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62D85E73-9DF7-4EEB-ACA2-07A5E674FC6E}"/>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68407778-9772-4E0E-A707-3D38C3047EA1}"/>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A631BD94-1EC0-4FBC-999F-F99342AA1324}"/>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DCF9B799-B4B8-4018-A94B-09CB555B030E}" type="slidenum">
              <a:rPr lang="en-US" altLang="en-US"/>
              <a:pPr/>
              <a:t>‹#›</a:t>
            </a:fld>
            <a:endParaRPr lang="en-US" altLang="en-US"/>
          </a:p>
        </p:txBody>
      </p:sp>
      <p:grpSp>
        <p:nvGrpSpPr>
          <p:cNvPr id="1031" name="Group 7">
            <a:extLst>
              <a:ext uri="{FF2B5EF4-FFF2-40B4-BE49-F238E27FC236}">
                <a16:creationId xmlns:a16="http://schemas.microsoft.com/office/drawing/2014/main" id="{E43BE3D1-9EA3-4107-8E37-39439B102BF5}"/>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EFA64917-7816-4B6B-9ABD-73D04C0443B5}"/>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D17CDB41-9A8E-4A2F-996F-A256C18956D1}"/>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34" name="Rectangle 10">
              <a:extLst>
                <a:ext uri="{FF2B5EF4-FFF2-40B4-BE49-F238E27FC236}">
                  <a16:creationId xmlns:a16="http://schemas.microsoft.com/office/drawing/2014/main" id="{EDEB1F9A-4A5A-49B3-806A-759F4D6D40C6}"/>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35" name="Rectangle 11">
              <a:extLst>
                <a:ext uri="{FF2B5EF4-FFF2-40B4-BE49-F238E27FC236}">
                  <a16:creationId xmlns:a16="http://schemas.microsoft.com/office/drawing/2014/main" id="{9C1E7387-4D21-409C-AF48-EA75A6DB9E83}"/>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sp>
          <p:nvSpPr>
            <p:cNvPr id="1036" name="Rectangle 12">
              <a:extLst>
                <a:ext uri="{FF2B5EF4-FFF2-40B4-BE49-F238E27FC236}">
                  <a16:creationId xmlns:a16="http://schemas.microsoft.com/office/drawing/2014/main" id="{AADFDE61-41CD-44CA-812A-0C869D7178A9}"/>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400"/>
            </a:p>
          </p:txBody>
        </p:sp>
      </p:grpSp>
    </p:spTree>
    <p:extLst>
      <p:ext uri="{BB962C8B-B14F-4D97-AF65-F5344CB8AC3E}">
        <p14:creationId xmlns:p14="http://schemas.microsoft.com/office/powerpoint/2010/main" val="323643947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10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0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10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0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0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1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0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1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0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1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0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11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1.png"/><Relationship Id="rId1" Type="http://schemas.openxmlformats.org/officeDocument/2006/relationships/slideLayout" Target="../slideLayouts/slideLayout30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1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3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cojs.org/cojswiki/images/5/5d/Nimrud_Prism.jpg" TargetMode="External"/><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10.xml"/></Relationships>
</file>

<file path=ppt/slides/_rels/slide1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36.xml"/></Relationships>
</file>

<file path=ppt/slides/_rels/slide144.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32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5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32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54.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325.xml"/></Relationships>
</file>

<file path=ppt/slides/_rels/slide155.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32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1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16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1.png"/><Relationship Id="rId1" Type="http://schemas.openxmlformats.org/officeDocument/2006/relationships/slideLayout" Target="../slideLayouts/slideLayout379.xml"/></Relationships>
</file>

<file path=ppt/slides/_rels/slide16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2.png"/><Relationship Id="rId1" Type="http://schemas.openxmlformats.org/officeDocument/2006/relationships/slideLayout" Target="../slideLayouts/slideLayout380.xml"/></Relationships>
</file>

<file path=ppt/slides/_rels/slide16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3.png"/><Relationship Id="rId1" Type="http://schemas.openxmlformats.org/officeDocument/2006/relationships/slideLayout" Target="../slideLayouts/slideLayout379.xml"/></Relationships>
</file>

<file path=ppt/slides/_rels/slide1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8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6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5.xml"/></Relationships>
</file>

<file path=ppt/slides/_rels/slide17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6.png"/><Relationship Id="rId1" Type="http://schemas.openxmlformats.org/officeDocument/2006/relationships/slideLayout" Target="../slideLayouts/slideLayout379.xml"/></Relationships>
</file>

<file path=ppt/slides/_rels/slide1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79.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79.xml"/></Relationships>
</file>

<file path=ppt/slides/_rels/slide1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69.xml"/></Relationships>
</file>

<file path=ppt/slides/_rels/slide1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71.xml"/></Relationships>
</file>

<file path=ppt/slides/_rels/slide1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69.xml"/></Relationships>
</file>

<file path=ppt/slides/_rels/slide1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xml"/><Relationship Id="rId1" Type="http://schemas.openxmlformats.org/officeDocument/2006/relationships/slideLayout" Target="../slideLayouts/slideLayout37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80.xml"/></Relationships>
</file>

<file path=ppt/slides/_rels/slide18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6.png"/><Relationship Id="rId1" Type="http://schemas.openxmlformats.org/officeDocument/2006/relationships/slideLayout" Target="../slideLayouts/slideLayout38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8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12.xml"/></Relationships>
</file>

<file path=ppt/slides/_rels/slide1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98.xml"/></Relationships>
</file>

<file path=ppt/slides/_rels/slide1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97.xml"/></Relationships>
</file>

<file path=ppt/slides/_rels/slide1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9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98.xml"/></Relationships>
</file>

<file path=ppt/slides/_rels/slide1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9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19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1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19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3.png"/><Relationship Id="rId1" Type="http://schemas.openxmlformats.org/officeDocument/2006/relationships/slideLayout" Target="../slideLayouts/slideLayout39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20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9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16.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5.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173.xml"/></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173.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62.xml"/></Relationships>
</file>

<file path=ppt/slides/_rels/slide4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160.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8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2.png"/><Relationship Id="rId1" Type="http://schemas.openxmlformats.org/officeDocument/2006/relationships/slideLayout" Target="../slideLayouts/slideLayout19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8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6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9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01.xml"/></Relationships>
</file>

<file path=ppt/slides/_rels/slide9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9.png"/><Relationship Id="rId1" Type="http://schemas.openxmlformats.org/officeDocument/2006/relationships/slideLayout" Target="../slideLayouts/slideLayout225.xml"/></Relationships>
</file>

<file path=ppt/slides/_rels/slide9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0.png"/><Relationship Id="rId1" Type="http://schemas.openxmlformats.org/officeDocument/2006/relationships/slideLayout" Target="../slideLayouts/slideLayout2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1.png"/><Relationship Id="rId1" Type="http://schemas.openxmlformats.org/officeDocument/2006/relationships/slideLayout" Target="../slideLayouts/slideLayout2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2" y="2612707"/>
            <a:ext cx="4775075" cy="1630907"/>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1</a:t>
            </a: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B9BC9-0845-4760-AB42-1A112260EDCB}"/>
              </a:ext>
            </a:extLst>
          </p:cNvPr>
          <p:cNvSpPr>
            <a:spLocks noGrp="1"/>
          </p:cNvSpPr>
          <p:nvPr>
            <p:ph type="title"/>
          </p:nvPr>
        </p:nvSpPr>
        <p:spPr/>
        <p:txBody>
          <a:bodyPr/>
          <a:lstStyle/>
          <a:p>
            <a:r>
              <a:rPr lang="en-US" dirty="0"/>
              <a:t>TALKING POINTS</a:t>
            </a:r>
          </a:p>
        </p:txBody>
      </p:sp>
      <p:sp>
        <p:nvSpPr>
          <p:cNvPr id="3" name="Content Placeholder 2">
            <a:extLst>
              <a:ext uri="{FF2B5EF4-FFF2-40B4-BE49-F238E27FC236}">
                <a16:creationId xmlns:a16="http://schemas.microsoft.com/office/drawing/2014/main" id="{264128AA-435A-405E-B96C-32AF3E53BE51}"/>
              </a:ext>
            </a:extLst>
          </p:cNvPr>
          <p:cNvSpPr>
            <a:spLocks noGrp="1"/>
          </p:cNvSpPr>
          <p:nvPr>
            <p:ph idx="1"/>
          </p:nvPr>
        </p:nvSpPr>
        <p:spPr/>
        <p:txBody>
          <a:bodyPr>
            <a:normAutofit lnSpcReduction="10000"/>
          </a:bodyPr>
          <a:lstStyle/>
          <a:p>
            <a:pPr marL="342900" marR="0" lvl="0" indent="-342900" algn="just">
              <a:spcBef>
                <a:spcPts val="0"/>
              </a:spcBef>
              <a:spcAft>
                <a:spcPts val="300"/>
              </a:spcAft>
              <a:buFont typeface="Symbol" panose="05050102010706020507" pitchFamily="18" charset="2"/>
              <a:buChar char=""/>
              <a:tabLst>
                <a:tab pos="457200" algn="ctr"/>
              </a:tabLst>
            </a:pPr>
            <a:r>
              <a:rPr lang="en-US" sz="2800" i="1" spc="-15" dirty="0">
                <a:solidFill>
                  <a:srgbClr val="0070C0"/>
                </a:solidFill>
                <a:effectLst/>
                <a:latin typeface="Calibri" panose="020F0502020204030204" pitchFamily="34" charset="0"/>
                <a:ea typeface="Times New Roman" panose="02020603050405020304" pitchFamily="18" charset="0"/>
              </a:rPr>
              <a:t>How difficult would it be to convince people of something they didn’t want to believe?</a:t>
            </a:r>
          </a:p>
          <a:p>
            <a:pPr marL="0" marR="0" lvl="0" indent="0" algn="just">
              <a:spcBef>
                <a:spcPts val="0"/>
              </a:spcBef>
              <a:spcAft>
                <a:spcPts val="300"/>
              </a:spcAft>
              <a:buNone/>
              <a:tabLst>
                <a:tab pos="457200" algn="ctr"/>
              </a:tabLst>
            </a:pPr>
            <a:endParaRPr lang="en-US" sz="2800" spc="-15"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300"/>
              </a:spcAft>
              <a:buFont typeface="Symbol" panose="05050102010706020507" pitchFamily="18" charset="2"/>
              <a:buChar char=""/>
              <a:tabLst>
                <a:tab pos="457200" algn="ctr"/>
              </a:tabLst>
            </a:pPr>
            <a:r>
              <a:rPr lang="en-US" sz="2800" i="1" spc="-15" dirty="0">
                <a:solidFill>
                  <a:srgbClr val="0070C0"/>
                </a:solidFill>
                <a:effectLst/>
                <a:latin typeface="Calibri" panose="020F0502020204030204" pitchFamily="34" charset="0"/>
                <a:ea typeface="Times New Roman" panose="02020603050405020304" pitchFamily="18" charset="0"/>
              </a:rPr>
              <a:t>What might the experience of ancient Israel have to say to modern Christians who, while not in quite the same situation as ancient Israel, still are reminded that “these things happened to them as examples for us, on whom the fulfillment of the ages has come” (1 Co. 10:11)?</a:t>
            </a:r>
            <a:endParaRPr lang="en-US" sz="2800" spc="-15" dirty="0">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89835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78DF6054-C3BF-49D3-9DD3-3C22DE9FCFCD}"/>
              </a:ext>
            </a:extLst>
          </p:cNvPr>
          <p:cNvSpPr>
            <a:spLocks noGrp="1" noChangeArrowheads="1"/>
          </p:cNvSpPr>
          <p:nvPr>
            <p:ph type="title"/>
          </p:nvPr>
        </p:nvSpPr>
        <p:spPr>
          <a:xfrm>
            <a:off x="1676400" y="76200"/>
            <a:ext cx="8839200" cy="685800"/>
          </a:xfrm>
        </p:spPr>
        <p:txBody>
          <a:bodyPr/>
          <a:lstStyle/>
          <a:p>
            <a:pPr algn="r" eaLnBrk="1" hangingPunct="1">
              <a:defRPr/>
            </a:pPr>
            <a:r>
              <a:rPr lang="en-US" altLang="en-US" sz="4000" dirty="0">
                <a:solidFill>
                  <a:schemeClr val="tx2">
                    <a:lumMod val="75000"/>
                  </a:schemeClr>
                </a:solidFill>
                <a:latin typeface="Narkisim" panose="020E0502050101010101" pitchFamily="34" charset="-79"/>
                <a:cs typeface="Narkisim" panose="020E0502050101010101" pitchFamily="34" charset="-79"/>
              </a:rPr>
              <a:t>The Form of Jeremiah’s Letter is Unknown</a:t>
            </a:r>
          </a:p>
        </p:txBody>
      </p:sp>
      <p:pic>
        <p:nvPicPr>
          <p:cNvPr id="49155" name="Picture 10" descr="heshbon4[1]">
            <a:extLst>
              <a:ext uri="{FF2B5EF4-FFF2-40B4-BE49-F238E27FC236}">
                <a16:creationId xmlns:a16="http://schemas.microsoft.com/office/drawing/2014/main" id="{CC2DD163-E5BE-4CCA-B044-78FD40DDC4AE}"/>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676400" y="762000"/>
            <a:ext cx="4121150" cy="5943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6381" name="Rectangle 13">
            <a:extLst>
              <a:ext uri="{FF2B5EF4-FFF2-40B4-BE49-F238E27FC236}">
                <a16:creationId xmlns:a16="http://schemas.microsoft.com/office/drawing/2014/main" id="{589C62D8-8805-49BA-B57C-AAE4D99CB7D2}"/>
              </a:ext>
            </a:extLst>
          </p:cNvPr>
          <p:cNvSpPr>
            <a:spLocks noGrp="1" noChangeArrowheads="1"/>
          </p:cNvSpPr>
          <p:nvPr>
            <p:ph type="body" sz="half" idx="2"/>
          </p:nvPr>
        </p:nvSpPr>
        <p:spPr>
          <a:xfrm>
            <a:off x="6164263" y="1066800"/>
            <a:ext cx="4121150" cy="5638800"/>
          </a:xfrm>
        </p:spPr>
        <p:txBody>
          <a:bodyPr rtlCol="0">
            <a:normAutofit/>
          </a:bodyPr>
          <a:lstStyle/>
          <a:p>
            <a:pPr eaLnBrk="1" fontAlgn="auto" hangingPunct="1">
              <a:spcAft>
                <a:spcPts val="0"/>
              </a:spcAft>
              <a:buNone/>
              <a:defRPr/>
            </a:pPr>
            <a:r>
              <a:rPr lang="en-US" altLang="en-US" sz="2400" dirty="0">
                <a:solidFill>
                  <a:schemeClr val="tx1">
                    <a:lumMod val="75000"/>
                    <a:lumOff val="25000"/>
                  </a:schemeClr>
                </a:solidFill>
              </a:rPr>
              <a:t>The letter could have been written on a potsherd, such as this </a:t>
            </a:r>
            <a:r>
              <a:rPr lang="en-US" altLang="en-US" sz="2400" dirty="0" err="1">
                <a:solidFill>
                  <a:schemeClr val="tx1">
                    <a:lumMod val="75000"/>
                    <a:lumOff val="25000"/>
                  </a:schemeClr>
                </a:solidFill>
              </a:rPr>
              <a:t>Heshbon</a:t>
            </a:r>
            <a:r>
              <a:rPr lang="en-US" altLang="en-US" sz="2400" dirty="0">
                <a:solidFill>
                  <a:schemeClr val="tx1">
                    <a:lumMod val="75000"/>
                    <a:lumOff val="25000"/>
                  </a:schemeClr>
                </a:solidFill>
              </a:rPr>
              <a:t> ostracon dating to the 7</a:t>
            </a:r>
            <a:r>
              <a:rPr lang="en-US" altLang="en-US" sz="2400" baseline="30000" dirty="0">
                <a:solidFill>
                  <a:schemeClr val="tx1">
                    <a:lumMod val="75000"/>
                    <a:lumOff val="25000"/>
                  </a:schemeClr>
                </a:solidFill>
              </a:rPr>
              <a:t>th</a:t>
            </a:r>
            <a:r>
              <a:rPr lang="en-US" altLang="en-US" sz="2400" dirty="0">
                <a:solidFill>
                  <a:schemeClr val="tx1">
                    <a:lumMod val="75000"/>
                    <a:lumOff val="25000"/>
                  </a:schemeClr>
                </a:solidFill>
              </a:rPr>
              <a:t>/6</a:t>
            </a:r>
            <a:r>
              <a:rPr lang="en-US" altLang="en-US" sz="2400" baseline="30000" dirty="0">
                <a:solidFill>
                  <a:schemeClr val="tx1">
                    <a:lumMod val="75000"/>
                    <a:lumOff val="25000"/>
                  </a:schemeClr>
                </a:solidFill>
              </a:rPr>
              <a:t>th</a:t>
            </a:r>
            <a:r>
              <a:rPr lang="en-US" altLang="en-US" sz="2400" dirty="0">
                <a:solidFill>
                  <a:schemeClr val="tx1">
                    <a:lumMod val="75000"/>
                    <a:lumOff val="25000"/>
                  </a:schemeClr>
                </a:solidFill>
              </a:rPr>
              <a:t> century BC.</a:t>
            </a:r>
          </a:p>
          <a:p>
            <a:pPr eaLnBrk="1" fontAlgn="auto" hangingPunct="1">
              <a:spcAft>
                <a:spcPts val="0"/>
              </a:spcAft>
              <a:buNone/>
              <a:defRPr/>
            </a:pPr>
            <a:r>
              <a:rPr lang="en-US" altLang="en-US" sz="2400" dirty="0">
                <a:solidFill>
                  <a:schemeClr val="tx1">
                    <a:lumMod val="75000"/>
                    <a:lumOff val="25000"/>
                  </a:schemeClr>
                </a:solidFill>
              </a:rPr>
              <a:t>Alternatively, it might have been written on a scroll.</a:t>
            </a:r>
          </a:p>
          <a:p>
            <a:pPr eaLnBrk="1" fontAlgn="auto" hangingPunct="1">
              <a:spcAft>
                <a:spcPts val="0"/>
              </a:spcAft>
              <a:buNone/>
              <a:defRPr/>
            </a:pPr>
            <a:endParaRPr lang="en-US" altLang="en-US" sz="2400" dirty="0">
              <a:solidFill>
                <a:schemeClr val="tx1">
                  <a:lumMod val="75000"/>
                  <a:lumOff val="25000"/>
                </a:schemeClr>
              </a:solidFill>
            </a:endParaRPr>
          </a:p>
          <a:p>
            <a:pPr eaLnBrk="1" fontAlgn="auto" hangingPunct="1">
              <a:spcAft>
                <a:spcPts val="0"/>
              </a:spcAft>
              <a:buNone/>
              <a:defRPr/>
            </a:pPr>
            <a:endParaRPr lang="en-US" altLang="en-US" sz="2400" dirty="0">
              <a:solidFill>
                <a:schemeClr val="tx1">
                  <a:lumMod val="75000"/>
                  <a:lumOff val="25000"/>
                </a:schemeClr>
              </a:solidFill>
            </a:endParaRPr>
          </a:p>
          <a:p>
            <a:pPr eaLnBrk="1" fontAlgn="auto" hangingPunct="1">
              <a:spcAft>
                <a:spcPts val="0"/>
              </a:spcAft>
              <a:buNone/>
              <a:defRPr/>
            </a:pPr>
            <a:endParaRPr lang="en-US" altLang="en-US" sz="2400" dirty="0">
              <a:solidFill>
                <a:schemeClr val="tx1">
                  <a:lumMod val="75000"/>
                  <a:lumOff val="25000"/>
                </a:schemeClr>
              </a:solidFill>
            </a:endParaRPr>
          </a:p>
          <a:p>
            <a:pPr eaLnBrk="1" fontAlgn="auto" hangingPunct="1">
              <a:spcAft>
                <a:spcPts val="0"/>
              </a:spcAft>
              <a:buNone/>
              <a:defRPr/>
            </a:pPr>
            <a:r>
              <a:rPr lang="en-US" altLang="en-US" sz="1600" i="1" dirty="0">
                <a:solidFill>
                  <a:schemeClr val="tx1"/>
                </a:solidFill>
              </a:rPr>
              <a:t>West Semitic Research Project, University of Southern California</a:t>
            </a:r>
          </a:p>
        </p:txBody>
      </p:sp>
    </p:spTree>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3695755"/>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rPr>
              <a:t>How difficult or how easy would it be to tell whether a prophet was genuine? What sorts of criteria might one use?</a:t>
            </a:r>
          </a:p>
          <a:p>
            <a:pPr lvl="0"/>
            <a:endParaRPr lang="en-US" sz="2800" dirty="0">
              <a:solidFill>
                <a:srgbClr val="0070C0"/>
              </a:solidFill>
              <a:latin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rPr>
              <a:t>How does this relate to St. Paul’s statement in the New Testament, when he says, “Let two or three prophets speak, and let the others weigh what is said?” (1 Cor. 14:29)</a:t>
            </a:r>
            <a:endParaRPr lang="en-US" sz="2800" dirty="0">
              <a:solidFill>
                <a:srgbClr val="0070C0"/>
              </a:solidFill>
              <a:latin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7976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42360" y="2397296"/>
            <a:ext cx="4757939" cy="2061729"/>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8</a:t>
            </a:r>
          </a:p>
        </p:txBody>
      </p:sp>
    </p:spTree>
    <p:extLst>
      <p:ext uri="{BB962C8B-B14F-4D97-AF65-F5344CB8AC3E}">
        <p14:creationId xmlns:p14="http://schemas.microsoft.com/office/powerpoint/2010/main" val="1268263949"/>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Slide Number Placeholder 6">
            <a:extLst>
              <a:ext uri="{FF2B5EF4-FFF2-40B4-BE49-F238E27FC236}">
                <a16:creationId xmlns:a16="http://schemas.microsoft.com/office/drawing/2014/main" id="{F971AD01-F8BA-4850-B0CF-A76D9D3C1E04}"/>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B957705F-414F-43A5-85C1-E6F4F25BD701}" type="slidenum">
              <a:rPr lang="en-US" altLang="en-US">
                <a:solidFill>
                  <a:srgbClr val="FFFFFF"/>
                </a:solidFill>
              </a:rPr>
              <a:pPr fontAlgn="base">
                <a:spcBef>
                  <a:spcPct val="0"/>
                </a:spcBef>
                <a:spcAft>
                  <a:spcPct val="0"/>
                </a:spcAft>
              </a:pPr>
              <a:t>103</a:t>
            </a:fld>
            <a:endParaRPr lang="en-US" altLang="en-US">
              <a:solidFill>
                <a:srgbClr val="FFFFFF"/>
              </a:solidFill>
            </a:endParaRPr>
          </a:p>
        </p:txBody>
      </p:sp>
      <p:sp>
        <p:nvSpPr>
          <p:cNvPr id="198658" name="Rectangle 2">
            <a:extLst>
              <a:ext uri="{FF2B5EF4-FFF2-40B4-BE49-F238E27FC236}">
                <a16:creationId xmlns:a16="http://schemas.microsoft.com/office/drawing/2014/main" id="{4F54507C-33AA-40DF-BA4B-80B67234240B}"/>
              </a:ext>
            </a:extLst>
          </p:cNvPr>
          <p:cNvSpPr>
            <a:spLocks noGrp="1" noChangeArrowheads="1"/>
          </p:cNvSpPr>
          <p:nvPr>
            <p:ph type="title"/>
          </p:nvPr>
        </p:nvSpPr>
        <p:spPr/>
        <p:txBody>
          <a:bodyPr/>
          <a:lstStyle/>
          <a:p>
            <a:pPr eaLnBrk="1" hangingPunct="1">
              <a:defRPr/>
            </a:pPr>
            <a:r>
              <a:rPr lang="en-US" altLang="en-US" sz="4000">
                <a:latin typeface="Lucida Bright" panose="02020603050405020304" pitchFamily="18" charset="0"/>
              </a:rPr>
              <a:t>The Linen Loincloth</a:t>
            </a:r>
            <a:br>
              <a:rPr lang="en-US" altLang="en-US" sz="4000">
                <a:latin typeface="Lucida Bright" panose="02020603050405020304" pitchFamily="18" charset="0"/>
              </a:rPr>
            </a:br>
            <a:r>
              <a:rPr lang="en-US" altLang="en-US" sz="2400" b="1" i="1">
                <a:latin typeface="Arial Narrow" panose="020B0606020202030204" pitchFamily="34" charset="0"/>
              </a:rPr>
              <a:t>13:1-11</a:t>
            </a:r>
            <a:endParaRPr lang="en-US" altLang="en-US" sz="4000" b="1" i="1">
              <a:latin typeface="Lucida Bright" panose="02020603050405020304" pitchFamily="18" charset="0"/>
            </a:endParaRPr>
          </a:p>
        </p:txBody>
      </p:sp>
      <p:sp>
        <p:nvSpPr>
          <p:cNvPr id="198704" name="Rectangle 48">
            <a:extLst>
              <a:ext uri="{FF2B5EF4-FFF2-40B4-BE49-F238E27FC236}">
                <a16:creationId xmlns:a16="http://schemas.microsoft.com/office/drawing/2014/main" id="{4CE77D25-42E3-4062-9CAA-DEF1AD5745A6}"/>
              </a:ext>
            </a:extLst>
          </p:cNvPr>
          <p:cNvSpPr>
            <a:spLocks noGrp="1" noChangeArrowheads="1"/>
          </p:cNvSpPr>
          <p:nvPr>
            <p:ph type="body" sz="half" idx="1"/>
          </p:nvPr>
        </p:nvSpPr>
        <p:spPr>
          <a:xfrm>
            <a:off x="465221" y="1752602"/>
            <a:ext cx="5630779" cy="4022556"/>
          </a:xfrm>
          <a:solidFill>
            <a:schemeClr val="accent2"/>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E2EEB4"/>
                </a:solidFill>
                <a:latin typeface="Eras Bold ITC" panose="020B0604020202020204" pitchFamily="34" charset="0"/>
              </a:rPr>
              <a:t>Prophetic Action</a:t>
            </a:r>
          </a:p>
          <a:p>
            <a:pPr eaLnBrk="1" hangingPunct="1">
              <a:defRPr/>
            </a:pPr>
            <a:r>
              <a:rPr lang="en-US" altLang="en-US" sz="2400" i="1" dirty="0">
                <a:latin typeface="Arial Narrow" panose="020B0606020202030204" pitchFamily="34" charset="0"/>
              </a:rPr>
              <a:t>Jeremiah bought and wore a linen loincloth, the innermost piece of clothing</a:t>
            </a:r>
          </a:p>
          <a:p>
            <a:pPr eaLnBrk="1" hangingPunct="1">
              <a:defRPr/>
            </a:pPr>
            <a:r>
              <a:rPr lang="en-US" altLang="en-US" sz="2400" i="1" dirty="0">
                <a:latin typeface="Arial Narrow" panose="020B0606020202030204" pitchFamily="34" charset="0"/>
              </a:rPr>
              <a:t>He was forbidden to launder it.</a:t>
            </a:r>
          </a:p>
          <a:p>
            <a:pPr eaLnBrk="1" hangingPunct="1">
              <a:defRPr/>
            </a:pPr>
            <a:r>
              <a:rPr lang="en-US" altLang="en-US" sz="2400" i="1" dirty="0">
                <a:latin typeface="Arial Narrow" panose="020B0606020202030204" pitchFamily="34" charset="0"/>
              </a:rPr>
              <a:t>He hid the loincloth in a cleft of rock near the Euphrates River.</a:t>
            </a:r>
          </a:p>
          <a:p>
            <a:pPr eaLnBrk="1" hangingPunct="1">
              <a:defRPr/>
            </a:pPr>
            <a:r>
              <a:rPr lang="en-US" altLang="en-US" sz="2400" i="1" dirty="0">
                <a:latin typeface="Arial Narrow" panose="020B0606020202030204" pitchFamily="34" charset="0"/>
              </a:rPr>
              <a:t>After a long time, he retrieved the loincloth, only to find that it was now rotted beyond usage.</a:t>
            </a:r>
          </a:p>
        </p:txBody>
      </p:sp>
      <p:sp>
        <p:nvSpPr>
          <p:cNvPr id="198705" name="Rectangle 49">
            <a:extLst>
              <a:ext uri="{FF2B5EF4-FFF2-40B4-BE49-F238E27FC236}">
                <a16:creationId xmlns:a16="http://schemas.microsoft.com/office/drawing/2014/main" id="{D6C94F74-EFC5-4B27-ADFF-1AF9ABC6B7A2}"/>
              </a:ext>
            </a:extLst>
          </p:cNvPr>
          <p:cNvSpPr>
            <a:spLocks noGrp="1" noChangeArrowheads="1"/>
          </p:cNvSpPr>
          <p:nvPr>
            <p:ph type="body" sz="half" idx="2"/>
          </p:nvPr>
        </p:nvSpPr>
        <p:spPr>
          <a:xfrm>
            <a:off x="6400800" y="1752601"/>
            <a:ext cx="4038600" cy="4530725"/>
          </a:xfrm>
        </p:spPr>
        <p:txBody>
          <a:bodyPr/>
          <a:lstStyle/>
          <a:p>
            <a:pPr eaLnBrk="1" hangingPunct="1">
              <a:buFont typeface="Wingdings" panose="05000000000000000000" pitchFamily="2" charset="2"/>
              <a:buNone/>
              <a:defRPr/>
            </a:pPr>
            <a:r>
              <a:rPr lang="en-US" altLang="en-US" sz="2800">
                <a:solidFill>
                  <a:srgbClr val="FF9966"/>
                </a:solidFill>
                <a:latin typeface="Eras Bold ITC" panose="020B0604020202020204" pitchFamily="34" charset="0"/>
              </a:rPr>
              <a:t>Prophetic Meaning</a:t>
            </a:r>
          </a:p>
          <a:p>
            <a:pPr eaLnBrk="1" hangingPunct="1">
              <a:defRPr/>
            </a:pPr>
            <a:r>
              <a:rPr lang="en-US" altLang="en-US" sz="2400" b="1" i="1">
                <a:solidFill>
                  <a:srgbClr val="FFFF99"/>
                </a:solidFill>
                <a:latin typeface="Arial Narrow" panose="020B0606020202030204" pitchFamily="34" charset="0"/>
              </a:rPr>
              <a:t>The loincloth symbolized the intimacy of God’s relationship with his people.</a:t>
            </a:r>
          </a:p>
          <a:p>
            <a:pPr eaLnBrk="1" hangingPunct="1">
              <a:defRPr/>
            </a:pPr>
            <a:r>
              <a:rPr lang="en-US" altLang="en-US" sz="2400" b="1" i="1">
                <a:solidFill>
                  <a:srgbClr val="FFFF99"/>
                </a:solidFill>
                <a:latin typeface="Arial Narrow" panose="020B0606020202030204" pitchFamily="34" charset="0"/>
              </a:rPr>
              <a:t>Hiding the loincloth near the Euphrates River symbolized the coming exile to Mesopotamia, where the nation would become spoiled and useless.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98704">
                                            <p:txEl>
                                              <p:pRg st="1" end="1"/>
                                            </p:txEl>
                                          </p:spTgt>
                                        </p:tgtEl>
                                        <p:attrNameLst>
                                          <p:attrName>style.visibility</p:attrName>
                                        </p:attrNameLst>
                                      </p:cBhvr>
                                      <p:to>
                                        <p:strVal val="visible"/>
                                      </p:to>
                                    </p:set>
                                    <p:anim calcmode="lin" valueType="num">
                                      <p:cBhvr>
                                        <p:cTn id="7" dur="500" fill="hold"/>
                                        <p:tgtEl>
                                          <p:spTgt spid="19870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870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870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870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98704">
                                            <p:txEl>
                                              <p:pRg st="2" end="2"/>
                                            </p:txEl>
                                          </p:spTgt>
                                        </p:tgtEl>
                                        <p:attrNameLst>
                                          <p:attrName>style.visibility</p:attrName>
                                        </p:attrNameLst>
                                      </p:cBhvr>
                                      <p:to>
                                        <p:strVal val="visible"/>
                                      </p:to>
                                    </p:set>
                                    <p:anim calcmode="lin" valueType="num">
                                      <p:cBhvr>
                                        <p:cTn id="15" dur="500" fill="hold"/>
                                        <p:tgtEl>
                                          <p:spTgt spid="19870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870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870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87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98704">
                                            <p:txEl>
                                              <p:pRg st="3" end="3"/>
                                            </p:txEl>
                                          </p:spTgt>
                                        </p:tgtEl>
                                        <p:attrNameLst>
                                          <p:attrName>style.visibility</p:attrName>
                                        </p:attrNameLst>
                                      </p:cBhvr>
                                      <p:to>
                                        <p:strVal val="visible"/>
                                      </p:to>
                                    </p:set>
                                    <p:anim calcmode="lin" valueType="num">
                                      <p:cBhvr>
                                        <p:cTn id="23" dur="500" fill="hold"/>
                                        <p:tgtEl>
                                          <p:spTgt spid="19870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870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870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870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98704">
                                            <p:txEl>
                                              <p:pRg st="4" end="4"/>
                                            </p:txEl>
                                          </p:spTgt>
                                        </p:tgtEl>
                                        <p:attrNameLst>
                                          <p:attrName>style.visibility</p:attrName>
                                        </p:attrNameLst>
                                      </p:cBhvr>
                                      <p:to>
                                        <p:strVal val="visible"/>
                                      </p:to>
                                    </p:set>
                                    <p:anim calcmode="lin" valueType="num">
                                      <p:cBhvr>
                                        <p:cTn id="31" dur="500" fill="hold"/>
                                        <p:tgtEl>
                                          <p:spTgt spid="19870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9870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9870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9870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98705">
                                            <p:txEl>
                                              <p:pRg st="1" end="1"/>
                                            </p:txEl>
                                          </p:spTgt>
                                        </p:tgtEl>
                                        <p:attrNameLst>
                                          <p:attrName>style.visibility</p:attrName>
                                        </p:attrNameLst>
                                      </p:cBhvr>
                                      <p:to>
                                        <p:strVal val="visible"/>
                                      </p:to>
                                    </p:set>
                                    <p:anim calcmode="lin" valueType="num">
                                      <p:cBhvr additive="base">
                                        <p:cTn id="39" dur="500" fill="hold"/>
                                        <p:tgtEl>
                                          <p:spTgt spid="198705">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87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8705">
                                            <p:txEl>
                                              <p:pRg st="2" end="2"/>
                                            </p:txEl>
                                          </p:spTgt>
                                        </p:tgtEl>
                                        <p:attrNameLst>
                                          <p:attrName>style.visibility</p:attrName>
                                        </p:attrNameLst>
                                      </p:cBhvr>
                                      <p:to>
                                        <p:strVal val="visible"/>
                                      </p:to>
                                    </p:set>
                                    <p:anim calcmode="lin" valueType="num">
                                      <p:cBhvr additive="base">
                                        <p:cTn id="45" dur="500" fill="hold"/>
                                        <p:tgtEl>
                                          <p:spTgt spid="198705">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870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Slide Number Placeholder 5">
            <a:extLst>
              <a:ext uri="{FF2B5EF4-FFF2-40B4-BE49-F238E27FC236}">
                <a16:creationId xmlns:a16="http://schemas.microsoft.com/office/drawing/2014/main" id="{D4DF3187-2650-41AF-81BD-9ECB22A45534}"/>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FB1C3835-CB0E-478D-AA2F-B841CE048857}" type="slidenum">
              <a:rPr lang="en-US" altLang="en-US">
                <a:solidFill>
                  <a:srgbClr val="FFFFFF"/>
                </a:solidFill>
              </a:rPr>
              <a:pPr fontAlgn="base">
                <a:spcBef>
                  <a:spcPct val="0"/>
                </a:spcBef>
                <a:spcAft>
                  <a:spcPct val="0"/>
                </a:spcAft>
              </a:pPr>
              <a:t>104</a:t>
            </a:fld>
            <a:endParaRPr lang="en-US" altLang="en-US">
              <a:solidFill>
                <a:srgbClr val="FFFFFF"/>
              </a:solidFill>
            </a:endParaRPr>
          </a:p>
        </p:txBody>
      </p:sp>
      <p:sp>
        <p:nvSpPr>
          <p:cNvPr id="211972" name="Rectangle 4">
            <a:extLst>
              <a:ext uri="{FF2B5EF4-FFF2-40B4-BE49-F238E27FC236}">
                <a16:creationId xmlns:a16="http://schemas.microsoft.com/office/drawing/2014/main" id="{7829ACCF-EFCE-454D-9BE4-6C15980090FD}"/>
              </a:ext>
            </a:extLst>
          </p:cNvPr>
          <p:cNvSpPr>
            <a:spLocks noGrp="1" noChangeArrowheads="1"/>
          </p:cNvSpPr>
          <p:nvPr>
            <p:ph type="title"/>
          </p:nvPr>
        </p:nvSpPr>
        <p:spPr>
          <a:xfrm>
            <a:off x="433137" y="188912"/>
            <a:ext cx="11438021" cy="1563689"/>
          </a:xfrm>
        </p:spPr>
        <p:txBody>
          <a:bodyPr/>
          <a:lstStyle/>
          <a:p>
            <a:pPr eaLnBrk="1" hangingPunct="1">
              <a:defRPr/>
            </a:pPr>
            <a:r>
              <a:rPr lang="en-US" altLang="en-US" sz="4000" dirty="0"/>
              <a:t>slaves wearing only loincloths while making bricks</a:t>
            </a:r>
            <a:br>
              <a:rPr lang="en-US" altLang="en-US" sz="4000" dirty="0"/>
            </a:br>
            <a:r>
              <a:rPr lang="en-US" altLang="en-US" sz="2400" i="1" dirty="0">
                <a:latin typeface="Arial Narrow" panose="020B0606020202030204" pitchFamily="34" charset="0"/>
              </a:rPr>
              <a:t>from an Egyptian wall painting, Thebes (15</a:t>
            </a:r>
            <a:r>
              <a:rPr lang="en-US" altLang="en-US" sz="2400" i="1" baseline="30000" dirty="0">
                <a:latin typeface="Arial Narrow" panose="020B0606020202030204" pitchFamily="34" charset="0"/>
              </a:rPr>
              <a:t>th</a:t>
            </a:r>
            <a:r>
              <a:rPr lang="en-US" altLang="en-US" sz="2400" i="1" dirty="0">
                <a:latin typeface="Arial Narrow" panose="020B0606020202030204" pitchFamily="34" charset="0"/>
              </a:rPr>
              <a:t> century BC)</a:t>
            </a:r>
            <a:endParaRPr lang="en-US" altLang="en-US" sz="4000" dirty="0"/>
          </a:p>
        </p:txBody>
      </p:sp>
      <p:pic>
        <p:nvPicPr>
          <p:cNvPr id="125956" name="Picture 6" descr="bar007a01">
            <a:extLst>
              <a:ext uri="{FF2B5EF4-FFF2-40B4-BE49-F238E27FC236}">
                <a16:creationId xmlns:a16="http://schemas.microsoft.com/office/drawing/2014/main" id="{2733FA33-59E8-4705-BC93-5ED4CC81DAD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269957" y="1628081"/>
            <a:ext cx="7764379" cy="51076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Slide Number Placeholder 6">
            <a:extLst>
              <a:ext uri="{FF2B5EF4-FFF2-40B4-BE49-F238E27FC236}">
                <a16:creationId xmlns:a16="http://schemas.microsoft.com/office/drawing/2014/main" id="{C6711AC0-072E-4339-A351-792B79B0E218}"/>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19512418-8789-4AE3-97C9-D3161EBAFD96}" type="slidenum">
              <a:rPr lang="en-US" altLang="en-US">
                <a:solidFill>
                  <a:srgbClr val="FFFFFF"/>
                </a:solidFill>
              </a:rPr>
              <a:pPr fontAlgn="base">
                <a:spcBef>
                  <a:spcPct val="0"/>
                </a:spcBef>
                <a:spcAft>
                  <a:spcPct val="0"/>
                </a:spcAft>
              </a:pPr>
              <a:t>105</a:t>
            </a:fld>
            <a:endParaRPr lang="en-US" altLang="en-US">
              <a:solidFill>
                <a:srgbClr val="FFFFFF"/>
              </a:solidFill>
            </a:endParaRPr>
          </a:p>
        </p:txBody>
      </p:sp>
      <p:sp>
        <p:nvSpPr>
          <p:cNvPr id="202754" name="Rectangle 2">
            <a:extLst>
              <a:ext uri="{FF2B5EF4-FFF2-40B4-BE49-F238E27FC236}">
                <a16:creationId xmlns:a16="http://schemas.microsoft.com/office/drawing/2014/main" id="{1B279A7C-75BA-4A60-BBCA-B753754B7729}"/>
              </a:ext>
            </a:extLst>
          </p:cNvPr>
          <p:cNvSpPr>
            <a:spLocks noGrp="1" noChangeArrowheads="1"/>
          </p:cNvSpPr>
          <p:nvPr>
            <p:ph type="title"/>
          </p:nvPr>
        </p:nvSpPr>
        <p:spPr/>
        <p:txBody>
          <a:bodyPr/>
          <a:lstStyle/>
          <a:p>
            <a:pPr eaLnBrk="1" hangingPunct="1">
              <a:defRPr/>
            </a:pPr>
            <a:r>
              <a:rPr lang="en-US" altLang="en-US" sz="4000">
                <a:latin typeface="Lucida Bright" panose="02020603050405020304" pitchFamily="18" charset="0"/>
              </a:rPr>
              <a:t>The Smashed Wine Jars</a:t>
            </a:r>
            <a:br>
              <a:rPr lang="en-US" altLang="en-US" sz="4000">
                <a:latin typeface="Lucida Bright" panose="02020603050405020304" pitchFamily="18" charset="0"/>
              </a:rPr>
            </a:br>
            <a:r>
              <a:rPr lang="en-US" altLang="en-US" sz="2400" b="1" i="1">
                <a:latin typeface="Arial Narrow" panose="020B0606020202030204" pitchFamily="34" charset="0"/>
              </a:rPr>
              <a:t>13:12-27</a:t>
            </a:r>
            <a:endParaRPr lang="en-US" altLang="en-US" sz="4000" b="1" i="1">
              <a:latin typeface="Lucida Bright" panose="02020603050405020304" pitchFamily="18" charset="0"/>
            </a:endParaRPr>
          </a:p>
        </p:txBody>
      </p:sp>
      <p:sp>
        <p:nvSpPr>
          <p:cNvPr id="202755" name="Rectangle 3">
            <a:extLst>
              <a:ext uri="{FF2B5EF4-FFF2-40B4-BE49-F238E27FC236}">
                <a16:creationId xmlns:a16="http://schemas.microsoft.com/office/drawing/2014/main" id="{FCEE50C4-E426-4DB9-81D8-81A5E8FCCF59}"/>
              </a:ext>
            </a:extLst>
          </p:cNvPr>
          <p:cNvSpPr>
            <a:spLocks noGrp="1" noChangeArrowheads="1"/>
          </p:cNvSpPr>
          <p:nvPr>
            <p:ph type="body" sz="half" idx="1"/>
          </p:nvPr>
        </p:nvSpPr>
        <p:spPr>
          <a:xfrm>
            <a:off x="609600" y="1684422"/>
            <a:ext cx="5358063" cy="2165684"/>
          </a:xfrm>
          <a:solidFill>
            <a:srgbClr val="006600"/>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dirty="0">
                <a:solidFill>
                  <a:srgbClr val="E2EEB4"/>
                </a:solidFill>
                <a:latin typeface="Eras Bold ITC" panose="020B0604020202020204" pitchFamily="34" charset="0"/>
              </a:rPr>
              <a:t>Prophetic Action</a:t>
            </a:r>
          </a:p>
          <a:p>
            <a:pPr eaLnBrk="1" hangingPunct="1">
              <a:lnSpc>
                <a:spcPct val="90000"/>
              </a:lnSpc>
              <a:defRPr/>
            </a:pPr>
            <a:r>
              <a:rPr lang="en-US" altLang="en-US" sz="2400" i="1" dirty="0">
                <a:latin typeface="Arial Narrow" panose="020B0606020202030204" pitchFamily="34" charset="0"/>
              </a:rPr>
              <a:t>Jeremiah collected every available wine jar, filling them with wine.</a:t>
            </a:r>
          </a:p>
          <a:p>
            <a:pPr eaLnBrk="1" hangingPunct="1">
              <a:lnSpc>
                <a:spcPct val="90000"/>
              </a:lnSpc>
              <a:defRPr/>
            </a:pPr>
            <a:r>
              <a:rPr lang="en-US" altLang="en-US" sz="2400" i="1" dirty="0">
                <a:latin typeface="Arial Narrow" panose="020B0606020202030204" pitchFamily="34" charset="0"/>
              </a:rPr>
              <a:t>He then smashed the wine jars, spilling all the wine.</a:t>
            </a:r>
          </a:p>
        </p:txBody>
      </p:sp>
      <p:sp>
        <p:nvSpPr>
          <p:cNvPr id="202756" name="Rectangle 4">
            <a:extLst>
              <a:ext uri="{FF2B5EF4-FFF2-40B4-BE49-F238E27FC236}">
                <a16:creationId xmlns:a16="http://schemas.microsoft.com/office/drawing/2014/main" id="{69714932-8D37-4660-B40F-14F2CBDAAF75}"/>
              </a:ext>
            </a:extLst>
          </p:cNvPr>
          <p:cNvSpPr>
            <a:spLocks noGrp="1" noChangeArrowheads="1"/>
          </p:cNvSpPr>
          <p:nvPr>
            <p:ph type="body" sz="half" idx="2"/>
          </p:nvPr>
        </p:nvSpPr>
        <p:spPr>
          <a:xfrm>
            <a:off x="6400800" y="1447800"/>
            <a:ext cx="4038600" cy="5105400"/>
          </a:xfrm>
        </p:spPr>
        <p:txBody>
          <a:bodyPr/>
          <a:lstStyle/>
          <a:p>
            <a:pPr eaLnBrk="1" hangingPunct="1">
              <a:lnSpc>
                <a:spcPct val="90000"/>
              </a:lnSpc>
              <a:buFont typeface="Wingdings" panose="05000000000000000000" pitchFamily="2" charset="2"/>
              <a:buNone/>
              <a:defRPr/>
            </a:pPr>
            <a:r>
              <a:rPr lang="en-US" altLang="en-US" sz="2800">
                <a:solidFill>
                  <a:srgbClr val="FF9966"/>
                </a:solidFill>
                <a:latin typeface="Eras Bold ITC" panose="020B0604020202020204" pitchFamily="34" charset="0"/>
              </a:rPr>
              <a:t>Prophetic Meaning</a:t>
            </a:r>
          </a:p>
          <a:p>
            <a:pPr eaLnBrk="1" hangingPunct="1">
              <a:lnSpc>
                <a:spcPct val="90000"/>
              </a:lnSpc>
              <a:defRPr/>
            </a:pPr>
            <a:r>
              <a:rPr lang="en-US" altLang="en-US" sz="2400" b="1" i="1">
                <a:solidFill>
                  <a:srgbClr val="FFFF99"/>
                </a:solidFill>
                <a:latin typeface="Arial Narrow" panose="020B0606020202030204" pitchFamily="34" charset="0"/>
              </a:rPr>
              <a:t>The smashing of the wine jars symbolized the downfall of the dynasty of David and the city of Jerusalem.</a:t>
            </a:r>
          </a:p>
          <a:p>
            <a:pPr eaLnBrk="1" hangingPunct="1">
              <a:lnSpc>
                <a:spcPct val="90000"/>
              </a:lnSpc>
              <a:defRPr/>
            </a:pPr>
            <a:r>
              <a:rPr lang="en-US" altLang="en-US" sz="2400" b="1" i="1">
                <a:solidFill>
                  <a:srgbClr val="FFFF99"/>
                </a:solidFill>
                <a:latin typeface="Arial Narrow" panose="020B0606020202030204" pitchFamily="34" charset="0"/>
              </a:rPr>
              <a:t>Both were under the sentence of death, not merely from Babylon, but from Yahweh.</a:t>
            </a:r>
          </a:p>
          <a:p>
            <a:pPr eaLnBrk="1" hangingPunct="1">
              <a:lnSpc>
                <a:spcPct val="90000"/>
              </a:lnSpc>
              <a:defRPr/>
            </a:pPr>
            <a:r>
              <a:rPr lang="en-US" altLang="en-US" sz="2400" b="1" i="1">
                <a:solidFill>
                  <a:srgbClr val="FFFF99"/>
                </a:solidFill>
                <a:latin typeface="Arial Narrow" panose="020B0606020202030204" pitchFamily="34" charset="0"/>
              </a:rPr>
              <a:t>Both king and queen mother were doomed.</a:t>
            </a:r>
          </a:p>
          <a:p>
            <a:pPr eaLnBrk="1" hangingPunct="1">
              <a:lnSpc>
                <a:spcPct val="90000"/>
              </a:lnSpc>
              <a:defRPr/>
            </a:pPr>
            <a:r>
              <a:rPr lang="en-US" altLang="en-US" sz="2400" b="1" i="1">
                <a:solidFill>
                  <a:srgbClr val="FFFF99"/>
                </a:solidFill>
                <a:latin typeface="Arial Narrow" panose="020B0606020202030204" pitchFamily="34" charset="0"/>
              </a:rPr>
              <a:t>Judah would be like a prostitute, publicly exposed for shame.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2755">
                                            <p:txEl>
                                              <p:pRg st="1" end="1"/>
                                            </p:txEl>
                                          </p:spTgt>
                                        </p:tgtEl>
                                        <p:attrNameLst>
                                          <p:attrName>style.visibility</p:attrName>
                                        </p:attrNameLst>
                                      </p:cBhvr>
                                      <p:to>
                                        <p:strVal val="visible"/>
                                      </p:to>
                                    </p:set>
                                    <p:anim calcmode="lin" valueType="num">
                                      <p:cBhvr>
                                        <p:cTn id="7" dur="500" fill="hold"/>
                                        <p:tgtEl>
                                          <p:spTgt spid="2027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27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27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27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2755">
                                            <p:txEl>
                                              <p:pRg st="2" end="2"/>
                                            </p:txEl>
                                          </p:spTgt>
                                        </p:tgtEl>
                                        <p:attrNameLst>
                                          <p:attrName>style.visibility</p:attrName>
                                        </p:attrNameLst>
                                      </p:cBhvr>
                                      <p:to>
                                        <p:strVal val="visible"/>
                                      </p:to>
                                    </p:set>
                                    <p:anim calcmode="lin" valueType="num">
                                      <p:cBhvr>
                                        <p:cTn id="15" dur="500" fill="hold"/>
                                        <p:tgtEl>
                                          <p:spTgt spid="2027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27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27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2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02756">
                                            <p:txEl>
                                              <p:pRg st="1" end="1"/>
                                            </p:txEl>
                                          </p:spTgt>
                                        </p:tgtEl>
                                        <p:attrNameLst>
                                          <p:attrName>style.visibility</p:attrName>
                                        </p:attrNameLst>
                                      </p:cBhvr>
                                      <p:to>
                                        <p:strVal val="visible"/>
                                      </p:to>
                                    </p:set>
                                    <p:anim calcmode="lin" valueType="num">
                                      <p:cBhvr additive="base">
                                        <p:cTn id="23" dur="500" fill="hold"/>
                                        <p:tgtEl>
                                          <p:spTgt spid="20275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27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02756">
                                            <p:txEl>
                                              <p:pRg st="2" end="2"/>
                                            </p:txEl>
                                          </p:spTgt>
                                        </p:tgtEl>
                                        <p:attrNameLst>
                                          <p:attrName>style.visibility</p:attrName>
                                        </p:attrNameLst>
                                      </p:cBhvr>
                                      <p:to>
                                        <p:strVal val="visible"/>
                                      </p:to>
                                    </p:set>
                                    <p:anim calcmode="lin" valueType="num">
                                      <p:cBhvr additive="base">
                                        <p:cTn id="29" dur="500" fill="hold"/>
                                        <p:tgtEl>
                                          <p:spTgt spid="20275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27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02756">
                                            <p:txEl>
                                              <p:pRg st="3" end="3"/>
                                            </p:txEl>
                                          </p:spTgt>
                                        </p:tgtEl>
                                        <p:attrNameLst>
                                          <p:attrName>style.visibility</p:attrName>
                                        </p:attrNameLst>
                                      </p:cBhvr>
                                      <p:to>
                                        <p:strVal val="visible"/>
                                      </p:to>
                                    </p:set>
                                    <p:anim calcmode="lin" valueType="num">
                                      <p:cBhvr additive="base">
                                        <p:cTn id="35" dur="500" fill="hold"/>
                                        <p:tgtEl>
                                          <p:spTgt spid="20275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275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202756">
                                            <p:txEl>
                                              <p:pRg st="4" end="4"/>
                                            </p:txEl>
                                          </p:spTgt>
                                        </p:tgtEl>
                                        <p:attrNameLst>
                                          <p:attrName>style.visibility</p:attrName>
                                        </p:attrNameLst>
                                      </p:cBhvr>
                                      <p:to>
                                        <p:strVal val="visible"/>
                                      </p:to>
                                    </p:set>
                                    <p:anim calcmode="lin" valueType="num">
                                      <p:cBhvr additive="base">
                                        <p:cTn id="41" dur="500" fill="hold"/>
                                        <p:tgtEl>
                                          <p:spTgt spid="202756">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0275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Slide Number Placeholder 5">
            <a:extLst>
              <a:ext uri="{FF2B5EF4-FFF2-40B4-BE49-F238E27FC236}">
                <a16:creationId xmlns:a16="http://schemas.microsoft.com/office/drawing/2014/main" id="{9E79A6AF-B72D-44BF-A0D6-8F9462718009}"/>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47CE613E-1808-4EC7-B3A8-228D0B5B67FA}" type="slidenum">
              <a:rPr lang="en-US" altLang="en-US">
                <a:solidFill>
                  <a:srgbClr val="FFFFFF"/>
                </a:solidFill>
              </a:rPr>
              <a:pPr fontAlgn="base">
                <a:spcBef>
                  <a:spcPct val="0"/>
                </a:spcBef>
                <a:spcAft>
                  <a:spcPct val="0"/>
                </a:spcAft>
              </a:pPr>
              <a:t>106</a:t>
            </a:fld>
            <a:endParaRPr lang="en-US" altLang="en-US">
              <a:solidFill>
                <a:srgbClr val="FFFFFF"/>
              </a:solidFill>
            </a:endParaRPr>
          </a:p>
        </p:txBody>
      </p:sp>
      <p:sp>
        <p:nvSpPr>
          <p:cNvPr id="231428" name="Rectangle 4">
            <a:extLst>
              <a:ext uri="{FF2B5EF4-FFF2-40B4-BE49-F238E27FC236}">
                <a16:creationId xmlns:a16="http://schemas.microsoft.com/office/drawing/2014/main" id="{A07A28F7-F78A-4B53-B9E4-B6547D6D299B}"/>
              </a:ext>
            </a:extLst>
          </p:cNvPr>
          <p:cNvSpPr>
            <a:spLocks noGrp="1" noChangeArrowheads="1"/>
          </p:cNvSpPr>
          <p:nvPr>
            <p:ph type="title"/>
          </p:nvPr>
        </p:nvSpPr>
        <p:spPr>
          <a:xfrm>
            <a:off x="1981200" y="152400"/>
            <a:ext cx="8229600" cy="941388"/>
          </a:xfrm>
        </p:spPr>
        <p:txBody>
          <a:bodyPr/>
          <a:lstStyle/>
          <a:p>
            <a:pPr eaLnBrk="1" hangingPunct="1">
              <a:defRPr/>
            </a:pPr>
            <a:r>
              <a:rPr lang="en-US" altLang="en-US" sz="4000"/>
              <a:t>Iron Age Storage Vessels</a:t>
            </a:r>
            <a:br>
              <a:rPr lang="en-US" altLang="en-US" sz="4000"/>
            </a:br>
            <a:r>
              <a:rPr lang="en-US" altLang="en-US" sz="2400" i="1"/>
              <a:t>Excavated at Shiloh</a:t>
            </a:r>
            <a:endParaRPr lang="en-US" altLang="en-US" sz="4000"/>
          </a:p>
        </p:txBody>
      </p:sp>
      <p:pic>
        <p:nvPicPr>
          <p:cNvPr id="128004" name="Picture 6" descr="bar086a03">
            <a:extLst>
              <a:ext uri="{FF2B5EF4-FFF2-40B4-BE49-F238E27FC236}">
                <a16:creationId xmlns:a16="http://schemas.microsoft.com/office/drawing/2014/main" id="{35ABCE26-BF5D-4F14-AF82-7757A472893C}"/>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209800" y="1219201"/>
            <a:ext cx="7543800" cy="550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860926" y="352050"/>
            <a:ext cx="10721474" cy="5926513"/>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“Then the word of Yahweh came to me: ‘You must not marry and have sons or daughters in this place…’”</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“For this is what Yahweh says, ‘Do not enter a house where there is a funeral meal; do not go to mourn or show sympathy, because I have withdrawn my blessing, my love and my pity from this people.’”</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“And do not enter a house where there is feasting and sit down to eat and drink. For this is what Yahweh </a:t>
            </a:r>
            <a:r>
              <a:rPr lang="en-US" sz="2400" i="1" dirty="0" err="1">
                <a:solidFill>
                  <a:srgbClr val="FFCC66"/>
                </a:solidFill>
                <a:latin typeface="Calibri" panose="020F0502020204030204" pitchFamily="34" charset="0"/>
                <a:cs typeface="Calibri" panose="020F0502020204030204" pitchFamily="34" charset="0"/>
              </a:rPr>
              <a:t>Tsabaoth</a:t>
            </a:r>
            <a:r>
              <a:rPr lang="en-US" sz="2400" i="1" dirty="0">
                <a:solidFill>
                  <a:srgbClr val="FFCC66"/>
                </a:solidFill>
                <a:latin typeface="Calibri" panose="020F0502020204030204" pitchFamily="34" charset="0"/>
                <a:cs typeface="Calibri" panose="020F0502020204030204" pitchFamily="34" charset="0"/>
              </a:rPr>
              <a:t>, the God of Israel, says: ‘Before your eyes and in your days I will bring an end to the sounds of joy and gladness and to the voices of bride and bridegroom in this place.’”</a:t>
            </a:r>
            <a:r>
              <a:rPr lang="en-US" sz="2400" i="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						Jer. 16:1, 5, 8</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442802900"/>
      </p:ext>
    </p:extLst>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Slide Number Placeholder 6">
            <a:extLst>
              <a:ext uri="{FF2B5EF4-FFF2-40B4-BE49-F238E27FC236}">
                <a16:creationId xmlns:a16="http://schemas.microsoft.com/office/drawing/2014/main" id="{AD437A2A-C606-44EA-8551-DDE45F8E55E1}"/>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4B659573-0680-49E0-99F6-250D0059FB25}" type="slidenum">
              <a:rPr lang="en-US" altLang="en-US">
                <a:solidFill>
                  <a:srgbClr val="FFFFFF"/>
                </a:solidFill>
              </a:rPr>
              <a:pPr fontAlgn="base">
                <a:spcBef>
                  <a:spcPct val="0"/>
                </a:spcBef>
                <a:spcAft>
                  <a:spcPct val="0"/>
                </a:spcAft>
              </a:pPr>
              <a:t>108</a:t>
            </a:fld>
            <a:endParaRPr lang="en-US" altLang="en-US">
              <a:solidFill>
                <a:srgbClr val="FFFFFF"/>
              </a:solidFill>
            </a:endParaRPr>
          </a:p>
        </p:txBody>
      </p:sp>
      <p:sp>
        <p:nvSpPr>
          <p:cNvPr id="203778" name="Rectangle 2">
            <a:extLst>
              <a:ext uri="{FF2B5EF4-FFF2-40B4-BE49-F238E27FC236}">
                <a16:creationId xmlns:a16="http://schemas.microsoft.com/office/drawing/2014/main" id="{DD479721-AB6B-4AD5-AC47-04D01375AC8E}"/>
              </a:ext>
            </a:extLst>
          </p:cNvPr>
          <p:cNvSpPr>
            <a:spLocks noGrp="1" noChangeArrowheads="1"/>
          </p:cNvSpPr>
          <p:nvPr>
            <p:ph type="title"/>
          </p:nvPr>
        </p:nvSpPr>
        <p:spPr/>
        <p:txBody>
          <a:bodyPr/>
          <a:lstStyle/>
          <a:p>
            <a:pPr eaLnBrk="1" hangingPunct="1">
              <a:defRPr/>
            </a:pPr>
            <a:r>
              <a:rPr lang="en-US" altLang="en-US" sz="4000">
                <a:latin typeface="Lucida Bright" panose="02020603050405020304" pitchFamily="18" charset="0"/>
              </a:rPr>
              <a:t>Emotionless Stoicism</a:t>
            </a:r>
            <a:br>
              <a:rPr lang="en-US" altLang="en-US" sz="4000">
                <a:latin typeface="Lucida Bright" panose="02020603050405020304" pitchFamily="18" charset="0"/>
              </a:rPr>
            </a:br>
            <a:r>
              <a:rPr lang="en-US" altLang="en-US" sz="2400" b="1" i="1">
                <a:latin typeface="Arial Narrow" panose="020B0606020202030204" pitchFamily="34" charset="0"/>
              </a:rPr>
              <a:t>16</a:t>
            </a:r>
            <a:endParaRPr lang="en-US" altLang="en-US" sz="4000" b="1" i="1">
              <a:latin typeface="Lucida Bright" panose="02020603050405020304" pitchFamily="18" charset="0"/>
            </a:endParaRPr>
          </a:p>
        </p:txBody>
      </p:sp>
      <p:sp>
        <p:nvSpPr>
          <p:cNvPr id="203779" name="Rectangle 3">
            <a:extLst>
              <a:ext uri="{FF2B5EF4-FFF2-40B4-BE49-F238E27FC236}">
                <a16:creationId xmlns:a16="http://schemas.microsoft.com/office/drawing/2014/main" id="{940DFFAF-CC61-4312-8FE0-99CE3F4045A3}"/>
              </a:ext>
            </a:extLst>
          </p:cNvPr>
          <p:cNvSpPr>
            <a:spLocks noGrp="1" noChangeArrowheads="1"/>
          </p:cNvSpPr>
          <p:nvPr>
            <p:ph type="body" sz="half" idx="1"/>
          </p:nvPr>
        </p:nvSpPr>
        <p:spPr>
          <a:xfrm>
            <a:off x="609600" y="1524000"/>
            <a:ext cx="5410200" cy="2286000"/>
          </a:xfrm>
          <a:solidFill>
            <a:srgbClr val="004846"/>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a:solidFill>
                  <a:srgbClr val="E2EEB4"/>
                </a:solidFill>
                <a:latin typeface="Eras Bold ITC" panose="020B0604020202020204" pitchFamily="34" charset="0"/>
              </a:rPr>
              <a:t>Prophetic Action</a:t>
            </a:r>
          </a:p>
          <a:p>
            <a:pPr eaLnBrk="1" hangingPunct="1">
              <a:defRPr/>
            </a:pPr>
            <a:r>
              <a:rPr lang="en-US" altLang="en-US" sz="2400" i="1">
                <a:latin typeface="Arial Narrow" panose="020B0606020202030204" pitchFamily="34" charset="0"/>
              </a:rPr>
              <a:t>Yahweh forbade Jeremiah to marry or have children.</a:t>
            </a:r>
          </a:p>
          <a:p>
            <a:pPr eaLnBrk="1" hangingPunct="1">
              <a:defRPr/>
            </a:pPr>
            <a:r>
              <a:rPr lang="en-US" altLang="en-US" sz="2400" i="1">
                <a:latin typeface="Arial Narrow" panose="020B0606020202030204" pitchFamily="34" charset="0"/>
              </a:rPr>
              <a:t>He forbade him to attend funerals, feasts or weddings.</a:t>
            </a:r>
          </a:p>
        </p:txBody>
      </p:sp>
      <p:sp>
        <p:nvSpPr>
          <p:cNvPr id="203780" name="Rectangle 4">
            <a:extLst>
              <a:ext uri="{FF2B5EF4-FFF2-40B4-BE49-F238E27FC236}">
                <a16:creationId xmlns:a16="http://schemas.microsoft.com/office/drawing/2014/main" id="{443727A4-720C-409C-A955-EA0604D6CB5D}"/>
              </a:ext>
            </a:extLst>
          </p:cNvPr>
          <p:cNvSpPr>
            <a:spLocks noGrp="1" noChangeArrowheads="1"/>
          </p:cNvSpPr>
          <p:nvPr>
            <p:ph type="body" sz="half" idx="4294967295"/>
          </p:nvPr>
        </p:nvSpPr>
        <p:spPr>
          <a:xfrm>
            <a:off x="721895" y="4114800"/>
            <a:ext cx="5297905" cy="2286000"/>
          </a:xfrm>
        </p:spPr>
        <p:txBody>
          <a:bodyPr/>
          <a:lstStyle/>
          <a:p>
            <a:pPr eaLnBrk="1" hangingPunct="1">
              <a:buFont typeface="Wingdings" panose="05000000000000000000" pitchFamily="2" charset="2"/>
              <a:buNone/>
              <a:defRPr/>
            </a:pPr>
            <a:r>
              <a:rPr lang="en-US" altLang="en-US" sz="2800" dirty="0">
                <a:solidFill>
                  <a:srgbClr val="FF9966"/>
                </a:solidFill>
                <a:latin typeface="Arial Rounded MT Bold" panose="020B0604020202020204" pitchFamily="34" charset="0"/>
              </a:rPr>
              <a:t>Prophetic Meaning</a:t>
            </a:r>
          </a:p>
          <a:p>
            <a:pPr eaLnBrk="1" hangingPunct="1">
              <a:defRPr/>
            </a:pPr>
            <a:r>
              <a:rPr lang="en-US" altLang="en-US" sz="2400" b="1" i="1" dirty="0">
                <a:solidFill>
                  <a:srgbClr val="FFFF99"/>
                </a:solidFill>
                <a:latin typeface="Arial Narrow" panose="020B0606020202030204" pitchFamily="34" charset="0"/>
              </a:rPr>
              <a:t>By showing neither pity, sympathy nor joy, Jeremiah’s life was a stark sign pointing to the coming disaster.</a:t>
            </a:r>
          </a:p>
        </p:txBody>
      </p:sp>
      <p:pic>
        <p:nvPicPr>
          <p:cNvPr id="129030" name="Picture 6" descr="bar079c03">
            <a:extLst>
              <a:ext uri="{FF2B5EF4-FFF2-40B4-BE49-F238E27FC236}">
                <a16:creationId xmlns:a16="http://schemas.microsoft.com/office/drawing/2014/main" id="{880C3CA1-B8C1-4E6C-9418-FE15285F4AE8}"/>
              </a:ext>
            </a:extLst>
          </p:cNvPr>
          <p:cNvPicPr>
            <a:picLocks noGrp="1" noChangeAspect="1" noChangeArrowheads="1"/>
          </p:cNvPicPr>
          <p:nvPr>
            <p:ph sz="half" idx="2"/>
          </p:nvPr>
        </p:nvPicPr>
        <p:blipFill>
          <a:blip r:embed="rId2">
            <a:lum bright="24000" contrast="12000"/>
            <a:extLst>
              <a:ext uri="{28A0092B-C50C-407E-A947-70E740481C1C}">
                <a14:useLocalDpi xmlns:a14="http://schemas.microsoft.com/office/drawing/2010/main"/>
              </a:ext>
            </a:extLst>
          </a:blip>
          <a:srcRect/>
          <a:stretch>
            <a:fillRect/>
          </a:stretch>
        </p:blipFill>
        <p:spPr>
          <a:xfrm>
            <a:off x="6530976" y="1524000"/>
            <a:ext cx="383222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3779">
                                            <p:txEl>
                                              <p:pRg st="1" end="1"/>
                                            </p:txEl>
                                          </p:spTgt>
                                        </p:tgtEl>
                                        <p:attrNameLst>
                                          <p:attrName>style.visibility</p:attrName>
                                        </p:attrNameLst>
                                      </p:cBhvr>
                                      <p:to>
                                        <p:strVal val="visible"/>
                                      </p:to>
                                    </p:set>
                                    <p:anim calcmode="lin" valueType="num">
                                      <p:cBhvr>
                                        <p:cTn id="7" dur="500" fill="hold"/>
                                        <p:tgtEl>
                                          <p:spTgt spid="2037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37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37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3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3779">
                                            <p:txEl>
                                              <p:pRg st="2" end="2"/>
                                            </p:txEl>
                                          </p:spTgt>
                                        </p:tgtEl>
                                        <p:attrNameLst>
                                          <p:attrName>style.visibility</p:attrName>
                                        </p:attrNameLst>
                                      </p:cBhvr>
                                      <p:to>
                                        <p:strVal val="visible"/>
                                      </p:to>
                                    </p:set>
                                    <p:anim calcmode="lin" valueType="num">
                                      <p:cBhvr>
                                        <p:cTn id="15" dur="500" fill="hold"/>
                                        <p:tgtEl>
                                          <p:spTgt spid="2037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37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37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3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03780">
                                            <p:txEl>
                                              <p:pRg st="1" end="1"/>
                                            </p:txEl>
                                          </p:spTgt>
                                        </p:tgtEl>
                                        <p:attrNameLst>
                                          <p:attrName>style.visibility</p:attrName>
                                        </p:attrNameLst>
                                      </p:cBhvr>
                                      <p:to>
                                        <p:strVal val="visible"/>
                                      </p:to>
                                    </p:set>
                                    <p:anim calcmode="lin" valueType="num">
                                      <p:cBhvr additive="base">
                                        <p:cTn id="23" dur="500" fill="hold"/>
                                        <p:tgtEl>
                                          <p:spTgt spid="20378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378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Slide Number Placeholder 6">
            <a:extLst>
              <a:ext uri="{FF2B5EF4-FFF2-40B4-BE49-F238E27FC236}">
                <a16:creationId xmlns:a16="http://schemas.microsoft.com/office/drawing/2014/main" id="{43B27966-8DA3-4EEF-8887-611048DEFEA0}"/>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A4A5CC60-0CE3-4E0E-85C7-C8A77F793059}" type="slidenum">
              <a:rPr lang="en-US" altLang="en-US">
                <a:solidFill>
                  <a:srgbClr val="FFFFFF"/>
                </a:solidFill>
              </a:rPr>
              <a:pPr fontAlgn="base">
                <a:spcBef>
                  <a:spcPct val="0"/>
                </a:spcBef>
                <a:spcAft>
                  <a:spcPct val="0"/>
                </a:spcAft>
              </a:pPr>
              <a:t>109</a:t>
            </a:fld>
            <a:endParaRPr lang="en-US" altLang="en-US">
              <a:solidFill>
                <a:srgbClr val="FFFFFF"/>
              </a:solidFill>
            </a:endParaRPr>
          </a:p>
        </p:txBody>
      </p:sp>
      <p:sp>
        <p:nvSpPr>
          <p:cNvPr id="204802" name="Rectangle 2">
            <a:extLst>
              <a:ext uri="{FF2B5EF4-FFF2-40B4-BE49-F238E27FC236}">
                <a16:creationId xmlns:a16="http://schemas.microsoft.com/office/drawing/2014/main" id="{3E036FC9-29F6-4A88-A767-141A671DECC0}"/>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4000">
                <a:latin typeface="Lucida Bright" panose="02020603050405020304" pitchFamily="18" charset="0"/>
              </a:rPr>
              <a:t>The Potter’s House</a:t>
            </a:r>
            <a:br>
              <a:rPr lang="en-US" altLang="en-US" sz="4000">
                <a:latin typeface="Lucida Bright" panose="02020603050405020304" pitchFamily="18" charset="0"/>
              </a:rPr>
            </a:br>
            <a:r>
              <a:rPr lang="en-US" altLang="en-US" sz="2400" b="1" i="1">
                <a:latin typeface="Arial Narrow" panose="020B0606020202030204" pitchFamily="34" charset="0"/>
              </a:rPr>
              <a:t>18</a:t>
            </a:r>
            <a:endParaRPr lang="en-US" altLang="en-US" sz="4000" b="1" i="1">
              <a:latin typeface="Lucida Bright" panose="02020603050405020304" pitchFamily="18" charset="0"/>
            </a:endParaRPr>
          </a:p>
        </p:txBody>
      </p:sp>
      <p:sp>
        <p:nvSpPr>
          <p:cNvPr id="204803" name="Rectangle 3">
            <a:extLst>
              <a:ext uri="{FF2B5EF4-FFF2-40B4-BE49-F238E27FC236}">
                <a16:creationId xmlns:a16="http://schemas.microsoft.com/office/drawing/2014/main" id="{64740291-79A8-470D-A59F-3889C9D80AEA}"/>
              </a:ext>
            </a:extLst>
          </p:cNvPr>
          <p:cNvSpPr>
            <a:spLocks noGrp="1" noChangeArrowheads="1"/>
          </p:cNvSpPr>
          <p:nvPr>
            <p:ph type="body" sz="half" idx="1"/>
          </p:nvPr>
        </p:nvSpPr>
        <p:spPr>
          <a:xfrm>
            <a:off x="673768" y="1395663"/>
            <a:ext cx="5346032" cy="3363663"/>
          </a:xfrm>
          <a:solidFill>
            <a:srgbClr val="002142"/>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dirty="0">
                <a:solidFill>
                  <a:srgbClr val="E2EEB4"/>
                </a:solidFill>
                <a:latin typeface="Eras Bold ITC" panose="020B0604020202020204" pitchFamily="34" charset="0"/>
              </a:rPr>
              <a:t>Prophetic Action</a:t>
            </a:r>
          </a:p>
          <a:p>
            <a:pPr eaLnBrk="1" hangingPunct="1">
              <a:lnSpc>
                <a:spcPct val="90000"/>
              </a:lnSpc>
              <a:defRPr/>
            </a:pPr>
            <a:r>
              <a:rPr lang="en-US" altLang="en-US" sz="2400" i="1" dirty="0">
                <a:latin typeface="Arial Narrow" panose="020B0606020202030204" pitchFamily="34" charset="0"/>
              </a:rPr>
              <a:t>Yahweh instructed Jeremiah to visit a local potter.</a:t>
            </a:r>
          </a:p>
          <a:p>
            <a:pPr eaLnBrk="1" hangingPunct="1">
              <a:lnSpc>
                <a:spcPct val="90000"/>
              </a:lnSpc>
              <a:defRPr/>
            </a:pPr>
            <a:r>
              <a:rPr lang="en-US" altLang="en-US" sz="2400" i="1" dirty="0">
                <a:latin typeface="Arial Narrow" panose="020B0606020202030204" pitchFamily="34" charset="0"/>
              </a:rPr>
              <a:t>He watched the potter make a vessel that was marred.</a:t>
            </a:r>
          </a:p>
          <a:p>
            <a:pPr eaLnBrk="1" hangingPunct="1">
              <a:lnSpc>
                <a:spcPct val="90000"/>
              </a:lnSpc>
              <a:defRPr/>
            </a:pPr>
            <a:r>
              <a:rPr lang="en-US" altLang="en-US" sz="2400" i="1" dirty="0">
                <a:latin typeface="Arial Narrow" panose="020B0606020202030204" pitchFamily="34" charset="0"/>
              </a:rPr>
              <a:t>Then the potter made another vessel, this time an acceptable one, from the same clay.</a:t>
            </a:r>
          </a:p>
        </p:txBody>
      </p:sp>
      <p:sp>
        <p:nvSpPr>
          <p:cNvPr id="204804" name="Rectangle 4">
            <a:extLst>
              <a:ext uri="{FF2B5EF4-FFF2-40B4-BE49-F238E27FC236}">
                <a16:creationId xmlns:a16="http://schemas.microsoft.com/office/drawing/2014/main" id="{A882FACF-BD4C-4528-B2B9-4A8BB73CD873}"/>
              </a:ext>
            </a:extLst>
          </p:cNvPr>
          <p:cNvSpPr>
            <a:spLocks noGrp="1" noChangeArrowheads="1"/>
          </p:cNvSpPr>
          <p:nvPr>
            <p:ph type="body" sz="half" idx="2"/>
          </p:nvPr>
        </p:nvSpPr>
        <p:spPr>
          <a:xfrm>
            <a:off x="6324600" y="1219200"/>
            <a:ext cx="4038600" cy="5638800"/>
          </a:xfrm>
        </p:spPr>
        <p:txBody>
          <a:bodyPr/>
          <a:lstStyle/>
          <a:p>
            <a:pPr eaLnBrk="1" hangingPunct="1">
              <a:lnSpc>
                <a:spcPct val="90000"/>
              </a:lnSpc>
              <a:buFont typeface="Wingdings" panose="05000000000000000000" pitchFamily="2" charset="2"/>
              <a:buNone/>
              <a:defRPr/>
            </a:pPr>
            <a:r>
              <a:rPr lang="en-US" altLang="en-US" sz="2800">
                <a:solidFill>
                  <a:srgbClr val="FF9966"/>
                </a:solidFill>
                <a:latin typeface="Eras Bold ITC" panose="020B0604020202020204" pitchFamily="34" charset="0"/>
              </a:rPr>
              <a:t>Prophetic Meaning</a:t>
            </a:r>
          </a:p>
          <a:p>
            <a:pPr eaLnBrk="1" hangingPunct="1">
              <a:lnSpc>
                <a:spcPct val="90000"/>
              </a:lnSpc>
              <a:defRPr/>
            </a:pPr>
            <a:r>
              <a:rPr lang="en-US" altLang="en-US" sz="2400" b="1" i="1">
                <a:solidFill>
                  <a:srgbClr val="FFFF99"/>
                </a:solidFill>
                <a:latin typeface="Arial Narrow" panose="020B0606020202030204" pitchFamily="34" charset="0"/>
              </a:rPr>
              <a:t>Though the potter is in control, the condition of the clay is also critical.</a:t>
            </a:r>
          </a:p>
          <a:p>
            <a:pPr eaLnBrk="1" hangingPunct="1">
              <a:lnSpc>
                <a:spcPct val="90000"/>
              </a:lnSpc>
              <a:defRPr/>
            </a:pPr>
            <a:r>
              <a:rPr lang="en-US" altLang="en-US" sz="2400" b="1" i="1">
                <a:solidFill>
                  <a:srgbClr val="FFFF99"/>
                </a:solidFill>
                <a:latin typeface="Arial Narrow" panose="020B0606020202030204" pitchFamily="34" charset="0"/>
              </a:rPr>
              <a:t>Israel is like clay in the potter’s hand.</a:t>
            </a:r>
          </a:p>
          <a:p>
            <a:pPr eaLnBrk="1" hangingPunct="1">
              <a:lnSpc>
                <a:spcPct val="90000"/>
              </a:lnSpc>
              <a:defRPr/>
            </a:pPr>
            <a:r>
              <a:rPr lang="en-US" altLang="en-US" sz="2400" b="1" i="1">
                <a:solidFill>
                  <a:srgbClr val="FFFF99"/>
                </a:solidFill>
                <a:latin typeface="Arial Narrow" panose="020B0606020202030204" pitchFamily="34" charset="0"/>
              </a:rPr>
              <a:t>Because of covenant violation, Yahweh intended to destroy Judah.</a:t>
            </a:r>
          </a:p>
          <a:p>
            <a:pPr eaLnBrk="1" hangingPunct="1">
              <a:lnSpc>
                <a:spcPct val="90000"/>
              </a:lnSpc>
              <a:defRPr/>
            </a:pPr>
            <a:r>
              <a:rPr lang="en-US" altLang="en-US" sz="2400" b="1" i="1">
                <a:solidFill>
                  <a:srgbClr val="FFFF99"/>
                </a:solidFill>
                <a:latin typeface="Arial Narrow" panose="020B0606020202030204" pitchFamily="34" charset="0"/>
              </a:rPr>
              <a:t>Yet, he also stood ready to act in news ways if Judah would respond with new behavior.</a:t>
            </a:r>
          </a:p>
          <a:p>
            <a:pPr eaLnBrk="1" hangingPunct="1">
              <a:lnSpc>
                <a:spcPct val="90000"/>
              </a:lnSpc>
              <a:defRPr/>
            </a:pPr>
            <a:r>
              <a:rPr lang="en-US" altLang="en-US" sz="2400" b="1" i="1">
                <a:solidFill>
                  <a:srgbClr val="FFFF99"/>
                </a:solidFill>
                <a:latin typeface="Arial Narrow" panose="020B0606020202030204" pitchFamily="34" charset="0"/>
              </a:rPr>
              <a:t>Yet, Judah was hardened beyond recovery.</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4803">
                                            <p:txEl>
                                              <p:pRg st="1" end="1"/>
                                            </p:txEl>
                                          </p:spTgt>
                                        </p:tgtEl>
                                        <p:attrNameLst>
                                          <p:attrName>style.visibility</p:attrName>
                                        </p:attrNameLst>
                                      </p:cBhvr>
                                      <p:to>
                                        <p:strVal val="visible"/>
                                      </p:to>
                                    </p:set>
                                    <p:anim calcmode="lin" valueType="num">
                                      <p:cBhvr>
                                        <p:cTn id="7" dur="500" fill="hold"/>
                                        <p:tgtEl>
                                          <p:spTgt spid="2048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48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48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4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4803">
                                            <p:txEl>
                                              <p:pRg st="2" end="2"/>
                                            </p:txEl>
                                          </p:spTgt>
                                        </p:tgtEl>
                                        <p:attrNameLst>
                                          <p:attrName>style.visibility</p:attrName>
                                        </p:attrNameLst>
                                      </p:cBhvr>
                                      <p:to>
                                        <p:strVal val="visible"/>
                                      </p:to>
                                    </p:set>
                                    <p:anim calcmode="lin" valueType="num">
                                      <p:cBhvr>
                                        <p:cTn id="15" dur="500" fill="hold"/>
                                        <p:tgtEl>
                                          <p:spTgt spid="2048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48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48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4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4803">
                                            <p:txEl>
                                              <p:pRg st="3" end="3"/>
                                            </p:txEl>
                                          </p:spTgt>
                                        </p:tgtEl>
                                        <p:attrNameLst>
                                          <p:attrName>style.visibility</p:attrName>
                                        </p:attrNameLst>
                                      </p:cBhvr>
                                      <p:to>
                                        <p:strVal val="visible"/>
                                      </p:to>
                                    </p:set>
                                    <p:anim calcmode="lin" valueType="num">
                                      <p:cBhvr>
                                        <p:cTn id="23" dur="500" fill="hold"/>
                                        <p:tgtEl>
                                          <p:spTgt spid="2048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48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48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48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4804">
                                            <p:txEl>
                                              <p:pRg st="1" end="1"/>
                                            </p:txEl>
                                          </p:spTgt>
                                        </p:tgtEl>
                                        <p:attrNameLst>
                                          <p:attrName>style.visibility</p:attrName>
                                        </p:attrNameLst>
                                      </p:cBhvr>
                                      <p:to>
                                        <p:strVal val="visible"/>
                                      </p:to>
                                    </p:set>
                                    <p:anim calcmode="lin" valueType="num">
                                      <p:cBhvr additive="base">
                                        <p:cTn id="31" dur="500" fill="hold"/>
                                        <p:tgtEl>
                                          <p:spTgt spid="20480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4804">
                                            <p:txEl>
                                              <p:pRg st="2" end="2"/>
                                            </p:txEl>
                                          </p:spTgt>
                                        </p:tgtEl>
                                        <p:attrNameLst>
                                          <p:attrName>style.visibility</p:attrName>
                                        </p:attrNameLst>
                                      </p:cBhvr>
                                      <p:to>
                                        <p:strVal val="visible"/>
                                      </p:to>
                                    </p:set>
                                    <p:anim calcmode="lin" valueType="num">
                                      <p:cBhvr additive="base">
                                        <p:cTn id="37" dur="500" fill="hold"/>
                                        <p:tgtEl>
                                          <p:spTgt spid="20480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48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04804">
                                            <p:txEl>
                                              <p:pRg st="3" end="3"/>
                                            </p:txEl>
                                          </p:spTgt>
                                        </p:tgtEl>
                                        <p:attrNameLst>
                                          <p:attrName>style.visibility</p:attrName>
                                        </p:attrNameLst>
                                      </p:cBhvr>
                                      <p:to>
                                        <p:strVal val="visible"/>
                                      </p:to>
                                    </p:set>
                                    <p:anim calcmode="lin" valueType="num">
                                      <p:cBhvr additive="base">
                                        <p:cTn id="43" dur="500" fill="hold"/>
                                        <p:tgtEl>
                                          <p:spTgt spid="20480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480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04804">
                                            <p:txEl>
                                              <p:pRg st="4" end="4"/>
                                            </p:txEl>
                                          </p:spTgt>
                                        </p:tgtEl>
                                        <p:attrNameLst>
                                          <p:attrName>style.visibility</p:attrName>
                                        </p:attrNameLst>
                                      </p:cBhvr>
                                      <p:to>
                                        <p:strVal val="visible"/>
                                      </p:to>
                                    </p:set>
                                    <p:anim calcmode="lin" valueType="num">
                                      <p:cBhvr additive="base">
                                        <p:cTn id="49" dur="500" fill="hold"/>
                                        <p:tgtEl>
                                          <p:spTgt spid="20480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480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04804">
                                            <p:txEl>
                                              <p:pRg st="5" end="5"/>
                                            </p:txEl>
                                          </p:spTgt>
                                        </p:tgtEl>
                                        <p:attrNameLst>
                                          <p:attrName>style.visibility</p:attrName>
                                        </p:attrNameLst>
                                      </p:cBhvr>
                                      <p:to>
                                        <p:strVal val="visible"/>
                                      </p:to>
                                    </p:set>
                                    <p:anim calcmode="lin" valueType="num">
                                      <p:cBhvr additive="base">
                                        <p:cTn id="55" dur="500" fill="hold"/>
                                        <p:tgtEl>
                                          <p:spTgt spid="204804">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0480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2" y="2612707"/>
            <a:ext cx="4775075" cy="1630907"/>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2</a:t>
            </a:r>
          </a:p>
        </p:txBody>
      </p:sp>
    </p:spTree>
    <p:extLst>
      <p:ext uri="{BB962C8B-B14F-4D97-AF65-F5344CB8AC3E}">
        <p14:creationId xmlns:p14="http://schemas.microsoft.com/office/powerpoint/2010/main" val="1713372800"/>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Slide Number Placeholder 6">
            <a:extLst>
              <a:ext uri="{FF2B5EF4-FFF2-40B4-BE49-F238E27FC236}">
                <a16:creationId xmlns:a16="http://schemas.microsoft.com/office/drawing/2014/main" id="{1D1BD2F0-15D9-4BC1-B44D-D670E7585536}"/>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62C96E64-1F40-4B7C-B043-F11B10D20A07}" type="slidenum">
              <a:rPr lang="en-US" altLang="en-US">
                <a:solidFill>
                  <a:srgbClr val="FFFFFF"/>
                </a:solidFill>
              </a:rPr>
              <a:pPr fontAlgn="base">
                <a:spcBef>
                  <a:spcPct val="0"/>
                </a:spcBef>
                <a:spcAft>
                  <a:spcPct val="0"/>
                </a:spcAft>
              </a:pPr>
              <a:t>110</a:t>
            </a:fld>
            <a:endParaRPr lang="en-US" altLang="en-US">
              <a:solidFill>
                <a:srgbClr val="FFFFFF"/>
              </a:solidFill>
            </a:endParaRPr>
          </a:p>
        </p:txBody>
      </p:sp>
      <p:sp>
        <p:nvSpPr>
          <p:cNvPr id="233476" name="Rectangle 4">
            <a:extLst>
              <a:ext uri="{FF2B5EF4-FFF2-40B4-BE49-F238E27FC236}">
                <a16:creationId xmlns:a16="http://schemas.microsoft.com/office/drawing/2014/main" id="{85F22B1A-42E0-41CF-9970-21D49711267B}"/>
              </a:ext>
            </a:extLst>
          </p:cNvPr>
          <p:cNvSpPr>
            <a:spLocks noGrp="1" noChangeArrowheads="1"/>
          </p:cNvSpPr>
          <p:nvPr>
            <p:ph type="title"/>
          </p:nvPr>
        </p:nvSpPr>
        <p:spPr>
          <a:xfrm>
            <a:off x="545431" y="152400"/>
            <a:ext cx="11149263" cy="1524000"/>
          </a:xfrm>
        </p:spPr>
        <p:txBody>
          <a:bodyPr/>
          <a:lstStyle/>
          <a:p>
            <a:pPr eaLnBrk="1" hangingPunct="1">
              <a:defRPr/>
            </a:pPr>
            <a:r>
              <a:rPr lang="en-US" altLang="en-US" sz="4000" dirty="0"/>
              <a:t>The Potter’s Wheel</a:t>
            </a:r>
            <a:br>
              <a:rPr lang="en-US" altLang="en-US" sz="4000" dirty="0"/>
            </a:br>
            <a:r>
              <a:rPr lang="en-US" altLang="en-US" sz="2400" i="1" dirty="0">
                <a:latin typeface="Arial Narrow" panose="020B0606020202030204" pitchFamily="34" charset="0"/>
              </a:rPr>
              <a:t>The double wheel (right) was not invented until the Hellenistic Period. Hence, pottery in Jeremiah’s day was made on a hand-operated wheel, such as the one below (left) excavated at Hazor.</a:t>
            </a:r>
            <a:endParaRPr lang="en-US" altLang="en-US" sz="2400" dirty="0"/>
          </a:p>
        </p:txBody>
      </p:sp>
      <p:pic>
        <p:nvPicPr>
          <p:cNvPr id="131076" name="Picture 7" descr="bar090d01">
            <a:extLst>
              <a:ext uri="{FF2B5EF4-FFF2-40B4-BE49-F238E27FC236}">
                <a16:creationId xmlns:a16="http://schemas.microsoft.com/office/drawing/2014/main" id="{12020113-5DF9-4D01-825D-F00E8CB19A21}"/>
              </a:ext>
            </a:extLst>
          </p:cNvPr>
          <p:cNvPicPr>
            <a:picLocks noGrp="1" noChangeAspect="1" noChangeArrowheads="1"/>
          </p:cNvPicPr>
          <p:nvPr>
            <p:ph sz="half" idx="1"/>
          </p:nvPr>
        </p:nvPicPr>
        <p:blipFill>
          <a:blip r:embed="rId2">
            <a:lum bright="18000" contrast="54000"/>
            <a:extLst>
              <a:ext uri="{28A0092B-C50C-407E-A947-70E740481C1C}">
                <a14:useLocalDpi xmlns:a14="http://schemas.microsoft.com/office/drawing/2010/main"/>
              </a:ext>
            </a:extLst>
          </a:blip>
          <a:srcRect/>
          <a:stretch>
            <a:fillRect/>
          </a:stretch>
        </p:blipFill>
        <p:spPr>
          <a:xfrm>
            <a:off x="1752600" y="1676400"/>
            <a:ext cx="5029200" cy="4421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1077" name="Picture 8" descr="bar090d02">
            <a:extLst>
              <a:ext uri="{FF2B5EF4-FFF2-40B4-BE49-F238E27FC236}">
                <a16:creationId xmlns:a16="http://schemas.microsoft.com/office/drawing/2014/main" id="{322C402A-2D1B-43E8-B439-182F784D324F}"/>
              </a:ext>
            </a:extLst>
          </p:cNvPr>
          <p:cNvPicPr>
            <a:picLocks noGrp="1" noChangeAspect="1" noChangeArrowheads="1"/>
          </p:cNvPicPr>
          <p:nvPr>
            <p:ph sz="half" idx="2"/>
          </p:nvPr>
        </p:nvPicPr>
        <p:blipFill>
          <a:blip r:embed="rId3">
            <a:lum contrast="18000"/>
            <a:extLst>
              <a:ext uri="{28A0092B-C50C-407E-A947-70E740481C1C}">
                <a14:useLocalDpi xmlns:a14="http://schemas.microsoft.com/office/drawing/2010/main"/>
              </a:ext>
            </a:extLst>
          </a:blip>
          <a:srcRect/>
          <a:stretch>
            <a:fillRect/>
          </a:stretch>
        </p:blipFill>
        <p:spPr>
          <a:xfrm>
            <a:off x="7010400" y="1676400"/>
            <a:ext cx="34925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078" name="Text Box 9">
            <a:extLst>
              <a:ext uri="{FF2B5EF4-FFF2-40B4-BE49-F238E27FC236}">
                <a16:creationId xmlns:a16="http://schemas.microsoft.com/office/drawing/2014/main" id="{50315408-88CF-4BEC-B214-4BC7C366D292}"/>
              </a:ext>
            </a:extLst>
          </p:cNvPr>
          <p:cNvSpPr txBox="1">
            <a:spLocks noChangeArrowheads="1"/>
          </p:cNvSpPr>
          <p:nvPr/>
        </p:nvSpPr>
        <p:spPr bwMode="auto">
          <a:xfrm>
            <a:off x="1752600" y="6172201"/>
            <a:ext cx="495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a:solidFill>
                  <a:srgbClr val="FFFFFF"/>
                </a:solidFill>
                <a:latin typeface="Arial Narrow" panose="020B0606020202030204" pitchFamily="34" charset="0"/>
              </a:rPr>
              <a:t>Upper stone fits into the base stone, then turned by hand</a:t>
            </a:r>
          </a:p>
        </p:txBody>
      </p:sp>
    </p:spTree>
  </p:cSld>
  <p:clrMapOvr>
    <a:masterClrMapping/>
  </p:clrMapOvr>
  <p:transition>
    <p:wipe dir="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Slide Number Placeholder 6">
            <a:extLst>
              <a:ext uri="{FF2B5EF4-FFF2-40B4-BE49-F238E27FC236}">
                <a16:creationId xmlns:a16="http://schemas.microsoft.com/office/drawing/2014/main" id="{E3A96E97-1F9D-4C22-8981-46CD7F1D6EE2}"/>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20F34010-0A87-4278-94CC-24156ABF6784}" type="slidenum">
              <a:rPr lang="en-US" altLang="en-US">
                <a:solidFill>
                  <a:srgbClr val="FFFFFF"/>
                </a:solidFill>
              </a:rPr>
              <a:pPr fontAlgn="base">
                <a:spcBef>
                  <a:spcPct val="0"/>
                </a:spcBef>
                <a:spcAft>
                  <a:spcPct val="0"/>
                </a:spcAft>
              </a:pPr>
              <a:t>111</a:t>
            </a:fld>
            <a:endParaRPr lang="en-US" altLang="en-US">
              <a:solidFill>
                <a:srgbClr val="FFFFFF"/>
              </a:solidFill>
            </a:endParaRPr>
          </a:p>
        </p:txBody>
      </p:sp>
      <p:sp>
        <p:nvSpPr>
          <p:cNvPr id="205826" name="Rectangle 2">
            <a:extLst>
              <a:ext uri="{FF2B5EF4-FFF2-40B4-BE49-F238E27FC236}">
                <a16:creationId xmlns:a16="http://schemas.microsoft.com/office/drawing/2014/main" id="{AE99EF3C-FBE2-40A7-8C46-E12602F96966}"/>
              </a:ext>
            </a:extLst>
          </p:cNvPr>
          <p:cNvSpPr>
            <a:spLocks noGrp="1" noChangeArrowheads="1"/>
          </p:cNvSpPr>
          <p:nvPr>
            <p:ph type="title"/>
          </p:nvPr>
        </p:nvSpPr>
        <p:spPr/>
        <p:txBody>
          <a:bodyPr/>
          <a:lstStyle/>
          <a:p>
            <a:pPr eaLnBrk="1" hangingPunct="1">
              <a:defRPr/>
            </a:pPr>
            <a:r>
              <a:rPr lang="en-US" altLang="en-US" sz="4000">
                <a:latin typeface="Lucida Bright" panose="02020603050405020304" pitchFamily="18" charset="0"/>
              </a:rPr>
              <a:t>The Smashed Clay Jar</a:t>
            </a:r>
            <a:br>
              <a:rPr lang="en-US" altLang="en-US" sz="4000">
                <a:latin typeface="Lucida Bright" panose="02020603050405020304" pitchFamily="18" charset="0"/>
              </a:rPr>
            </a:br>
            <a:r>
              <a:rPr lang="en-US" altLang="en-US" sz="2400" b="1" i="1">
                <a:latin typeface="Arial Narrow" panose="020B0606020202030204" pitchFamily="34" charset="0"/>
              </a:rPr>
              <a:t>19</a:t>
            </a:r>
            <a:endParaRPr lang="en-US" altLang="en-US" sz="4000" b="1" i="1">
              <a:latin typeface="Lucida Bright" panose="02020603050405020304" pitchFamily="18" charset="0"/>
            </a:endParaRPr>
          </a:p>
        </p:txBody>
      </p:sp>
      <p:sp>
        <p:nvSpPr>
          <p:cNvPr id="205827" name="Rectangle 3">
            <a:extLst>
              <a:ext uri="{FF2B5EF4-FFF2-40B4-BE49-F238E27FC236}">
                <a16:creationId xmlns:a16="http://schemas.microsoft.com/office/drawing/2014/main" id="{3E158338-F133-43FC-B36A-0C55F256AF66}"/>
              </a:ext>
            </a:extLst>
          </p:cNvPr>
          <p:cNvSpPr>
            <a:spLocks noGrp="1" noChangeArrowheads="1"/>
          </p:cNvSpPr>
          <p:nvPr>
            <p:ph type="body" sz="half" idx="1"/>
          </p:nvPr>
        </p:nvSpPr>
        <p:spPr>
          <a:xfrm>
            <a:off x="497305" y="1524001"/>
            <a:ext cx="5598695" cy="4026568"/>
          </a:xfrm>
          <a:solidFill>
            <a:srgbClr val="6C0000"/>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a:solidFill>
                  <a:srgbClr val="E2EEB4"/>
                </a:solidFill>
                <a:latin typeface="Eras Bold ITC" panose="020B0604020202020204" pitchFamily="34" charset="0"/>
              </a:rPr>
              <a:t>Prophetic Action</a:t>
            </a:r>
          </a:p>
          <a:p>
            <a:pPr eaLnBrk="1" hangingPunct="1">
              <a:lnSpc>
                <a:spcPct val="90000"/>
              </a:lnSpc>
              <a:defRPr/>
            </a:pPr>
            <a:r>
              <a:rPr lang="en-US" altLang="en-US" sz="2400" i="1">
                <a:latin typeface="Arial Narrow" panose="020B0606020202030204" pitchFamily="34" charset="0"/>
              </a:rPr>
              <a:t>Jeremiah bought a clay jar from a potter.</a:t>
            </a:r>
          </a:p>
          <a:p>
            <a:pPr eaLnBrk="1" hangingPunct="1">
              <a:lnSpc>
                <a:spcPct val="90000"/>
              </a:lnSpc>
              <a:defRPr/>
            </a:pPr>
            <a:r>
              <a:rPr lang="en-US" altLang="en-US" sz="2400" i="1">
                <a:latin typeface="Arial Narrow" panose="020B0606020202030204" pitchFamily="34" charset="0"/>
              </a:rPr>
              <a:t>He took some elders and priests to the Valley of Ben Hinnom (where ritual child sacrifice was conducted).</a:t>
            </a:r>
          </a:p>
          <a:p>
            <a:pPr eaLnBrk="1" hangingPunct="1">
              <a:lnSpc>
                <a:spcPct val="90000"/>
              </a:lnSpc>
              <a:defRPr/>
            </a:pPr>
            <a:r>
              <a:rPr lang="en-US" altLang="en-US" sz="2400" i="1">
                <a:latin typeface="Arial Narrow" panose="020B0606020202030204" pitchFamily="34" charset="0"/>
              </a:rPr>
              <a:t>They exited the city through the potsherd gate, where potters dumped their wasted vessels.</a:t>
            </a:r>
          </a:p>
          <a:p>
            <a:pPr eaLnBrk="1" hangingPunct="1">
              <a:lnSpc>
                <a:spcPct val="90000"/>
              </a:lnSpc>
              <a:defRPr/>
            </a:pPr>
            <a:r>
              <a:rPr lang="en-US" altLang="en-US" sz="2400" i="1">
                <a:latin typeface="Arial Narrow" panose="020B0606020202030204" pitchFamily="34" charset="0"/>
              </a:rPr>
              <a:t>While they watched, Jeremiah smashed the jar.</a:t>
            </a:r>
          </a:p>
        </p:txBody>
      </p:sp>
      <p:sp>
        <p:nvSpPr>
          <p:cNvPr id="205828" name="Rectangle 4">
            <a:extLst>
              <a:ext uri="{FF2B5EF4-FFF2-40B4-BE49-F238E27FC236}">
                <a16:creationId xmlns:a16="http://schemas.microsoft.com/office/drawing/2014/main" id="{4F766B51-93A7-4EF7-AB6E-59F8A64630F7}"/>
              </a:ext>
            </a:extLst>
          </p:cNvPr>
          <p:cNvSpPr>
            <a:spLocks noGrp="1" noChangeArrowheads="1"/>
          </p:cNvSpPr>
          <p:nvPr>
            <p:ph type="body" sz="half" idx="2"/>
          </p:nvPr>
        </p:nvSpPr>
        <p:spPr>
          <a:xfrm>
            <a:off x="6324600" y="1524000"/>
            <a:ext cx="4114800" cy="4800600"/>
          </a:xfrm>
        </p:spPr>
        <p:txBody>
          <a:bodyPr/>
          <a:lstStyle/>
          <a:p>
            <a:pPr eaLnBrk="1" hangingPunct="1">
              <a:lnSpc>
                <a:spcPct val="90000"/>
              </a:lnSpc>
              <a:buFont typeface="Wingdings" panose="05000000000000000000" pitchFamily="2" charset="2"/>
              <a:buNone/>
              <a:defRPr/>
            </a:pPr>
            <a:r>
              <a:rPr lang="en-US" altLang="en-US" sz="2800">
                <a:solidFill>
                  <a:srgbClr val="FF9933"/>
                </a:solidFill>
                <a:latin typeface="Eras Bold ITC" panose="020B0604020202020204" pitchFamily="34" charset="0"/>
              </a:rPr>
              <a:t>Prophetic Meaning</a:t>
            </a:r>
          </a:p>
          <a:p>
            <a:pPr eaLnBrk="1" hangingPunct="1">
              <a:lnSpc>
                <a:spcPct val="90000"/>
              </a:lnSpc>
              <a:defRPr/>
            </a:pPr>
            <a:r>
              <a:rPr lang="en-US" altLang="en-US" sz="2400" b="1" i="1">
                <a:solidFill>
                  <a:srgbClr val="FFFF99"/>
                </a:solidFill>
                <a:latin typeface="Arial Narrow" panose="020B0606020202030204" pitchFamily="34" charset="0"/>
              </a:rPr>
              <a:t>While clay is soft, it is suitable for reshaping.</a:t>
            </a:r>
          </a:p>
          <a:p>
            <a:pPr eaLnBrk="1" hangingPunct="1">
              <a:lnSpc>
                <a:spcPct val="90000"/>
              </a:lnSpc>
              <a:defRPr/>
            </a:pPr>
            <a:r>
              <a:rPr lang="en-US" altLang="en-US" sz="2400" b="1" i="1">
                <a:solidFill>
                  <a:srgbClr val="FFFF99"/>
                </a:solidFill>
                <a:latin typeface="Arial Narrow" panose="020B0606020202030204" pitchFamily="34" charset="0"/>
              </a:rPr>
              <a:t>When it becomes hardened, it is fit only for smashing.</a:t>
            </a:r>
          </a:p>
          <a:p>
            <a:pPr eaLnBrk="1" hangingPunct="1">
              <a:lnSpc>
                <a:spcPct val="90000"/>
              </a:lnSpc>
              <a:defRPr/>
            </a:pPr>
            <a:r>
              <a:rPr lang="en-US" altLang="en-US" sz="2400" b="1" i="1">
                <a:solidFill>
                  <a:srgbClr val="FFFF99"/>
                </a:solidFill>
                <a:latin typeface="Arial Narrow" panose="020B0606020202030204" pitchFamily="34" charset="0"/>
              </a:rPr>
              <a:t>Judah was now hardened in its sin.</a:t>
            </a:r>
          </a:p>
          <a:p>
            <a:pPr eaLnBrk="1" hangingPunct="1">
              <a:lnSpc>
                <a:spcPct val="90000"/>
              </a:lnSpc>
              <a:defRPr/>
            </a:pPr>
            <a:r>
              <a:rPr lang="en-US" altLang="en-US" sz="2400" b="1" i="1">
                <a:solidFill>
                  <a:srgbClr val="FFFF99"/>
                </a:solidFill>
                <a:latin typeface="Arial Narrow" panose="020B0606020202030204" pitchFamily="34" charset="0"/>
              </a:rPr>
              <a:t>The Valley of Ben Hinnom (Topheth) would become the scene of slaughter—not child sacrifice, but the slaughter of the citizens of Judah during the Babylonian siege.</a:t>
            </a:r>
            <a:r>
              <a:rPr lang="en-US" altLang="en-US" sz="2400" b="1" i="1">
                <a:latin typeface="Arial Narrow" panose="020B0606020202030204" pitchFamily="34" charset="0"/>
              </a:rPr>
              <a:t>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5827">
                                            <p:txEl>
                                              <p:pRg st="1" end="1"/>
                                            </p:txEl>
                                          </p:spTgt>
                                        </p:tgtEl>
                                        <p:attrNameLst>
                                          <p:attrName>style.visibility</p:attrName>
                                        </p:attrNameLst>
                                      </p:cBhvr>
                                      <p:to>
                                        <p:strVal val="visible"/>
                                      </p:to>
                                    </p:set>
                                    <p:anim calcmode="lin" valueType="num">
                                      <p:cBhvr>
                                        <p:cTn id="7" dur="500" fill="hold"/>
                                        <p:tgtEl>
                                          <p:spTgt spid="2058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58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58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5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5827">
                                            <p:txEl>
                                              <p:pRg st="2" end="2"/>
                                            </p:txEl>
                                          </p:spTgt>
                                        </p:tgtEl>
                                        <p:attrNameLst>
                                          <p:attrName>style.visibility</p:attrName>
                                        </p:attrNameLst>
                                      </p:cBhvr>
                                      <p:to>
                                        <p:strVal val="visible"/>
                                      </p:to>
                                    </p:set>
                                    <p:anim calcmode="lin" valueType="num">
                                      <p:cBhvr>
                                        <p:cTn id="15" dur="500" fill="hold"/>
                                        <p:tgtEl>
                                          <p:spTgt spid="2058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58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58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5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5827">
                                            <p:txEl>
                                              <p:pRg st="3" end="3"/>
                                            </p:txEl>
                                          </p:spTgt>
                                        </p:tgtEl>
                                        <p:attrNameLst>
                                          <p:attrName>style.visibility</p:attrName>
                                        </p:attrNameLst>
                                      </p:cBhvr>
                                      <p:to>
                                        <p:strVal val="visible"/>
                                      </p:to>
                                    </p:set>
                                    <p:anim calcmode="lin" valueType="num">
                                      <p:cBhvr>
                                        <p:cTn id="23" dur="500" fill="hold"/>
                                        <p:tgtEl>
                                          <p:spTgt spid="2058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58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58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5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05827">
                                            <p:txEl>
                                              <p:pRg st="4" end="4"/>
                                            </p:txEl>
                                          </p:spTgt>
                                        </p:tgtEl>
                                        <p:attrNameLst>
                                          <p:attrName>style.visibility</p:attrName>
                                        </p:attrNameLst>
                                      </p:cBhvr>
                                      <p:to>
                                        <p:strVal val="visible"/>
                                      </p:to>
                                    </p:set>
                                    <p:anim calcmode="lin" valueType="num">
                                      <p:cBhvr>
                                        <p:cTn id="31" dur="500" fill="hold"/>
                                        <p:tgtEl>
                                          <p:spTgt spid="20582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0582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0582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058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05828">
                                            <p:txEl>
                                              <p:pRg st="1" end="1"/>
                                            </p:txEl>
                                          </p:spTgt>
                                        </p:tgtEl>
                                        <p:attrNameLst>
                                          <p:attrName>style.visibility</p:attrName>
                                        </p:attrNameLst>
                                      </p:cBhvr>
                                      <p:to>
                                        <p:strVal val="visible"/>
                                      </p:to>
                                    </p:set>
                                    <p:anim calcmode="lin" valueType="num">
                                      <p:cBhvr additive="base">
                                        <p:cTn id="39" dur="500" fill="hold"/>
                                        <p:tgtEl>
                                          <p:spTgt spid="205828">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58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05828">
                                            <p:txEl>
                                              <p:pRg st="2" end="2"/>
                                            </p:txEl>
                                          </p:spTgt>
                                        </p:tgtEl>
                                        <p:attrNameLst>
                                          <p:attrName>style.visibility</p:attrName>
                                        </p:attrNameLst>
                                      </p:cBhvr>
                                      <p:to>
                                        <p:strVal val="visible"/>
                                      </p:to>
                                    </p:set>
                                    <p:anim calcmode="lin" valueType="num">
                                      <p:cBhvr additive="base">
                                        <p:cTn id="45" dur="500" fill="hold"/>
                                        <p:tgtEl>
                                          <p:spTgt spid="205828">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058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05828">
                                            <p:txEl>
                                              <p:pRg st="3" end="3"/>
                                            </p:txEl>
                                          </p:spTgt>
                                        </p:tgtEl>
                                        <p:attrNameLst>
                                          <p:attrName>style.visibility</p:attrName>
                                        </p:attrNameLst>
                                      </p:cBhvr>
                                      <p:to>
                                        <p:strVal val="visible"/>
                                      </p:to>
                                    </p:set>
                                    <p:anim calcmode="lin" valueType="num">
                                      <p:cBhvr additive="base">
                                        <p:cTn id="51" dur="500" fill="hold"/>
                                        <p:tgtEl>
                                          <p:spTgt spid="205828">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058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05828">
                                            <p:txEl>
                                              <p:pRg st="4" end="4"/>
                                            </p:txEl>
                                          </p:spTgt>
                                        </p:tgtEl>
                                        <p:attrNameLst>
                                          <p:attrName>style.visibility</p:attrName>
                                        </p:attrNameLst>
                                      </p:cBhvr>
                                      <p:to>
                                        <p:strVal val="visible"/>
                                      </p:to>
                                    </p:set>
                                    <p:anim calcmode="lin" valueType="num">
                                      <p:cBhvr additive="base">
                                        <p:cTn id="57" dur="500" fill="hold"/>
                                        <p:tgtEl>
                                          <p:spTgt spid="205828">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0582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a:extLst>
              <a:ext uri="{FF2B5EF4-FFF2-40B4-BE49-F238E27FC236}">
                <a16:creationId xmlns:a16="http://schemas.microsoft.com/office/drawing/2014/main" id="{278FE38B-32E2-4351-8D7D-A4F3DD03F9D8}"/>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B6860D94-06C2-460C-B5D4-03AAFAF46B65}" type="slidenum">
              <a:rPr lang="en-US" altLang="en-US">
                <a:solidFill>
                  <a:srgbClr val="FFFFFF"/>
                </a:solidFill>
              </a:rPr>
              <a:pPr fontAlgn="base">
                <a:spcBef>
                  <a:spcPct val="0"/>
                </a:spcBef>
                <a:spcAft>
                  <a:spcPct val="0"/>
                </a:spcAft>
              </a:pPr>
              <a:t>112</a:t>
            </a:fld>
            <a:endParaRPr lang="en-US" altLang="en-US">
              <a:solidFill>
                <a:srgbClr val="FFFFFF"/>
              </a:solidFill>
            </a:endParaRPr>
          </a:p>
        </p:txBody>
      </p:sp>
      <p:pic>
        <p:nvPicPr>
          <p:cNvPr id="133123" name="Picture 8" descr="bar079f01">
            <a:extLst>
              <a:ext uri="{FF2B5EF4-FFF2-40B4-BE49-F238E27FC236}">
                <a16:creationId xmlns:a16="http://schemas.microsoft.com/office/drawing/2014/main" id="{37F961F0-2234-4EFD-A5C1-58D970D9F49D}"/>
              </a:ext>
            </a:extLst>
          </p:cNvPr>
          <p:cNvPicPr>
            <a:picLocks noGrp="1" noChangeAspect="1" noChangeArrowheads="1"/>
          </p:cNvPicPr>
          <p:nvPr>
            <p:ph idx="1"/>
          </p:nvPr>
        </p:nvPicPr>
        <p:blipFill>
          <a:blip r:embed="rId2">
            <a:lum contrast="24000"/>
            <a:extLst>
              <a:ext uri="{28A0092B-C50C-407E-A947-70E740481C1C}">
                <a14:useLocalDpi xmlns:a14="http://schemas.microsoft.com/office/drawing/2010/main"/>
              </a:ext>
            </a:extLst>
          </a:blip>
          <a:srcRect/>
          <a:stretch>
            <a:fillRect/>
          </a:stretch>
        </p:blipFill>
        <p:spPr>
          <a:xfrm>
            <a:off x="1524000" y="0"/>
            <a:ext cx="42672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24" name="Text Box 9">
            <a:extLst>
              <a:ext uri="{FF2B5EF4-FFF2-40B4-BE49-F238E27FC236}">
                <a16:creationId xmlns:a16="http://schemas.microsoft.com/office/drawing/2014/main" id="{EA94B308-FB01-4131-8B7D-D9D39972135A}"/>
              </a:ext>
            </a:extLst>
          </p:cNvPr>
          <p:cNvSpPr txBox="1">
            <a:spLocks noChangeArrowheads="1"/>
          </p:cNvSpPr>
          <p:nvPr/>
        </p:nvSpPr>
        <p:spPr bwMode="auto">
          <a:xfrm>
            <a:off x="6096000" y="1343814"/>
            <a:ext cx="4267200" cy="41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FFFFFF"/>
                </a:solidFill>
              </a:rPr>
              <a:t>Large storage jar excavated from Level III, Lachish, and reconstructed.</a:t>
            </a:r>
          </a:p>
          <a:p>
            <a:pPr fontAlgn="base">
              <a:spcBef>
                <a:spcPct val="50000"/>
              </a:spcBef>
              <a:spcAft>
                <a:spcPct val="0"/>
              </a:spcAft>
            </a:pPr>
            <a:endParaRPr lang="en-US" altLang="en-US" sz="1400" dirty="0">
              <a:solidFill>
                <a:srgbClr val="FFFFFF"/>
              </a:solidFill>
            </a:endParaRPr>
          </a:p>
          <a:p>
            <a:pPr fontAlgn="base">
              <a:spcBef>
                <a:spcPct val="50000"/>
              </a:spcBef>
              <a:spcAft>
                <a:spcPct val="0"/>
              </a:spcAft>
            </a:pPr>
            <a:r>
              <a:rPr lang="en-US" altLang="en-US" sz="2400" i="1" dirty="0">
                <a:solidFill>
                  <a:srgbClr val="FFFFFF"/>
                </a:solidFill>
                <a:latin typeface="Arial Narrow" panose="020B0606020202030204" pitchFamily="34" charset="0"/>
              </a:rPr>
              <a:t>Bears the </a:t>
            </a:r>
            <a:r>
              <a:rPr lang="en-US" altLang="en-US" sz="2400" i="1" dirty="0" err="1">
                <a:solidFill>
                  <a:srgbClr val="FFFFFF"/>
                </a:solidFill>
                <a:latin typeface="Arial Narrow" panose="020B0606020202030204" pitchFamily="34" charset="0"/>
              </a:rPr>
              <a:t>l’melekh</a:t>
            </a:r>
            <a:r>
              <a:rPr lang="en-US" altLang="en-US" sz="2400" i="1" dirty="0">
                <a:solidFill>
                  <a:srgbClr val="FFFFFF"/>
                </a:solidFill>
                <a:latin typeface="Arial Narrow" panose="020B0606020202030204" pitchFamily="34" charset="0"/>
              </a:rPr>
              <a:t> symbol (i.e., “belong to the king”) on one of the handles and the place name Hebron. At Lachish, more than 300 </a:t>
            </a:r>
            <a:r>
              <a:rPr lang="en-US" altLang="en-US" sz="2400" i="1" dirty="0" err="1">
                <a:solidFill>
                  <a:srgbClr val="FFFFFF"/>
                </a:solidFill>
                <a:latin typeface="Arial Narrow" panose="020B0606020202030204" pitchFamily="34" charset="0"/>
              </a:rPr>
              <a:t>l’melekh</a:t>
            </a:r>
            <a:r>
              <a:rPr lang="en-US" altLang="en-US" sz="2400" i="1" dirty="0">
                <a:solidFill>
                  <a:srgbClr val="FFFFFF"/>
                </a:solidFill>
                <a:latin typeface="Arial Narrow" panose="020B0606020202030204" pitchFamily="34" charset="0"/>
              </a:rPr>
              <a:t> handles have been found.</a:t>
            </a:r>
          </a:p>
        </p:txBody>
      </p:sp>
    </p:spTree>
  </p:cSld>
  <p:clrMapOvr>
    <a:masterClrMapping/>
  </p:clrMapOvr>
  <p:transition>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6096413"/>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How would the “parables” of Jeremiah reinforce his message of coming disaster to people in a largely oral society?</a:t>
            </a:r>
          </a:p>
          <a:p>
            <a:pPr lvl="0"/>
            <a:endParaRPr lang="en-US" sz="800" dirty="0">
              <a:solidFill>
                <a:srgbClr val="0070C0"/>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Given Jeremiah’s parable at the potter’s house, how does this story emphasize both the sovereignty of God as well as the freedom he gives to humans?</a:t>
            </a:r>
          </a:p>
          <a:p>
            <a:pPr lvl="0"/>
            <a:endParaRPr lang="en-US" sz="800" i="1" dirty="0">
              <a:solidFill>
                <a:srgbClr val="0070C0"/>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Do you think there is any significance in the fact that Judas Iscariot’s suicide ended with his betrayal money used to purchase the potters’ field (Mt. 27:3-10)? Matthew seems to bring together the predictions of Zechariah about the 30 pieces of silver (Zech. 11:13) and link them with Jeremiah’s reference to the Valley of Slaughter (Jer. 19:6), which is more or less equivalent to the “field of blood.”</a:t>
            </a:r>
            <a:endParaRPr lang="en-US" sz="2800" dirty="0">
              <a:solidFill>
                <a:srgbClr val="0070C0"/>
              </a:solid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99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Slide Number Placeholder 6">
            <a:extLst>
              <a:ext uri="{FF2B5EF4-FFF2-40B4-BE49-F238E27FC236}">
                <a16:creationId xmlns:a16="http://schemas.microsoft.com/office/drawing/2014/main" id="{FD816AA9-98AD-4A14-8DBF-468C9A2EFE0A}"/>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8D803710-D056-4D0B-B6B7-FC43647EEC14}" type="slidenum">
              <a:rPr lang="en-US" altLang="en-US">
                <a:solidFill>
                  <a:srgbClr val="FFFFFF"/>
                </a:solidFill>
              </a:rPr>
              <a:pPr fontAlgn="base">
                <a:spcBef>
                  <a:spcPct val="0"/>
                </a:spcBef>
                <a:spcAft>
                  <a:spcPct val="0"/>
                </a:spcAft>
              </a:pPr>
              <a:t>114</a:t>
            </a:fld>
            <a:endParaRPr lang="en-US" altLang="en-US">
              <a:solidFill>
                <a:srgbClr val="FFFFFF"/>
              </a:solidFill>
            </a:endParaRPr>
          </a:p>
        </p:txBody>
      </p:sp>
      <p:sp>
        <p:nvSpPr>
          <p:cNvPr id="206850" name="Rectangle 2">
            <a:extLst>
              <a:ext uri="{FF2B5EF4-FFF2-40B4-BE49-F238E27FC236}">
                <a16:creationId xmlns:a16="http://schemas.microsoft.com/office/drawing/2014/main" id="{5A181F25-5616-42BF-93E6-C5961F472C9C}"/>
              </a:ext>
            </a:extLst>
          </p:cNvPr>
          <p:cNvSpPr>
            <a:spLocks noGrp="1" noChangeArrowheads="1"/>
          </p:cNvSpPr>
          <p:nvPr>
            <p:ph type="title"/>
          </p:nvPr>
        </p:nvSpPr>
        <p:spPr/>
        <p:txBody>
          <a:bodyPr/>
          <a:lstStyle/>
          <a:p>
            <a:pPr eaLnBrk="1" hangingPunct="1">
              <a:defRPr/>
            </a:pPr>
            <a:r>
              <a:rPr lang="en-US" altLang="en-US" sz="4000">
                <a:latin typeface="Lucida Bright" panose="02020603050405020304" pitchFamily="18" charset="0"/>
              </a:rPr>
              <a:t>The Cup of Wine</a:t>
            </a:r>
            <a:br>
              <a:rPr lang="en-US" altLang="en-US" sz="4000">
                <a:latin typeface="Lucida Bright" panose="02020603050405020304" pitchFamily="18" charset="0"/>
              </a:rPr>
            </a:br>
            <a:r>
              <a:rPr lang="en-US" altLang="en-US" sz="2400" b="1" i="1">
                <a:latin typeface="Arial Narrow" panose="020B0606020202030204" pitchFamily="34" charset="0"/>
              </a:rPr>
              <a:t>25</a:t>
            </a:r>
            <a:endParaRPr lang="en-US" altLang="en-US" sz="4000" b="1" i="1">
              <a:latin typeface="Lucida Bright" panose="02020603050405020304" pitchFamily="18" charset="0"/>
            </a:endParaRPr>
          </a:p>
        </p:txBody>
      </p:sp>
      <p:sp>
        <p:nvSpPr>
          <p:cNvPr id="206851" name="Rectangle 3">
            <a:extLst>
              <a:ext uri="{FF2B5EF4-FFF2-40B4-BE49-F238E27FC236}">
                <a16:creationId xmlns:a16="http://schemas.microsoft.com/office/drawing/2014/main" id="{33114E1E-6C21-4A1F-B137-1497C4734ED3}"/>
              </a:ext>
            </a:extLst>
          </p:cNvPr>
          <p:cNvSpPr>
            <a:spLocks noGrp="1" noChangeArrowheads="1"/>
          </p:cNvSpPr>
          <p:nvPr>
            <p:ph type="body" sz="half" idx="1"/>
          </p:nvPr>
        </p:nvSpPr>
        <p:spPr>
          <a:xfrm>
            <a:off x="609600" y="1600201"/>
            <a:ext cx="5486400" cy="3533273"/>
          </a:xfrm>
          <a:solidFill>
            <a:srgbClr val="9A0000"/>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E2EEB4"/>
                </a:solidFill>
                <a:latin typeface="Eras Bold ITC" panose="020B0604020202020204" pitchFamily="34" charset="0"/>
              </a:rPr>
              <a:t>Prophetic Action</a:t>
            </a:r>
          </a:p>
          <a:p>
            <a:pPr eaLnBrk="1" hangingPunct="1">
              <a:defRPr/>
            </a:pPr>
            <a:r>
              <a:rPr lang="en-US" altLang="en-US" sz="2400" i="1" dirty="0">
                <a:latin typeface="Arial Narrow" panose="020B0606020202030204" pitchFamily="34" charset="0"/>
              </a:rPr>
              <a:t>In a vision, Yahweh handed Jeremiah a cup of wine.</a:t>
            </a:r>
          </a:p>
          <a:p>
            <a:pPr eaLnBrk="1" hangingPunct="1">
              <a:defRPr/>
            </a:pPr>
            <a:r>
              <a:rPr lang="en-US" altLang="en-US" sz="2400" i="1" dirty="0">
                <a:latin typeface="Arial Narrow" panose="020B0606020202030204" pitchFamily="34" charset="0"/>
              </a:rPr>
              <a:t>He was commanded to make the nations drink from the cup, including the citizens of Jerusalem and Judah.</a:t>
            </a:r>
          </a:p>
          <a:p>
            <a:pPr eaLnBrk="1" hangingPunct="1">
              <a:defRPr/>
            </a:pPr>
            <a:r>
              <a:rPr lang="en-US" altLang="en-US" sz="2400" i="1" dirty="0">
                <a:latin typeface="Arial Narrow" panose="020B0606020202030204" pitchFamily="34" charset="0"/>
              </a:rPr>
              <a:t>Yahweh’s word to the nations was to drink until they vomited.</a:t>
            </a:r>
          </a:p>
        </p:txBody>
      </p:sp>
      <p:sp>
        <p:nvSpPr>
          <p:cNvPr id="206852" name="Rectangle 4">
            <a:extLst>
              <a:ext uri="{FF2B5EF4-FFF2-40B4-BE49-F238E27FC236}">
                <a16:creationId xmlns:a16="http://schemas.microsoft.com/office/drawing/2014/main" id="{2CECFD3F-ECB2-4457-937D-1D6278425D8B}"/>
              </a:ext>
            </a:extLst>
          </p:cNvPr>
          <p:cNvSpPr>
            <a:spLocks noGrp="1" noChangeArrowheads="1"/>
          </p:cNvSpPr>
          <p:nvPr>
            <p:ph type="body" sz="half" idx="2"/>
          </p:nvPr>
        </p:nvSpPr>
        <p:spPr>
          <a:xfrm>
            <a:off x="6400800" y="1600200"/>
            <a:ext cx="4038600" cy="4876800"/>
          </a:xfrm>
        </p:spPr>
        <p:txBody>
          <a:bodyPr/>
          <a:lstStyle/>
          <a:p>
            <a:pPr eaLnBrk="1" hangingPunct="1">
              <a:buFont typeface="Wingdings" panose="05000000000000000000" pitchFamily="2" charset="2"/>
              <a:buNone/>
              <a:defRPr/>
            </a:pPr>
            <a:r>
              <a:rPr lang="en-US" altLang="en-US" sz="2800">
                <a:solidFill>
                  <a:srgbClr val="FF9933"/>
                </a:solidFill>
                <a:latin typeface="Eras Bold ITC" panose="020B0604020202020204" pitchFamily="34" charset="0"/>
              </a:rPr>
              <a:t>Prophetic Meaning</a:t>
            </a:r>
          </a:p>
          <a:p>
            <a:pPr eaLnBrk="1" hangingPunct="1">
              <a:defRPr/>
            </a:pPr>
            <a:r>
              <a:rPr lang="en-US" altLang="en-US" sz="2400" b="1" i="1">
                <a:solidFill>
                  <a:srgbClr val="FFFF99"/>
                </a:solidFill>
                <a:latin typeface="Arial Narrow" panose="020B0606020202030204" pitchFamily="34" charset="0"/>
              </a:rPr>
              <a:t>The cup of wine symbolized the wrath of Yahweh.</a:t>
            </a:r>
          </a:p>
          <a:p>
            <a:pPr eaLnBrk="1" hangingPunct="1">
              <a:defRPr/>
            </a:pPr>
            <a:r>
              <a:rPr lang="en-US" altLang="en-US" sz="2400" b="1" i="1">
                <a:solidFill>
                  <a:srgbClr val="FFFF99"/>
                </a:solidFill>
                <a:latin typeface="Arial Narrow" panose="020B0606020202030204" pitchFamily="34" charset="0"/>
              </a:rPr>
              <a:t>Judah and the other nations of the Levant would be devastated by the Babylonian war machine.</a:t>
            </a:r>
          </a:p>
          <a:p>
            <a:pPr eaLnBrk="1" hangingPunct="1">
              <a:defRPr/>
            </a:pPr>
            <a:r>
              <a:rPr lang="en-US" altLang="en-US" sz="2400" b="1" i="1">
                <a:solidFill>
                  <a:srgbClr val="FFFF99"/>
                </a:solidFill>
                <a:latin typeface="Arial Narrow" panose="020B0606020202030204" pitchFamily="34" charset="0"/>
              </a:rPr>
              <a:t>Yahweh would shout like those treading grapes in a winepress.</a:t>
            </a:r>
          </a:p>
          <a:p>
            <a:pPr eaLnBrk="1" hangingPunct="1">
              <a:defRPr/>
            </a:pPr>
            <a:r>
              <a:rPr lang="en-US" altLang="en-US" sz="2400" b="1" i="1">
                <a:solidFill>
                  <a:srgbClr val="FFFF99"/>
                </a:solidFill>
                <a:latin typeface="Arial Narrow" panose="020B0606020202030204" pitchFamily="34" charset="0"/>
              </a:rPr>
              <a:t>He would attack like a lion leaving its lair.</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6851">
                                            <p:txEl>
                                              <p:pRg st="1" end="1"/>
                                            </p:txEl>
                                          </p:spTgt>
                                        </p:tgtEl>
                                        <p:attrNameLst>
                                          <p:attrName>style.visibility</p:attrName>
                                        </p:attrNameLst>
                                      </p:cBhvr>
                                      <p:to>
                                        <p:strVal val="visible"/>
                                      </p:to>
                                    </p:set>
                                    <p:anim calcmode="lin" valueType="num">
                                      <p:cBhvr>
                                        <p:cTn id="7" dur="500" fill="hold"/>
                                        <p:tgtEl>
                                          <p:spTgt spid="2068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68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68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6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6851">
                                            <p:txEl>
                                              <p:pRg st="2" end="2"/>
                                            </p:txEl>
                                          </p:spTgt>
                                        </p:tgtEl>
                                        <p:attrNameLst>
                                          <p:attrName>style.visibility</p:attrName>
                                        </p:attrNameLst>
                                      </p:cBhvr>
                                      <p:to>
                                        <p:strVal val="visible"/>
                                      </p:to>
                                    </p:set>
                                    <p:anim calcmode="lin" valueType="num">
                                      <p:cBhvr>
                                        <p:cTn id="15" dur="500" fill="hold"/>
                                        <p:tgtEl>
                                          <p:spTgt spid="2068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68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68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6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6851">
                                            <p:txEl>
                                              <p:pRg st="3" end="3"/>
                                            </p:txEl>
                                          </p:spTgt>
                                        </p:tgtEl>
                                        <p:attrNameLst>
                                          <p:attrName>style.visibility</p:attrName>
                                        </p:attrNameLst>
                                      </p:cBhvr>
                                      <p:to>
                                        <p:strVal val="visible"/>
                                      </p:to>
                                    </p:set>
                                    <p:anim calcmode="lin" valueType="num">
                                      <p:cBhvr>
                                        <p:cTn id="23" dur="500" fill="hold"/>
                                        <p:tgtEl>
                                          <p:spTgt spid="2068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68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68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6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6852">
                                            <p:txEl>
                                              <p:pRg st="1" end="1"/>
                                            </p:txEl>
                                          </p:spTgt>
                                        </p:tgtEl>
                                        <p:attrNameLst>
                                          <p:attrName>style.visibility</p:attrName>
                                        </p:attrNameLst>
                                      </p:cBhvr>
                                      <p:to>
                                        <p:strVal val="visible"/>
                                      </p:to>
                                    </p:set>
                                    <p:anim calcmode="lin" valueType="num">
                                      <p:cBhvr additive="base">
                                        <p:cTn id="31" dur="500" fill="hold"/>
                                        <p:tgtEl>
                                          <p:spTgt spid="20685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68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6852">
                                            <p:txEl>
                                              <p:pRg st="2" end="2"/>
                                            </p:txEl>
                                          </p:spTgt>
                                        </p:tgtEl>
                                        <p:attrNameLst>
                                          <p:attrName>style.visibility</p:attrName>
                                        </p:attrNameLst>
                                      </p:cBhvr>
                                      <p:to>
                                        <p:strVal val="visible"/>
                                      </p:to>
                                    </p:set>
                                    <p:anim calcmode="lin" valueType="num">
                                      <p:cBhvr additive="base">
                                        <p:cTn id="37" dur="500" fill="hold"/>
                                        <p:tgtEl>
                                          <p:spTgt spid="20685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68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06852">
                                            <p:txEl>
                                              <p:pRg st="3" end="3"/>
                                            </p:txEl>
                                          </p:spTgt>
                                        </p:tgtEl>
                                        <p:attrNameLst>
                                          <p:attrName>style.visibility</p:attrName>
                                        </p:attrNameLst>
                                      </p:cBhvr>
                                      <p:to>
                                        <p:strVal val="visible"/>
                                      </p:to>
                                    </p:set>
                                    <p:anim calcmode="lin" valueType="num">
                                      <p:cBhvr additive="base">
                                        <p:cTn id="43" dur="500" fill="hold"/>
                                        <p:tgtEl>
                                          <p:spTgt spid="206852">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68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06852">
                                            <p:txEl>
                                              <p:pRg st="4" end="4"/>
                                            </p:txEl>
                                          </p:spTgt>
                                        </p:tgtEl>
                                        <p:attrNameLst>
                                          <p:attrName>style.visibility</p:attrName>
                                        </p:attrNameLst>
                                      </p:cBhvr>
                                      <p:to>
                                        <p:strVal val="visible"/>
                                      </p:to>
                                    </p:set>
                                    <p:anim calcmode="lin" valueType="num">
                                      <p:cBhvr additive="base">
                                        <p:cTn id="49" dur="500" fill="hold"/>
                                        <p:tgtEl>
                                          <p:spTgt spid="206852">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685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Slide Number Placeholder 6">
            <a:extLst>
              <a:ext uri="{FF2B5EF4-FFF2-40B4-BE49-F238E27FC236}">
                <a16:creationId xmlns:a16="http://schemas.microsoft.com/office/drawing/2014/main" id="{79A37C80-3229-45BF-802B-648C69B845C2}"/>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8AEF641C-306A-4038-AB05-6FA392059A12}" type="slidenum">
              <a:rPr lang="en-US" altLang="en-US">
                <a:solidFill>
                  <a:srgbClr val="FFFFFF"/>
                </a:solidFill>
              </a:rPr>
              <a:pPr fontAlgn="base">
                <a:spcBef>
                  <a:spcPct val="0"/>
                </a:spcBef>
                <a:spcAft>
                  <a:spcPct val="0"/>
                </a:spcAft>
              </a:pPr>
              <a:t>115</a:t>
            </a:fld>
            <a:endParaRPr lang="en-US" altLang="en-US">
              <a:solidFill>
                <a:srgbClr val="FFFFFF"/>
              </a:solidFill>
            </a:endParaRPr>
          </a:p>
        </p:txBody>
      </p:sp>
      <p:sp>
        <p:nvSpPr>
          <p:cNvPr id="217092" name="Rectangle 4">
            <a:extLst>
              <a:ext uri="{FF2B5EF4-FFF2-40B4-BE49-F238E27FC236}">
                <a16:creationId xmlns:a16="http://schemas.microsoft.com/office/drawing/2014/main" id="{1E59BB7A-C9D7-44A3-8991-9B4FCB9906B9}"/>
              </a:ext>
            </a:extLst>
          </p:cNvPr>
          <p:cNvSpPr>
            <a:spLocks noGrp="1" noChangeArrowheads="1"/>
          </p:cNvSpPr>
          <p:nvPr>
            <p:ph type="title"/>
          </p:nvPr>
        </p:nvSpPr>
        <p:spPr>
          <a:xfrm>
            <a:off x="1981200" y="0"/>
            <a:ext cx="8229600" cy="1143000"/>
          </a:xfrm>
        </p:spPr>
        <p:txBody>
          <a:bodyPr/>
          <a:lstStyle/>
          <a:p>
            <a:pPr eaLnBrk="1" hangingPunct="1">
              <a:defRPr/>
            </a:pPr>
            <a:r>
              <a:rPr lang="en-US" altLang="en-US"/>
              <a:t>Two Divine Metaphors</a:t>
            </a:r>
          </a:p>
        </p:txBody>
      </p:sp>
      <p:pic>
        <p:nvPicPr>
          <p:cNvPr id="136196" name="Picture 7" descr="Assyrian Slide # AI-12a">
            <a:extLst>
              <a:ext uri="{FF2B5EF4-FFF2-40B4-BE49-F238E27FC236}">
                <a16:creationId xmlns:a16="http://schemas.microsoft.com/office/drawing/2014/main" id="{AF20359D-E46A-46D2-B2E2-6A5DEF896DF3}"/>
              </a:ext>
            </a:extLst>
          </p:cNvPr>
          <p:cNvPicPr>
            <a:picLocks noGrp="1" noChangeAspect="1" noChangeArrowheads="1"/>
          </p:cNvPicPr>
          <p:nvPr>
            <p:ph sz="half" idx="2"/>
          </p:nvPr>
        </p:nvPicPr>
        <p:blipFill>
          <a:blip r:embed="rId2" cstate="email">
            <a:lum bright="18000" contrast="24000"/>
            <a:extLst>
              <a:ext uri="{28A0092B-C50C-407E-A947-70E740481C1C}">
                <a14:useLocalDpi xmlns:a14="http://schemas.microsoft.com/office/drawing/2010/main"/>
              </a:ext>
            </a:extLst>
          </a:blip>
          <a:srcRect b="-1112"/>
          <a:stretch>
            <a:fillRect/>
          </a:stretch>
        </p:blipFill>
        <p:spPr>
          <a:xfrm>
            <a:off x="6326419" y="1245025"/>
            <a:ext cx="5546076" cy="40745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7" name="Text Box 8">
            <a:extLst>
              <a:ext uri="{FF2B5EF4-FFF2-40B4-BE49-F238E27FC236}">
                <a16:creationId xmlns:a16="http://schemas.microsoft.com/office/drawing/2014/main" id="{2B3850F2-CE06-4455-9437-556E55D2620D}"/>
              </a:ext>
            </a:extLst>
          </p:cNvPr>
          <p:cNvSpPr txBox="1">
            <a:spLocks noChangeArrowheads="1"/>
          </p:cNvSpPr>
          <p:nvPr/>
        </p:nvSpPr>
        <p:spPr bwMode="auto">
          <a:xfrm>
            <a:off x="6614267" y="5306873"/>
            <a:ext cx="497037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i="1" dirty="0">
                <a:solidFill>
                  <a:srgbClr val="FFFFFF"/>
                </a:solidFill>
                <a:latin typeface="Arial Narrow" panose="020B0606020202030204" pitchFamily="34" charset="0"/>
              </a:rPr>
              <a:t>The Asian lion, symbol of Yahweh’s attack upon Judah (Je. 25:38; cf. 4:7a)</a:t>
            </a:r>
          </a:p>
          <a:p>
            <a:pPr algn="r" fontAlgn="base">
              <a:spcBef>
                <a:spcPct val="50000"/>
              </a:spcBef>
              <a:spcAft>
                <a:spcPct val="0"/>
              </a:spcAft>
            </a:pPr>
            <a:r>
              <a:rPr lang="en-US" altLang="en-US" sz="1200" dirty="0">
                <a:solidFill>
                  <a:srgbClr val="FFFFFF"/>
                </a:solidFill>
                <a:latin typeface="Arial Narrow" panose="020B0606020202030204" pitchFamily="34" charset="0"/>
              </a:rPr>
              <a:t>British Museum, London</a:t>
            </a:r>
          </a:p>
        </p:txBody>
      </p:sp>
      <p:sp>
        <p:nvSpPr>
          <p:cNvPr id="136198" name="Text Box 9">
            <a:extLst>
              <a:ext uri="{FF2B5EF4-FFF2-40B4-BE49-F238E27FC236}">
                <a16:creationId xmlns:a16="http://schemas.microsoft.com/office/drawing/2014/main" id="{8274D21F-7DBD-4A13-8921-CB328BC69C0F}"/>
              </a:ext>
            </a:extLst>
          </p:cNvPr>
          <p:cNvSpPr txBox="1">
            <a:spLocks noChangeArrowheads="1"/>
          </p:cNvSpPr>
          <p:nvPr/>
        </p:nvSpPr>
        <p:spPr bwMode="auto">
          <a:xfrm>
            <a:off x="1359570" y="1987369"/>
            <a:ext cx="388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pPr>
            <a:r>
              <a:rPr lang="en-US" altLang="en-US" sz="2400" i="1" dirty="0">
                <a:solidFill>
                  <a:srgbClr val="FFFFFF"/>
                </a:solidFill>
                <a:latin typeface="Arial Narrow" panose="020B0606020202030204" pitchFamily="34" charset="0"/>
              </a:rPr>
              <a:t>Cup of intoxicating wine, symbol of Yahweh’s wrath.</a:t>
            </a:r>
          </a:p>
        </p:txBody>
      </p:sp>
      <p:pic>
        <p:nvPicPr>
          <p:cNvPr id="136199" name="Picture 12" descr="bar085c06">
            <a:extLst>
              <a:ext uri="{FF2B5EF4-FFF2-40B4-BE49-F238E27FC236}">
                <a16:creationId xmlns:a16="http://schemas.microsoft.com/office/drawing/2014/main" id="{B6B461BE-5E9E-4D90-A844-DD571338F9D5}"/>
              </a:ext>
            </a:extLst>
          </p:cNvPr>
          <p:cNvPicPr>
            <a:picLocks noGrp="1" noChangeAspect="1" noChangeArrowheads="1"/>
          </p:cNvPicPr>
          <p:nvPr>
            <p:ph sz="half" idx="1"/>
          </p:nvPr>
        </p:nvPicPr>
        <p:blipFill>
          <a:blip r:embed="rId3">
            <a:lum bright="-6000" contrast="18000"/>
            <a:extLst>
              <a:ext uri="{28A0092B-C50C-407E-A947-70E740481C1C}">
                <a14:useLocalDpi xmlns:a14="http://schemas.microsoft.com/office/drawing/2010/main"/>
              </a:ext>
            </a:extLst>
          </a:blip>
          <a:srcRect/>
          <a:stretch>
            <a:fillRect/>
          </a:stretch>
        </p:blipFill>
        <p:spPr>
          <a:xfrm>
            <a:off x="288758" y="2891673"/>
            <a:ext cx="5654843" cy="23690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200" name="Text Box 13">
            <a:extLst>
              <a:ext uri="{FF2B5EF4-FFF2-40B4-BE49-F238E27FC236}">
                <a16:creationId xmlns:a16="http://schemas.microsoft.com/office/drawing/2014/main" id="{9F2D8064-C1D4-4C86-8A40-0401E556CB1A}"/>
              </a:ext>
            </a:extLst>
          </p:cNvPr>
          <p:cNvSpPr txBox="1">
            <a:spLocks noChangeArrowheads="1"/>
          </p:cNvSpPr>
          <p:nvPr/>
        </p:nvSpPr>
        <p:spPr bwMode="auto">
          <a:xfrm>
            <a:off x="1118937" y="5334016"/>
            <a:ext cx="46722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i="1" dirty="0" err="1">
                <a:solidFill>
                  <a:srgbClr val="FFFFFF"/>
                </a:solidFill>
                <a:latin typeface="Arial Narrow" panose="020B0606020202030204" pitchFamily="34" charset="0"/>
              </a:rPr>
              <a:t>Negbite</a:t>
            </a:r>
            <a:r>
              <a:rPr lang="en-US" altLang="en-US" sz="2400" i="1" dirty="0">
                <a:solidFill>
                  <a:srgbClr val="FFFFFF"/>
                </a:solidFill>
                <a:latin typeface="Arial Narrow" panose="020B0606020202030204" pitchFamily="34" charset="0"/>
              </a:rPr>
              <a:t> (handmade) cups or bowls</a:t>
            </a:r>
            <a:r>
              <a:rPr lang="en-US" altLang="en-US" sz="2000" dirty="0">
                <a:solidFill>
                  <a:srgbClr val="FFFFFF"/>
                </a:solidFill>
                <a:latin typeface="Arial Narrow" panose="020B0606020202030204" pitchFamily="34" charset="0"/>
              </a:rPr>
              <a:t>.</a:t>
            </a:r>
          </a:p>
        </p:txBody>
      </p:sp>
    </p:spTree>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Slide Number Placeholder 6">
            <a:extLst>
              <a:ext uri="{FF2B5EF4-FFF2-40B4-BE49-F238E27FC236}">
                <a16:creationId xmlns:a16="http://schemas.microsoft.com/office/drawing/2014/main" id="{698D4735-F426-4022-A732-E00311CAF636}"/>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342ADB8A-355D-4997-8C50-1990034D954A}" type="slidenum">
              <a:rPr lang="en-US" altLang="en-US">
                <a:solidFill>
                  <a:srgbClr val="FFFFFF"/>
                </a:solidFill>
              </a:rPr>
              <a:pPr fontAlgn="base">
                <a:spcBef>
                  <a:spcPct val="0"/>
                </a:spcBef>
                <a:spcAft>
                  <a:spcPct val="0"/>
                </a:spcAft>
              </a:pPr>
              <a:t>116</a:t>
            </a:fld>
            <a:endParaRPr lang="en-US" altLang="en-US">
              <a:solidFill>
                <a:srgbClr val="FFFFFF"/>
              </a:solidFill>
            </a:endParaRPr>
          </a:p>
        </p:txBody>
      </p:sp>
      <p:sp>
        <p:nvSpPr>
          <p:cNvPr id="207874" name="Rectangle 2">
            <a:extLst>
              <a:ext uri="{FF2B5EF4-FFF2-40B4-BE49-F238E27FC236}">
                <a16:creationId xmlns:a16="http://schemas.microsoft.com/office/drawing/2014/main" id="{4CB94AED-6B15-4ECF-AEBB-893637076041}"/>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4000">
                <a:latin typeface="Lucida Bright" panose="02020603050405020304" pitchFamily="18" charset="0"/>
              </a:rPr>
              <a:t>The Recabites</a:t>
            </a:r>
            <a:br>
              <a:rPr lang="en-US" altLang="en-US" sz="4000">
                <a:latin typeface="Lucida Bright" panose="02020603050405020304" pitchFamily="18" charset="0"/>
              </a:rPr>
            </a:br>
            <a:r>
              <a:rPr lang="en-US" altLang="en-US" sz="2400" b="1" i="1">
                <a:latin typeface="Arial Narrow" panose="020B0606020202030204" pitchFamily="34" charset="0"/>
              </a:rPr>
              <a:t>35</a:t>
            </a:r>
            <a:endParaRPr lang="en-US" altLang="en-US" sz="4000" b="1" i="1">
              <a:latin typeface="Lucida Bright" panose="02020603050405020304" pitchFamily="18" charset="0"/>
            </a:endParaRPr>
          </a:p>
        </p:txBody>
      </p:sp>
      <p:sp>
        <p:nvSpPr>
          <p:cNvPr id="207875" name="Rectangle 3">
            <a:extLst>
              <a:ext uri="{FF2B5EF4-FFF2-40B4-BE49-F238E27FC236}">
                <a16:creationId xmlns:a16="http://schemas.microsoft.com/office/drawing/2014/main" id="{58F3A17C-AB51-4438-A88E-C3D4FE8B5669}"/>
              </a:ext>
            </a:extLst>
          </p:cNvPr>
          <p:cNvSpPr>
            <a:spLocks noGrp="1" noChangeArrowheads="1"/>
          </p:cNvSpPr>
          <p:nvPr>
            <p:ph type="body" sz="half" idx="1"/>
          </p:nvPr>
        </p:nvSpPr>
        <p:spPr>
          <a:xfrm>
            <a:off x="609600" y="1411704"/>
            <a:ext cx="5486400" cy="3882191"/>
          </a:xfrm>
          <a:solidFill>
            <a:srgbClr val="C00000"/>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E2EEB4"/>
                </a:solidFill>
                <a:latin typeface="Eras Bold ITC" panose="020B0604020202020204" pitchFamily="34" charset="0"/>
              </a:rPr>
              <a:t>Prophetic Action</a:t>
            </a:r>
          </a:p>
          <a:p>
            <a:pPr eaLnBrk="1" hangingPunct="1">
              <a:defRPr/>
            </a:pPr>
            <a:r>
              <a:rPr lang="en-US" altLang="en-US" sz="2400" i="1" dirty="0">
                <a:latin typeface="Arial Narrow" panose="020B0606020202030204" pitchFamily="34" charset="0"/>
              </a:rPr>
              <a:t>The </a:t>
            </a:r>
            <a:r>
              <a:rPr lang="en-US" altLang="en-US" sz="2400" i="1" dirty="0" err="1">
                <a:latin typeface="Arial Narrow" panose="020B0606020202030204" pitchFamily="34" charset="0"/>
              </a:rPr>
              <a:t>Recabites</a:t>
            </a:r>
            <a:r>
              <a:rPr lang="en-US" altLang="en-US" sz="2400" i="1" dirty="0">
                <a:latin typeface="Arial Narrow" panose="020B0606020202030204" pitchFamily="34" charset="0"/>
              </a:rPr>
              <a:t> were a semi-nomadic Kenite clan that refused to participate in the sedentary life of the city.</a:t>
            </a:r>
          </a:p>
          <a:p>
            <a:pPr eaLnBrk="1" hangingPunct="1">
              <a:defRPr/>
            </a:pPr>
            <a:r>
              <a:rPr lang="en-US" altLang="en-US" sz="2400" i="1" dirty="0">
                <a:latin typeface="Arial Narrow" panose="020B0606020202030204" pitchFamily="34" charset="0"/>
              </a:rPr>
              <a:t>Viticulture was unknown to them.</a:t>
            </a:r>
          </a:p>
          <a:p>
            <a:pPr eaLnBrk="1" hangingPunct="1">
              <a:defRPr/>
            </a:pPr>
            <a:r>
              <a:rPr lang="en-US" altLang="en-US" sz="2400" i="1" dirty="0">
                <a:latin typeface="Arial Narrow" panose="020B0606020202030204" pitchFamily="34" charset="0"/>
              </a:rPr>
              <a:t>They only had come within the protection of Jerusalem after the land had been invaded.</a:t>
            </a:r>
          </a:p>
          <a:p>
            <a:pPr eaLnBrk="1" hangingPunct="1">
              <a:defRPr/>
            </a:pPr>
            <a:r>
              <a:rPr lang="en-US" altLang="en-US" sz="2400" i="1" dirty="0">
                <a:latin typeface="Arial Narrow" panose="020B0606020202030204" pitchFamily="34" charset="0"/>
              </a:rPr>
              <a:t>Jeremiah offered them wine in the temple, knowing they would refuse.</a:t>
            </a:r>
          </a:p>
        </p:txBody>
      </p:sp>
      <p:sp>
        <p:nvSpPr>
          <p:cNvPr id="207876" name="Rectangle 4">
            <a:extLst>
              <a:ext uri="{FF2B5EF4-FFF2-40B4-BE49-F238E27FC236}">
                <a16:creationId xmlns:a16="http://schemas.microsoft.com/office/drawing/2014/main" id="{0932E438-BA68-4E09-A18D-B7ED85337A78}"/>
              </a:ext>
            </a:extLst>
          </p:cNvPr>
          <p:cNvSpPr>
            <a:spLocks noGrp="1" noChangeArrowheads="1"/>
          </p:cNvSpPr>
          <p:nvPr>
            <p:ph type="body" sz="half" idx="2"/>
          </p:nvPr>
        </p:nvSpPr>
        <p:spPr>
          <a:xfrm>
            <a:off x="6481011" y="1411704"/>
            <a:ext cx="4038600" cy="4530725"/>
          </a:xfrm>
        </p:spPr>
        <p:txBody>
          <a:bodyPr/>
          <a:lstStyle/>
          <a:p>
            <a:pPr eaLnBrk="1" hangingPunct="1">
              <a:buFont typeface="Wingdings" panose="05000000000000000000" pitchFamily="2" charset="2"/>
              <a:buNone/>
              <a:defRPr/>
            </a:pPr>
            <a:r>
              <a:rPr lang="en-US" altLang="en-US" sz="2800" dirty="0">
                <a:solidFill>
                  <a:srgbClr val="FF9933"/>
                </a:solidFill>
                <a:latin typeface="Eras Bold ITC" panose="020B0604020202020204" pitchFamily="34" charset="0"/>
              </a:rPr>
              <a:t>Prophetic Meaning</a:t>
            </a:r>
          </a:p>
          <a:p>
            <a:pPr eaLnBrk="1" hangingPunct="1">
              <a:defRPr/>
            </a:pPr>
            <a:r>
              <a:rPr lang="en-US" altLang="en-US" sz="2400" b="1" i="1" dirty="0">
                <a:solidFill>
                  <a:srgbClr val="FFFF99"/>
                </a:solidFill>
                <a:latin typeface="Arial Narrow" panose="020B0606020202030204" pitchFamily="34" charset="0"/>
              </a:rPr>
              <a:t>Their refusal to drink wine, following a tradition of two centuries of loyalty to their ancestor, Jonadab ben </a:t>
            </a:r>
            <a:r>
              <a:rPr lang="en-US" altLang="en-US" sz="2400" b="1" i="1" dirty="0" err="1">
                <a:solidFill>
                  <a:srgbClr val="FFFF99"/>
                </a:solidFill>
                <a:latin typeface="Arial Narrow" panose="020B0606020202030204" pitchFamily="34" charset="0"/>
              </a:rPr>
              <a:t>Recab</a:t>
            </a:r>
            <a:r>
              <a:rPr lang="en-US" altLang="en-US" sz="2400" b="1" i="1" dirty="0">
                <a:solidFill>
                  <a:srgbClr val="FFFF99"/>
                </a:solidFill>
                <a:latin typeface="Arial Narrow" panose="020B0606020202030204" pitchFamily="34" charset="0"/>
              </a:rPr>
              <a:t>, contrasted sharply with Judah’s wanton disloyalty to Yahweh.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7875">
                                            <p:txEl>
                                              <p:pRg st="1" end="1"/>
                                            </p:txEl>
                                          </p:spTgt>
                                        </p:tgtEl>
                                        <p:attrNameLst>
                                          <p:attrName>style.visibility</p:attrName>
                                        </p:attrNameLst>
                                      </p:cBhvr>
                                      <p:to>
                                        <p:strVal val="visible"/>
                                      </p:to>
                                    </p:set>
                                    <p:anim calcmode="lin" valueType="num">
                                      <p:cBhvr>
                                        <p:cTn id="7" dur="500" fill="hold"/>
                                        <p:tgtEl>
                                          <p:spTgt spid="2078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78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78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7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7875">
                                            <p:txEl>
                                              <p:pRg st="2" end="2"/>
                                            </p:txEl>
                                          </p:spTgt>
                                        </p:tgtEl>
                                        <p:attrNameLst>
                                          <p:attrName>style.visibility</p:attrName>
                                        </p:attrNameLst>
                                      </p:cBhvr>
                                      <p:to>
                                        <p:strVal val="visible"/>
                                      </p:to>
                                    </p:set>
                                    <p:anim calcmode="lin" valueType="num">
                                      <p:cBhvr>
                                        <p:cTn id="15" dur="500" fill="hold"/>
                                        <p:tgtEl>
                                          <p:spTgt spid="2078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78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78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7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7875">
                                            <p:txEl>
                                              <p:pRg st="3" end="3"/>
                                            </p:txEl>
                                          </p:spTgt>
                                        </p:tgtEl>
                                        <p:attrNameLst>
                                          <p:attrName>style.visibility</p:attrName>
                                        </p:attrNameLst>
                                      </p:cBhvr>
                                      <p:to>
                                        <p:strVal val="visible"/>
                                      </p:to>
                                    </p:set>
                                    <p:anim calcmode="lin" valueType="num">
                                      <p:cBhvr>
                                        <p:cTn id="23" dur="500" fill="hold"/>
                                        <p:tgtEl>
                                          <p:spTgt spid="20787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787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787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7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07875">
                                            <p:txEl>
                                              <p:pRg st="4" end="4"/>
                                            </p:txEl>
                                          </p:spTgt>
                                        </p:tgtEl>
                                        <p:attrNameLst>
                                          <p:attrName>style.visibility</p:attrName>
                                        </p:attrNameLst>
                                      </p:cBhvr>
                                      <p:to>
                                        <p:strVal val="visible"/>
                                      </p:to>
                                    </p:set>
                                    <p:anim calcmode="lin" valueType="num">
                                      <p:cBhvr>
                                        <p:cTn id="31" dur="500" fill="hold"/>
                                        <p:tgtEl>
                                          <p:spTgt spid="20787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0787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0787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078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07876">
                                            <p:txEl>
                                              <p:pRg st="1" end="1"/>
                                            </p:txEl>
                                          </p:spTgt>
                                        </p:tgtEl>
                                        <p:attrNameLst>
                                          <p:attrName>style.visibility</p:attrName>
                                        </p:attrNameLst>
                                      </p:cBhvr>
                                      <p:to>
                                        <p:strVal val="visible"/>
                                      </p:to>
                                    </p:set>
                                    <p:anim calcmode="lin" valueType="num">
                                      <p:cBhvr additive="base">
                                        <p:cTn id="39" dur="500" fill="hold"/>
                                        <p:tgtEl>
                                          <p:spTgt spid="207876">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787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Slide Number Placeholder 5">
            <a:extLst>
              <a:ext uri="{FF2B5EF4-FFF2-40B4-BE49-F238E27FC236}">
                <a16:creationId xmlns:a16="http://schemas.microsoft.com/office/drawing/2014/main" id="{0402E5B8-FAC1-4E3A-ACD3-23B280A02325}"/>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B177838C-7F7F-49C2-A91C-D51CBA3594F8}" type="slidenum">
              <a:rPr lang="en-US" altLang="en-US">
                <a:solidFill>
                  <a:srgbClr val="FFFFFF"/>
                </a:solidFill>
              </a:rPr>
              <a:pPr fontAlgn="base">
                <a:spcBef>
                  <a:spcPct val="0"/>
                </a:spcBef>
                <a:spcAft>
                  <a:spcPct val="0"/>
                </a:spcAft>
              </a:pPr>
              <a:t>117</a:t>
            </a:fld>
            <a:endParaRPr lang="en-US" altLang="en-US">
              <a:solidFill>
                <a:srgbClr val="FFFFFF"/>
              </a:solidFill>
            </a:endParaRPr>
          </a:p>
        </p:txBody>
      </p:sp>
      <p:sp>
        <p:nvSpPr>
          <p:cNvPr id="219140" name="Rectangle 4">
            <a:extLst>
              <a:ext uri="{FF2B5EF4-FFF2-40B4-BE49-F238E27FC236}">
                <a16:creationId xmlns:a16="http://schemas.microsoft.com/office/drawing/2014/main" id="{466543E2-19A0-4DFE-BE9A-6ADDA73C55B3}"/>
              </a:ext>
            </a:extLst>
          </p:cNvPr>
          <p:cNvSpPr>
            <a:spLocks noGrp="1" noChangeArrowheads="1"/>
          </p:cNvSpPr>
          <p:nvPr>
            <p:ph type="title"/>
          </p:nvPr>
        </p:nvSpPr>
        <p:spPr>
          <a:xfrm>
            <a:off x="1981200" y="152400"/>
            <a:ext cx="8229600" cy="1143000"/>
          </a:xfrm>
        </p:spPr>
        <p:txBody>
          <a:bodyPr/>
          <a:lstStyle/>
          <a:p>
            <a:pPr eaLnBrk="1" hangingPunct="1">
              <a:defRPr/>
            </a:pPr>
            <a:r>
              <a:rPr lang="en-US" altLang="en-US" sz="4000"/>
              <a:t>Semi-nomadic Tent-dwellers</a:t>
            </a:r>
            <a:br>
              <a:rPr lang="en-US" altLang="en-US" sz="4000"/>
            </a:br>
            <a:r>
              <a:rPr lang="en-US" altLang="en-US" sz="2400" i="1">
                <a:latin typeface="Arial Narrow" panose="020B0606020202030204" pitchFamily="34" charset="0"/>
              </a:rPr>
              <a:t>(Modern Bedouin, Sinai Peninsula)</a:t>
            </a:r>
            <a:endParaRPr lang="en-US" altLang="en-US" sz="4000"/>
          </a:p>
        </p:txBody>
      </p:sp>
      <p:pic>
        <p:nvPicPr>
          <p:cNvPr id="138244" name="Picture 6" descr="Egypt Photos, Slide# 012">
            <a:extLst>
              <a:ext uri="{FF2B5EF4-FFF2-40B4-BE49-F238E27FC236}">
                <a16:creationId xmlns:a16="http://schemas.microsoft.com/office/drawing/2014/main" id="{EE49D728-EE6D-4039-9422-F73FBAB11E93}"/>
              </a:ext>
            </a:extLst>
          </p:cNvPr>
          <p:cNvPicPr>
            <a:picLocks noGrp="1" noChangeAspect="1" noChangeArrowheads="1"/>
          </p:cNvPicPr>
          <p:nvPr>
            <p:ph idx="1"/>
          </p:nvPr>
        </p:nvPicPr>
        <p:blipFill>
          <a:blip r:embed="rId2">
            <a:lum bright="18000" contrast="24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57400" y="1427163"/>
            <a:ext cx="8153400" cy="543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5" name="Text Box 7">
            <a:extLst>
              <a:ext uri="{FF2B5EF4-FFF2-40B4-BE49-F238E27FC236}">
                <a16:creationId xmlns:a16="http://schemas.microsoft.com/office/drawing/2014/main" id="{062DBD56-5C95-4CFC-9AE8-D06A45B26227}"/>
              </a:ext>
            </a:extLst>
          </p:cNvPr>
          <p:cNvSpPr txBox="1">
            <a:spLocks noChangeArrowheads="1"/>
          </p:cNvSpPr>
          <p:nvPr/>
        </p:nvSpPr>
        <p:spPr bwMode="auto">
          <a:xfrm>
            <a:off x="8001000" y="64008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a:solidFill>
                  <a:srgbClr val="000000"/>
                </a:solidFill>
                <a:latin typeface="Arial Narrow" panose="020B0606020202030204" pitchFamily="34" charset="0"/>
              </a:rPr>
              <a:t>Photo by Dan Lewis</a:t>
            </a:r>
          </a:p>
        </p:txBody>
      </p:sp>
    </p:spTree>
  </p:cSld>
  <p:clrMapOvr>
    <a:masterClrMapping/>
  </p:clrMapOvr>
  <p:transition>
    <p:wipe dir="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Slide Number Placeholder 6">
            <a:extLst>
              <a:ext uri="{FF2B5EF4-FFF2-40B4-BE49-F238E27FC236}">
                <a16:creationId xmlns:a16="http://schemas.microsoft.com/office/drawing/2014/main" id="{38A4739A-DFAE-4372-B05C-7B532335644E}"/>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F50F1614-6D6B-472D-BA5F-275FE0C35C1B}" type="slidenum">
              <a:rPr lang="en-US" altLang="en-US">
                <a:solidFill>
                  <a:srgbClr val="FFFFFF"/>
                </a:solidFill>
              </a:rPr>
              <a:pPr fontAlgn="base">
                <a:spcBef>
                  <a:spcPct val="0"/>
                </a:spcBef>
                <a:spcAft>
                  <a:spcPct val="0"/>
                </a:spcAft>
              </a:pPr>
              <a:t>118</a:t>
            </a:fld>
            <a:endParaRPr lang="en-US" altLang="en-US">
              <a:solidFill>
                <a:srgbClr val="FFFFFF"/>
              </a:solidFill>
            </a:endParaRPr>
          </a:p>
        </p:txBody>
      </p:sp>
      <p:sp>
        <p:nvSpPr>
          <p:cNvPr id="208898" name="Rectangle 2">
            <a:extLst>
              <a:ext uri="{FF2B5EF4-FFF2-40B4-BE49-F238E27FC236}">
                <a16:creationId xmlns:a16="http://schemas.microsoft.com/office/drawing/2014/main" id="{639D970A-2C26-4470-9542-63590449DA91}"/>
              </a:ext>
            </a:extLst>
          </p:cNvPr>
          <p:cNvSpPr>
            <a:spLocks noGrp="1" noChangeArrowheads="1"/>
          </p:cNvSpPr>
          <p:nvPr>
            <p:ph type="title"/>
          </p:nvPr>
        </p:nvSpPr>
        <p:spPr/>
        <p:txBody>
          <a:bodyPr/>
          <a:lstStyle/>
          <a:p>
            <a:pPr eaLnBrk="1" hangingPunct="1">
              <a:defRPr/>
            </a:pPr>
            <a:r>
              <a:rPr lang="en-US" altLang="en-US" sz="4000">
                <a:latin typeface="Lucida Bright" panose="02020603050405020304" pitchFamily="18" charset="0"/>
              </a:rPr>
              <a:t>The Two Baskets of Figs</a:t>
            </a:r>
            <a:br>
              <a:rPr lang="en-US" altLang="en-US" sz="4000">
                <a:latin typeface="Lucida Bright" panose="02020603050405020304" pitchFamily="18" charset="0"/>
              </a:rPr>
            </a:br>
            <a:r>
              <a:rPr lang="en-US" altLang="en-US" sz="2400" b="1" i="1">
                <a:latin typeface="Arial Narrow" panose="020B0606020202030204" pitchFamily="34" charset="0"/>
              </a:rPr>
              <a:t>24</a:t>
            </a:r>
            <a:endParaRPr lang="en-US" altLang="en-US" sz="4000" b="1" i="1">
              <a:latin typeface="Lucida Bright" panose="02020603050405020304" pitchFamily="18" charset="0"/>
            </a:endParaRPr>
          </a:p>
        </p:txBody>
      </p:sp>
      <p:sp>
        <p:nvSpPr>
          <p:cNvPr id="208899" name="Rectangle 3">
            <a:extLst>
              <a:ext uri="{FF2B5EF4-FFF2-40B4-BE49-F238E27FC236}">
                <a16:creationId xmlns:a16="http://schemas.microsoft.com/office/drawing/2014/main" id="{08667512-A8E3-4FEA-B383-6438D2A2A44A}"/>
              </a:ext>
            </a:extLst>
          </p:cNvPr>
          <p:cNvSpPr>
            <a:spLocks noGrp="1" noChangeArrowheads="1"/>
          </p:cNvSpPr>
          <p:nvPr>
            <p:ph type="body" sz="half" idx="1"/>
          </p:nvPr>
        </p:nvSpPr>
        <p:spPr>
          <a:xfrm>
            <a:off x="609600" y="1870077"/>
            <a:ext cx="5486400" cy="2669840"/>
          </a:xfrm>
          <a:solidFill>
            <a:srgbClr val="FF1515"/>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E2EEB4"/>
                </a:solidFill>
                <a:latin typeface="Eras Bold ITC" panose="020B0604020202020204" pitchFamily="34" charset="0"/>
              </a:rPr>
              <a:t>Prophetic Action</a:t>
            </a:r>
          </a:p>
          <a:p>
            <a:pPr eaLnBrk="1" hangingPunct="1">
              <a:defRPr/>
            </a:pPr>
            <a:r>
              <a:rPr lang="en-US" altLang="en-US" sz="2400" i="1" dirty="0">
                <a:latin typeface="Arial Narrow" panose="020B0606020202030204" pitchFamily="34" charset="0"/>
              </a:rPr>
              <a:t>Yahweh called Jeremiah’s attention to two baskets of figs in front of the temple.</a:t>
            </a:r>
          </a:p>
          <a:p>
            <a:pPr eaLnBrk="1" hangingPunct="1">
              <a:defRPr/>
            </a:pPr>
            <a:r>
              <a:rPr lang="en-US" altLang="en-US" sz="2400" i="1" dirty="0">
                <a:latin typeface="Arial Narrow" panose="020B0606020202030204" pitchFamily="34" charset="0"/>
              </a:rPr>
              <a:t>One basket had very good figs.</a:t>
            </a:r>
          </a:p>
          <a:p>
            <a:pPr eaLnBrk="1" hangingPunct="1">
              <a:defRPr/>
            </a:pPr>
            <a:r>
              <a:rPr lang="en-US" altLang="en-US" sz="2400" i="1" dirty="0">
                <a:latin typeface="Arial Narrow" panose="020B0606020202030204" pitchFamily="34" charset="0"/>
              </a:rPr>
              <a:t>The other had poor figs, so poor they could not be eaten.</a:t>
            </a:r>
          </a:p>
        </p:txBody>
      </p:sp>
      <p:sp>
        <p:nvSpPr>
          <p:cNvPr id="208900" name="Rectangle 4">
            <a:extLst>
              <a:ext uri="{FF2B5EF4-FFF2-40B4-BE49-F238E27FC236}">
                <a16:creationId xmlns:a16="http://schemas.microsoft.com/office/drawing/2014/main" id="{E6094197-75E8-4CE5-A41D-55D36B65E056}"/>
              </a:ext>
            </a:extLst>
          </p:cNvPr>
          <p:cNvSpPr>
            <a:spLocks noGrp="1" noChangeArrowheads="1"/>
          </p:cNvSpPr>
          <p:nvPr>
            <p:ph type="body" sz="half" idx="2"/>
          </p:nvPr>
        </p:nvSpPr>
        <p:spPr>
          <a:xfrm>
            <a:off x="6400800" y="1870076"/>
            <a:ext cx="4038600" cy="4530725"/>
          </a:xfrm>
        </p:spPr>
        <p:txBody>
          <a:bodyPr/>
          <a:lstStyle/>
          <a:p>
            <a:pPr eaLnBrk="1" hangingPunct="1">
              <a:buFont typeface="Wingdings" panose="05000000000000000000" pitchFamily="2" charset="2"/>
              <a:buNone/>
              <a:defRPr/>
            </a:pPr>
            <a:r>
              <a:rPr lang="en-US" altLang="en-US" sz="2800">
                <a:solidFill>
                  <a:srgbClr val="FF9933"/>
                </a:solidFill>
                <a:latin typeface="Eras Bold ITC" panose="020B0604020202020204" pitchFamily="34" charset="0"/>
              </a:rPr>
              <a:t>Prophetic Meaning</a:t>
            </a:r>
          </a:p>
          <a:p>
            <a:pPr eaLnBrk="1" hangingPunct="1">
              <a:defRPr/>
            </a:pPr>
            <a:r>
              <a:rPr lang="en-US" altLang="en-US" sz="2400" b="1" i="1">
                <a:solidFill>
                  <a:srgbClr val="FFFF99"/>
                </a:solidFill>
                <a:latin typeface="Arial Narrow" panose="020B0606020202030204" pitchFamily="34" charset="0"/>
              </a:rPr>
              <a:t>The good figs represented those already exiled to Babylon with Jehoiachin; these figs Yahweh would save as a remnant.</a:t>
            </a:r>
          </a:p>
          <a:p>
            <a:pPr eaLnBrk="1" hangingPunct="1">
              <a:defRPr/>
            </a:pPr>
            <a:r>
              <a:rPr lang="en-US" altLang="en-US" sz="2400" b="1" i="1">
                <a:solidFill>
                  <a:srgbClr val="FFFF99"/>
                </a:solidFill>
                <a:latin typeface="Arial Narrow" panose="020B0606020202030204" pitchFamily="34" charset="0"/>
              </a:rPr>
              <a:t>The bad figs represented Zedekiah and the citizens of Jerusalem—figs fit only for destruction.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8899">
                                            <p:txEl>
                                              <p:pRg st="1" end="1"/>
                                            </p:txEl>
                                          </p:spTgt>
                                        </p:tgtEl>
                                        <p:attrNameLst>
                                          <p:attrName>style.visibility</p:attrName>
                                        </p:attrNameLst>
                                      </p:cBhvr>
                                      <p:to>
                                        <p:strVal val="visible"/>
                                      </p:to>
                                    </p:set>
                                    <p:anim calcmode="lin" valueType="num">
                                      <p:cBhvr>
                                        <p:cTn id="7" dur="500" fill="hold"/>
                                        <p:tgtEl>
                                          <p:spTgt spid="2088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88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88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88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8899">
                                            <p:txEl>
                                              <p:pRg st="2" end="2"/>
                                            </p:txEl>
                                          </p:spTgt>
                                        </p:tgtEl>
                                        <p:attrNameLst>
                                          <p:attrName>style.visibility</p:attrName>
                                        </p:attrNameLst>
                                      </p:cBhvr>
                                      <p:to>
                                        <p:strVal val="visible"/>
                                      </p:to>
                                    </p:set>
                                    <p:anim calcmode="lin" valueType="num">
                                      <p:cBhvr>
                                        <p:cTn id="15" dur="500" fill="hold"/>
                                        <p:tgtEl>
                                          <p:spTgt spid="2088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88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88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88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8899">
                                            <p:txEl>
                                              <p:pRg st="3" end="3"/>
                                            </p:txEl>
                                          </p:spTgt>
                                        </p:tgtEl>
                                        <p:attrNameLst>
                                          <p:attrName>style.visibility</p:attrName>
                                        </p:attrNameLst>
                                      </p:cBhvr>
                                      <p:to>
                                        <p:strVal val="visible"/>
                                      </p:to>
                                    </p:set>
                                    <p:anim calcmode="lin" valueType="num">
                                      <p:cBhvr>
                                        <p:cTn id="23" dur="500" fill="hold"/>
                                        <p:tgtEl>
                                          <p:spTgt spid="2088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88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88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88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8900">
                                            <p:txEl>
                                              <p:pRg st="1" end="1"/>
                                            </p:txEl>
                                          </p:spTgt>
                                        </p:tgtEl>
                                        <p:attrNameLst>
                                          <p:attrName>style.visibility</p:attrName>
                                        </p:attrNameLst>
                                      </p:cBhvr>
                                      <p:to>
                                        <p:strVal val="visible"/>
                                      </p:to>
                                    </p:set>
                                    <p:anim calcmode="lin" valueType="num">
                                      <p:cBhvr additive="base">
                                        <p:cTn id="31" dur="500" fill="hold"/>
                                        <p:tgtEl>
                                          <p:spTgt spid="20890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8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8900">
                                            <p:txEl>
                                              <p:pRg st="2" end="2"/>
                                            </p:txEl>
                                          </p:spTgt>
                                        </p:tgtEl>
                                        <p:attrNameLst>
                                          <p:attrName>style.visibility</p:attrName>
                                        </p:attrNameLst>
                                      </p:cBhvr>
                                      <p:to>
                                        <p:strVal val="visible"/>
                                      </p:to>
                                    </p:set>
                                    <p:anim calcmode="lin" valueType="num">
                                      <p:cBhvr additive="base">
                                        <p:cTn id="37" dur="500" fill="hold"/>
                                        <p:tgtEl>
                                          <p:spTgt spid="208900">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890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F68E83DB-F53D-4E2A-A194-E0BF608E3A9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F9F1732B-F275-42F6-8E7C-E3D35C8ADA54}" type="slidenum">
              <a:rPr lang="en-US" altLang="en-US">
                <a:solidFill>
                  <a:srgbClr val="FFFFFF"/>
                </a:solidFill>
              </a:rPr>
              <a:pPr fontAlgn="base">
                <a:spcBef>
                  <a:spcPct val="0"/>
                </a:spcBef>
                <a:spcAft>
                  <a:spcPct val="0"/>
                </a:spcAft>
              </a:pPr>
              <a:t>119</a:t>
            </a:fld>
            <a:endParaRPr lang="en-US" altLang="en-US">
              <a:solidFill>
                <a:srgbClr val="FFFFFF"/>
              </a:solidFill>
            </a:endParaRPr>
          </a:p>
        </p:txBody>
      </p:sp>
      <p:sp>
        <p:nvSpPr>
          <p:cNvPr id="221186" name="Rectangle 2">
            <a:extLst>
              <a:ext uri="{FF2B5EF4-FFF2-40B4-BE49-F238E27FC236}">
                <a16:creationId xmlns:a16="http://schemas.microsoft.com/office/drawing/2014/main" id="{8C21B462-0D91-46DE-B05C-BECA5B140F9F}"/>
              </a:ext>
            </a:extLst>
          </p:cNvPr>
          <p:cNvSpPr>
            <a:spLocks noGrp="1" noChangeArrowheads="1"/>
          </p:cNvSpPr>
          <p:nvPr>
            <p:ph type="title"/>
          </p:nvPr>
        </p:nvSpPr>
        <p:spPr/>
        <p:txBody>
          <a:bodyPr/>
          <a:lstStyle/>
          <a:p>
            <a:pPr eaLnBrk="1" hangingPunct="1">
              <a:defRPr/>
            </a:pPr>
            <a:r>
              <a:rPr lang="en-US" altLang="en-US" sz="4000">
                <a:latin typeface="Lucida Bright" panose="02040602050505020304" pitchFamily="18" charset="0"/>
              </a:rPr>
              <a:t>The Field in Anathoth</a:t>
            </a:r>
            <a:br>
              <a:rPr lang="en-US" altLang="en-US" sz="4000">
                <a:latin typeface="Lucida Bright" panose="02040602050505020304" pitchFamily="18" charset="0"/>
              </a:rPr>
            </a:br>
            <a:r>
              <a:rPr lang="en-US" altLang="en-US" sz="2400" b="1" i="1">
                <a:latin typeface="Arial Narrow" panose="020B0606020202030204" pitchFamily="34" charset="0"/>
              </a:rPr>
              <a:t>32</a:t>
            </a:r>
            <a:endParaRPr lang="en-US" altLang="en-US" sz="4000" b="1" i="1">
              <a:latin typeface="Lucida Bright" panose="02040602050505020304" pitchFamily="18" charset="0"/>
            </a:endParaRPr>
          </a:p>
        </p:txBody>
      </p:sp>
      <p:sp>
        <p:nvSpPr>
          <p:cNvPr id="221187" name="Rectangle 3">
            <a:extLst>
              <a:ext uri="{FF2B5EF4-FFF2-40B4-BE49-F238E27FC236}">
                <a16:creationId xmlns:a16="http://schemas.microsoft.com/office/drawing/2014/main" id="{065E380B-2B18-41B0-BF7C-DC6AAC040201}"/>
              </a:ext>
            </a:extLst>
          </p:cNvPr>
          <p:cNvSpPr>
            <a:spLocks noGrp="1" noChangeArrowheads="1"/>
          </p:cNvSpPr>
          <p:nvPr>
            <p:ph type="body" sz="half" idx="1"/>
          </p:nvPr>
        </p:nvSpPr>
        <p:spPr>
          <a:xfrm>
            <a:off x="609600" y="1600202"/>
            <a:ext cx="5358063" cy="2763252"/>
          </a:xfrm>
          <a:solidFill>
            <a:srgbClr val="EB6B0B"/>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a:solidFill>
                  <a:srgbClr val="D5E795"/>
                </a:solidFill>
                <a:latin typeface="Eras Bold ITC" panose="020B0907030504020204" pitchFamily="34" charset="0"/>
              </a:rPr>
              <a:t>Prophetic Action</a:t>
            </a:r>
          </a:p>
          <a:p>
            <a:pPr eaLnBrk="1" hangingPunct="1">
              <a:defRPr/>
            </a:pPr>
            <a:r>
              <a:rPr lang="en-US" altLang="en-US" sz="2400" i="1">
                <a:latin typeface="Arial Narrow" panose="020B0606020202030204" pitchFamily="34" charset="0"/>
              </a:rPr>
              <a:t>During the final siege of Jerusalem, Yahweh instructed Jeremiah to redeem a field in Anathoth from his cousin.</a:t>
            </a:r>
          </a:p>
          <a:p>
            <a:pPr eaLnBrk="1" hangingPunct="1">
              <a:defRPr/>
            </a:pPr>
            <a:r>
              <a:rPr lang="en-US" altLang="en-US" sz="2400" i="1">
                <a:latin typeface="Arial Narrow" panose="020B0606020202030204" pitchFamily="34" charset="0"/>
              </a:rPr>
              <a:t>Jeremiah purchased the land, arranging for deeds to be drawn up.</a:t>
            </a:r>
          </a:p>
        </p:txBody>
      </p:sp>
      <p:sp>
        <p:nvSpPr>
          <p:cNvPr id="221188" name="Rectangle 4">
            <a:extLst>
              <a:ext uri="{FF2B5EF4-FFF2-40B4-BE49-F238E27FC236}">
                <a16:creationId xmlns:a16="http://schemas.microsoft.com/office/drawing/2014/main" id="{42263797-1B1E-4C5D-B5AA-D5892D8F0F36}"/>
              </a:ext>
            </a:extLst>
          </p:cNvPr>
          <p:cNvSpPr>
            <a:spLocks noGrp="1" noChangeArrowheads="1"/>
          </p:cNvSpPr>
          <p:nvPr>
            <p:ph type="body" sz="half" idx="2"/>
          </p:nvPr>
        </p:nvSpPr>
        <p:spPr>
          <a:xfrm>
            <a:off x="6400800" y="1584325"/>
            <a:ext cx="4038600" cy="4530725"/>
          </a:xfrm>
        </p:spPr>
        <p:txBody>
          <a:bodyPr/>
          <a:lstStyle/>
          <a:p>
            <a:pPr eaLnBrk="1" hangingPunct="1">
              <a:buFont typeface="Wingdings" panose="05000000000000000000" pitchFamily="2" charset="2"/>
              <a:buNone/>
              <a:defRPr/>
            </a:pPr>
            <a:r>
              <a:rPr lang="en-US" altLang="en-US" sz="2800" dirty="0">
                <a:solidFill>
                  <a:srgbClr val="FF9933"/>
                </a:solidFill>
                <a:latin typeface="Eras Bold ITC" panose="020B0907030504020204" pitchFamily="34" charset="0"/>
              </a:rPr>
              <a:t>Prophetic Meaning</a:t>
            </a:r>
          </a:p>
          <a:p>
            <a:pPr eaLnBrk="1" hangingPunct="1">
              <a:defRPr/>
            </a:pPr>
            <a:r>
              <a:rPr lang="en-US" altLang="en-US" sz="2400" b="1" i="1" dirty="0">
                <a:solidFill>
                  <a:srgbClr val="FFFF99"/>
                </a:solidFill>
                <a:latin typeface="Arial Narrow" panose="020B0606020202030204" pitchFamily="34" charset="0"/>
              </a:rPr>
              <a:t>Jeremiah’s purchase was a sign pointing toward the restoration of Jerusalem.</a:t>
            </a:r>
          </a:p>
          <a:p>
            <a:pPr eaLnBrk="1" hangingPunct="1">
              <a:defRPr/>
            </a:pPr>
            <a:r>
              <a:rPr lang="en-US" altLang="en-US" sz="2400" b="1" i="1" dirty="0">
                <a:solidFill>
                  <a:srgbClr val="FFFF99"/>
                </a:solidFill>
                <a:latin typeface="Arial Narrow" panose="020B0606020202030204" pitchFamily="34" charset="0"/>
              </a:rPr>
              <a:t>In the future, fields, houses and vineyards once again would be occupied in the land.</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21187">
                                            <p:txEl>
                                              <p:pRg st="1" end="1"/>
                                            </p:txEl>
                                          </p:spTgt>
                                        </p:tgtEl>
                                        <p:attrNameLst>
                                          <p:attrName>style.visibility</p:attrName>
                                        </p:attrNameLst>
                                      </p:cBhvr>
                                      <p:to>
                                        <p:strVal val="visible"/>
                                      </p:to>
                                    </p:set>
                                    <p:anim calcmode="lin" valueType="num">
                                      <p:cBhvr>
                                        <p:cTn id="7" dur="500" fill="hold"/>
                                        <p:tgtEl>
                                          <p:spTgt spid="22118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118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118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1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21187">
                                            <p:txEl>
                                              <p:pRg st="2" end="2"/>
                                            </p:txEl>
                                          </p:spTgt>
                                        </p:tgtEl>
                                        <p:attrNameLst>
                                          <p:attrName>style.visibility</p:attrName>
                                        </p:attrNameLst>
                                      </p:cBhvr>
                                      <p:to>
                                        <p:strVal val="visible"/>
                                      </p:to>
                                    </p:set>
                                    <p:anim calcmode="lin" valueType="num">
                                      <p:cBhvr>
                                        <p:cTn id="15" dur="500" fill="hold"/>
                                        <p:tgtEl>
                                          <p:spTgt spid="22118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2118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2118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211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21188">
                                            <p:txEl>
                                              <p:pRg st="1" end="1"/>
                                            </p:txEl>
                                          </p:spTgt>
                                        </p:tgtEl>
                                        <p:attrNameLst>
                                          <p:attrName>style.visibility</p:attrName>
                                        </p:attrNameLst>
                                      </p:cBhvr>
                                      <p:to>
                                        <p:strVal val="visible"/>
                                      </p:to>
                                    </p:set>
                                    <p:anim calcmode="lin" valueType="num">
                                      <p:cBhvr additive="base">
                                        <p:cTn id="23" dur="500" fill="hold"/>
                                        <p:tgtEl>
                                          <p:spTgt spid="22118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11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21188">
                                            <p:txEl>
                                              <p:pRg st="2" end="2"/>
                                            </p:txEl>
                                          </p:spTgt>
                                        </p:tgtEl>
                                        <p:attrNameLst>
                                          <p:attrName>style.visibility</p:attrName>
                                        </p:attrNameLst>
                                      </p:cBhvr>
                                      <p:to>
                                        <p:strVal val="visible"/>
                                      </p:to>
                                    </p:set>
                                    <p:anim calcmode="lin" valueType="num">
                                      <p:cBhvr additive="base">
                                        <p:cTn id="29" dur="500" fill="hold"/>
                                        <p:tgtEl>
                                          <p:spTgt spid="221188">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118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1" name="Picture 3" descr="Map%20-%20The%20Assyrian%20Empire[1]">
            <a:extLst>
              <a:ext uri="{FF2B5EF4-FFF2-40B4-BE49-F238E27FC236}">
                <a16:creationId xmlns:a16="http://schemas.microsoft.com/office/drawing/2014/main" id="{30A72F6C-01BD-4C2D-BCB9-4B0DC8DDE5AC}"/>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t="9275" b="13071"/>
          <a:stretch/>
        </p:blipFill>
        <p:spPr>
          <a:xfrm>
            <a:off x="1058551" y="0"/>
            <a:ext cx="1007489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2" name="Text Box 4">
            <a:extLst>
              <a:ext uri="{FF2B5EF4-FFF2-40B4-BE49-F238E27FC236}">
                <a16:creationId xmlns:a16="http://schemas.microsoft.com/office/drawing/2014/main" id="{25D3DD4A-E230-41E0-B865-C923E00FE3FA}"/>
              </a:ext>
            </a:extLst>
          </p:cNvPr>
          <p:cNvSpPr txBox="1">
            <a:spLocks noChangeArrowheads="1"/>
          </p:cNvSpPr>
          <p:nvPr/>
        </p:nvSpPr>
        <p:spPr bwMode="auto">
          <a:xfrm>
            <a:off x="4648200" y="2362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ARAM</a:t>
            </a:r>
          </a:p>
        </p:txBody>
      </p:sp>
      <p:sp>
        <p:nvSpPr>
          <p:cNvPr id="119813" name="Text Box 5">
            <a:extLst>
              <a:ext uri="{FF2B5EF4-FFF2-40B4-BE49-F238E27FC236}">
                <a16:creationId xmlns:a16="http://schemas.microsoft.com/office/drawing/2014/main" id="{523B0EE6-648A-4979-80B4-59FD7E471B30}"/>
              </a:ext>
            </a:extLst>
          </p:cNvPr>
          <p:cNvSpPr txBox="1">
            <a:spLocks noChangeArrowheads="1"/>
          </p:cNvSpPr>
          <p:nvPr/>
        </p:nvSpPr>
        <p:spPr bwMode="auto">
          <a:xfrm>
            <a:off x="3886200" y="3429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JUDAH</a:t>
            </a:r>
          </a:p>
        </p:txBody>
      </p:sp>
      <p:sp>
        <p:nvSpPr>
          <p:cNvPr id="119814" name="Text Box 6">
            <a:extLst>
              <a:ext uri="{FF2B5EF4-FFF2-40B4-BE49-F238E27FC236}">
                <a16:creationId xmlns:a16="http://schemas.microsoft.com/office/drawing/2014/main" id="{E20CC515-3599-40E7-B86B-EA9B7544520C}"/>
              </a:ext>
            </a:extLst>
          </p:cNvPr>
          <p:cNvSpPr txBox="1">
            <a:spLocks noChangeArrowheads="1"/>
          </p:cNvSpPr>
          <p:nvPr/>
        </p:nvSpPr>
        <p:spPr bwMode="auto">
          <a:xfrm>
            <a:off x="4114800" y="2895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ISRAEL</a:t>
            </a:r>
          </a:p>
        </p:txBody>
      </p:sp>
    </p:spTree>
  </p:cSld>
  <p:clrMapOvr>
    <a:masterClrMapping/>
  </p:clrMapOvr>
  <p:transition spd="med">
    <p:zoom dir="in"/>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Slide Number Placeholder 6">
            <a:extLst>
              <a:ext uri="{FF2B5EF4-FFF2-40B4-BE49-F238E27FC236}">
                <a16:creationId xmlns:a16="http://schemas.microsoft.com/office/drawing/2014/main" id="{57786B76-C8E6-4AA9-ABD9-7A290C72BAF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D518CBC2-5EC4-469D-B147-F71FB07A4802}" type="slidenum">
              <a:rPr lang="en-US" altLang="en-US">
                <a:solidFill>
                  <a:srgbClr val="FFFFFF"/>
                </a:solidFill>
              </a:rPr>
              <a:pPr fontAlgn="base">
                <a:spcBef>
                  <a:spcPct val="0"/>
                </a:spcBef>
                <a:spcAft>
                  <a:spcPct val="0"/>
                </a:spcAft>
              </a:pPr>
              <a:t>120</a:t>
            </a:fld>
            <a:endParaRPr lang="en-US" altLang="en-US">
              <a:solidFill>
                <a:srgbClr val="FFFFFF"/>
              </a:solidFill>
            </a:endParaRPr>
          </a:p>
        </p:txBody>
      </p:sp>
      <p:sp>
        <p:nvSpPr>
          <p:cNvPr id="224258" name="Rectangle 2">
            <a:extLst>
              <a:ext uri="{FF2B5EF4-FFF2-40B4-BE49-F238E27FC236}">
                <a16:creationId xmlns:a16="http://schemas.microsoft.com/office/drawing/2014/main" id="{259D97A2-89CB-4249-8836-7B41ADC9F23E}"/>
              </a:ext>
            </a:extLst>
          </p:cNvPr>
          <p:cNvSpPr>
            <a:spLocks noGrp="1" noChangeArrowheads="1"/>
          </p:cNvSpPr>
          <p:nvPr>
            <p:ph type="title"/>
          </p:nvPr>
        </p:nvSpPr>
        <p:spPr>
          <a:xfrm>
            <a:off x="1828800" y="3581400"/>
            <a:ext cx="4953000" cy="2819400"/>
          </a:xfrm>
        </p:spPr>
        <p:txBody>
          <a:bodyPr/>
          <a:lstStyle/>
          <a:p>
            <a:pPr algn="r" eaLnBrk="1" hangingPunct="1">
              <a:defRPr/>
            </a:pPr>
            <a:r>
              <a:rPr lang="en-US" altLang="en-US" sz="2400" dirty="0">
                <a:latin typeface="Arial Narrow" panose="020B0606020202030204" pitchFamily="34" charset="0"/>
              </a:rPr>
              <a:t>Scrolls normally have writing only on a single side. So-called “Double Deeds” had both a sealed text (permanent legal description) and an open text (abstract available for inspection).</a:t>
            </a:r>
            <a:br>
              <a:rPr lang="en-US" altLang="en-US" sz="2400" dirty="0">
                <a:latin typeface="Arial Narrow" panose="020B0606020202030204" pitchFamily="34" charset="0"/>
              </a:rPr>
            </a:br>
            <a:br>
              <a:rPr lang="en-US" altLang="en-US" sz="2400" dirty="0">
                <a:latin typeface="Arial Narrow" panose="020B0606020202030204" pitchFamily="34" charset="0"/>
              </a:rPr>
            </a:br>
            <a:r>
              <a:rPr lang="en-US" altLang="en-US" sz="1200" i="1" dirty="0">
                <a:latin typeface="Arial Narrow" panose="020B0606020202030204" pitchFamily="34" charset="0"/>
              </a:rPr>
              <a:t>Brooklyn Museum, Brooklyn, New York</a:t>
            </a:r>
            <a:br>
              <a:rPr lang="en-US" altLang="en-US" sz="2400" dirty="0">
                <a:latin typeface="Arial Narrow" panose="020B0606020202030204" pitchFamily="34" charset="0"/>
              </a:rPr>
            </a:br>
            <a:endParaRPr lang="en-US" altLang="en-US" sz="2400" dirty="0">
              <a:latin typeface="Arial Narrow" panose="020B0606020202030204" pitchFamily="34" charset="0"/>
            </a:endParaRPr>
          </a:p>
        </p:txBody>
      </p:sp>
      <p:pic>
        <p:nvPicPr>
          <p:cNvPr id="142340" name="Picture 6">
            <a:extLst>
              <a:ext uri="{FF2B5EF4-FFF2-40B4-BE49-F238E27FC236}">
                <a16:creationId xmlns:a16="http://schemas.microsoft.com/office/drawing/2014/main" id="{7D4B5E4E-C7E2-4DA6-AC95-63B87BEF419F}"/>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800600" y="228601"/>
            <a:ext cx="2084388" cy="2995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2341" name="Picture 7">
            <a:extLst>
              <a:ext uri="{FF2B5EF4-FFF2-40B4-BE49-F238E27FC236}">
                <a16:creationId xmlns:a16="http://schemas.microsoft.com/office/drawing/2014/main" id="{FA13A816-2673-49B1-8109-CF28EF23228D}"/>
              </a:ext>
            </a:extLst>
          </p:cNvPr>
          <p:cNvPicPr>
            <a:picLocks noGrp="1" noChangeAspect="1" noChangeArrowheads="1"/>
          </p:cNvPicPr>
          <p:nvPr>
            <p:ph sz="half" idx="2"/>
          </p:nvPr>
        </p:nvPicPr>
        <p:blipFill>
          <a:blip r:embed="rId3">
            <a:lum contrast="12000"/>
            <a:extLst>
              <a:ext uri="{28A0092B-C50C-407E-A947-70E740481C1C}">
                <a14:useLocalDpi xmlns:a14="http://schemas.microsoft.com/office/drawing/2010/main"/>
              </a:ext>
            </a:extLst>
          </a:blip>
          <a:srcRect/>
          <a:stretch>
            <a:fillRect/>
          </a:stretch>
        </p:blipFill>
        <p:spPr>
          <a:xfrm>
            <a:off x="7143750" y="228600"/>
            <a:ext cx="3295650" cy="640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2342" name="Text Box 8">
            <a:extLst>
              <a:ext uri="{FF2B5EF4-FFF2-40B4-BE49-F238E27FC236}">
                <a16:creationId xmlns:a16="http://schemas.microsoft.com/office/drawing/2014/main" id="{A0119C9D-9110-4FA2-9319-8FEC992BBF42}"/>
              </a:ext>
            </a:extLst>
          </p:cNvPr>
          <p:cNvSpPr txBox="1">
            <a:spLocks noChangeArrowheads="1"/>
          </p:cNvSpPr>
          <p:nvPr/>
        </p:nvSpPr>
        <p:spPr bwMode="auto">
          <a:xfrm>
            <a:off x="1981200" y="609600"/>
            <a:ext cx="2514600"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fontAlgn="base">
              <a:spcBef>
                <a:spcPct val="50000"/>
              </a:spcBef>
              <a:spcAft>
                <a:spcPct val="0"/>
              </a:spcAft>
            </a:pPr>
            <a:r>
              <a:rPr lang="en-US" altLang="en-US" sz="4800">
                <a:solidFill>
                  <a:srgbClr val="FFFFFF"/>
                </a:solidFill>
                <a:latin typeface="Lucida Bright" panose="02040602050505020304" pitchFamily="18" charset="0"/>
              </a:rPr>
              <a:t>Double Deeds</a:t>
            </a:r>
          </a:p>
          <a:p>
            <a:pPr algn="r" fontAlgn="base">
              <a:spcBef>
                <a:spcPct val="50000"/>
              </a:spcBef>
              <a:spcAft>
                <a:spcPct val="0"/>
              </a:spcAft>
            </a:pPr>
            <a:r>
              <a:rPr lang="en-US" altLang="en-US" sz="2400">
                <a:solidFill>
                  <a:srgbClr val="FFFFFF"/>
                </a:solidFill>
                <a:latin typeface="Arial Narrow" panose="020B0606020202030204" pitchFamily="34" charset="0"/>
              </a:rPr>
              <a:t>Je. 32:10-15</a:t>
            </a:r>
          </a:p>
        </p:txBody>
      </p:sp>
    </p:spTree>
  </p:cSld>
  <p:clrMapOvr>
    <a:masterClrMapping/>
  </p:clrMapOvr>
  <p:transition>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4396845"/>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342900" lvl="0" indent="-342900" algn="just">
              <a:lnSpc>
                <a:spcPct val="107000"/>
              </a:lnSpc>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cs typeface="Calibri" panose="020F0502020204030204" pitchFamily="34" charset="0"/>
              </a:rPr>
              <a:t>Do you think the metaphor of the cup, symbolizing God’s wrath, has any overtones in the language of Jesus in his final prayer in Gethsemane?</a:t>
            </a:r>
          </a:p>
          <a:p>
            <a:pPr lvl="0" algn="just">
              <a:lnSpc>
                <a:spcPct val="107000"/>
              </a:lnSpc>
              <a:spcAft>
                <a:spcPts val="300"/>
              </a:spcAft>
              <a:tabLst>
                <a:tab pos="457200" algn="ctr"/>
              </a:tabLst>
            </a:pP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cs typeface="Calibri" panose="020F0502020204030204" pitchFamily="34" charset="0"/>
              </a:rPr>
              <a:t>How does the language of redemption in Jeremiah’s purchase of property help us understand the spiritual idea of redemption in the cross of Christ? </a:t>
            </a: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300"/>
              </a:spcAft>
              <a:buFont typeface="Symbol" panose="05050102010706020507" pitchFamily="18" charset="2"/>
              <a:buChar char=""/>
              <a:tabLst>
                <a:tab pos="457200" algn="ctr"/>
              </a:tabLst>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3848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42360" y="2397296"/>
            <a:ext cx="4757939" cy="2061729"/>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9</a:t>
            </a:r>
          </a:p>
        </p:txBody>
      </p:sp>
    </p:spTree>
    <p:extLst>
      <p:ext uri="{BB962C8B-B14F-4D97-AF65-F5344CB8AC3E}">
        <p14:creationId xmlns:p14="http://schemas.microsoft.com/office/powerpoint/2010/main" val="734511091"/>
      </p:ext>
    </p:extLst>
  </p:cSld>
  <p:clrMapOvr>
    <a:overrideClrMapping bg1="dk1" tx1="lt1" bg2="dk2"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F9DA597-AF09-4FAA-93DC-DABB0F9AF10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D6DAC5-4748-4B6E-8C2C-1BEE9AADFB23}"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115715" name="Rectangle 3">
            <a:extLst>
              <a:ext uri="{FF2B5EF4-FFF2-40B4-BE49-F238E27FC236}">
                <a16:creationId xmlns:a16="http://schemas.microsoft.com/office/drawing/2014/main" id="{5E05A6C2-610C-4108-82F4-830008D39E90}"/>
              </a:ext>
            </a:extLst>
          </p:cNvPr>
          <p:cNvSpPr>
            <a:spLocks noGrp="1" noChangeArrowheads="1"/>
          </p:cNvSpPr>
          <p:nvPr>
            <p:ph type="body" idx="1"/>
          </p:nvPr>
        </p:nvSpPr>
        <p:spPr>
          <a:xfrm>
            <a:off x="1379621" y="385011"/>
            <a:ext cx="10491537" cy="6168189"/>
          </a:xfrm>
        </p:spPr>
        <p:txBody>
          <a:bodyPr/>
          <a:lstStyle/>
          <a:p>
            <a:pPr>
              <a:buFont typeface="Wingdings" panose="05000000000000000000" pitchFamily="2" charset="2"/>
              <a:buNone/>
            </a:pPr>
            <a:r>
              <a:rPr lang="en-US" altLang="en-US" b="1" dirty="0">
                <a:solidFill>
                  <a:srgbClr val="FF3300"/>
                </a:solidFill>
                <a:latin typeface="Arial Black" panose="020B0A04020102020204" pitchFamily="34" charset="0"/>
              </a:rPr>
              <a:t>OLD TESTAMENT IMPRECATORY PRAYERS</a:t>
            </a:r>
          </a:p>
          <a:p>
            <a:pPr>
              <a:buFont typeface="Wingdings" panose="05000000000000000000" pitchFamily="2" charset="2"/>
              <a:buNone/>
            </a:pPr>
            <a:r>
              <a:rPr lang="en-US" altLang="en-US" sz="2800" b="1" dirty="0">
                <a:solidFill>
                  <a:srgbClr val="FF9900"/>
                </a:solidFill>
                <a:latin typeface="Arial" panose="020B0604020202020204" pitchFamily="34" charset="0"/>
              </a:rPr>
              <a:t>Imprecatory prayers are found in various places in the Old Testament, notably the Psalms, but also within the prophets. </a:t>
            </a:r>
          </a:p>
          <a:p>
            <a:r>
              <a:rPr lang="en-US" altLang="en-US" sz="2400" i="1" dirty="0">
                <a:effectLst/>
                <a:latin typeface="Arial" panose="020B0604020202020204" pitchFamily="34" charset="0"/>
              </a:rPr>
              <a:t>Often, the poetic form of these prayers are in the </a:t>
            </a:r>
            <a:r>
              <a:rPr lang="en-US" altLang="en-US" sz="2400" i="1" u="sng" dirty="0">
                <a:effectLst/>
                <a:latin typeface="Arial" panose="020B0604020202020204" pitchFamily="34" charset="0"/>
              </a:rPr>
              <a:t>qinah</a:t>
            </a:r>
            <a:r>
              <a:rPr lang="en-US" altLang="en-US" sz="2400" i="1" dirty="0">
                <a:effectLst/>
                <a:latin typeface="Arial" panose="020B0604020202020204" pitchFamily="34" charset="0"/>
              </a:rPr>
              <a:t> meter, a poetic rhythm employing five stressed syllables in a 3 + 2 meter, similar to English iambic pentameter (of course, this rhythm is only accessible in the original language; one translated, the rhythm disappears).</a:t>
            </a:r>
          </a:p>
          <a:p>
            <a:pPr marL="0" indent="0">
              <a:buNone/>
            </a:pPr>
            <a:endParaRPr lang="en-US" altLang="en-US" sz="2400" i="1" dirty="0">
              <a:effectLst/>
              <a:latin typeface="Arial" panose="020B0604020202020204" pitchFamily="34" charset="0"/>
            </a:endParaRPr>
          </a:p>
          <a:p>
            <a:pPr marL="0" indent="0">
              <a:buNone/>
            </a:pPr>
            <a:r>
              <a:rPr lang="en-US" altLang="en-US" sz="2400" i="1" dirty="0">
                <a:effectLst/>
                <a:latin typeface="Arial" panose="020B0604020202020204" pitchFamily="34" charset="0"/>
              </a:rPr>
              <a:t>	</a:t>
            </a:r>
            <a:r>
              <a:rPr lang="en-US" altLang="en-US" sz="2400" dirty="0" err="1">
                <a:effectLst/>
                <a:latin typeface="HebrewTh" pitchFamily="2" charset="0"/>
              </a:rPr>
              <a:t>hAyr,Ug</a:t>
            </a:r>
            <a:r>
              <a:rPr lang="en-US" altLang="en-US" sz="2400" dirty="0">
                <a:effectLst/>
                <a:latin typeface="HebrewTh" pitchFamily="2" charset="0"/>
              </a:rPr>
              <a:t> htAB;r9 </a:t>
            </a:r>
            <a:r>
              <a:rPr lang="en-US" altLang="en-US" sz="2400" dirty="0" err="1">
                <a:effectLst/>
                <a:latin typeface="HebrewTh" pitchFamily="2" charset="0"/>
              </a:rPr>
              <a:t>Myr,piK</a:t>
            </a:r>
            <a:r>
              <a:rPr lang="en-US" altLang="en-US" sz="2400" dirty="0">
                <a:effectLst/>
                <a:latin typeface="HebrewTh" pitchFamily="2" charset="0"/>
              </a:rPr>
              <a:t>; </a:t>
            </a:r>
            <a:r>
              <a:rPr lang="en-US" altLang="en-US" sz="2400" dirty="0" err="1">
                <a:effectLst/>
                <a:latin typeface="HebrewTh" pitchFamily="2" charset="0"/>
              </a:rPr>
              <a:t>j`OtB</a:t>
            </a:r>
            <a:r>
              <a:rPr lang="en-US" altLang="en-US" sz="2400" dirty="0">
                <a:effectLst/>
                <a:latin typeface="HebrewTh" pitchFamily="2" charset="0"/>
              </a:rPr>
              <a:t>; </a:t>
            </a:r>
            <a:r>
              <a:rPr lang="en-US" altLang="en-US" sz="2400" dirty="0" err="1">
                <a:effectLst/>
                <a:latin typeface="HebrewTh" pitchFamily="2" charset="0"/>
              </a:rPr>
              <a:t>hcAbAr</a:t>
            </a:r>
            <a:r>
              <a:rPr lang="en-US" altLang="en-US" sz="2400" dirty="0">
                <a:effectLst/>
                <a:latin typeface="HebrewTh" pitchFamily="2" charset="0"/>
              </a:rPr>
              <a:t>! </a:t>
            </a:r>
            <a:r>
              <a:rPr lang="en-US" altLang="en-US" sz="2400" i="1" dirty="0">
                <a:effectLst/>
                <a:latin typeface="Arial" panose="020B0604020202020204" pitchFamily="34" charset="0"/>
              </a:rPr>
              <a:t>(from Ezekiel 19:2b)</a:t>
            </a:r>
          </a:p>
          <a:p>
            <a:pPr marL="0" indent="0">
              <a:buNone/>
            </a:pPr>
            <a:r>
              <a:rPr lang="en-US" altLang="en-US" sz="2400" i="1" dirty="0">
                <a:effectLst/>
                <a:latin typeface="Arial Narrow" panose="020B0606020202030204" pitchFamily="34" charset="0"/>
              </a:rPr>
              <a:t>	In-the-midst   of-lions  she-crouched,  rearing  her-whelps.</a:t>
            </a:r>
          </a:p>
          <a:p>
            <a:pPr marL="0" indent="0">
              <a:buNone/>
            </a:pPr>
            <a:endParaRPr lang="en-US" altLang="en-US" sz="2400" i="1" dirty="0">
              <a:effectLst/>
              <a:latin typeface="Arial" panose="020B0604020202020204" pitchFamily="34" charset="0"/>
            </a:endParaRPr>
          </a:p>
          <a:p>
            <a:r>
              <a:rPr lang="en-US" altLang="en-US" sz="2400" i="1" dirty="0">
                <a:effectLst/>
                <a:latin typeface="Arial" panose="020B0604020202020204" pitchFamily="34" charset="0"/>
              </a:rPr>
              <a:t>The </a:t>
            </a:r>
            <a:r>
              <a:rPr lang="en-US" altLang="en-US" sz="2400" i="1" u="sng" dirty="0">
                <a:effectLst/>
                <a:latin typeface="Arial" panose="020B0604020202020204" pitchFamily="34" charset="0"/>
              </a:rPr>
              <a:t>qinah</a:t>
            </a:r>
            <a:r>
              <a:rPr lang="en-US" altLang="en-US" sz="2400" i="1" dirty="0">
                <a:effectLst/>
                <a:latin typeface="Arial" panose="020B0604020202020204" pitchFamily="34" charset="0"/>
              </a:rPr>
              <a:t> meter is the rhythm of a dirge or funeral song, and it would be immediately recognizable by the ancient hearer.</a:t>
            </a:r>
          </a:p>
          <a:p>
            <a:pPr>
              <a:buFont typeface="Wingdings" panose="05000000000000000000" pitchFamily="2" charset="2"/>
              <a:buNone/>
            </a:pPr>
            <a:endParaRPr lang="en-US" altLang="en-US" sz="2400" b="1" dirty="0">
              <a:solidFill>
                <a:srgbClr val="FF9900"/>
              </a:solidFill>
              <a:latin typeface="Arial" panose="020B0604020202020204" pitchFamily="34" charset="0"/>
            </a:endParaRPr>
          </a:p>
        </p:txBody>
      </p:sp>
    </p:spTree>
    <p:extLst>
      <p:ext uri="{BB962C8B-B14F-4D97-AF65-F5344CB8AC3E}">
        <p14:creationId xmlns:p14="http://schemas.microsoft.com/office/powerpoint/2010/main" val="3720842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anim calcmode="lin" valueType="num">
                                      <p:cBhvr>
                                        <p:cTn id="7" dur="500" fill="hold"/>
                                        <p:tgtEl>
                                          <p:spTgt spid="11571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1571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1571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5715">
                                            <p:txEl>
                                              <p:pRg st="2" end="2"/>
                                            </p:txEl>
                                          </p:spTgt>
                                        </p:tgtEl>
                                        <p:attrNameLst>
                                          <p:attrName>style.visibility</p:attrName>
                                        </p:attrNameLst>
                                      </p:cBhvr>
                                      <p:to>
                                        <p:strVal val="visible"/>
                                      </p:to>
                                    </p:set>
                                    <p:anim calcmode="lin" valueType="num">
                                      <p:cBhvr additive="base">
                                        <p:cTn id="14"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5715">
                                            <p:txEl>
                                              <p:pRg st="4" end="4"/>
                                            </p:txEl>
                                          </p:spTgt>
                                        </p:tgtEl>
                                        <p:attrNameLst>
                                          <p:attrName>style.visibility</p:attrName>
                                        </p:attrNameLst>
                                      </p:cBhvr>
                                      <p:to>
                                        <p:strVal val="visible"/>
                                      </p:to>
                                    </p:set>
                                    <p:animEffect transition="in" filter="dissolve">
                                      <p:cBhvr>
                                        <p:cTn id="20" dur="500"/>
                                        <p:tgtEl>
                                          <p:spTgt spid="115715">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15715">
                                            <p:txEl>
                                              <p:pRg st="5" end="5"/>
                                            </p:txEl>
                                          </p:spTgt>
                                        </p:tgtEl>
                                        <p:attrNameLst>
                                          <p:attrName>style.visibility</p:attrName>
                                        </p:attrNameLst>
                                      </p:cBhvr>
                                      <p:to>
                                        <p:strVal val="visible"/>
                                      </p:to>
                                    </p:set>
                                    <p:animEffect transition="in" filter="dissolve">
                                      <p:cBhvr>
                                        <p:cTn id="23" dur="500"/>
                                        <p:tgtEl>
                                          <p:spTgt spid="11571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5715">
                                            <p:txEl>
                                              <p:pRg st="7" end="7"/>
                                            </p:txEl>
                                          </p:spTgt>
                                        </p:tgtEl>
                                        <p:attrNameLst>
                                          <p:attrName>style.visibility</p:attrName>
                                        </p:attrNameLst>
                                      </p:cBhvr>
                                      <p:to>
                                        <p:strVal val="visible"/>
                                      </p:to>
                                    </p:set>
                                    <p:anim calcmode="lin" valueType="num">
                                      <p:cBhvr additive="base">
                                        <p:cTn id="28" dur="500" fill="hold"/>
                                        <p:tgtEl>
                                          <p:spTgt spid="115715">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57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F9DA597-AF09-4FAA-93DC-DABB0F9AF109}"/>
              </a:ext>
            </a:extLst>
          </p:cNvPr>
          <p:cNvSpPr>
            <a:spLocks noGrp="1"/>
          </p:cNvSpPr>
          <p:nvPr>
            <p:ph type="sldNum" sz="quarter" idx="12"/>
          </p:nvPr>
        </p:nvSpPr>
        <p:spPr/>
        <p:txBody>
          <a:bodyPr/>
          <a:lstStyle/>
          <a:p>
            <a:pPr fontAlgn="base">
              <a:spcBef>
                <a:spcPct val="0"/>
              </a:spcBef>
              <a:spcAft>
                <a:spcPct val="0"/>
              </a:spcAft>
            </a:pPr>
            <a:fld id="{7DD6DAC5-4748-4B6E-8C2C-1BEE9AADFB23}"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124</a:t>
            </a:fld>
            <a:endParaRPr lang="en-US" altLang="en-US">
              <a:solidFill>
                <a:srgbClr val="FFFFFF"/>
              </a:solidFill>
              <a:latin typeface="Tahoma" panose="020B0604030504040204" pitchFamily="34" charset="0"/>
              <a:cs typeface="Arial" panose="020B0604020202020204" pitchFamily="34" charset="0"/>
            </a:endParaRPr>
          </a:p>
        </p:txBody>
      </p:sp>
      <p:sp>
        <p:nvSpPr>
          <p:cNvPr id="115715" name="Rectangle 3">
            <a:extLst>
              <a:ext uri="{FF2B5EF4-FFF2-40B4-BE49-F238E27FC236}">
                <a16:creationId xmlns:a16="http://schemas.microsoft.com/office/drawing/2014/main" id="{5E05A6C2-610C-4108-82F4-830008D39E90}"/>
              </a:ext>
            </a:extLst>
          </p:cNvPr>
          <p:cNvSpPr>
            <a:spLocks noGrp="1" noChangeArrowheads="1"/>
          </p:cNvSpPr>
          <p:nvPr>
            <p:ph type="body" idx="1"/>
          </p:nvPr>
        </p:nvSpPr>
        <p:spPr>
          <a:xfrm>
            <a:off x="1732548" y="786063"/>
            <a:ext cx="9994231" cy="6071937"/>
          </a:xfrm>
        </p:spPr>
        <p:txBody>
          <a:bodyPr/>
          <a:lstStyle/>
          <a:p>
            <a:pPr>
              <a:buFont typeface="Wingdings" panose="05000000000000000000" pitchFamily="2" charset="2"/>
              <a:buNone/>
            </a:pPr>
            <a:r>
              <a:rPr lang="en-US" altLang="en-US" b="1" dirty="0">
                <a:solidFill>
                  <a:srgbClr val="FF3300"/>
                </a:solidFill>
              </a:rPr>
              <a:t>CRIES FOR VENGEANCE</a:t>
            </a:r>
          </a:p>
          <a:p>
            <a:pPr>
              <a:buFont typeface="Wingdings" panose="05000000000000000000" pitchFamily="2" charset="2"/>
              <a:buNone/>
            </a:pPr>
            <a:r>
              <a:rPr lang="en-US" altLang="en-US" sz="2400" b="1" dirty="0">
                <a:solidFill>
                  <a:srgbClr val="FF9900"/>
                </a:solidFill>
                <a:latin typeface="Arial" panose="020B0604020202020204" pitchFamily="34" charset="0"/>
              </a:rPr>
              <a:t>The so-called imprecatory Psalms, which call for divine vengeance against enemies and wickedness, strike Christians as discordant:</a:t>
            </a:r>
          </a:p>
          <a:p>
            <a:r>
              <a:rPr lang="en-US" altLang="en-US" sz="2400" i="1" dirty="0">
                <a:latin typeface="Arial Narrow" panose="020B0606020202030204" pitchFamily="34" charset="0"/>
              </a:rPr>
              <a:t>“Break the teeth in their mouths, O God…” (58:6a)</a:t>
            </a:r>
          </a:p>
          <a:p>
            <a:r>
              <a:rPr lang="en-US" altLang="en-US" sz="2400" i="1" dirty="0">
                <a:latin typeface="Arial Narrow" panose="020B0606020202030204" pitchFamily="34" charset="0"/>
              </a:rPr>
              <a:t>“…consume them in wrath, consume them till they are no more.” (59:13a)</a:t>
            </a:r>
          </a:p>
          <a:p>
            <a:r>
              <a:rPr lang="en-US" altLang="en-US" sz="2400" i="1" dirty="0">
                <a:latin typeface="Arial Narrow" panose="020B0606020202030204" pitchFamily="34" charset="0"/>
              </a:rPr>
              <a:t>“…happy is he who repays you…who seizes your infants and dashes them against the rocks.” (137:8-9)</a:t>
            </a:r>
          </a:p>
          <a:p>
            <a:pPr>
              <a:buFont typeface="Wingdings" panose="05000000000000000000" pitchFamily="2" charset="2"/>
              <a:buNone/>
            </a:pPr>
            <a:r>
              <a:rPr lang="en-US" altLang="en-US" sz="2400" b="1" dirty="0">
                <a:solidFill>
                  <a:srgbClr val="FF9900"/>
                </a:solidFill>
                <a:latin typeface="Arial" panose="020B0604020202020204" pitchFamily="34" charset="0"/>
              </a:rPr>
              <a:t>Such expressions, composed before there was any gospel or clear expectation of justice in the after-life, are not so much a call for personal retribution as a plea for God to vindicate himself by establishing justice.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dissolve">
                                      <p:cBhvr>
                                        <p:cTn id="7" dur="500"/>
                                        <p:tgtEl>
                                          <p:spTgt spid="1157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5715">
                                            <p:txEl>
                                              <p:pRg st="1" end="1"/>
                                            </p:txEl>
                                          </p:spTgt>
                                        </p:tgtEl>
                                        <p:attrNameLst>
                                          <p:attrName>style.visibility</p:attrName>
                                        </p:attrNameLst>
                                      </p:cBhvr>
                                      <p:to>
                                        <p:strVal val="visible"/>
                                      </p:to>
                                    </p:set>
                                    <p:animEffect transition="in" filter="dissolve">
                                      <p:cBhvr>
                                        <p:cTn id="10" dur="500"/>
                                        <p:tgtEl>
                                          <p:spTgt spid="11571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15715">
                                            <p:txEl>
                                              <p:pRg st="2" end="2"/>
                                            </p:txEl>
                                          </p:spTgt>
                                        </p:tgtEl>
                                        <p:attrNameLst>
                                          <p:attrName>style.visibility</p:attrName>
                                        </p:attrNameLst>
                                      </p:cBhvr>
                                      <p:to>
                                        <p:strVal val="visible"/>
                                      </p:to>
                                    </p:set>
                                    <p:animEffect transition="in" filter="wipe(left)">
                                      <p:cBhvr>
                                        <p:cTn id="15" dur="500"/>
                                        <p:tgtEl>
                                          <p:spTgt spid="11571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5715">
                                            <p:txEl>
                                              <p:pRg st="3" end="3"/>
                                            </p:txEl>
                                          </p:spTgt>
                                        </p:tgtEl>
                                        <p:attrNameLst>
                                          <p:attrName>style.visibility</p:attrName>
                                        </p:attrNameLst>
                                      </p:cBhvr>
                                      <p:to>
                                        <p:strVal val="visible"/>
                                      </p:to>
                                    </p:set>
                                    <p:animEffect transition="in" filter="wipe(left)">
                                      <p:cBhvr>
                                        <p:cTn id="20" dur="500"/>
                                        <p:tgtEl>
                                          <p:spTgt spid="115715">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15715">
                                            <p:txEl>
                                              <p:pRg st="4" end="4"/>
                                            </p:txEl>
                                          </p:spTgt>
                                        </p:tgtEl>
                                        <p:attrNameLst>
                                          <p:attrName>style.visibility</p:attrName>
                                        </p:attrNameLst>
                                      </p:cBhvr>
                                      <p:to>
                                        <p:strVal val="visible"/>
                                      </p:to>
                                    </p:set>
                                    <p:animEffect transition="in" filter="wipe(left)">
                                      <p:cBhvr>
                                        <p:cTn id="25" dur="500"/>
                                        <p:tgtEl>
                                          <p:spTgt spid="115715">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15715">
                                            <p:txEl>
                                              <p:pRg st="5" end="5"/>
                                            </p:txEl>
                                          </p:spTgt>
                                        </p:tgtEl>
                                        <p:attrNameLst>
                                          <p:attrName>style.visibility</p:attrName>
                                        </p:attrNameLst>
                                      </p:cBhvr>
                                      <p:to>
                                        <p:strVal val="visible"/>
                                      </p:to>
                                    </p:set>
                                    <p:anim calcmode="lin" valueType="num">
                                      <p:cBhvr additive="base">
                                        <p:cTn id="30" dur="500" fill="hold"/>
                                        <p:tgtEl>
                                          <p:spTgt spid="11571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57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Slide Number Placeholder 6">
            <a:extLst>
              <a:ext uri="{FF2B5EF4-FFF2-40B4-BE49-F238E27FC236}">
                <a16:creationId xmlns:a16="http://schemas.microsoft.com/office/drawing/2014/main" id="{AF33D16E-896A-4DE6-ACDA-FA2651AE532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F7A677A0-2B59-4809-9182-D32A0A7C8A87}" type="slidenum">
              <a:rPr lang="en-US" altLang="en-US">
                <a:solidFill>
                  <a:srgbClr val="FFFFFF"/>
                </a:solidFill>
              </a:rPr>
              <a:pPr fontAlgn="base">
                <a:spcBef>
                  <a:spcPct val="0"/>
                </a:spcBef>
                <a:spcAft>
                  <a:spcPct val="0"/>
                </a:spcAft>
              </a:pPr>
              <a:t>125</a:t>
            </a:fld>
            <a:endParaRPr lang="en-US" altLang="en-US">
              <a:solidFill>
                <a:srgbClr val="FFFFFF"/>
              </a:solidFill>
            </a:endParaRPr>
          </a:p>
        </p:txBody>
      </p:sp>
      <p:sp>
        <p:nvSpPr>
          <p:cNvPr id="227332" name="Rectangle 4">
            <a:extLst>
              <a:ext uri="{FF2B5EF4-FFF2-40B4-BE49-F238E27FC236}">
                <a16:creationId xmlns:a16="http://schemas.microsoft.com/office/drawing/2014/main" id="{A0626C37-ED8E-4B5F-AB22-30F4A7BEAD58}"/>
              </a:ext>
            </a:extLst>
          </p:cNvPr>
          <p:cNvSpPr>
            <a:spLocks noGrp="1" noChangeArrowheads="1"/>
          </p:cNvSpPr>
          <p:nvPr>
            <p:ph type="title"/>
          </p:nvPr>
        </p:nvSpPr>
        <p:spPr/>
        <p:txBody>
          <a:bodyPr/>
          <a:lstStyle/>
          <a:p>
            <a:pPr algn="l" eaLnBrk="1" hangingPunct="1">
              <a:defRPr/>
            </a:pPr>
            <a:r>
              <a:rPr lang="en-US" altLang="en-US" sz="2400" i="1">
                <a:latin typeface="Arial Narrow" panose="020B0606020202030204" pitchFamily="34" charset="0"/>
              </a:rPr>
              <a:t>     The “confessions” or “complaints” of Jeremiah are a series of candid, direct and intimate prayers composed after the pattern of laments in the Psalms. Jeremiah gives full vent to his anguish, questioning God and cursing his enemies.</a:t>
            </a:r>
          </a:p>
        </p:txBody>
      </p:sp>
      <p:sp>
        <p:nvSpPr>
          <p:cNvPr id="227333" name="Rectangle 5">
            <a:extLst>
              <a:ext uri="{FF2B5EF4-FFF2-40B4-BE49-F238E27FC236}">
                <a16:creationId xmlns:a16="http://schemas.microsoft.com/office/drawing/2014/main" id="{CAE870CC-CC9C-462E-BBAC-E1DB8307CDBE}"/>
              </a:ext>
            </a:extLst>
          </p:cNvPr>
          <p:cNvSpPr>
            <a:spLocks noGrp="1" noChangeArrowheads="1"/>
          </p:cNvSpPr>
          <p:nvPr>
            <p:ph type="body" sz="half" idx="1"/>
          </p:nvPr>
        </p:nvSpPr>
        <p:spPr>
          <a:xfrm>
            <a:off x="1981200" y="2057400"/>
            <a:ext cx="3505200" cy="4572000"/>
          </a:xfrm>
        </p:spPr>
        <p:txBody>
          <a:bodyPr/>
          <a:lstStyle/>
          <a:p>
            <a:pPr algn="r" eaLnBrk="1" hangingPunct="1">
              <a:buFont typeface="Wingdings" panose="05000000000000000000" pitchFamily="2" charset="2"/>
              <a:buNone/>
              <a:defRPr/>
            </a:pPr>
            <a:r>
              <a:rPr lang="en-US" altLang="en-US" b="1">
                <a:latin typeface="Arial Rounded MT Bold" panose="020F0704030504030204" pitchFamily="34" charset="0"/>
              </a:rPr>
              <a:t>11:18-23</a:t>
            </a:r>
          </a:p>
          <a:p>
            <a:pPr algn="r" eaLnBrk="1" hangingPunct="1">
              <a:buFont typeface="Wingdings" panose="05000000000000000000" pitchFamily="2" charset="2"/>
              <a:buNone/>
              <a:defRPr/>
            </a:pPr>
            <a:r>
              <a:rPr lang="en-US" altLang="en-US" b="1">
                <a:latin typeface="Arial Rounded MT Bold" panose="020F0704030504030204" pitchFamily="34" charset="0"/>
              </a:rPr>
              <a:t>12:1-6</a:t>
            </a:r>
          </a:p>
          <a:p>
            <a:pPr algn="r" eaLnBrk="1" hangingPunct="1">
              <a:buFont typeface="Wingdings" panose="05000000000000000000" pitchFamily="2" charset="2"/>
              <a:buNone/>
              <a:defRPr/>
            </a:pPr>
            <a:r>
              <a:rPr lang="en-US" altLang="en-US" b="1">
                <a:latin typeface="Arial Rounded MT Bold" panose="020F0704030504030204" pitchFamily="34" charset="0"/>
              </a:rPr>
              <a:t>15:10-21</a:t>
            </a:r>
          </a:p>
          <a:p>
            <a:pPr algn="r" eaLnBrk="1" hangingPunct="1">
              <a:buFont typeface="Wingdings" panose="05000000000000000000" pitchFamily="2" charset="2"/>
              <a:buNone/>
              <a:defRPr/>
            </a:pPr>
            <a:r>
              <a:rPr lang="en-US" altLang="en-US" b="1">
                <a:latin typeface="Arial Rounded MT Bold" panose="020F0704030504030204" pitchFamily="34" charset="0"/>
              </a:rPr>
              <a:t>17:14-18</a:t>
            </a:r>
          </a:p>
          <a:p>
            <a:pPr algn="r" eaLnBrk="1" hangingPunct="1">
              <a:buFont typeface="Wingdings" panose="05000000000000000000" pitchFamily="2" charset="2"/>
              <a:buNone/>
              <a:defRPr/>
            </a:pPr>
            <a:r>
              <a:rPr lang="en-US" altLang="en-US" b="1">
                <a:latin typeface="Arial Rounded MT Bold" panose="020F0704030504030204" pitchFamily="34" charset="0"/>
              </a:rPr>
              <a:t>18:18-23</a:t>
            </a:r>
          </a:p>
          <a:p>
            <a:pPr algn="r" eaLnBrk="1" hangingPunct="1">
              <a:buFont typeface="Wingdings" panose="05000000000000000000" pitchFamily="2" charset="2"/>
              <a:buNone/>
              <a:defRPr/>
            </a:pPr>
            <a:r>
              <a:rPr lang="en-US" altLang="en-US" b="1">
                <a:latin typeface="Arial Rounded MT Bold" panose="020F0704030504030204" pitchFamily="34" charset="0"/>
              </a:rPr>
              <a:t>20:7-13</a:t>
            </a:r>
          </a:p>
          <a:p>
            <a:pPr algn="r" eaLnBrk="1" hangingPunct="1">
              <a:buFont typeface="Wingdings" panose="05000000000000000000" pitchFamily="2" charset="2"/>
              <a:buNone/>
              <a:defRPr/>
            </a:pPr>
            <a:r>
              <a:rPr lang="en-US" altLang="en-US" b="1">
                <a:latin typeface="Arial Rounded MT Bold" panose="020F0704030504030204" pitchFamily="34" charset="0"/>
              </a:rPr>
              <a:t>20:14-18</a:t>
            </a:r>
          </a:p>
        </p:txBody>
      </p:sp>
      <p:pic>
        <p:nvPicPr>
          <p:cNvPr id="144389" name="Picture 7">
            <a:extLst>
              <a:ext uri="{FF2B5EF4-FFF2-40B4-BE49-F238E27FC236}">
                <a16:creationId xmlns:a16="http://schemas.microsoft.com/office/drawing/2014/main" id="{042E2D22-F896-46B3-9B47-E5B4661C39F2}"/>
              </a:ext>
            </a:extLst>
          </p:cNvPr>
          <p:cNvPicPr>
            <a:picLocks noGrp="1" noChangeAspect="1" noChangeArrowheads="1"/>
          </p:cNvPicPr>
          <p:nvPr>
            <p:ph sz="half" idx="2"/>
          </p:nvPr>
        </p:nvPicPr>
        <p:blipFill>
          <a:blip r:embed="rId2">
            <a:lum bright="30000" contrast="36000"/>
            <a:extLst>
              <a:ext uri="{28A0092B-C50C-407E-A947-70E740481C1C}">
                <a14:useLocalDpi xmlns:a14="http://schemas.microsoft.com/office/drawing/2010/main"/>
              </a:ext>
            </a:extLst>
          </a:blip>
          <a:srcRect/>
          <a:stretch>
            <a:fillRect/>
          </a:stretch>
        </p:blipFill>
        <p:spPr>
          <a:xfrm>
            <a:off x="6772276" y="1752600"/>
            <a:ext cx="374332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860926" y="352050"/>
            <a:ext cx="10721474" cy="5926513"/>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“I had been like a gentle lamb led to the slaughter; I did not realize that they had plotted against me, saying,</a:t>
            </a:r>
          </a:p>
          <a:p>
            <a:pPr marL="0" indent="0">
              <a:buNone/>
            </a:pPr>
            <a:r>
              <a:rPr lang="en-US" sz="2400" i="1" dirty="0">
                <a:solidFill>
                  <a:srgbClr val="FFCC66"/>
                </a:solidFill>
                <a:latin typeface="Calibri" panose="020F0502020204030204" pitchFamily="34" charset="0"/>
                <a:cs typeface="Calibri" panose="020F0502020204030204" pitchFamily="34" charset="0"/>
              </a:rPr>
              <a:t>	‘Let us destroy the tree and its fruit;</a:t>
            </a:r>
          </a:p>
          <a:p>
            <a:pPr marL="0" indent="0">
              <a:buNone/>
            </a:pPr>
            <a:r>
              <a:rPr lang="en-US" sz="2400" i="1" dirty="0">
                <a:solidFill>
                  <a:srgbClr val="FFCC66"/>
                </a:solidFill>
                <a:latin typeface="Calibri" panose="020F0502020204030204" pitchFamily="34" charset="0"/>
                <a:cs typeface="Calibri" panose="020F0502020204030204" pitchFamily="34" charset="0"/>
              </a:rPr>
              <a:t>		Let us cut him off from the land of the living,</a:t>
            </a:r>
          </a:p>
          <a:p>
            <a:pPr marL="0" indent="0">
              <a:buNone/>
            </a:pPr>
            <a:r>
              <a:rPr lang="en-US" sz="2400" i="1" dirty="0">
                <a:solidFill>
                  <a:srgbClr val="FFCC66"/>
                </a:solidFill>
                <a:latin typeface="Calibri" panose="020F0502020204030204" pitchFamily="34" charset="0"/>
                <a:cs typeface="Calibri" panose="020F0502020204030204" pitchFamily="34" charset="0"/>
              </a:rPr>
              <a:t>		That his name be remembered no more.’</a:t>
            </a:r>
          </a:p>
          <a:p>
            <a:pPr marL="0" indent="0">
              <a:buNone/>
            </a:pPr>
            <a:r>
              <a:rPr lang="en-US" sz="2400" i="1" dirty="0">
                <a:solidFill>
                  <a:srgbClr val="FFCC66"/>
                </a:solidFill>
                <a:latin typeface="Calibri" panose="020F0502020204030204" pitchFamily="34" charset="0"/>
                <a:cs typeface="Calibri" panose="020F0502020204030204" pitchFamily="34" charset="0"/>
              </a:rPr>
              <a:t>	But, O Yahweh </a:t>
            </a:r>
            <a:r>
              <a:rPr lang="en-US" sz="2400" i="1" dirty="0" err="1">
                <a:solidFill>
                  <a:srgbClr val="FFCC66"/>
                </a:solidFill>
                <a:latin typeface="Calibri" panose="020F0502020204030204" pitchFamily="34" charset="0"/>
                <a:cs typeface="Calibri" panose="020F0502020204030204" pitchFamily="34" charset="0"/>
              </a:rPr>
              <a:t>Tsabaoth</a:t>
            </a:r>
            <a:r>
              <a:rPr lang="en-US" sz="2400" i="1" dirty="0">
                <a:solidFill>
                  <a:srgbClr val="FFCC66"/>
                </a:solidFill>
                <a:latin typeface="Calibri" panose="020F0502020204030204" pitchFamily="34" charset="0"/>
                <a:cs typeface="Calibri" panose="020F0502020204030204" pitchFamily="34" charset="0"/>
              </a:rPr>
              <a:t>, you who judge righteously</a:t>
            </a:r>
          </a:p>
          <a:p>
            <a:pPr marL="0" indent="0">
              <a:buNone/>
            </a:pPr>
            <a:r>
              <a:rPr lang="en-US" sz="2400" i="1" dirty="0">
                <a:solidFill>
                  <a:srgbClr val="FFCC66"/>
                </a:solidFill>
                <a:latin typeface="Calibri" panose="020F0502020204030204" pitchFamily="34" charset="0"/>
                <a:cs typeface="Calibri" panose="020F0502020204030204" pitchFamily="34" charset="0"/>
              </a:rPr>
              <a:t>		and test the heart and mind,</a:t>
            </a:r>
          </a:p>
          <a:p>
            <a:pPr marL="0" indent="0">
              <a:buNone/>
            </a:pPr>
            <a:r>
              <a:rPr lang="en-US" sz="2400" i="1" dirty="0">
                <a:solidFill>
                  <a:srgbClr val="FFCC66"/>
                </a:solidFill>
                <a:latin typeface="Calibri" panose="020F0502020204030204" pitchFamily="34" charset="0"/>
                <a:cs typeface="Calibri" panose="020F0502020204030204" pitchFamily="34" charset="0"/>
              </a:rPr>
              <a:t>	Let me see your vengeance upon them,</a:t>
            </a:r>
          </a:p>
          <a:p>
            <a:pPr marL="0" indent="0">
              <a:buNone/>
            </a:pPr>
            <a:r>
              <a:rPr lang="en-US" sz="2400" i="1" dirty="0">
                <a:solidFill>
                  <a:srgbClr val="FFCC66"/>
                </a:solidFill>
                <a:latin typeface="Calibri" panose="020F0502020204030204" pitchFamily="34" charset="0"/>
                <a:cs typeface="Calibri" panose="020F0502020204030204" pitchFamily="34" charset="0"/>
              </a:rPr>
              <a:t>		for to you I have committed my cause.”</a:t>
            </a:r>
          </a:p>
          <a:p>
            <a:pPr marL="0" indent="0">
              <a:buNone/>
            </a:pPr>
            <a:r>
              <a:rPr lang="en-US" sz="2400" i="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						Jer. 11:19-20</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2005560803"/>
      </p:ext>
    </p:extLst>
  </p:cSld>
  <p:clrMapOvr>
    <a:masterClrMapping/>
  </p:clrMapOvr>
  <p:transition>
    <p:wipe dir="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Slide Number Placeholder 6">
            <a:extLst>
              <a:ext uri="{FF2B5EF4-FFF2-40B4-BE49-F238E27FC236}">
                <a16:creationId xmlns:a16="http://schemas.microsoft.com/office/drawing/2014/main" id="{9971F5DF-124C-4BC8-A51E-EB21BD99CBA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269085C0-58DA-42CE-AE5B-74111E5D6B39}" type="slidenum">
              <a:rPr lang="en-US" altLang="en-US">
                <a:solidFill>
                  <a:srgbClr val="FFFFFF"/>
                </a:solidFill>
              </a:rPr>
              <a:pPr fontAlgn="base">
                <a:spcBef>
                  <a:spcPct val="0"/>
                </a:spcBef>
                <a:spcAft>
                  <a:spcPct val="0"/>
                </a:spcAft>
              </a:pPr>
              <a:t>127</a:t>
            </a:fld>
            <a:endParaRPr lang="en-US" altLang="en-US">
              <a:solidFill>
                <a:srgbClr val="FFFFFF"/>
              </a:solidFill>
            </a:endParaRPr>
          </a:p>
        </p:txBody>
      </p:sp>
      <p:sp>
        <p:nvSpPr>
          <p:cNvPr id="238594" name="Rectangle 2">
            <a:extLst>
              <a:ext uri="{FF2B5EF4-FFF2-40B4-BE49-F238E27FC236}">
                <a16:creationId xmlns:a16="http://schemas.microsoft.com/office/drawing/2014/main" id="{00E9A4AD-5FAD-481D-92B0-47E73A003332}"/>
              </a:ext>
            </a:extLst>
          </p:cNvPr>
          <p:cNvSpPr>
            <a:spLocks noGrp="1" noChangeArrowheads="1"/>
          </p:cNvSpPr>
          <p:nvPr>
            <p:ph type="title"/>
          </p:nvPr>
        </p:nvSpPr>
        <p:spPr>
          <a:xfrm>
            <a:off x="1981200" y="152400"/>
            <a:ext cx="8229600" cy="1143000"/>
          </a:xfrm>
        </p:spPr>
        <p:txBody>
          <a:bodyPr/>
          <a:lstStyle/>
          <a:p>
            <a:pPr eaLnBrk="1" hangingPunct="1">
              <a:defRPr/>
            </a:pPr>
            <a:r>
              <a:rPr lang="en-US" altLang="en-US" sz="6600">
                <a:solidFill>
                  <a:srgbClr val="EB6B0B"/>
                </a:solidFill>
                <a:latin typeface="Freestyle Script" panose="030804020302050B0404" pitchFamily="66" charset="0"/>
              </a:rPr>
              <a:t>A Gentile Lamb Led to Slaughter</a:t>
            </a:r>
            <a:br>
              <a:rPr lang="en-US" altLang="en-US" sz="6600">
                <a:latin typeface="Freestyle Script" panose="030804020302050B0404" pitchFamily="66" charset="0"/>
              </a:rPr>
            </a:br>
            <a:r>
              <a:rPr lang="en-US" altLang="en-US" sz="2400" b="1">
                <a:solidFill>
                  <a:srgbClr val="EB6B0B"/>
                </a:solidFill>
                <a:latin typeface="Arial Narrow" panose="020B0606020202030204" pitchFamily="34" charset="0"/>
              </a:rPr>
              <a:t>11:18-23</a:t>
            </a:r>
            <a:endParaRPr lang="en-US" altLang="en-US" sz="5400" b="1">
              <a:solidFill>
                <a:srgbClr val="EB6B0B"/>
              </a:solidFill>
              <a:latin typeface="Freestyle Script" panose="030804020302050B0404" pitchFamily="66" charset="0"/>
            </a:endParaRPr>
          </a:p>
        </p:txBody>
      </p:sp>
      <p:sp>
        <p:nvSpPr>
          <p:cNvPr id="238595" name="Rectangle 3">
            <a:extLst>
              <a:ext uri="{FF2B5EF4-FFF2-40B4-BE49-F238E27FC236}">
                <a16:creationId xmlns:a16="http://schemas.microsoft.com/office/drawing/2014/main" id="{D1E22139-175F-40BA-8614-278C5E8CEF67}"/>
              </a:ext>
            </a:extLst>
          </p:cNvPr>
          <p:cNvSpPr>
            <a:spLocks noGrp="1" noChangeArrowheads="1"/>
          </p:cNvSpPr>
          <p:nvPr>
            <p:ph type="body" sz="half" idx="1"/>
          </p:nvPr>
        </p:nvSpPr>
        <p:spPr>
          <a:xfrm>
            <a:off x="449179" y="1752600"/>
            <a:ext cx="5113421" cy="4572000"/>
          </a:xfrm>
        </p:spPr>
        <p:txBody>
          <a:bodyPr/>
          <a:lstStyle/>
          <a:p>
            <a:pPr eaLnBrk="1" hangingPunct="1">
              <a:lnSpc>
                <a:spcPct val="90000"/>
              </a:lnSpc>
              <a:buFont typeface="Wingdings" panose="05000000000000000000" pitchFamily="2" charset="2"/>
              <a:buNone/>
              <a:defRPr/>
            </a:pPr>
            <a:r>
              <a:rPr lang="en-US" altLang="en-US" sz="2800" dirty="0">
                <a:latin typeface="Arial Narrow" panose="020B0606020202030204" pitchFamily="34" charset="0"/>
              </a:rPr>
              <a:t>Jeremiah was severely opposed by members of his home town, </a:t>
            </a:r>
            <a:r>
              <a:rPr lang="en-US" altLang="en-US" sz="2800" dirty="0" err="1">
                <a:latin typeface="Arial Narrow" panose="020B0606020202030204" pitchFamily="34" charset="0"/>
              </a:rPr>
              <a:t>Anathoth</a:t>
            </a:r>
            <a:r>
              <a:rPr lang="en-US" altLang="en-US" sz="2800" dirty="0">
                <a:latin typeface="Arial Narrow" panose="020B0606020202030204" pitchFamily="34" charset="0"/>
              </a:rPr>
              <a:t>, who plotted to kill him.</a:t>
            </a:r>
          </a:p>
          <a:p>
            <a:pPr eaLnBrk="1" hangingPunct="1">
              <a:lnSpc>
                <a:spcPct val="90000"/>
              </a:lnSpc>
              <a:buFont typeface="Wingdings" panose="05000000000000000000" pitchFamily="2" charset="2"/>
              <a:buNone/>
              <a:defRPr/>
            </a:pPr>
            <a:r>
              <a:rPr lang="en-US" altLang="en-US" sz="2800" dirty="0">
                <a:latin typeface="Arial Narrow" panose="020B0606020202030204" pitchFamily="34" charset="0"/>
              </a:rPr>
              <a:t>He prayed for divine vengeance against them.</a:t>
            </a:r>
          </a:p>
        </p:txBody>
      </p:sp>
      <p:sp>
        <p:nvSpPr>
          <p:cNvPr id="238596" name="Rectangle 4">
            <a:extLst>
              <a:ext uri="{FF2B5EF4-FFF2-40B4-BE49-F238E27FC236}">
                <a16:creationId xmlns:a16="http://schemas.microsoft.com/office/drawing/2014/main" id="{9136928B-EB23-4CFA-AFED-EDBEB7C99686}"/>
              </a:ext>
            </a:extLst>
          </p:cNvPr>
          <p:cNvSpPr>
            <a:spLocks noGrp="1" noChangeArrowheads="1"/>
          </p:cNvSpPr>
          <p:nvPr>
            <p:ph type="body" sz="half" idx="2"/>
          </p:nvPr>
        </p:nvSpPr>
        <p:spPr>
          <a:xfrm>
            <a:off x="5715000" y="1752600"/>
            <a:ext cx="5867400" cy="3814011"/>
          </a:xfrm>
          <a:solidFill>
            <a:schemeClr val="bg2"/>
          </a:solidFill>
          <a:ln w="28575">
            <a:solidFill>
              <a:srgbClr val="FFFF99"/>
            </a:solidFill>
            <a:miter lim="800000"/>
            <a:headEnd/>
            <a:tailEnd/>
          </a:ln>
        </p:spPr>
        <p:txBody>
          <a:bodyPr/>
          <a:lstStyle/>
          <a:p>
            <a:pPr eaLnBrk="1" hangingPunct="1">
              <a:lnSpc>
                <a:spcPct val="90000"/>
              </a:lnSpc>
              <a:buFont typeface="Wingdings" panose="05000000000000000000" pitchFamily="2" charset="2"/>
              <a:buNone/>
              <a:defRPr/>
            </a:pPr>
            <a:r>
              <a:rPr lang="en-US" altLang="en-US" sz="2400">
                <a:solidFill>
                  <a:srgbClr val="FFFF99"/>
                </a:solidFill>
                <a:latin typeface="Lucida Bright" panose="02040602050505020304" pitchFamily="18" charset="0"/>
              </a:rPr>
              <a:t>Imprecatory prayers and/or curses are a feature of many psalms </a:t>
            </a:r>
            <a:r>
              <a:rPr lang="en-US" altLang="en-US" sz="2000">
                <a:solidFill>
                  <a:srgbClr val="FFFF99"/>
                </a:solidFill>
                <a:latin typeface="Arial Narrow" panose="020B0606020202030204" pitchFamily="34" charset="0"/>
              </a:rPr>
              <a:t>(e.g., 35, 59, 69, 109, etc.).</a:t>
            </a:r>
          </a:p>
          <a:p>
            <a:pPr eaLnBrk="1" hangingPunct="1">
              <a:lnSpc>
                <a:spcPct val="90000"/>
              </a:lnSpc>
              <a:buFont typeface="Wingdings" panose="05000000000000000000" pitchFamily="2" charset="2"/>
              <a:buNone/>
              <a:defRPr/>
            </a:pPr>
            <a:r>
              <a:rPr lang="en-US" altLang="en-US" sz="2400">
                <a:solidFill>
                  <a:srgbClr val="FFFF99"/>
                </a:solidFill>
                <a:latin typeface="Lucida Bright" panose="02040602050505020304" pitchFamily="18" charset="0"/>
              </a:rPr>
              <a:t>Occasionally, such sentiments are to be found in the NT as well </a:t>
            </a:r>
            <a:r>
              <a:rPr lang="en-US" altLang="en-US" sz="2000">
                <a:solidFill>
                  <a:srgbClr val="FFFF99"/>
                </a:solidFill>
                <a:latin typeface="Arial Narrow" panose="020B0606020202030204" pitchFamily="34" charset="0"/>
              </a:rPr>
              <a:t>(e.g., 1 Co. 16:22; Ga. 1:8-9; Jude 11).</a:t>
            </a:r>
          </a:p>
          <a:p>
            <a:pPr eaLnBrk="1" hangingPunct="1">
              <a:lnSpc>
                <a:spcPct val="90000"/>
              </a:lnSpc>
              <a:buFont typeface="Wingdings" panose="05000000000000000000" pitchFamily="2" charset="2"/>
              <a:buNone/>
              <a:defRPr/>
            </a:pPr>
            <a:r>
              <a:rPr lang="en-US" altLang="en-US" sz="2400">
                <a:solidFill>
                  <a:srgbClr val="FFFF99"/>
                </a:solidFill>
                <a:latin typeface="Lucida Bright" panose="02040602050505020304" pitchFamily="18" charset="0"/>
              </a:rPr>
              <a:t>At the very least, such prayers are pleas for God’s final justice.</a:t>
            </a:r>
          </a:p>
          <a:p>
            <a:pPr eaLnBrk="1" hangingPunct="1">
              <a:lnSpc>
                <a:spcPct val="90000"/>
              </a:lnSpc>
              <a:buFont typeface="Wingdings" panose="05000000000000000000" pitchFamily="2" charset="2"/>
              <a:buNone/>
              <a:defRPr/>
            </a:pPr>
            <a:r>
              <a:rPr lang="en-US" altLang="en-US" sz="2400">
                <a:solidFill>
                  <a:srgbClr val="FFFF99"/>
                </a:solidFill>
                <a:latin typeface="Lucida Bright" panose="02040602050505020304" pitchFamily="18" charset="0"/>
              </a:rPr>
              <a:t>They may express outrage as much as spell out intended penalties.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38595">
                                            <p:txEl>
                                              <p:pRg st="1" end="1"/>
                                            </p:txEl>
                                          </p:spTgt>
                                        </p:tgtEl>
                                        <p:attrNameLst>
                                          <p:attrName>style.visibility</p:attrName>
                                        </p:attrNameLst>
                                      </p:cBhvr>
                                      <p:to>
                                        <p:strVal val="visible"/>
                                      </p:to>
                                    </p:set>
                                    <p:anim calcmode="lin" valueType="num">
                                      <p:cBhvr>
                                        <p:cTn id="7" dur="500" fill="hold"/>
                                        <p:tgtEl>
                                          <p:spTgt spid="23859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3859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3859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385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38596">
                                            <p:txEl>
                                              <p:pRg st="0" end="0"/>
                                            </p:txEl>
                                          </p:spTgt>
                                        </p:tgtEl>
                                        <p:attrNameLst>
                                          <p:attrName>style.visibility</p:attrName>
                                        </p:attrNameLst>
                                      </p:cBhvr>
                                      <p:to>
                                        <p:strVal val="visible"/>
                                      </p:to>
                                    </p:set>
                                    <p:anim calcmode="lin" valueType="num">
                                      <p:cBhvr additive="base">
                                        <p:cTn id="15" dur="500" fill="hold"/>
                                        <p:tgtEl>
                                          <p:spTgt spid="23859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385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38596">
                                            <p:txEl>
                                              <p:pRg st="1" end="1"/>
                                            </p:txEl>
                                          </p:spTgt>
                                        </p:tgtEl>
                                        <p:attrNameLst>
                                          <p:attrName>style.visibility</p:attrName>
                                        </p:attrNameLst>
                                      </p:cBhvr>
                                      <p:to>
                                        <p:strVal val="visible"/>
                                      </p:to>
                                    </p:set>
                                    <p:anim calcmode="lin" valueType="num">
                                      <p:cBhvr additive="base">
                                        <p:cTn id="21" dur="500" fill="hold"/>
                                        <p:tgtEl>
                                          <p:spTgt spid="23859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85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38596">
                                            <p:txEl>
                                              <p:pRg st="2" end="2"/>
                                            </p:txEl>
                                          </p:spTgt>
                                        </p:tgtEl>
                                        <p:attrNameLst>
                                          <p:attrName>style.visibility</p:attrName>
                                        </p:attrNameLst>
                                      </p:cBhvr>
                                      <p:to>
                                        <p:strVal val="visible"/>
                                      </p:to>
                                    </p:set>
                                    <p:anim calcmode="lin" valueType="num">
                                      <p:cBhvr additive="base">
                                        <p:cTn id="27" dur="500" fill="hold"/>
                                        <p:tgtEl>
                                          <p:spTgt spid="23859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385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38596">
                                            <p:txEl>
                                              <p:pRg st="3" end="3"/>
                                            </p:txEl>
                                          </p:spTgt>
                                        </p:tgtEl>
                                        <p:attrNameLst>
                                          <p:attrName>style.visibility</p:attrName>
                                        </p:attrNameLst>
                                      </p:cBhvr>
                                      <p:to>
                                        <p:strVal val="visible"/>
                                      </p:to>
                                    </p:set>
                                    <p:anim calcmode="lin" valueType="num">
                                      <p:cBhvr additive="base">
                                        <p:cTn id="33" dur="500" fill="hold"/>
                                        <p:tgtEl>
                                          <p:spTgt spid="238596">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3859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1310105" y="173666"/>
            <a:ext cx="9919370" cy="6562097"/>
          </a:xfrm>
        </p:spPr>
        <p:txBody>
          <a:bodyPr/>
          <a:lstStyle/>
          <a:p>
            <a:pPr marL="0" indent="0">
              <a:buNone/>
            </a:pPr>
            <a:r>
              <a:rPr lang="en-US" sz="2800" b="1" dirty="0">
                <a:latin typeface="Calibri" panose="020F0502020204030204" pitchFamily="34" charset="0"/>
                <a:cs typeface="Calibri" panose="020F0502020204030204" pitchFamily="34" charset="0"/>
              </a:rPr>
              <a:t>JEREMIAH</a:t>
            </a:r>
          </a:p>
          <a:p>
            <a:pPr marL="0" indent="0">
              <a:buNone/>
            </a:pPr>
            <a:r>
              <a:rPr lang="en-US" sz="2400" i="1" dirty="0">
                <a:solidFill>
                  <a:srgbClr val="FFCC66"/>
                </a:solidFill>
                <a:latin typeface="Calibri" panose="020F0502020204030204" pitchFamily="34" charset="0"/>
                <a:cs typeface="Calibri" panose="020F0502020204030204" pitchFamily="34" charset="0"/>
              </a:rPr>
              <a:t>“You are always righteous, O Yahweh,</a:t>
            </a:r>
          </a:p>
          <a:p>
            <a:pPr marL="0" indent="0">
              <a:buNone/>
            </a:pPr>
            <a:r>
              <a:rPr lang="en-US" sz="2400" i="1" dirty="0">
                <a:solidFill>
                  <a:srgbClr val="FFCC66"/>
                </a:solidFill>
                <a:latin typeface="Calibri" panose="020F0502020204030204" pitchFamily="34" charset="0"/>
                <a:cs typeface="Calibri" panose="020F0502020204030204" pitchFamily="34" charset="0"/>
              </a:rPr>
              <a:t>	When I bring a case before you.</a:t>
            </a:r>
          </a:p>
          <a:p>
            <a:pPr marL="0" indent="0">
              <a:buNone/>
            </a:pPr>
            <a:r>
              <a:rPr lang="en-US" sz="2400" i="1" dirty="0">
                <a:solidFill>
                  <a:srgbClr val="FFCC66"/>
                </a:solidFill>
                <a:latin typeface="Calibri" panose="020F0502020204030204" pitchFamily="34" charset="0"/>
                <a:cs typeface="Calibri" panose="020F0502020204030204" pitchFamily="34" charset="0"/>
              </a:rPr>
              <a:t>Yet I would speak with you about your justice:</a:t>
            </a:r>
          </a:p>
          <a:p>
            <a:pPr marL="0" indent="0">
              <a:buNone/>
            </a:pPr>
            <a:r>
              <a:rPr lang="en-US" sz="2400" i="1" dirty="0">
                <a:solidFill>
                  <a:srgbClr val="FFCC66"/>
                </a:solidFill>
                <a:latin typeface="Calibri" panose="020F0502020204030204" pitchFamily="34" charset="0"/>
                <a:cs typeface="Calibri" panose="020F0502020204030204" pitchFamily="34" charset="0"/>
              </a:rPr>
              <a:t>	Why does the way of the wicked prosper?</a:t>
            </a:r>
          </a:p>
          <a:p>
            <a:pPr marL="0" indent="0">
              <a:buNone/>
            </a:pPr>
            <a:r>
              <a:rPr lang="en-US" sz="2400" i="1" dirty="0">
                <a:solidFill>
                  <a:srgbClr val="FFCC66"/>
                </a:solidFill>
                <a:latin typeface="Calibri" panose="020F0502020204030204" pitchFamily="34" charset="0"/>
                <a:cs typeface="Calibri" panose="020F0502020204030204" pitchFamily="34" charset="0"/>
              </a:rPr>
              <a:t>	Why do all the faithless live at ease?”</a:t>
            </a:r>
            <a:r>
              <a:rPr lang="en-US" sz="2400" i="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						Jer. 12:1</a:t>
            </a:r>
          </a:p>
          <a:p>
            <a:pPr marL="0" indent="0">
              <a:buNone/>
            </a:pPr>
            <a:endParaRPr lang="en-US" sz="2400" b="1" dirty="0">
              <a:latin typeface="Calibri" panose="020F0502020204030204" pitchFamily="34" charset="0"/>
              <a:cs typeface="Calibri" panose="020F0502020204030204" pitchFamily="34" charset="0"/>
            </a:endParaRPr>
          </a:p>
          <a:p>
            <a:pPr marL="0" indent="0">
              <a:buNone/>
            </a:pPr>
            <a:r>
              <a:rPr lang="en-US" sz="2800" b="1" dirty="0">
                <a:latin typeface="Calibri" panose="020F0502020204030204" pitchFamily="34" charset="0"/>
                <a:cs typeface="Calibri" panose="020F0502020204030204" pitchFamily="34" charset="0"/>
              </a:rPr>
              <a:t>GOD</a:t>
            </a:r>
          </a:p>
          <a:p>
            <a:pPr marL="0" indent="0">
              <a:buNone/>
            </a:pPr>
            <a:r>
              <a:rPr lang="en-US" sz="2400" i="1" dirty="0">
                <a:solidFill>
                  <a:srgbClr val="FFCC66"/>
                </a:solidFill>
                <a:latin typeface="Calibri" panose="020F0502020204030204" pitchFamily="34" charset="0"/>
                <a:cs typeface="Calibri" panose="020F0502020204030204" pitchFamily="34" charset="0"/>
              </a:rPr>
              <a:t>“If you have raced with men on foot and they have worn you out,</a:t>
            </a:r>
          </a:p>
          <a:p>
            <a:pPr marL="0" indent="0">
              <a:buNone/>
            </a:pPr>
            <a:r>
              <a:rPr lang="en-US" sz="2400" i="1" dirty="0">
                <a:solidFill>
                  <a:srgbClr val="FFCC66"/>
                </a:solidFill>
                <a:latin typeface="Calibri" panose="020F0502020204030204" pitchFamily="34" charset="0"/>
                <a:cs typeface="Calibri" panose="020F0502020204030204" pitchFamily="34" charset="0"/>
              </a:rPr>
              <a:t>	How can you compete with horses?</a:t>
            </a:r>
          </a:p>
          <a:p>
            <a:pPr marL="0" indent="0">
              <a:buNone/>
            </a:pPr>
            <a:r>
              <a:rPr lang="en-US" sz="2400" i="1" dirty="0">
                <a:solidFill>
                  <a:srgbClr val="FFCC66"/>
                </a:solidFill>
                <a:latin typeface="Calibri" panose="020F0502020204030204" pitchFamily="34" charset="0"/>
                <a:cs typeface="Calibri" panose="020F0502020204030204" pitchFamily="34" charset="0"/>
              </a:rPr>
              <a:t>If you stumble in safe country,</a:t>
            </a:r>
          </a:p>
          <a:p>
            <a:pPr marL="0" indent="0">
              <a:buNone/>
            </a:pPr>
            <a:r>
              <a:rPr lang="en-US" sz="2400" i="1" dirty="0">
                <a:solidFill>
                  <a:srgbClr val="FFCC66"/>
                </a:solidFill>
                <a:latin typeface="Calibri" panose="020F0502020204030204" pitchFamily="34" charset="0"/>
                <a:cs typeface="Calibri" panose="020F0502020204030204" pitchFamily="34" charset="0"/>
              </a:rPr>
              <a:t>	How will you manage in the thickets by the Jordan?”</a:t>
            </a:r>
          </a:p>
          <a:p>
            <a:pPr marL="0" indent="0">
              <a:buNone/>
            </a:pPr>
            <a:r>
              <a:rPr lang="en-US" sz="2400" b="1"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12:5</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7052820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anim calcmode="lin" valueType="num">
                                      <p:cBhvr additive="base">
                                        <p:cTn id="2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 calcmode="lin" valueType="num">
                                      <p:cBhvr additive="base">
                                        <p:cTn id="2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Slide Number Placeholder 6">
            <a:extLst>
              <a:ext uri="{FF2B5EF4-FFF2-40B4-BE49-F238E27FC236}">
                <a16:creationId xmlns:a16="http://schemas.microsoft.com/office/drawing/2014/main" id="{3BB0596C-E255-42D1-8323-EE613EFB3F7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A93198D7-CAB0-4946-AFC9-EEDF948AC132}" type="slidenum">
              <a:rPr lang="en-US" altLang="en-US">
                <a:solidFill>
                  <a:srgbClr val="FFFFFF"/>
                </a:solidFill>
              </a:rPr>
              <a:pPr fontAlgn="base">
                <a:spcBef>
                  <a:spcPct val="0"/>
                </a:spcBef>
                <a:spcAft>
                  <a:spcPct val="0"/>
                </a:spcAft>
              </a:pPr>
              <a:t>129</a:t>
            </a:fld>
            <a:endParaRPr lang="en-US" altLang="en-US">
              <a:solidFill>
                <a:srgbClr val="FFFFFF"/>
              </a:solidFill>
            </a:endParaRPr>
          </a:p>
        </p:txBody>
      </p:sp>
      <p:sp>
        <p:nvSpPr>
          <p:cNvPr id="240642" name="Rectangle 2">
            <a:extLst>
              <a:ext uri="{FF2B5EF4-FFF2-40B4-BE49-F238E27FC236}">
                <a16:creationId xmlns:a16="http://schemas.microsoft.com/office/drawing/2014/main" id="{02895FDD-1958-41BA-8CC6-BA7A99FF2878}"/>
              </a:ext>
            </a:extLst>
          </p:cNvPr>
          <p:cNvSpPr>
            <a:spLocks noGrp="1" noChangeArrowheads="1"/>
          </p:cNvSpPr>
          <p:nvPr>
            <p:ph type="title"/>
          </p:nvPr>
        </p:nvSpPr>
        <p:spPr>
          <a:xfrm>
            <a:off x="1981200" y="228600"/>
            <a:ext cx="8229600" cy="1143000"/>
          </a:xfrm>
        </p:spPr>
        <p:txBody>
          <a:bodyPr/>
          <a:lstStyle/>
          <a:p>
            <a:pPr eaLnBrk="1" hangingPunct="1">
              <a:defRPr/>
            </a:pPr>
            <a:r>
              <a:rPr lang="en-US" altLang="en-US" sz="6600">
                <a:solidFill>
                  <a:srgbClr val="FF1515"/>
                </a:solidFill>
                <a:latin typeface="Freestyle Script" panose="030804020302050B0404" pitchFamily="66" charset="0"/>
              </a:rPr>
              <a:t>The Prosperity of the Wicked</a:t>
            </a:r>
            <a:br>
              <a:rPr lang="en-US" altLang="en-US" sz="6600">
                <a:solidFill>
                  <a:srgbClr val="FF1515"/>
                </a:solidFill>
                <a:latin typeface="Freestyle Script" panose="030804020302050B0404" pitchFamily="66" charset="0"/>
              </a:rPr>
            </a:br>
            <a:r>
              <a:rPr lang="en-US" altLang="en-US" sz="2400" b="1">
                <a:solidFill>
                  <a:srgbClr val="FF1515"/>
                </a:solidFill>
                <a:latin typeface="Arial Narrow" panose="020B0606020202030204" pitchFamily="34" charset="0"/>
              </a:rPr>
              <a:t>12:1-6</a:t>
            </a:r>
            <a:endParaRPr lang="en-US" altLang="en-US" sz="5400" b="1">
              <a:solidFill>
                <a:srgbClr val="FF1515"/>
              </a:solidFill>
              <a:latin typeface="Freestyle Script" panose="030804020302050B0404" pitchFamily="66" charset="0"/>
            </a:endParaRPr>
          </a:p>
        </p:txBody>
      </p:sp>
      <p:sp>
        <p:nvSpPr>
          <p:cNvPr id="240643" name="Rectangle 3">
            <a:extLst>
              <a:ext uri="{FF2B5EF4-FFF2-40B4-BE49-F238E27FC236}">
                <a16:creationId xmlns:a16="http://schemas.microsoft.com/office/drawing/2014/main" id="{A0EA2F77-8928-4AD6-9699-BCA72B5B8654}"/>
              </a:ext>
            </a:extLst>
          </p:cNvPr>
          <p:cNvSpPr>
            <a:spLocks noGrp="1" noChangeArrowheads="1"/>
          </p:cNvSpPr>
          <p:nvPr>
            <p:ph type="body" sz="half" idx="1"/>
          </p:nvPr>
        </p:nvSpPr>
        <p:spPr>
          <a:xfrm>
            <a:off x="7315200" y="1764632"/>
            <a:ext cx="3505200" cy="4191000"/>
          </a:xfrm>
        </p:spPr>
        <p:txBody>
          <a:bodyPr/>
          <a:lstStyle/>
          <a:p>
            <a:pPr eaLnBrk="1" hangingPunct="1">
              <a:buFont typeface="Wingdings" panose="05000000000000000000" pitchFamily="2" charset="2"/>
              <a:buNone/>
              <a:defRPr/>
            </a:pPr>
            <a:r>
              <a:rPr lang="en-US" altLang="en-US" sz="2400" dirty="0">
                <a:latin typeface="Arial Narrow" panose="020B0606020202030204" pitchFamily="34" charset="0"/>
              </a:rPr>
              <a:t>Similar to Job (9:1-20) and Habakkuk (1:2-4, 13), Jeremiah questioned God’s justice.</a:t>
            </a:r>
          </a:p>
          <a:p>
            <a:pPr eaLnBrk="1" hangingPunct="1">
              <a:buFont typeface="Wingdings" panose="05000000000000000000" pitchFamily="2" charset="2"/>
              <a:buNone/>
              <a:defRPr/>
            </a:pPr>
            <a:r>
              <a:rPr lang="en-US" altLang="en-US" sz="2400" dirty="0">
                <a:latin typeface="Arial Narrow" panose="020B0606020202030204" pitchFamily="34" charset="0"/>
              </a:rPr>
              <a:t>Why do wicked people do so well? As before, he prayed for their destruction.</a:t>
            </a:r>
          </a:p>
          <a:p>
            <a:pPr eaLnBrk="1" hangingPunct="1">
              <a:buFont typeface="Wingdings" panose="05000000000000000000" pitchFamily="2" charset="2"/>
              <a:buNone/>
              <a:defRPr/>
            </a:pPr>
            <a:r>
              <a:rPr lang="en-US" altLang="en-US" sz="2400" dirty="0">
                <a:latin typeface="Arial Narrow" panose="020B0606020202030204" pitchFamily="34" charset="0"/>
              </a:rPr>
              <a:t>Yahweh’s answer was a shock: things would get much worse!</a:t>
            </a:r>
          </a:p>
        </p:txBody>
      </p:sp>
      <p:sp>
        <p:nvSpPr>
          <p:cNvPr id="240644" name="Rectangle 4">
            <a:extLst>
              <a:ext uri="{FF2B5EF4-FFF2-40B4-BE49-F238E27FC236}">
                <a16:creationId xmlns:a16="http://schemas.microsoft.com/office/drawing/2014/main" id="{FCC8A5FE-9F42-4950-8B77-E138918AADA4}"/>
              </a:ext>
            </a:extLst>
          </p:cNvPr>
          <p:cNvSpPr>
            <a:spLocks noGrp="1" noChangeArrowheads="1"/>
          </p:cNvSpPr>
          <p:nvPr>
            <p:ph type="body" sz="half" idx="2"/>
          </p:nvPr>
        </p:nvSpPr>
        <p:spPr>
          <a:xfrm>
            <a:off x="625642" y="1764632"/>
            <a:ext cx="6464968" cy="3930315"/>
          </a:xfrm>
          <a:solidFill>
            <a:srgbClr val="006666"/>
          </a:solidFill>
          <a:ln w="28575">
            <a:solidFill>
              <a:srgbClr val="FFFF99"/>
            </a:solidFill>
            <a:miter lim="800000"/>
            <a:headEnd/>
            <a:tailEnd/>
          </a:ln>
        </p:spPr>
        <p:txBody>
          <a:bodyPr/>
          <a:lstStyle/>
          <a:p>
            <a:pPr eaLnBrk="1" hangingPunct="1">
              <a:buFont typeface="Wingdings" panose="05000000000000000000" pitchFamily="2" charset="2"/>
              <a:buNone/>
              <a:defRPr/>
            </a:pPr>
            <a:r>
              <a:rPr lang="en-US" altLang="en-US" sz="2800">
                <a:solidFill>
                  <a:srgbClr val="FFFF99"/>
                </a:solidFill>
                <a:latin typeface="Bernard MT Condensed" panose="02050806060905020404" pitchFamily="18" charset="0"/>
              </a:rPr>
              <a:t>The classical statement of the problem of evil indicts God:</a:t>
            </a:r>
          </a:p>
          <a:p>
            <a:pPr eaLnBrk="1" hangingPunct="1">
              <a:defRPr/>
            </a:pPr>
            <a:r>
              <a:rPr lang="en-US" altLang="en-US" sz="2000">
                <a:solidFill>
                  <a:srgbClr val="FFFF99"/>
                </a:solidFill>
                <a:latin typeface="Lucida Bright" panose="02040602050505020304" pitchFamily="18" charset="0"/>
              </a:rPr>
              <a:t>If God is all good, then he must not be all powerful, else he would eliminate evil.</a:t>
            </a:r>
          </a:p>
          <a:p>
            <a:pPr eaLnBrk="1" hangingPunct="1">
              <a:defRPr/>
            </a:pPr>
            <a:r>
              <a:rPr lang="en-US" altLang="en-US" sz="2000">
                <a:solidFill>
                  <a:srgbClr val="FFFF99"/>
                </a:solidFill>
                <a:latin typeface="Lucida Bright" panose="02040602050505020304" pitchFamily="18" charset="0"/>
              </a:rPr>
              <a:t>If God is all powerful, he must not be all good, else he would eliminate evil.</a:t>
            </a:r>
          </a:p>
          <a:p>
            <a:pPr eaLnBrk="1" hangingPunct="1">
              <a:buFont typeface="Wingdings" panose="05000000000000000000" pitchFamily="2" charset="2"/>
              <a:buNone/>
              <a:defRPr/>
            </a:pPr>
            <a:r>
              <a:rPr lang="en-US" altLang="en-US" sz="2800">
                <a:solidFill>
                  <a:srgbClr val="FFFF99"/>
                </a:solidFill>
                <a:latin typeface="Bernard MT Condensed" panose="02050806060905020404" pitchFamily="18" charset="0"/>
              </a:rPr>
              <a:t>Biblical people also struggled with this same challenge—how to reconcile God’s power and goodness in the presence of evil.</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0644">
                                            <p:txEl>
                                              <p:pRg st="1" end="1"/>
                                            </p:txEl>
                                          </p:spTgt>
                                        </p:tgtEl>
                                        <p:attrNameLst>
                                          <p:attrName>style.visibility</p:attrName>
                                        </p:attrNameLst>
                                      </p:cBhvr>
                                      <p:to>
                                        <p:strVal val="visible"/>
                                      </p:to>
                                    </p:set>
                                    <p:anim calcmode="lin" valueType="num">
                                      <p:cBhvr>
                                        <p:cTn id="7" dur="500" fill="hold"/>
                                        <p:tgtEl>
                                          <p:spTgt spid="24064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064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064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064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40644">
                                            <p:txEl>
                                              <p:pRg st="2" end="2"/>
                                            </p:txEl>
                                          </p:spTgt>
                                        </p:tgtEl>
                                        <p:attrNameLst>
                                          <p:attrName>style.visibility</p:attrName>
                                        </p:attrNameLst>
                                      </p:cBhvr>
                                      <p:to>
                                        <p:strVal val="visible"/>
                                      </p:to>
                                    </p:set>
                                    <p:anim calcmode="lin" valueType="num">
                                      <p:cBhvr>
                                        <p:cTn id="15" dur="500" fill="hold"/>
                                        <p:tgtEl>
                                          <p:spTgt spid="24064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064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064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064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240644">
                                            <p:txEl>
                                              <p:pRg st="3" end="3"/>
                                            </p:txEl>
                                          </p:spTgt>
                                        </p:tgtEl>
                                        <p:attrNameLst>
                                          <p:attrName>style.visibility</p:attrName>
                                        </p:attrNameLst>
                                      </p:cBhvr>
                                      <p:to>
                                        <p:strVal val="visible"/>
                                      </p:to>
                                    </p:set>
                                    <p:animEffect transition="in" filter="dissolve">
                                      <p:cBhvr>
                                        <p:cTn id="23" dur="500"/>
                                        <p:tgtEl>
                                          <p:spTgt spid="240644">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240643">
                                            <p:txEl>
                                              <p:pRg st="0" end="0"/>
                                            </p:txEl>
                                          </p:spTgt>
                                        </p:tgtEl>
                                        <p:attrNameLst>
                                          <p:attrName>style.visibility</p:attrName>
                                        </p:attrNameLst>
                                      </p:cBhvr>
                                      <p:to>
                                        <p:strVal val="visible"/>
                                      </p:to>
                                    </p:set>
                                    <p:anim calcmode="lin" valueType="num">
                                      <p:cBhvr additive="base">
                                        <p:cTn id="28" dur="500" fill="hold"/>
                                        <p:tgtEl>
                                          <p:spTgt spid="24064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40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240643">
                                            <p:txEl>
                                              <p:pRg st="1" end="1"/>
                                            </p:txEl>
                                          </p:spTgt>
                                        </p:tgtEl>
                                        <p:attrNameLst>
                                          <p:attrName>style.visibility</p:attrName>
                                        </p:attrNameLst>
                                      </p:cBhvr>
                                      <p:to>
                                        <p:strVal val="visible"/>
                                      </p:to>
                                    </p:set>
                                    <p:anim calcmode="lin" valueType="num">
                                      <p:cBhvr additive="base">
                                        <p:cTn id="34" dur="500" fill="hold"/>
                                        <p:tgtEl>
                                          <p:spTgt spid="24064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40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240643">
                                            <p:txEl>
                                              <p:pRg st="2" end="2"/>
                                            </p:txEl>
                                          </p:spTgt>
                                        </p:tgtEl>
                                        <p:attrNameLst>
                                          <p:attrName>style.visibility</p:attrName>
                                        </p:attrNameLst>
                                      </p:cBhvr>
                                      <p:to>
                                        <p:strVal val="visible"/>
                                      </p:to>
                                    </p:set>
                                    <p:anim calcmode="lin" valueType="num">
                                      <p:cBhvr additive="base">
                                        <p:cTn id="40" dur="500" fill="hold"/>
                                        <p:tgtEl>
                                          <p:spTgt spid="240643">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406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8002" name="Picture 2" descr="OldTestament (Changed)">
            <a:extLst>
              <a:ext uri="{FF2B5EF4-FFF2-40B4-BE49-F238E27FC236}">
                <a16:creationId xmlns:a16="http://schemas.microsoft.com/office/drawing/2014/main" id="{A2C80730-4F69-4073-8E99-0F3C2C29193C}"/>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524000" y="38100"/>
            <a:ext cx="9144000" cy="6819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3795" name="Rectangle 3">
            <a:extLst>
              <a:ext uri="{FF2B5EF4-FFF2-40B4-BE49-F238E27FC236}">
                <a16:creationId xmlns:a16="http://schemas.microsoft.com/office/drawing/2014/main" id="{A6BC0640-B6CB-4B8C-AD6D-0718E3BB8900}"/>
              </a:ext>
            </a:extLst>
          </p:cNvPr>
          <p:cNvSpPr>
            <a:spLocks noGrp="1" noChangeArrowheads="1"/>
          </p:cNvSpPr>
          <p:nvPr>
            <p:ph type="body" sz="half" idx="2"/>
          </p:nvPr>
        </p:nvSpPr>
        <p:spPr>
          <a:xfrm>
            <a:off x="1524000" y="4038600"/>
            <a:ext cx="9144000" cy="1676400"/>
          </a:xfrm>
          <a:gradFill rotWithShape="1">
            <a:gsLst>
              <a:gs pos="0">
                <a:schemeClr val="tx1">
                  <a:alpha val="49001"/>
                </a:schemeClr>
              </a:gs>
              <a:gs pos="100000">
                <a:schemeClr val="tx1">
                  <a:gamma/>
                  <a:tint val="95294"/>
                  <a:invGamma/>
                  <a:alpha val="48000"/>
                </a:schemeClr>
              </a:gs>
            </a:gsLst>
            <a:lin ang="5400000" scaled="1"/>
          </a:gradFill>
        </p:spPr>
        <p:txBody>
          <a:bodyPr/>
          <a:lstStyle/>
          <a:p>
            <a:pPr eaLnBrk="1" hangingPunct="1">
              <a:lnSpc>
                <a:spcPct val="90000"/>
              </a:lnSpc>
              <a:buFont typeface="Wingdings" panose="05000000000000000000" pitchFamily="2" charset="2"/>
              <a:buNone/>
              <a:defRPr/>
            </a:pPr>
            <a:r>
              <a:rPr lang="en-US" altLang="en-US" sz="2000" b="1" i="1" dirty="0">
                <a:solidFill>
                  <a:srgbClr val="FFFF99"/>
                </a:solidFill>
                <a:latin typeface="Arial Narrow" panose="020B0606020202030204" pitchFamily="34" charset="0"/>
              </a:rPr>
              <a:t>By the end of </a:t>
            </a:r>
            <a:r>
              <a:rPr lang="en-US" altLang="en-US" sz="2000" b="1" i="1" dirty="0" err="1">
                <a:solidFill>
                  <a:srgbClr val="FFFF99"/>
                </a:solidFill>
                <a:latin typeface="Arial Narrow" panose="020B0606020202030204" pitchFamily="34" charset="0"/>
              </a:rPr>
              <a:t>Pekah’s</a:t>
            </a:r>
            <a:r>
              <a:rPr lang="en-US" altLang="en-US" sz="2000" b="1" i="1" dirty="0">
                <a:solidFill>
                  <a:srgbClr val="FFFF99"/>
                </a:solidFill>
                <a:latin typeface="Arial Narrow" panose="020B0606020202030204" pitchFamily="34" charset="0"/>
              </a:rPr>
              <a:t> reign, Israel had lost the Transjordan and Galilee to Tiglath-</a:t>
            </a:r>
            <a:r>
              <a:rPr lang="en-US" altLang="en-US" sz="2000" b="1" i="1" dirty="0" err="1">
                <a:solidFill>
                  <a:srgbClr val="FFFF99"/>
                </a:solidFill>
                <a:latin typeface="Arial Narrow" panose="020B0606020202030204" pitchFamily="34" charset="0"/>
              </a:rPr>
              <a:t>pileser</a:t>
            </a:r>
            <a:r>
              <a:rPr lang="en-US" altLang="en-US" sz="2000" b="1" i="1" dirty="0">
                <a:solidFill>
                  <a:srgbClr val="FFFF99"/>
                </a:solidFill>
                <a:latin typeface="Arial Narrow" panose="020B0606020202030204" pitchFamily="34" charset="0"/>
              </a:rPr>
              <a:t> III, and according to Assyrian records, 13,520 citizens were deported.</a:t>
            </a:r>
          </a:p>
          <a:p>
            <a:pPr eaLnBrk="1" hangingPunct="1">
              <a:lnSpc>
                <a:spcPct val="90000"/>
              </a:lnSpc>
              <a:buFont typeface="Wingdings" panose="05000000000000000000" pitchFamily="2" charset="2"/>
              <a:buNone/>
              <a:defRPr/>
            </a:pPr>
            <a:r>
              <a:rPr lang="en-US" altLang="en-US" sz="2000" b="1" i="1" dirty="0">
                <a:solidFill>
                  <a:srgbClr val="FFFF99"/>
                </a:solidFill>
                <a:latin typeface="Arial Narrow" panose="020B0606020202030204" pitchFamily="34" charset="0"/>
              </a:rPr>
              <a:t>“Israel…overthrew their king </a:t>
            </a:r>
            <a:r>
              <a:rPr lang="en-US" altLang="en-US" sz="2000" b="1" i="1" dirty="0" err="1">
                <a:solidFill>
                  <a:srgbClr val="FFFF99"/>
                </a:solidFill>
                <a:latin typeface="Arial Narrow" panose="020B0606020202030204" pitchFamily="34" charset="0"/>
              </a:rPr>
              <a:t>Pekah</a:t>
            </a:r>
            <a:r>
              <a:rPr lang="en-US" altLang="en-US" sz="2000" b="1" i="1" dirty="0">
                <a:solidFill>
                  <a:srgbClr val="FFFF99"/>
                </a:solidFill>
                <a:latin typeface="Arial Narrow" panose="020B0606020202030204" pitchFamily="34" charset="0"/>
              </a:rPr>
              <a:t>, and I placed Hoshea as king over them. I received from them 10 talents of gold, 1000 talents of silver as their tribute…” </a:t>
            </a:r>
          </a:p>
          <a:p>
            <a:pPr eaLnBrk="1" hangingPunct="1">
              <a:lnSpc>
                <a:spcPct val="90000"/>
              </a:lnSpc>
              <a:buFont typeface="Wingdings" panose="05000000000000000000" pitchFamily="2" charset="2"/>
              <a:buNone/>
              <a:defRPr/>
            </a:pPr>
            <a:r>
              <a:rPr lang="en-US" altLang="en-US" sz="1600" dirty="0">
                <a:solidFill>
                  <a:srgbClr val="DBD600"/>
                </a:solidFill>
                <a:latin typeface="Arial Narrow" panose="020B0606020202030204" pitchFamily="34" charset="0"/>
              </a:rPr>
              <a:t>					</a:t>
            </a:r>
            <a:r>
              <a:rPr lang="en-US" altLang="en-US" sz="1800" b="1" dirty="0">
                <a:solidFill>
                  <a:srgbClr val="DBD600"/>
                </a:solidFill>
                <a:latin typeface="Arial Narrow" panose="020B0606020202030204" pitchFamily="34" charset="0"/>
              </a:rPr>
              <a:t>Assyrian Inscription, Annals of Tiglath-Pileser III (</a:t>
            </a:r>
            <a:r>
              <a:rPr lang="en-US" altLang="en-US" sz="1800" b="1" dirty="0" err="1">
                <a:solidFill>
                  <a:srgbClr val="DBD600"/>
                </a:solidFill>
                <a:latin typeface="Arial Narrow" panose="020B0606020202030204" pitchFamily="34" charset="0"/>
              </a:rPr>
              <a:t>Pul</a:t>
            </a:r>
            <a:r>
              <a:rPr lang="en-US" altLang="en-US" sz="1800" b="1" dirty="0">
                <a:solidFill>
                  <a:srgbClr val="DBD600"/>
                </a:solidFill>
                <a:latin typeface="Arial Narrow" panose="020B0606020202030204" pitchFamily="34" charset="0"/>
              </a:rPr>
              <a:t>)</a:t>
            </a:r>
          </a:p>
          <a:p>
            <a:pPr eaLnBrk="1" hangingPunct="1">
              <a:lnSpc>
                <a:spcPct val="90000"/>
              </a:lnSpc>
              <a:buFont typeface="Wingdings" panose="05000000000000000000" pitchFamily="2" charset="2"/>
              <a:buNone/>
              <a:defRPr/>
            </a:pPr>
            <a:endParaRPr lang="en-US" altLang="en-US" sz="1800" b="1" dirty="0">
              <a:solidFill>
                <a:srgbClr val="DBD600"/>
              </a:solidFill>
              <a:latin typeface="Arial Narrow" panose="020B0606020202030204" pitchFamily="34" charset="0"/>
            </a:endParaRPr>
          </a:p>
        </p:txBody>
      </p:sp>
      <p:sp>
        <p:nvSpPr>
          <p:cNvPr id="128004" name="Rectangle 4">
            <a:extLst>
              <a:ext uri="{FF2B5EF4-FFF2-40B4-BE49-F238E27FC236}">
                <a16:creationId xmlns:a16="http://schemas.microsoft.com/office/drawing/2014/main" id="{353551F8-0BFC-4BA6-A9A8-C9F267C11968}"/>
              </a:ext>
            </a:extLst>
          </p:cNvPr>
          <p:cNvSpPr>
            <a:spLocks noGrp="1" noChangeArrowheads="1"/>
          </p:cNvSpPr>
          <p:nvPr>
            <p:ph type="title"/>
          </p:nvPr>
        </p:nvSpPr>
        <p:spPr>
          <a:xfrm>
            <a:off x="1780674" y="6063916"/>
            <a:ext cx="8438146" cy="609600"/>
          </a:xfrm>
          <a:solidFill>
            <a:srgbClr val="DDDDDD">
              <a:alpha val="45882"/>
            </a:srgbClr>
          </a:solidFill>
        </p:spPr>
        <p:txBody>
          <a:bodyPr anchor="ctr"/>
          <a:lstStyle/>
          <a:p>
            <a:pPr eaLnBrk="1" hangingPunct="1"/>
            <a:r>
              <a:rPr lang="en-US" altLang="en-US" sz="2000" b="1" dirty="0">
                <a:solidFill>
                  <a:srgbClr val="000000"/>
                </a:solidFill>
                <a:latin typeface="Arial" panose="020B0604020202020204" pitchFamily="34" charset="0"/>
              </a:rPr>
              <a:t>Bas-relief of Tiglath-Pileser III</a:t>
            </a:r>
            <a:br>
              <a:rPr lang="en-US" altLang="en-US" sz="2000" b="1" dirty="0">
                <a:solidFill>
                  <a:srgbClr val="000000"/>
                </a:solidFill>
              </a:rPr>
            </a:br>
            <a:r>
              <a:rPr lang="en-US" altLang="en-US" sz="1800" b="1" dirty="0">
                <a:solidFill>
                  <a:srgbClr val="000000"/>
                </a:solidFill>
                <a:latin typeface="Arial Narrow" panose="020B0606020202030204" pitchFamily="34" charset="0"/>
              </a:rPr>
              <a:t>from the royal palace at </a:t>
            </a:r>
            <a:r>
              <a:rPr lang="en-US" altLang="en-US" sz="1800" b="1" dirty="0" err="1">
                <a:solidFill>
                  <a:srgbClr val="000000"/>
                </a:solidFill>
                <a:latin typeface="Arial Narrow" panose="020B0606020202030204" pitchFamily="34" charset="0"/>
              </a:rPr>
              <a:t>Nimrud,Detroit</a:t>
            </a:r>
            <a:r>
              <a:rPr lang="en-US" altLang="en-US" sz="1800" b="1" dirty="0">
                <a:solidFill>
                  <a:srgbClr val="000000"/>
                </a:solidFill>
                <a:latin typeface="Arial Narrow" panose="020B0606020202030204" pitchFamily="34" charset="0"/>
              </a:rPr>
              <a:t> Institute of Arts, Detroit, Michigan</a:t>
            </a:r>
            <a:endParaRPr lang="en-US" altLang="en-US" sz="2000" b="1" dirty="0">
              <a:solidFill>
                <a:srgbClr val="000000"/>
              </a:solidFill>
            </a:endParaRPr>
          </a:p>
        </p:txBody>
      </p:sp>
    </p:spTree>
  </p:cSld>
  <p:clrMapOvr>
    <a:masterClrMapping/>
  </p:clrMapOvr>
  <p:transition spd="med">
    <p:zoom dir="in"/>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3046475"/>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342900" lvl="0" indent="-342900" algn="just">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How</a:t>
            </a:r>
            <a:r>
              <a:rPr lang="en-US" sz="2800" b="1" spc="-15" dirty="0">
                <a:solidFill>
                  <a:srgbClr val="0070C0"/>
                </a:solidFill>
                <a:latin typeface="Calibri" panose="020F0502020204030204" pitchFamily="34" charset="0"/>
                <a:ea typeface="Times New Roman" panose="02020603050405020304" pitchFamily="18" charset="0"/>
              </a:rPr>
              <a:t> </a:t>
            </a:r>
            <a:r>
              <a:rPr lang="en-US" sz="2800" i="1" spc="-15" dirty="0">
                <a:solidFill>
                  <a:srgbClr val="0070C0"/>
                </a:solidFill>
                <a:latin typeface="Calibri" panose="020F0502020204030204" pitchFamily="34" charset="0"/>
                <a:ea typeface="Times New Roman" panose="02020603050405020304" pitchFamily="18" charset="0"/>
              </a:rPr>
              <a:t>much identity do you find with Jeremiah’s frustrations in ministry?</a:t>
            </a:r>
          </a:p>
          <a:p>
            <a:pPr lvl="0" algn="just">
              <a:spcAft>
                <a:spcPts val="300"/>
              </a:spcAft>
              <a:tabLst>
                <a:tab pos="457200" algn="ctr"/>
              </a:tabLst>
            </a:pPr>
            <a:endParaRPr lang="en-US" sz="3200" spc="-15"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What</a:t>
            </a:r>
            <a:r>
              <a:rPr lang="en-US" sz="2800" b="1" spc="-15" dirty="0">
                <a:solidFill>
                  <a:srgbClr val="0070C0"/>
                </a:solidFill>
                <a:latin typeface="Calibri" panose="020F0502020204030204" pitchFamily="34" charset="0"/>
                <a:ea typeface="Times New Roman" panose="02020603050405020304" pitchFamily="18" charset="0"/>
              </a:rPr>
              <a:t> </a:t>
            </a:r>
            <a:r>
              <a:rPr lang="en-US" sz="2800" i="1" spc="-15" dirty="0">
                <a:solidFill>
                  <a:srgbClr val="0070C0"/>
                </a:solidFill>
                <a:latin typeface="Calibri" panose="020F0502020204030204" pitchFamily="34" charset="0"/>
                <a:ea typeface="Times New Roman" panose="02020603050405020304" pitchFamily="18" charset="0"/>
              </a:rPr>
              <a:t>similarities or contrasts do you see between Jeremiah and Jesus?</a:t>
            </a:r>
            <a:endParaRPr lang="en-US" sz="3200" spc="-15" dirty="0">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300"/>
              </a:spcAft>
              <a:buClrTx/>
              <a:buSzTx/>
              <a:buFont typeface="Symbol" panose="05050102010706020507" pitchFamily="18" charset="2"/>
              <a:buChar char=""/>
              <a:tabLst>
                <a:tab pos="457200" algn="ct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1910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 calcmode="lin" valueType="num">
                                      <p:cBhvr additive="base">
                                        <p:cTn id="1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860926" y="352050"/>
            <a:ext cx="10721474" cy="5926513"/>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“Alas, my mother, that you gave me birth,</a:t>
            </a:r>
          </a:p>
          <a:p>
            <a:pPr marL="0" indent="0">
              <a:buNone/>
            </a:pPr>
            <a:r>
              <a:rPr lang="en-US" sz="2400" i="1" dirty="0">
                <a:solidFill>
                  <a:srgbClr val="FFCC66"/>
                </a:solidFill>
                <a:latin typeface="Calibri" panose="020F0502020204030204" pitchFamily="34" charset="0"/>
                <a:cs typeface="Calibri" panose="020F0502020204030204" pitchFamily="34" charset="0"/>
              </a:rPr>
              <a:t>	A man with whom the whole land strives and contends!</a:t>
            </a:r>
          </a:p>
          <a:p>
            <a:pPr marL="0" indent="0">
              <a:buNone/>
            </a:pPr>
            <a:r>
              <a:rPr lang="en-US" sz="2400" i="1" dirty="0">
                <a:solidFill>
                  <a:srgbClr val="FFCC66"/>
                </a:solidFill>
                <a:latin typeface="Calibri" panose="020F0502020204030204" pitchFamily="34" charset="0"/>
                <a:cs typeface="Calibri" panose="020F0502020204030204" pitchFamily="34" charset="0"/>
              </a:rPr>
              <a:t>I have neither lent nor borrowed,</a:t>
            </a:r>
          </a:p>
          <a:p>
            <a:pPr marL="0" indent="0">
              <a:buNone/>
            </a:pPr>
            <a:r>
              <a:rPr lang="en-US" sz="2400" i="1" dirty="0">
                <a:solidFill>
                  <a:srgbClr val="FFCC66"/>
                </a:solidFill>
                <a:latin typeface="Calibri" panose="020F0502020204030204" pitchFamily="34" charset="0"/>
                <a:cs typeface="Calibri" panose="020F0502020204030204" pitchFamily="34" charset="0"/>
              </a:rPr>
              <a:t>	Yet everyone curses me.”</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“You understand, O Yahweh;</a:t>
            </a:r>
          </a:p>
          <a:p>
            <a:pPr marL="0" indent="0">
              <a:buNone/>
            </a:pPr>
            <a:r>
              <a:rPr lang="en-US" sz="2400" i="1" dirty="0">
                <a:solidFill>
                  <a:srgbClr val="FFCC66"/>
                </a:solidFill>
                <a:latin typeface="Calibri" panose="020F0502020204030204" pitchFamily="34" charset="0"/>
                <a:cs typeface="Calibri" panose="020F0502020204030204" pitchFamily="34" charset="0"/>
              </a:rPr>
              <a:t>	Remember me and care for me.</a:t>
            </a:r>
          </a:p>
          <a:p>
            <a:pPr marL="0" indent="0">
              <a:buNone/>
            </a:pPr>
            <a:r>
              <a:rPr lang="en-US" sz="2400" i="1" dirty="0">
                <a:solidFill>
                  <a:srgbClr val="FFCC66"/>
                </a:solidFill>
                <a:latin typeface="Calibri" panose="020F0502020204030204" pitchFamily="34" charset="0"/>
                <a:cs typeface="Calibri" panose="020F0502020204030204" pitchFamily="34" charset="0"/>
              </a:rPr>
              <a:t>	Avenge me on my persecutors.</a:t>
            </a:r>
          </a:p>
          <a:p>
            <a:pPr marL="0" indent="0">
              <a:buNone/>
            </a:pPr>
            <a:r>
              <a:rPr lang="en-US" sz="2400" i="1" dirty="0">
                <a:solidFill>
                  <a:srgbClr val="FFCC66"/>
                </a:solidFill>
                <a:latin typeface="Calibri" panose="020F0502020204030204" pitchFamily="34" charset="0"/>
                <a:cs typeface="Calibri" panose="020F0502020204030204" pitchFamily="34" charset="0"/>
              </a:rPr>
              <a:t>You are long-suffering—do not take me away;</a:t>
            </a:r>
          </a:p>
          <a:p>
            <a:pPr marL="0" indent="0">
              <a:buNone/>
            </a:pPr>
            <a:r>
              <a:rPr lang="en-US" sz="2400" i="1" dirty="0">
                <a:solidFill>
                  <a:srgbClr val="FFCC66"/>
                </a:solidFill>
                <a:latin typeface="Calibri" panose="020F0502020204030204" pitchFamily="34" charset="0"/>
                <a:cs typeface="Calibri" panose="020F0502020204030204" pitchFamily="34" charset="0"/>
              </a:rPr>
              <a:t>	Think how I suffer reproach for your sake.”</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“Will you be to me like a deceptive brook,</a:t>
            </a:r>
          </a:p>
          <a:p>
            <a:pPr marL="0" indent="0">
              <a:buNone/>
            </a:pPr>
            <a:r>
              <a:rPr lang="en-US" sz="2400" i="1" dirty="0">
                <a:solidFill>
                  <a:srgbClr val="FFCC66"/>
                </a:solidFill>
                <a:latin typeface="Calibri" panose="020F0502020204030204" pitchFamily="34" charset="0"/>
                <a:cs typeface="Calibri" panose="020F0502020204030204" pitchFamily="34" charset="0"/>
              </a:rPr>
              <a:t>	Like a spring that fails?”</a:t>
            </a:r>
            <a:r>
              <a:rPr lang="en-US" sz="2400" i="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						Jer. 15:10, 15 </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322129635"/>
      </p:ext>
    </p:extLst>
  </p:cSld>
  <p:clrMapOvr>
    <a:masterClrMapping/>
  </p:clrMapOvr>
  <p:transition>
    <p:wipe dir="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Slide Number Placeholder 6">
            <a:extLst>
              <a:ext uri="{FF2B5EF4-FFF2-40B4-BE49-F238E27FC236}">
                <a16:creationId xmlns:a16="http://schemas.microsoft.com/office/drawing/2014/main" id="{0CFCBE24-6AAF-48F0-BBA3-32EEB54961B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CF15A7FB-1A32-4B33-B9C8-BEEC599E553E}" type="slidenum">
              <a:rPr lang="en-US" altLang="en-US">
                <a:solidFill>
                  <a:srgbClr val="FFFFFF"/>
                </a:solidFill>
              </a:rPr>
              <a:pPr fontAlgn="base">
                <a:spcBef>
                  <a:spcPct val="0"/>
                </a:spcBef>
                <a:spcAft>
                  <a:spcPct val="0"/>
                </a:spcAft>
              </a:pPr>
              <a:t>132</a:t>
            </a:fld>
            <a:endParaRPr lang="en-US" altLang="en-US">
              <a:solidFill>
                <a:srgbClr val="FFFFFF"/>
              </a:solidFill>
            </a:endParaRPr>
          </a:p>
        </p:txBody>
      </p:sp>
      <p:sp>
        <p:nvSpPr>
          <p:cNvPr id="241666" name="Rectangle 2">
            <a:extLst>
              <a:ext uri="{FF2B5EF4-FFF2-40B4-BE49-F238E27FC236}">
                <a16:creationId xmlns:a16="http://schemas.microsoft.com/office/drawing/2014/main" id="{62DBE35C-139B-4329-9259-DC1ADBCFE19B}"/>
              </a:ext>
            </a:extLst>
          </p:cNvPr>
          <p:cNvSpPr>
            <a:spLocks noGrp="1" noChangeArrowheads="1"/>
          </p:cNvSpPr>
          <p:nvPr>
            <p:ph type="title"/>
          </p:nvPr>
        </p:nvSpPr>
        <p:spPr>
          <a:xfrm>
            <a:off x="1981200" y="152400"/>
            <a:ext cx="8229600" cy="1143000"/>
          </a:xfrm>
        </p:spPr>
        <p:txBody>
          <a:bodyPr/>
          <a:lstStyle/>
          <a:p>
            <a:pPr eaLnBrk="1" hangingPunct="1">
              <a:defRPr/>
            </a:pPr>
            <a:r>
              <a:rPr lang="en-US" altLang="en-US" sz="6600">
                <a:solidFill>
                  <a:srgbClr val="FF3399"/>
                </a:solidFill>
                <a:latin typeface="Freestyle Script" panose="030804020302050B0404" pitchFamily="66" charset="0"/>
              </a:rPr>
              <a:t>The Suffering Prophet</a:t>
            </a:r>
            <a:br>
              <a:rPr lang="en-US" altLang="en-US" sz="6600">
                <a:solidFill>
                  <a:srgbClr val="FF3399"/>
                </a:solidFill>
                <a:latin typeface="Freestyle Script" panose="030804020302050B0404" pitchFamily="66" charset="0"/>
              </a:rPr>
            </a:br>
            <a:r>
              <a:rPr lang="en-US" altLang="en-US" sz="2400" b="1">
                <a:solidFill>
                  <a:srgbClr val="FF3399"/>
                </a:solidFill>
                <a:latin typeface="Arial Narrow" panose="020B0606020202030204" pitchFamily="34" charset="0"/>
              </a:rPr>
              <a:t>15:10-21</a:t>
            </a:r>
            <a:endParaRPr lang="en-US" altLang="en-US" sz="5400" b="1">
              <a:solidFill>
                <a:srgbClr val="FF3399"/>
              </a:solidFill>
              <a:latin typeface="Freestyle Script" panose="030804020302050B0404" pitchFamily="66" charset="0"/>
            </a:endParaRPr>
          </a:p>
        </p:txBody>
      </p:sp>
      <p:sp>
        <p:nvSpPr>
          <p:cNvPr id="241667" name="Rectangle 3">
            <a:extLst>
              <a:ext uri="{FF2B5EF4-FFF2-40B4-BE49-F238E27FC236}">
                <a16:creationId xmlns:a16="http://schemas.microsoft.com/office/drawing/2014/main" id="{F422B1A0-6594-4D39-B073-E5E459BA36D2}"/>
              </a:ext>
            </a:extLst>
          </p:cNvPr>
          <p:cNvSpPr>
            <a:spLocks noGrp="1" noChangeArrowheads="1"/>
          </p:cNvSpPr>
          <p:nvPr>
            <p:ph type="body" sz="half" idx="1"/>
          </p:nvPr>
        </p:nvSpPr>
        <p:spPr>
          <a:xfrm>
            <a:off x="497305" y="1676400"/>
            <a:ext cx="5065295" cy="4495800"/>
          </a:xfrm>
        </p:spPr>
        <p:txBody>
          <a:bodyPr/>
          <a:lstStyle/>
          <a:p>
            <a:pPr eaLnBrk="1" hangingPunct="1">
              <a:lnSpc>
                <a:spcPct val="90000"/>
              </a:lnSpc>
              <a:buFont typeface="Wingdings" panose="05000000000000000000" pitchFamily="2" charset="2"/>
              <a:buNone/>
              <a:defRPr/>
            </a:pPr>
            <a:r>
              <a:rPr lang="en-US" altLang="en-US" sz="2800" dirty="0">
                <a:latin typeface="Arial Narrow" panose="020B0606020202030204" pitchFamily="34" charset="0"/>
              </a:rPr>
              <a:t>In an outburst of emotion, Jeremiah lamented his ministry. He was:</a:t>
            </a:r>
          </a:p>
          <a:p>
            <a:pPr lvl="1" eaLnBrk="1" hangingPunct="1">
              <a:lnSpc>
                <a:spcPct val="90000"/>
              </a:lnSpc>
              <a:defRPr/>
            </a:pPr>
            <a:r>
              <a:rPr lang="en-US" altLang="en-US" sz="2400" i="1" dirty="0">
                <a:latin typeface="Arial Narrow" panose="020B0606020202030204" pitchFamily="34" charset="0"/>
              </a:rPr>
              <a:t>Antagonized </a:t>
            </a:r>
            <a:r>
              <a:rPr lang="en-US" altLang="en-US" sz="2000" i="1" dirty="0">
                <a:latin typeface="Arial Narrow" panose="020B0606020202030204" pitchFamily="34" charset="0"/>
              </a:rPr>
              <a:t>(15:10)</a:t>
            </a:r>
          </a:p>
          <a:p>
            <a:pPr lvl="1" eaLnBrk="1" hangingPunct="1">
              <a:lnSpc>
                <a:spcPct val="90000"/>
              </a:lnSpc>
              <a:defRPr/>
            </a:pPr>
            <a:r>
              <a:rPr lang="en-US" altLang="en-US" sz="2400" i="1" dirty="0">
                <a:latin typeface="Arial Narrow" panose="020B0606020202030204" pitchFamily="34" charset="0"/>
              </a:rPr>
              <a:t>Ostracized </a:t>
            </a:r>
            <a:r>
              <a:rPr lang="en-US" altLang="en-US" sz="2000" i="1" dirty="0">
                <a:latin typeface="Arial Narrow" panose="020B0606020202030204" pitchFamily="34" charset="0"/>
              </a:rPr>
              <a:t>(15:15)</a:t>
            </a:r>
          </a:p>
          <a:p>
            <a:pPr lvl="1" eaLnBrk="1" hangingPunct="1">
              <a:lnSpc>
                <a:spcPct val="90000"/>
              </a:lnSpc>
              <a:defRPr/>
            </a:pPr>
            <a:r>
              <a:rPr lang="en-US" altLang="en-US" sz="2400" i="1" dirty="0">
                <a:latin typeface="Arial Narrow" panose="020B0606020202030204" pitchFamily="34" charset="0"/>
              </a:rPr>
              <a:t>Lonely </a:t>
            </a:r>
            <a:r>
              <a:rPr lang="en-US" altLang="en-US" sz="2000" i="1" dirty="0">
                <a:latin typeface="Arial Narrow" panose="020B0606020202030204" pitchFamily="34" charset="0"/>
              </a:rPr>
              <a:t>(15:17)</a:t>
            </a:r>
            <a:endParaRPr lang="en-US" altLang="en-US" sz="2400" i="1" dirty="0">
              <a:latin typeface="Arial Narrow" panose="020B0606020202030204" pitchFamily="34" charset="0"/>
            </a:endParaRPr>
          </a:p>
          <a:p>
            <a:pPr lvl="1" eaLnBrk="1" hangingPunct="1">
              <a:lnSpc>
                <a:spcPct val="90000"/>
              </a:lnSpc>
              <a:defRPr/>
            </a:pPr>
            <a:r>
              <a:rPr lang="en-US" altLang="en-US" sz="2400" i="1" dirty="0">
                <a:latin typeface="Arial Narrow" panose="020B0606020202030204" pitchFamily="34" charset="0"/>
              </a:rPr>
              <a:t>His anguish seemed interminable </a:t>
            </a:r>
            <a:r>
              <a:rPr lang="en-US" altLang="en-US" sz="2000" i="1" dirty="0">
                <a:latin typeface="Arial Narrow" panose="020B0606020202030204" pitchFamily="34" charset="0"/>
              </a:rPr>
              <a:t>(15:18a)</a:t>
            </a:r>
          </a:p>
          <a:p>
            <a:pPr eaLnBrk="1" hangingPunct="1">
              <a:lnSpc>
                <a:spcPct val="90000"/>
              </a:lnSpc>
              <a:buFont typeface="Wingdings" panose="05000000000000000000" pitchFamily="2" charset="2"/>
              <a:buNone/>
              <a:defRPr/>
            </a:pPr>
            <a:r>
              <a:rPr lang="en-US" altLang="en-US" sz="2800" dirty="0">
                <a:latin typeface="Arial Narrow" panose="020B0606020202030204" pitchFamily="34" charset="0"/>
              </a:rPr>
              <a:t>He even questioned God’s reliability (15:18b)!</a:t>
            </a:r>
          </a:p>
        </p:txBody>
      </p:sp>
      <p:sp>
        <p:nvSpPr>
          <p:cNvPr id="241668" name="Rectangle 4">
            <a:extLst>
              <a:ext uri="{FF2B5EF4-FFF2-40B4-BE49-F238E27FC236}">
                <a16:creationId xmlns:a16="http://schemas.microsoft.com/office/drawing/2014/main" id="{7054E21E-6469-4634-A02C-1036A7192127}"/>
              </a:ext>
            </a:extLst>
          </p:cNvPr>
          <p:cNvSpPr>
            <a:spLocks noGrp="1" noChangeArrowheads="1"/>
          </p:cNvSpPr>
          <p:nvPr>
            <p:ph type="body" sz="half" idx="2"/>
          </p:nvPr>
        </p:nvSpPr>
        <p:spPr>
          <a:xfrm>
            <a:off x="5638800" y="1676400"/>
            <a:ext cx="5943600" cy="3152274"/>
          </a:xfrm>
          <a:solidFill>
            <a:srgbClr val="4C004C"/>
          </a:solidFill>
          <a:ln w="28575">
            <a:solidFill>
              <a:srgbClr val="FFFF99"/>
            </a:solidFill>
            <a:miter lim="800000"/>
            <a:headEnd/>
            <a:tailEnd/>
          </a:ln>
        </p:spPr>
        <p:txBody>
          <a:bodyPr/>
          <a:lstStyle/>
          <a:p>
            <a:pPr eaLnBrk="1" hangingPunct="1">
              <a:lnSpc>
                <a:spcPct val="90000"/>
              </a:lnSpc>
              <a:buFont typeface="Wingdings" panose="05000000000000000000" pitchFamily="2" charset="2"/>
              <a:buNone/>
              <a:defRPr/>
            </a:pPr>
            <a:r>
              <a:rPr lang="en-US" altLang="en-US" dirty="0">
                <a:solidFill>
                  <a:srgbClr val="FFFF99"/>
                </a:solidFill>
                <a:latin typeface="Bernard MT Condensed" panose="02050806060905020404" pitchFamily="18" charset="0"/>
              </a:rPr>
              <a:t>Yahweh rebuked his impertinent prophet for such accusations:</a:t>
            </a:r>
          </a:p>
          <a:p>
            <a:pPr eaLnBrk="1" hangingPunct="1">
              <a:defRPr/>
            </a:pPr>
            <a:r>
              <a:rPr lang="en-US" altLang="en-US" sz="2400" dirty="0">
                <a:solidFill>
                  <a:srgbClr val="FFFF99"/>
                </a:solidFill>
                <a:latin typeface="Lucida Bright" panose="02040602050505020304" pitchFamily="18" charset="0"/>
              </a:rPr>
              <a:t>Jeremiah had told the nation to repent; now Yahweh tells Jeremiah to repent (15:19).</a:t>
            </a:r>
          </a:p>
          <a:p>
            <a:pPr eaLnBrk="1" hangingPunct="1">
              <a:defRPr/>
            </a:pPr>
            <a:r>
              <a:rPr lang="en-US" altLang="en-US" sz="2400" dirty="0">
                <a:solidFill>
                  <a:srgbClr val="FFFF99"/>
                </a:solidFill>
                <a:latin typeface="Lucida Bright" panose="02040602050505020304" pitchFamily="18" charset="0"/>
              </a:rPr>
              <a:t>He must remain resolute and not be shaped by his audience (15:19b-20).</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1667">
                                            <p:txEl>
                                              <p:pRg st="5" end="5"/>
                                            </p:txEl>
                                          </p:spTgt>
                                        </p:tgtEl>
                                        <p:attrNameLst>
                                          <p:attrName>style.visibility</p:attrName>
                                        </p:attrNameLst>
                                      </p:cBhvr>
                                      <p:to>
                                        <p:strVal val="visible"/>
                                      </p:to>
                                    </p:set>
                                    <p:anim calcmode="lin" valueType="num">
                                      <p:cBhvr additive="base">
                                        <p:cTn id="7" dur="500" fill="hold"/>
                                        <p:tgtEl>
                                          <p:spTgt spid="241667">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16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41668">
                                            <p:txEl>
                                              <p:pRg st="0" end="0"/>
                                            </p:txEl>
                                          </p:spTgt>
                                        </p:tgtEl>
                                        <p:attrNameLst>
                                          <p:attrName>style.visibility</p:attrName>
                                        </p:attrNameLst>
                                      </p:cBhvr>
                                      <p:to>
                                        <p:strVal val="visible"/>
                                      </p:to>
                                    </p:set>
                                    <p:anim calcmode="lin" valueType="num">
                                      <p:cBhvr>
                                        <p:cTn id="13" dur="500" fill="hold"/>
                                        <p:tgtEl>
                                          <p:spTgt spid="24166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4166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1668">
                                            <p:txEl>
                                              <p:pRg st="1" end="1"/>
                                            </p:txEl>
                                          </p:spTgt>
                                        </p:tgtEl>
                                        <p:attrNameLst>
                                          <p:attrName>style.visibility</p:attrName>
                                        </p:attrNameLst>
                                      </p:cBhvr>
                                      <p:to>
                                        <p:strVal val="visible"/>
                                      </p:to>
                                    </p:set>
                                    <p:anim calcmode="lin" valueType="num">
                                      <p:cBhvr additive="base">
                                        <p:cTn id="19" dur="500" fill="hold"/>
                                        <p:tgtEl>
                                          <p:spTgt spid="24166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16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1668">
                                            <p:txEl>
                                              <p:pRg st="2" end="2"/>
                                            </p:txEl>
                                          </p:spTgt>
                                        </p:tgtEl>
                                        <p:attrNameLst>
                                          <p:attrName>style.visibility</p:attrName>
                                        </p:attrNameLst>
                                      </p:cBhvr>
                                      <p:to>
                                        <p:strVal val="visible"/>
                                      </p:to>
                                    </p:set>
                                    <p:anim calcmode="lin" valueType="num">
                                      <p:cBhvr additive="base">
                                        <p:cTn id="25" dur="500" fill="hold"/>
                                        <p:tgtEl>
                                          <p:spTgt spid="24166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166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860926" y="352050"/>
            <a:ext cx="10721474" cy="6193129"/>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“Heal me, O Yahweh, and I will be healed;</a:t>
            </a:r>
          </a:p>
          <a:p>
            <a:pPr marL="0" indent="0">
              <a:buNone/>
            </a:pPr>
            <a:r>
              <a:rPr lang="en-US" sz="2400" i="1" dirty="0">
                <a:solidFill>
                  <a:srgbClr val="FFCC66"/>
                </a:solidFill>
                <a:latin typeface="Calibri" panose="020F0502020204030204" pitchFamily="34" charset="0"/>
                <a:cs typeface="Calibri" panose="020F0502020204030204" pitchFamily="34" charset="0"/>
              </a:rPr>
              <a:t>	Save me, and I will be saved,</a:t>
            </a:r>
          </a:p>
          <a:p>
            <a:pPr marL="0" indent="0">
              <a:buNone/>
            </a:pPr>
            <a:r>
              <a:rPr lang="en-US" sz="2400" i="1" dirty="0">
                <a:solidFill>
                  <a:srgbClr val="FFCC66"/>
                </a:solidFill>
                <a:latin typeface="Calibri" panose="020F0502020204030204" pitchFamily="34" charset="0"/>
                <a:cs typeface="Calibri" panose="020F0502020204030204" pitchFamily="34" charset="0"/>
              </a:rPr>
              <a:t>	For you are the one I praise.</a:t>
            </a:r>
          </a:p>
          <a:p>
            <a:pPr marL="0" indent="0">
              <a:buNone/>
            </a:pPr>
            <a:r>
              <a:rPr lang="en-US" sz="2400" i="1" dirty="0">
                <a:solidFill>
                  <a:srgbClr val="FFCC66"/>
                </a:solidFill>
                <a:latin typeface="Calibri" panose="020F0502020204030204" pitchFamily="34" charset="0"/>
                <a:cs typeface="Calibri" panose="020F0502020204030204" pitchFamily="34" charset="0"/>
              </a:rPr>
              <a:t>They keep saying to me, </a:t>
            </a:r>
          </a:p>
          <a:p>
            <a:pPr marL="0" indent="0">
              <a:buNone/>
            </a:pPr>
            <a:r>
              <a:rPr lang="en-US" sz="2400" i="1" dirty="0">
                <a:solidFill>
                  <a:srgbClr val="FFCC66"/>
                </a:solidFill>
                <a:latin typeface="Calibri" panose="020F0502020204030204" pitchFamily="34" charset="0"/>
                <a:cs typeface="Calibri" panose="020F0502020204030204" pitchFamily="34" charset="0"/>
              </a:rPr>
              <a:t>	‘Where is the word of Yahweh?</a:t>
            </a:r>
            <a:r>
              <a:rPr lang="en-US" sz="2400" i="1" dirty="0">
                <a:latin typeface="Calibri" panose="020F0502020204030204" pitchFamily="34" charset="0"/>
                <a:cs typeface="Calibri" panose="020F0502020204030204" pitchFamily="34" charset="0"/>
              </a:rPr>
              <a:t>						</a:t>
            </a:r>
          </a:p>
          <a:p>
            <a:pPr marL="0" indent="0">
              <a:buNone/>
            </a:pPr>
            <a:r>
              <a:rPr lang="en-US" sz="2400" i="1" dirty="0">
                <a:latin typeface="Calibri" panose="020F0502020204030204" pitchFamily="34" charset="0"/>
                <a:cs typeface="Calibri" panose="020F0502020204030204" pitchFamily="34" charset="0"/>
              </a:rPr>
              <a:t>	</a:t>
            </a:r>
            <a:r>
              <a:rPr lang="en-US" sz="2400" i="1" dirty="0">
                <a:solidFill>
                  <a:srgbClr val="FFCC66"/>
                </a:solidFill>
                <a:latin typeface="Calibri" panose="020F0502020204030204" pitchFamily="34" charset="0"/>
                <a:cs typeface="Calibri" panose="020F0502020204030204" pitchFamily="34" charset="0"/>
              </a:rPr>
              <a:t>Let it now be fulfilled!’”</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“Let my persecutors be put to shame,</a:t>
            </a:r>
          </a:p>
          <a:p>
            <a:pPr marL="0" indent="0">
              <a:buNone/>
            </a:pPr>
            <a:r>
              <a:rPr lang="en-US" sz="2400" i="1" dirty="0">
                <a:solidFill>
                  <a:srgbClr val="FFCC66"/>
                </a:solidFill>
                <a:latin typeface="Calibri" panose="020F0502020204030204" pitchFamily="34" charset="0"/>
                <a:cs typeface="Calibri" panose="020F0502020204030204" pitchFamily="34" charset="0"/>
              </a:rPr>
              <a:t>	But keep me from shame.</a:t>
            </a:r>
          </a:p>
          <a:p>
            <a:pPr marL="0" indent="0">
              <a:buNone/>
            </a:pPr>
            <a:r>
              <a:rPr lang="en-US" sz="2400" i="1" dirty="0">
                <a:solidFill>
                  <a:srgbClr val="FFCC66"/>
                </a:solidFill>
                <a:latin typeface="Calibri" panose="020F0502020204030204" pitchFamily="34" charset="0"/>
                <a:cs typeface="Calibri" panose="020F0502020204030204" pitchFamily="34" charset="0"/>
              </a:rPr>
              <a:t>Let them be terrified,</a:t>
            </a:r>
          </a:p>
          <a:p>
            <a:pPr marL="0" indent="0">
              <a:buNone/>
            </a:pPr>
            <a:r>
              <a:rPr lang="en-US" sz="2400" i="1" dirty="0">
                <a:solidFill>
                  <a:srgbClr val="FFCC66"/>
                </a:solidFill>
                <a:latin typeface="Calibri" panose="020F0502020204030204" pitchFamily="34" charset="0"/>
                <a:cs typeface="Calibri" panose="020F0502020204030204" pitchFamily="34" charset="0"/>
              </a:rPr>
              <a:t>	But keep me from terror.</a:t>
            </a:r>
          </a:p>
          <a:p>
            <a:pPr marL="0" indent="0">
              <a:buNone/>
            </a:pPr>
            <a:r>
              <a:rPr lang="en-US" sz="2400" i="1" dirty="0">
                <a:solidFill>
                  <a:srgbClr val="FFCC66"/>
                </a:solidFill>
                <a:latin typeface="Calibri" panose="020F0502020204030204" pitchFamily="34" charset="0"/>
                <a:cs typeface="Calibri" panose="020F0502020204030204" pitchFamily="34" charset="0"/>
              </a:rPr>
              <a:t>Bring on them the day of disaster;</a:t>
            </a:r>
          </a:p>
          <a:p>
            <a:pPr marL="0" indent="0">
              <a:buNone/>
            </a:pPr>
            <a:r>
              <a:rPr lang="en-US" sz="2400" i="1" dirty="0">
                <a:solidFill>
                  <a:srgbClr val="FFCC66"/>
                </a:solidFill>
                <a:latin typeface="Calibri" panose="020F0502020204030204" pitchFamily="34" charset="0"/>
                <a:cs typeface="Calibri" panose="020F0502020204030204" pitchFamily="34" charset="0"/>
              </a:rPr>
              <a:t>	Destroy them with double destruction.”</a:t>
            </a:r>
            <a:endParaRPr lang="en-US" sz="2400" i="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							Jer. 17:14-15, 18</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1333491410"/>
      </p:ext>
    </p:extLst>
  </p:cSld>
  <p:clrMapOvr>
    <a:masterClrMapping/>
  </p:clrMapOvr>
  <p:transition>
    <p:wipe dir="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Slide Number Placeholder 6">
            <a:extLst>
              <a:ext uri="{FF2B5EF4-FFF2-40B4-BE49-F238E27FC236}">
                <a16:creationId xmlns:a16="http://schemas.microsoft.com/office/drawing/2014/main" id="{3A154156-D1AF-4592-BC66-4140DB8B696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B5FFB51E-C3A5-40D3-9298-2BA7A0C9EFEF}" type="slidenum">
              <a:rPr lang="en-US" altLang="en-US">
                <a:solidFill>
                  <a:srgbClr val="FFFFFF"/>
                </a:solidFill>
              </a:rPr>
              <a:pPr fontAlgn="base">
                <a:spcBef>
                  <a:spcPct val="0"/>
                </a:spcBef>
                <a:spcAft>
                  <a:spcPct val="0"/>
                </a:spcAft>
              </a:pPr>
              <a:t>134</a:t>
            </a:fld>
            <a:endParaRPr lang="en-US" altLang="en-US">
              <a:solidFill>
                <a:srgbClr val="FFFFFF"/>
              </a:solidFill>
            </a:endParaRPr>
          </a:p>
        </p:txBody>
      </p:sp>
      <p:sp>
        <p:nvSpPr>
          <p:cNvPr id="242690" name="Rectangle 2">
            <a:extLst>
              <a:ext uri="{FF2B5EF4-FFF2-40B4-BE49-F238E27FC236}">
                <a16:creationId xmlns:a16="http://schemas.microsoft.com/office/drawing/2014/main" id="{6829E789-8683-4121-A94B-F6B3969B6F94}"/>
              </a:ext>
            </a:extLst>
          </p:cNvPr>
          <p:cNvSpPr>
            <a:spLocks noGrp="1" noChangeArrowheads="1"/>
          </p:cNvSpPr>
          <p:nvPr>
            <p:ph type="title"/>
          </p:nvPr>
        </p:nvSpPr>
        <p:spPr>
          <a:xfrm>
            <a:off x="1981200" y="228600"/>
            <a:ext cx="8229600" cy="1143000"/>
          </a:xfrm>
        </p:spPr>
        <p:txBody>
          <a:bodyPr/>
          <a:lstStyle/>
          <a:p>
            <a:pPr eaLnBrk="1" hangingPunct="1">
              <a:defRPr/>
            </a:pPr>
            <a:r>
              <a:rPr lang="en-US" altLang="en-US" sz="6600">
                <a:solidFill>
                  <a:srgbClr val="FEBB00"/>
                </a:solidFill>
                <a:latin typeface="Freestyle Script" panose="030804020302050B0404" pitchFamily="66" charset="0"/>
              </a:rPr>
              <a:t>Vindication</a:t>
            </a:r>
            <a:br>
              <a:rPr lang="en-US" altLang="en-US" sz="6600">
                <a:solidFill>
                  <a:srgbClr val="FEBB00"/>
                </a:solidFill>
                <a:latin typeface="Freestyle Script" panose="030804020302050B0404" pitchFamily="66" charset="0"/>
              </a:rPr>
            </a:br>
            <a:r>
              <a:rPr lang="en-US" altLang="en-US" sz="2400" b="1">
                <a:solidFill>
                  <a:srgbClr val="FEBB00"/>
                </a:solidFill>
                <a:latin typeface="Arial Narrow" panose="020B0606020202030204" pitchFamily="34" charset="0"/>
              </a:rPr>
              <a:t>17:14-18</a:t>
            </a:r>
            <a:endParaRPr lang="en-US" altLang="en-US" sz="5400" b="1">
              <a:solidFill>
                <a:srgbClr val="FEBB00"/>
              </a:solidFill>
              <a:latin typeface="Freestyle Script" panose="030804020302050B0404" pitchFamily="66" charset="0"/>
            </a:endParaRPr>
          </a:p>
        </p:txBody>
      </p:sp>
      <p:sp>
        <p:nvSpPr>
          <p:cNvPr id="242691" name="Rectangle 3">
            <a:extLst>
              <a:ext uri="{FF2B5EF4-FFF2-40B4-BE49-F238E27FC236}">
                <a16:creationId xmlns:a16="http://schemas.microsoft.com/office/drawing/2014/main" id="{AE72196E-6984-4058-8C75-CBA7AF8F6C3C}"/>
              </a:ext>
            </a:extLst>
          </p:cNvPr>
          <p:cNvSpPr>
            <a:spLocks noGrp="1" noChangeArrowheads="1"/>
          </p:cNvSpPr>
          <p:nvPr>
            <p:ph type="body" sz="half" idx="1"/>
          </p:nvPr>
        </p:nvSpPr>
        <p:spPr>
          <a:xfrm>
            <a:off x="7010400" y="2037346"/>
            <a:ext cx="4572000" cy="4439654"/>
          </a:xfrm>
        </p:spPr>
        <p:txBody>
          <a:bodyPr/>
          <a:lstStyle/>
          <a:p>
            <a:pPr eaLnBrk="1" hangingPunct="1">
              <a:lnSpc>
                <a:spcPct val="80000"/>
              </a:lnSpc>
              <a:buFont typeface="Wingdings" panose="05000000000000000000" pitchFamily="2" charset="2"/>
              <a:buNone/>
              <a:defRPr/>
            </a:pPr>
            <a:r>
              <a:rPr lang="en-US" altLang="en-US" sz="2400" dirty="0">
                <a:latin typeface="Arial Narrow" panose="020B0606020202030204" pitchFamily="34" charset="0"/>
              </a:rPr>
              <a:t>When Jeremiah asked for “healing” (17:14a), he prayed for his predictions to come to pass. His “healing” would occur only when Yahweh fulfilled the promise of judgment.</a:t>
            </a:r>
          </a:p>
          <a:p>
            <a:pPr eaLnBrk="1" hangingPunct="1">
              <a:lnSpc>
                <a:spcPct val="80000"/>
              </a:lnSpc>
              <a:buFont typeface="Wingdings" panose="05000000000000000000" pitchFamily="2" charset="2"/>
              <a:buNone/>
              <a:defRPr/>
            </a:pPr>
            <a:r>
              <a:rPr lang="en-US" altLang="en-US" sz="2400" dirty="0">
                <a:latin typeface="Arial Narrow" panose="020B0606020202030204" pitchFamily="34" charset="0"/>
              </a:rPr>
              <a:t>Jeremiah reminded God that he had been faithful to his prophetic commission (17:16).</a:t>
            </a:r>
          </a:p>
          <a:p>
            <a:pPr eaLnBrk="1" hangingPunct="1">
              <a:lnSpc>
                <a:spcPct val="80000"/>
              </a:lnSpc>
              <a:buFont typeface="Wingdings" panose="05000000000000000000" pitchFamily="2" charset="2"/>
              <a:buNone/>
              <a:defRPr/>
            </a:pPr>
            <a:r>
              <a:rPr lang="en-US" altLang="en-US" sz="2400" dirty="0">
                <a:latin typeface="Arial Narrow" panose="020B0606020202030204" pitchFamily="34" charset="0"/>
              </a:rPr>
              <a:t>Once more, he prayed for his enemies to be shamed and destroyed (17:18).</a:t>
            </a:r>
          </a:p>
        </p:txBody>
      </p:sp>
      <p:sp>
        <p:nvSpPr>
          <p:cNvPr id="242692" name="Rectangle 4">
            <a:extLst>
              <a:ext uri="{FF2B5EF4-FFF2-40B4-BE49-F238E27FC236}">
                <a16:creationId xmlns:a16="http://schemas.microsoft.com/office/drawing/2014/main" id="{DFFFDF4B-52A6-4CE8-B536-EB94551DA8DD}"/>
              </a:ext>
            </a:extLst>
          </p:cNvPr>
          <p:cNvSpPr>
            <a:spLocks noGrp="1" noChangeArrowheads="1"/>
          </p:cNvSpPr>
          <p:nvPr>
            <p:ph type="body" sz="half" idx="2"/>
          </p:nvPr>
        </p:nvSpPr>
        <p:spPr>
          <a:xfrm>
            <a:off x="513347" y="2037347"/>
            <a:ext cx="6240379" cy="3433012"/>
          </a:xfrm>
          <a:solidFill>
            <a:srgbClr val="A27800"/>
          </a:solidFill>
          <a:ln w="28575">
            <a:solidFill>
              <a:srgbClr val="FFFF99"/>
            </a:solidFill>
            <a:miter lim="800000"/>
            <a:headEnd/>
            <a:tailEnd/>
          </a:ln>
        </p:spPr>
        <p:txBody>
          <a:bodyPr/>
          <a:lstStyle/>
          <a:p>
            <a:pPr eaLnBrk="1" hangingPunct="1">
              <a:buFont typeface="Wingdings" panose="05000000000000000000" pitchFamily="2" charset="2"/>
              <a:buNone/>
              <a:defRPr/>
            </a:pPr>
            <a:r>
              <a:rPr lang="en-US" altLang="en-US" sz="2800" dirty="0">
                <a:solidFill>
                  <a:srgbClr val="FFFF99"/>
                </a:solidFill>
                <a:latin typeface="Bernard MT Condensed" panose="02050806060905020404" pitchFamily="18" charset="0"/>
              </a:rPr>
              <a:t>Because Jeremiah did not give a date for Jerusalem’s destruction, and because his ministry was lengthy, he was susceptible to the charge of unfulfilled prophecy.</a:t>
            </a:r>
          </a:p>
          <a:p>
            <a:pPr eaLnBrk="1" hangingPunct="1">
              <a:buFont typeface="Wingdings" panose="05000000000000000000" pitchFamily="2" charset="2"/>
              <a:buNone/>
              <a:defRPr/>
            </a:pPr>
            <a:r>
              <a:rPr lang="en-US" altLang="en-US" sz="2800" dirty="0">
                <a:solidFill>
                  <a:srgbClr val="FFFF99"/>
                </a:solidFill>
                <a:latin typeface="Bernard MT Condensed" panose="02050806060905020404" pitchFamily="18" charset="0"/>
              </a:rPr>
              <a:t>Ezekiel, similarly, was taunted with the cliché “the days go by and every vision comes to nothing” </a:t>
            </a:r>
            <a:r>
              <a:rPr lang="en-US" altLang="en-US" sz="2400" dirty="0">
                <a:solidFill>
                  <a:srgbClr val="FFFF99"/>
                </a:solidFill>
                <a:latin typeface="Arial Narrow" panose="020B0606020202030204" pitchFamily="34" charset="0"/>
              </a:rPr>
              <a:t>(Eze. 12:22, 27).</a:t>
            </a:r>
            <a:endParaRPr lang="en-US" altLang="en-US" sz="2800" dirty="0">
              <a:solidFill>
                <a:srgbClr val="FFFF99"/>
              </a:solidFill>
              <a:latin typeface="Bernard MT Condensed" panose="020508060609050204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42692">
                                            <p:txEl>
                                              <p:pRg st="0" end="0"/>
                                            </p:txEl>
                                          </p:spTgt>
                                        </p:tgtEl>
                                        <p:attrNameLst>
                                          <p:attrName>style.visibility</p:attrName>
                                        </p:attrNameLst>
                                      </p:cBhvr>
                                      <p:to>
                                        <p:strVal val="visible"/>
                                      </p:to>
                                    </p:set>
                                    <p:anim calcmode="lin" valueType="num">
                                      <p:cBhvr>
                                        <p:cTn id="7" dur="500" fill="hold"/>
                                        <p:tgtEl>
                                          <p:spTgt spid="24269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26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42692">
                                            <p:txEl>
                                              <p:pRg st="1" end="1"/>
                                            </p:txEl>
                                          </p:spTgt>
                                        </p:tgtEl>
                                        <p:attrNameLst>
                                          <p:attrName>style.visibility</p:attrName>
                                        </p:attrNameLst>
                                      </p:cBhvr>
                                      <p:to>
                                        <p:strVal val="visible"/>
                                      </p:to>
                                    </p:set>
                                    <p:anim calcmode="lin" valueType="num">
                                      <p:cBhvr>
                                        <p:cTn id="13" dur="500" fill="hold"/>
                                        <p:tgtEl>
                                          <p:spTgt spid="24269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426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2691">
                                            <p:txEl>
                                              <p:pRg st="0" end="0"/>
                                            </p:txEl>
                                          </p:spTgt>
                                        </p:tgtEl>
                                        <p:attrNameLst>
                                          <p:attrName>style.visibility</p:attrName>
                                        </p:attrNameLst>
                                      </p:cBhvr>
                                      <p:to>
                                        <p:strVal val="visible"/>
                                      </p:to>
                                    </p:set>
                                    <p:anim calcmode="lin" valueType="num">
                                      <p:cBhvr additive="base">
                                        <p:cTn id="19" dur="500" fill="hold"/>
                                        <p:tgtEl>
                                          <p:spTgt spid="24269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2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2691">
                                            <p:txEl>
                                              <p:pRg st="1" end="1"/>
                                            </p:txEl>
                                          </p:spTgt>
                                        </p:tgtEl>
                                        <p:attrNameLst>
                                          <p:attrName>style.visibility</p:attrName>
                                        </p:attrNameLst>
                                      </p:cBhvr>
                                      <p:to>
                                        <p:strVal val="visible"/>
                                      </p:to>
                                    </p:set>
                                    <p:anim calcmode="lin" valueType="num">
                                      <p:cBhvr additive="base">
                                        <p:cTn id="25" dur="500" fill="hold"/>
                                        <p:tgtEl>
                                          <p:spTgt spid="24269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2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42691">
                                            <p:txEl>
                                              <p:pRg st="2" end="2"/>
                                            </p:txEl>
                                          </p:spTgt>
                                        </p:tgtEl>
                                        <p:attrNameLst>
                                          <p:attrName>style.visibility</p:attrName>
                                        </p:attrNameLst>
                                      </p:cBhvr>
                                      <p:to>
                                        <p:strVal val="visible"/>
                                      </p:to>
                                    </p:set>
                                    <p:anim calcmode="lin" valueType="num">
                                      <p:cBhvr additive="base">
                                        <p:cTn id="31" dur="500" fill="hold"/>
                                        <p:tgtEl>
                                          <p:spTgt spid="242691">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26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860926" y="175588"/>
            <a:ext cx="10721474" cy="6505950"/>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“They said, ‘Come, let’s make plans against Jeremiah…let’s attack him with our tongues and pay no attention to anything he says.’</a:t>
            </a:r>
          </a:p>
          <a:p>
            <a:pPr marL="0" indent="0">
              <a:buNone/>
            </a:pPr>
            <a:endParaRPr lang="en-US" sz="2400" b="1"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“Listen to me, O Yahweh; hear what my accusers are saying!</a:t>
            </a:r>
          </a:p>
          <a:p>
            <a:pPr marL="0" indent="0">
              <a:buNone/>
            </a:pPr>
            <a:r>
              <a:rPr lang="en-US" sz="2400" i="1" dirty="0">
                <a:solidFill>
                  <a:srgbClr val="FFCC66"/>
                </a:solidFill>
                <a:latin typeface="Calibri" panose="020F0502020204030204" pitchFamily="34" charset="0"/>
                <a:cs typeface="Calibri" panose="020F0502020204030204" pitchFamily="34" charset="0"/>
              </a:rPr>
              <a:t>Should good be repaid with evil? Yet they have dug a pit for me.</a:t>
            </a:r>
          </a:p>
          <a:p>
            <a:pPr marL="0" indent="0">
              <a:buNone/>
            </a:pPr>
            <a:r>
              <a:rPr lang="en-US" sz="2400" i="1" dirty="0">
                <a:solidFill>
                  <a:srgbClr val="FFCC66"/>
                </a:solidFill>
                <a:latin typeface="Calibri" panose="020F0502020204030204" pitchFamily="34" charset="0"/>
                <a:cs typeface="Calibri" panose="020F0502020204030204" pitchFamily="34" charset="0"/>
              </a:rPr>
              <a:t>Remember that I stood before you and spoke in their behalf to turn your wrath</a:t>
            </a:r>
            <a:r>
              <a:rPr lang="en-US" sz="2400" b="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	</a:t>
            </a:r>
            <a:r>
              <a:rPr lang="en-US" sz="2400" i="1" dirty="0">
                <a:solidFill>
                  <a:srgbClr val="FFCC66"/>
                </a:solidFill>
                <a:latin typeface="Calibri" panose="020F0502020204030204" pitchFamily="34" charset="0"/>
                <a:cs typeface="Calibri" panose="020F0502020204030204" pitchFamily="34" charset="0"/>
              </a:rPr>
              <a:t>away from them.</a:t>
            </a:r>
          </a:p>
          <a:p>
            <a:pPr marL="0" indent="0">
              <a:buNone/>
            </a:pPr>
            <a:r>
              <a:rPr lang="en-US" sz="2400" i="1" dirty="0">
                <a:solidFill>
                  <a:srgbClr val="FFCC66"/>
                </a:solidFill>
                <a:latin typeface="Calibri" panose="020F0502020204030204" pitchFamily="34" charset="0"/>
                <a:cs typeface="Calibri" panose="020F0502020204030204" pitchFamily="34" charset="0"/>
              </a:rPr>
              <a:t>So give their children over to famine;</a:t>
            </a:r>
          </a:p>
          <a:p>
            <a:pPr marL="0" indent="0">
              <a:buNone/>
            </a:pPr>
            <a:r>
              <a:rPr lang="en-US" sz="2400" i="1" dirty="0">
                <a:solidFill>
                  <a:srgbClr val="FFCC66"/>
                </a:solidFill>
                <a:latin typeface="Calibri" panose="020F0502020204030204" pitchFamily="34" charset="0"/>
                <a:cs typeface="Calibri" panose="020F0502020204030204" pitchFamily="34" charset="0"/>
              </a:rPr>
              <a:t>	Hand them over to the power of the sword.</a:t>
            </a:r>
          </a:p>
          <a:p>
            <a:pPr marL="0" indent="0">
              <a:buNone/>
            </a:pPr>
            <a:r>
              <a:rPr lang="en-US" sz="2400" i="1" dirty="0">
                <a:solidFill>
                  <a:srgbClr val="FFCC66"/>
                </a:solidFill>
                <a:latin typeface="Calibri" panose="020F0502020204030204" pitchFamily="34" charset="0"/>
                <a:cs typeface="Calibri" panose="020F0502020204030204" pitchFamily="34" charset="0"/>
              </a:rPr>
              <a:t>Let their wives be made childless and widows;</a:t>
            </a:r>
          </a:p>
          <a:p>
            <a:pPr marL="0" indent="0">
              <a:buNone/>
            </a:pPr>
            <a:r>
              <a:rPr lang="en-US" sz="2400" i="1" dirty="0">
                <a:solidFill>
                  <a:srgbClr val="FFCC66"/>
                </a:solidFill>
                <a:latin typeface="Calibri" panose="020F0502020204030204" pitchFamily="34" charset="0"/>
                <a:cs typeface="Calibri" panose="020F0502020204030204" pitchFamily="34" charset="0"/>
              </a:rPr>
              <a:t>	Let their men be put to death, their young men slain by the sword in battle.”</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“Do not forgive their crimes or blot out their sins from your sight.”</a:t>
            </a:r>
          </a:p>
          <a:p>
            <a:pPr marL="0" indent="0">
              <a:buNone/>
            </a:pP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						Jer. 18:18-21, 23b</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2810891497"/>
      </p:ext>
    </p:extLst>
  </p:cSld>
  <p:clrMapOvr>
    <a:masterClrMapping/>
  </p:clrMapOvr>
  <p:transition>
    <p:wipe dir="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Slide Number Placeholder 6">
            <a:extLst>
              <a:ext uri="{FF2B5EF4-FFF2-40B4-BE49-F238E27FC236}">
                <a16:creationId xmlns:a16="http://schemas.microsoft.com/office/drawing/2014/main" id="{6E5EAC7F-03B9-4384-9DED-DCBA0AAF787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4C1922A0-1D17-40C6-8EAA-FA127CD0F694}" type="slidenum">
              <a:rPr lang="en-US" altLang="en-US">
                <a:solidFill>
                  <a:srgbClr val="FFFFFF"/>
                </a:solidFill>
              </a:rPr>
              <a:pPr fontAlgn="base">
                <a:spcBef>
                  <a:spcPct val="0"/>
                </a:spcBef>
                <a:spcAft>
                  <a:spcPct val="0"/>
                </a:spcAft>
              </a:pPr>
              <a:t>136</a:t>
            </a:fld>
            <a:endParaRPr lang="en-US" altLang="en-US">
              <a:solidFill>
                <a:srgbClr val="FFFFFF"/>
              </a:solidFill>
            </a:endParaRPr>
          </a:p>
        </p:txBody>
      </p:sp>
      <p:sp>
        <p:nvSpPr>
          <p:cNvPr id="244738" name="Rectangle 2">
            <a:extLst>
              <a:ext uri="{FF2B5EF4-FFF2-40B4-BE49-F238E27FC236}">
                <a16:creationId xmlns:a16="http://schemas.microsoft.com/office/drawing/2014/main" id="{15917E63-480E-4516-A195-B5EF2323999D}"/>
              </a:ext>
            </a:extLst>
          </p:cNvPr>
          <p:cNvSpPr>
            <a:spLocks noGrp="1" noChangeArrowheads="1"/>
          </p:cNvSpPr>
          <p:nvPr>
            <p:ph type="title"/>
          </p:nvPr>
        </p:nvSpPr>
        <p:spPr>
          <a:xfrm>
            <a:off x="1981200" y="152400"/>
            <a:ext cx="8229600" cy="1143000"/>
          </a:xfrm>
        </p:spPr>
        <p:txBody>
          <a:bodyPr/>
          <a:lstStyle/>
          <a:p>
            <a:pPr eaLnBrk="1" hangingPunct="1">
              <a:defRPr/>
            </a:pPr>
            <a:r>
              <a:rPr lang="en-US" altLang="en-US" sz="6600">
                <a:solidFill>
                  <a:srgbClr val="CCCC00"/>
                </a:solidFill>
                <a:latin typeface="Freestyle Script" panose="030804020302050B0404" pitchFamily="66" charset="0"/>
              </a:rPr>
              <a:t>Vengeance and Retribution</a:t>
            </a:r>
            <a:br>
              <a:rPr lang="en-US" altLang="en-US" sz="6600">
                <a:solidFill>
                  <a:srgbClr val="CCCC00"/>
                </a:solidFill>
                <a:latin typeface="Freestyle Script" panose="030804020302050B0404" pitchFamily="66" charset="0"/>
              </a:rPr>
            </a:br>
            <a:r>
              <a:rPr lang="en-US" altLang="en-US" sz="2400" b="1">
                <a:solidFill>
                  <a:srgbClr val="CCCC00"/>
                </a:solidFill>
                <a:latin typeface="Arial Narrow" panose="020B0606020202030204" pitchFamily="34" charset="0"/>
              </a:rPr>
              <a:t>18:18-23</a:t>
            </a:r>
            <a:endParaRPr lang="en-US" altLang="en-US" sz="5400" b="1">
              <a:solidFill>
                <a:srgbClr val="CCCC00"/>
              </a:solidFill>
              <a:latin typeface="Freestyle Script" panose="030804020302050B0404" pitchFamily="66" charset="0"/>
            </a:endParaRPr>
          </a:p>
        </p:txBody>
      </p:sp>
      <p:sp>
        <p:nvSpPr>
          <p:cNvPr id="244739" name="Rectangle 3">
            <a:extLst>
              <a:ext uri="{FF2B5EF4-FFF2-40B4-BE49-F238E27FC236}">
                <a16:creationId xmlns:a16="http://schemas.microsoft.com/office/drawing/2014/main" id="{40849C76-3C06-44F5-8305-9F945957B39C}"/>
              </a:ext>
            </a:extLst>
          </p:cNvPr>
          <p:cNvSpPr>
            <a:spLocks noGrp="1" noChangeArrowheads="1"/>
          </p:cNvSpPr>
          <p:nvPr>
            <p:ph type="body" sz="half" idx="1"/>
          </p:nvPr>
        </p:nvSpPr>
        <p:spPr>
          <a:xfrm>
            <a:off x="609600" y="1957137"/>
            <a:ext cx="4953000" cy="4748463"/>
          </a:xfrm>
        </p:spPr>
        <p:txBody>
          <a:bodyPr/>
          <a:lstStyle/>
          <a:p>
            <a:pPr eaLnBrk="1" hangingPunct="1">
              <a:lnSpc>
                <a:spcPct val="90000"/>
              </a:lnSpc>
              <a:buFont typeface="Wingdings" panose="05000000000000000000" pitchFamily="2" charset="2"/>
              <a:buNone/>
              <a:defRPr/>
            </a:pPr>
            <a:r>
              <a:rPr lang="en-US" altLang="en-US" sz="2800" dirty="0">
                <a:latin typeface="Arial Narrow" panose="020B0606020202030204" pitchFamily="34" charset="0"/>
              </a:rPr>
              <a:t>When his opponents designed a campaign to slander him, Jeremiah prayed for the devastation of their homes and families.</a:t>
            </a:r>
          </a:p>
          <a:p>
            <a:pPr eaLnBrk="1" hangingPunct="1">
              <a:lnSpc>
                <a:spcPct val="90000"/>
              </a:lnSpc>
              <a:buFont typeface="Wingdings" panose="05000000000000000000" pitchFamily="2" charset="2"/>
              <a:buNone/>
              <a:defRPr/>
            </a:pPr>
            <a:r>
              <a:rPr lang="en-US" altLang="en-US" sz="2800" dirty="0">
                <a:latin typeface="Arial Narrow" panose="020B0606020202030204" pitchFamily="34" charset="0"/>
              </a:rPr>
              <a:t>He prayed that God would not forgive their crimes!</a:t>
            </a:r>
          </a:p>
          <a:p>
            <a:pPr eaLnBrk="1" hangingPunct="1">
              <a:lnSpc>
                <a:spcPct val="90000"/>
              </a:lnSpc>
              <a:buFont typeface="Wingdings" panose="05000000000000000000" pitchFamily="2" charset="2"/>
              <a:buNone/>
              <a:defRPr/>
            </a:pPr>
            <a:endParaRPr lang="en-US" altLang="en-US" sz="2400" i="1" dirty="0">
              <a:latin typeface="Arial Narrow" panose="020B0606020202030204" pitchFamily="34" charset="0"/>
            </a:endParaRPr>
          </a:p>
        </p:txBody>
      </p:sp>
      <p:sp>
        <p:nvSpPr>
          <p:cNvPr id="244740" name="Rectangle 4">
            <a:extLst>
              <a:ext uri="{FF2B5EF4-FFF2-40B4-BE49-F238E27FC236}">
                <a16:creationId xmlns:a16="http://schemas.microsoft.com/office/drawing/2014/main" id="{1D96B8BB-4187-40BA-A181-53229473438B}"/>
              </a:ext>
            </a:extLst>
          </p:cNvPr>
          <p:cNvSpPr>
            <a:spLocks noGrp="1" noChangeArrowheads="1"/>
          </p:cNvSpPr>
          <p:nvPr>
            <p:ph type="body" sz="half" idx="2"/>
          </p:nvPr>
        </p:nvSpPr>
        <p:spPr>
          <a:xfrm>
            <a:off x="5562600" y="1957136"/>
            <a:ext cx="6019800" cy="3304675"/>
          </a:xfrm>
          <a:solidFill>
            <a:srgbClr val="272600"/>
          </a:solidFill>
          <a:ln w="28575">
            <a:solidFill>
              <a:srgbClr val="FFFF99"/>
            </a:solidFill>
            <a:miter lim="800000"/>
            <a:headEnd/>
            <a:tailEnd/>
          </a:ln>
        </p:spPr>
        <p:txBody>
          <a:bodyPr/>
          <a:lstStyle/>
          <a:p>
            <a:pPr eaLnBrk="1" hangingPunct="1">
              <a:lnSpc>
                <a:spcPct val="90000"/>
              </a:lnSpc>
              <a:buFont typeface="Wingdings" panose="05000000000000000000" pitchFamily="2" charset="2"/>
              <a:buNone/>
              <a:defRPr/>
            </a:pPr>
            <a:r>
              <a:rPr lang="en-US" altLang="en-US" dirty="0">
                <a:solidFill>
                  <a:srgbClr val="FFFF99"/>
                </a:solidFill>
                <a:latin typeface="Bernard MT Condensed" panose="02050806060905020404" pitchFamily="18" charset="0"/>
              </a:rPr>
              <a:t>A contemporary description of three recognized mediums of divine communication </a:t>
            </a:r>
            <a:r>
              <a:rPr lang="en-US" altLang="en-US" sz="2400" dirty="0">
                <a:solidFill>
                  <a:srgbClr val="FFFF99"/>
                </a:solidFill>
                <a:latin typeface="Arial Narrow" panose="020B0606020202030204" pitchFamily="34" charset="0"/>
              </a:rPr>
              <a:t>(18:18; cf. Eze. 7:26):</a:t>
            </a:r>
          </a:p>
          <a:p>
            <a:pPr eaLnBrk="1" hangingPunct="1">
              <a:lnSpc>
                <a:spcPct val="90000"/>
              </a:lnSpc>
              <a:defRPr/>
            </a:pPr>
            <a:r>
              <a:rPr lang="en-US" altLang="en-US" sz="2400" dirty="0">
                <a:solidFill>
                  <a:srgbClr val="FEBB00"/>
                </a:solidFill>
                <a:latin typeface="Lucida Bright" panose="02040602050505020304" pitchFamily="18" charset="0"/>
              </a:rPr>
              <a:t>Priests</a:t>
            </a:r>
            <a:r>
              <a:rPr lang="en-US" altLang="en-US" sz="2400" dirty="0">
                <a:solidFill>
                  <a:srgbClr val="FFFF99"/>
                </a:solidFill>
                <a:latin typeface="Lucida Bright" panose="02040602050505020304" pitchFamily="18" charset="0"/>
              </a:rPr>
              <a:t>, who teach the Torah</a:t>
            </a:r>
          </a:p>
          <a:p>
            <a:pPr eaLnBrk="1" hangingPunct="1">
              <a:lnSpc>
                <a:spcPct val="90000"/>
              </a:lnSpc>
              <a:defRPr/>
            </a:pPr>
            <a:r>
              <a:rPr lang="en-US" altLang="en-US" sz="2400" dirty="0">
                <a:solidFill>
                  <a:srgbClr val="FEBB00"/>
                </a:solidFill>
                <a:latin typeface="Lucida Bright" panose="02040602050505020304" pitchFamily="18" charset="0"/>
              </a:rPr>
              <a:t>Wise men</a:t>
            </a:r>
            <a:r>
              <a:rPr lang="en-US" altLang="en-US" sz="2400" dirty="0">
                <a:solidFill>
                  <a:srgbClr val="FFFF99"/>
                </a:solidFill>
                <a:latin typeface="Lucida Bright" panose="02040602050505020304" pitchFamily="18" charset="0"/>
              </a:rPr>
              <a:t>, who give counsel</a:t>
            </a:r>
          </a:p>
          <a:p>
            <a:pPr eaLnBrk="1" hangingPunct="1">
              <a:lnSpc>
                <a:spcPct val="90000"/>
              </a:lnSpc>
              <a:defRPr/>
            </a:pPr>
            <a:r>
              <a:rPr lang="en-US" altLang="en-US" sz="2400" dirty="0">
                <a:solidFill>
                  <a:srgbClr val="FEBB00"/>
                </a:solidFill>
                <a:latin typeface="Lucida Bright" panose="02040602050505020304" pitchFamily="18" charset="0"/>
              </a:rPr>
              <a:t>Prophets</a:t>
            </a:r>
            <a:r>
              <a:rPr lang="en-US" altLang="en-US" sz="2400" dirty="0">
                <a:solidFill>
                  <a:srgbClr val="FFFF99"/>
                </a:solidFill>
                <a:latin typeface="Lucida Bright" panose="02040602050505020304" pitchFamily="18" charset="0"/>
              </a:rPr>
              <a:t>, who speak the direct Word of Yahweh</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4739">
                                            <p:txEl>
                                              <p:pRg st="1" end="1"/>
                                            </p:txEl>
                                          </p:spTgt>
                                        </p:tgtEl>
                                        <p:attrNameLst>
                                          <p:attrName>style.visibility</p:attrName>
                                        </p:attrNameLst>
                                      </p:cBhvr>
                                      <p:to>
                                        <p:strVal val="visible"/>
                                      </p:to>
                                    </p:set>
                                    <p:anim calcmode="lin" valueType="num">
                                      <p:cBhvr>
                                        <p:cTn id="7" dur="500" fill="hold"/>
                                        <p:tgtEl>
                                          <p:spTgt spid="24473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473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473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47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44740">
                                            <p:txEl>
                                              <p:pRg st="0" end="0"/>
                                            </p:txEl>
                                          </p:spTgt>
                                        </p:tgtEl>
                                        <p:attrNameLst>
                                          <p:attrName>style.visibility</p:attrName>
                                        </p:attrNameLst>
                                      </p:cBhvr>
                                      <p:to>
                                        <p:strVal val="visible"/>
                                      </p:to>
                                    </p:set>
                                    <p:animEffect transition="in" filter="dissolve">
                                      <p:cBhvr>
                                        <p:cTn id="15" dur="500"/>
                                        <p:tgtEl>
                                          <p:spTgt spid="244740">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244740">
                                            <p:txEl>
                                              <p:pRg st="1" end="1"/>
                                            </p:txEl>
                                          </p:spTgt>
                                        </p:tgtEl>
                                        <p:attrNameLst>
                                          <p:attrName>style.visibility</p:attrName>
                                        </p:attrNameLst>
                                      </p:cBhvr>
                                      <p:to>
                                        <p:strVal val="visible"/>
                                      </p:to>
                                    </p:set>
                                    <p:anim calcmode="lin" valueType="num">
                                      <p:cBhvr additive="base">
                                        <p:cTn id="20" dur="500" fill="hold"/>
                                        <p:tgtEl>
                                          <p:spTgt spid="244740">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44740">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44740">
                                            <p:txEl>
                                              <p:pRg st="2" end="2"/>
                                            </p:txEl>
                                          </p:spTgt>
                                        </p:tgtEl>
                                        <p:attrNameLst>
                                          <p:attrName>style.visibility</p:attrName>
                                        </p:attrNameLst>
                                      </p:cBhvr>
                                      <p:to>
                                        <p:strVal val="visible"/>
                                      </p:to>
                                    </p:set>
                                    <p:anim calcmode="lin" valueType="num">
                                      <p:cBhvr additive="base">
                                        <p:cTn id="24" dur="500" fill="hold"/>
                                        <p:tgtEl>
                                          <p:spTgt spid="24474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4740">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44740">
                                            <p:txEl>
                                              <p:pRg st="3" end="3"/>
                                            </p:txEl>
                                          </p:spTgt>
                                        </p:tgtEl>
                                        <p:attrNameLst>
                                          <p:attrName>style.visibility</p:attrName>
                                        </p:attrNameLst>
                                      </p:cBhvr>
                                      <p:to>
                                        <p:strVal val="visible"/>
                                      </p:to>
                                    </p:set>
                                    <p:anim calcmode="lin" valueType="num">
                                      <p:cBhvr additive="base">
                                        <p:cTn id="28" dur="500" fill="hold"/>
                                        <p:tgtEl>
                                          <p:spTgt spid="244740">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447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860926" y="352050"/>
            <a:ext cx="10721474" cy="6193129"/>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“O Yahweh, you deceived me, and I was deceived;</a:t>
            </a:r>
          </a:p>
          <a:p>
            <a:pPr marL="0" indent="0">
              <a:buNone/>
            </a:pPr>
            <a:r>
              <a:rPr lang="en-US" sz="2400" i="1" dirty="0">
                <a:solidFill>
                  <a:srgbClr val="FFCC66"/>
                </a:solidFill>
                <a:latin typeface="Calibri" panose="020F0502020204030204" pitchFamily="34" charset="0"/>
                <a:cs typeface="Calibri" panose="020F0502020204030204" pitchFamily="34" charset="0"/>
              </a:rPr>
              <a:t>	You overpowered me and prevailed.</a:t>
            </a:r>
          </a:p>
          <a:p>
            <a:pPr marL="0" indent="0">
              <a:buNone/>
            </a:pPr>
            <a:r>
              <a:rPr lang="en-US" sz="2400" i="1" dirty="0">
                <a:solidFill>
                  <a:srgbClr val="FFCC66"/>
                </a:solidFill>
                <a:latin typeface="Calibri" panose="020F0502020204030204" pitchFamily="34" charset="0"/>
                <a:cs typeface="Calibri" panose="020F0502020204030204" pitchFamily="34" charset="0"/>
              </a:rPr>
              <a:t>I am ridiculed all day long</a:t>
            </a:r>
          </a:p>
          <a:p>
            <a:pPr marL="0" indent="0">
              <a:buNone/>
            </a:pPr>
            <a:r>
              <a:rPr lang="en-US" sz="2400" i="1" dirty="0">
                <a:solidFill>
                  <a:srgbClr val="FFCC66"/>
                </a:solidFill>
                <a:latin typeface="Calibri" panose="020F0502020204030204" pitchFamily="34" charset="0"/>
                <a:cs typeface="Calibri" panose="020F0502020204030204" pitchFamily="34" charset="0"/>
              </a:rPr>
              <a:t>	Everyone mocks me.”</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“I hear many whispering,</a:t>
            </a:r>
          </a:p>
          <a:p>
            <a:pPr marL="0" indent="0">
              <a:buNone/>
            </a:pPr>
            <a:r>
              <a:rPr lang="en-US" sz="2400" i="1" dirty="0">
                <a:solidFill>
                  <a:srgbClr val="FFCC66"/>
                </a:solidFill>
                <a:latin typeface="Calibri" panose="020F0502020204030204" pitchFamily="34" charset="0"/>
                <a:cs typeface="Calibri" panose="020F0502020204030204" pitchFamily="34" charset="0"/>
              </a:rPr>
              <a:t>	‘Terror on every side!</a:t>
            </a:r>
          </a:p>
          <a:p>
            <a:pPr marL="0" indent="0">
              <a:buNone/>
            </a:pPr>
            <a:r>
              <a:rPr lang="en-US" sz="2400" i="1" dirty="0">
                <a:solidFill>
                  <a:srgbClr val="FFCC66"/>
                </a:solidFill>
                <a:latin typeface="Calibri" panose="020F0502020204030204" pitchFamily="34" charset="0"/>
                <a:cs typeface="Calibri" panose="020F0502020204030204" pitchFamily="34" charset="0"/>
              </a:rPr>
              <a:t>	Report him! Let’s report him!’”</a:t>
            </a:r>
          </a:p>
          <a:p>
            <a:pPr marL="0" indent="0">
              <a:buNone/>
            </a:pPr>
            <a:endParaRPr lang="en-US" sz="2400" b="1" i="1" dirty="0">
              <a:solidFill>
                <a:srgbClr val="FFCC66"/>
              </a:solidFill>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							Jer. 20:7, 10a</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023769887"/>
      </p:ext>
    </p:extLst>
  </p:cSld>
  <p:clrMapOvr>
    <a:masterClrMapping/>
  </p:clrMapOvr>
  <p:transition>
    <p:wipe dir="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Slide Number Placeholder 6">
            <a:extLst>
              <a:ext uri="{FF2B5EF4-FFF2-40B4-BE49-F238E27FC236}">
                <a16:creationId xmlns:a16="http://schemas.microsoft.com/office/drawing/2014/main" id="{BD6138E4-F0F5-4405-A9E4-F89694EC07B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FCFD13F4-39BF-4006-8453-4968FCF852E2}" type="slidenum">
              <a:rPr lang="en-US" altLang="en-US">
                <a:solidFill>
                  <a:srgbClr val="FFFFFF"/>
                </a:solidFill>
              </a:rPr>
              <a:pPr fontAlgn="base">
                <a:spcBef>
                  <a:spcPct val="0"/>
                </a:spcBef>
                <a:spcAft>
                  <a:spcPct val="0"/>
                </a:spcAft>
              </a:pPr>
              <a:t>138</a:t>
            </a:fld>
            <a:endParaRPr lang="en-US" altLang="en-US">
              <a:solidFill>
                <a:srgbClr val="FFFFFF"/>
              </a:solidFill>
            </a:endParaRPr>
          </a:p>
        </p:txBody>
      </p:sp>
      <p:sp>
        <p:nvSpPr>
          <p:cNvPr id="243714" name="Rectangle 2">
            <a:extLst>
              <a:ext uri="{FF2B5EF4-FFF2-40B4-BE49-F238E27FC236}">
                <a16:creationId xmlns:a16="http://schemas.microsoft.com/office/drawing/2014/main" id="{499CFF8A-9BE9-40BF-A918-8A52FB2E706E}"/>
              </a:ext>
            </a:extLst>
          </p:cNvPr>
          <p:cNvSpPr>
            <a:spLocks noGrp="1" noChangeArrowheads="1"/>
          </p:cNvSpPr>
          <p:nvPr>
            <p:ph type="title"/>
          </p:nvPr>
        </p:nvSpPr>
        <p:spPr>
          <a:xfrm>
            <a:off x="1981200" y="152400"/>
            <a:ext cx="8229600" cy="1143000"/>
          </a:xfrm>
        </p:spPr>
        <p:txBody>
          <a:bodyPr/>
          <a:lstStyle/>
          <a:p>
            <a:pPr eaLnBrk="1" hangingPunct="1">
              <a:defRPr/>
            </a:pPr>
            <a:r>
              <a:rPr lang="en-US" altLang="en-US" sz="6600">
                <a:solidFill>
                  <a:srgbClr val="B9FA00"/>
                </a:solidFill>
                <a:latin typeface="Freestyle Script" panose="030804020302050B0404" pitchFamily="66" charset="0"/>
              </a:rPr>
              <a:t>The No-Win Prophet</a:t>
            </a:r>
            <a:br>
              <a:rPr lang="en-US" altLang="en-US" sz="6600">
                <a:solidFill>
                  <a:srgbClr val="B9FA00"/>
                </a:solidFill>
                <a:latin typeface="Freestyle Script" panose="030804020302050B0404" pitchFamily="66" charset="0"/>
              </a:rPr>
            </a:br>
            <a:r>
              <a:rPr lang="en-US" altLang="en-US" sz="2400" b="1">
                <a:solidFill>
                  <a:srgbClr val="B9FA00"/>
                </a:solidFill>
                <a:latin typeface="Arial Narrow" panose="020B0606020202030204" pitchFamily="34" charset="0"/>
              </a:rPr>
              <a:t>20:7-13</a:t>
            </a:r>
            <a:endParaRPr lang="en-US" altLang="en-US" sz="5400" b="1">
              <a:solidFill>
                <a:srgbClr val="B9FA00"/>
              </a:solidFill>
              <a:latin typeface="Freestyle Script" panose="030804020302050B0404" pitchFamily="66" charset="0"/>
            </a:endParaRPr>
          </a:p>
        </p:txBody>
      </p:sp>
      <p:sp>
        <p:nvSpPr>
          <p:cNvPr id="243715" name="Rectangle 3">
            <a:extLst>
              <a:ext uri="{FF2B5EF4-FFF2-40B4-BE49-F238E27FC236}">
                <a16:creationId xmlns:a16="http://schemas.microsoft.com/office/drawing/2014/main" id="{8F2F4072-16BB-4592-B78F-008FDF2C7A04}"/>
              </a:ext>
            </a:extLst>
          </p:cNvPr>
          <p:cNvSpPr>
            <a:spLocks noGrp="1" noChangeArrowheads="1"/>
          </p:cNvSpPr>
          <p:nvPr>
            <p:ph type="body" sz="half" idx="1"/>
          </p:nvPr>
        </p:nvSpPr>
        <p:spPr>
          <a:xfrm>
            <a:off x="6934199" y="1447800"/>
            <a:ext cx="4824663" cy="5181600"/>
          </a:xfrm>
        </p:spPr>
        <p:txBody>
          <a:bodyPr/>
          <a:lstStyle/>
          <a:p>
            <a:pPr eaLnBrk="1" hangingPunct="1">
              <a:lnSpc>
                <a:spcPct val="90000"/>
              </a:lnSpc>
              <a:buFont typeface="Wingdings" panose="05000000000000000000" pitchFamily="2" charset="2"/>
              <a:buNone/>
              <a:defRPr/>
            </a:pPr>
            <a:r>
              <a:rPr lang="en-US" altLang="en-US" sz="2800" dirty="0">
                <a:latin typeface="Arial Narrow" panose="020B0606020202030204" pitchFamily="34" charset="0"/>
              </a:rPr>
              <a:t>Jeremiah’s retort to </a:t>
            </a:r>
            <a:r>
              <a:rPr lang="en-US" altLang="en-US" sz="2800" dirty="0" err="1">
                <a:latin typeface="Arial Narrow" panose="020B0606020202030204" pitchFamily="34" charset="0"/>
              </a:rPr>
              <a:t>Pashur</a:t>
            </a:r>
            <a:r>
              <a:rPr lang="en-US" altLang="en-US" sz="2800" dirty="0">
                <a:latin typeface="Arial Narrow" panose="020B0606020202030204" pitchFamily="34" charset="0"/>
              </a:rPr>
              <a:t> was turned against him:</a:t>
            </a:r>
          </a:p>
          <a:p>
            <a:pPr lvl="1" eaLnBrk="1" hangingPunct="1">
              <a:lnSpc>
                <a:spcPct val="90000"/>
              </a:lnSpc>
              <a:defRPr/>
            </a:pPr>
            <a:r>
              <a:rPr lang="en-US" altLang="en-US" sz="2400" i="1" dirty="0">
                <a:latin typeface="Arial Narrow" panose="020B0606020202030204" pitchFamily="34" charset="0"/>
              </a:rPr>
              <a:t>He was taunted with his own words when his enemies nicknamed him “The Terror” (20:10).</a:t>
            </a:r>
          </a:p>
          <a:p>
            <a:pPr lvl="1" eaLnBrk="1" hangingPunct="1">
              <a:lnSpc>
                <a:spcPct val="90000"/>
              </a:lnSpc>
              <a:defRPr/>
            </a:pPr>
            <a:r>
              <a:rPr lang="en-US" altLang="en-US" sz="2400" i="1" dirty="0">
                <a:latin typeface="Arial Narrow" panose="020B0606020202030204" pitchFamily="34" charset="0"/>
              </a:rPr>
              <a:t>Jeremiah complained that Yahweh had tricked him by forcing him to prophecy things that did not come to pass (20:7a).</a:t>
            </a:r>
          </a:p>
        </p:txBody>
      </p:sp>
      <p:sp>
        <p:nvSpPr>
          <p:cNvPr id="243716" name="Rectangle 4">
            <a:extLst>
              <a:ext uri="{FF2B5EF4-FFF2-40B4-BE49-F238E27FC236}">
                <a16:creationId xmlns:a16="http://schemas.microsoft.com/office/drawing/2014/main" id="{26574473-D61A-41D4-9A8D-8AA46EC5E875}"/>
              </a:ext>
            </a:extLst>
          </p:cNvPr>
          <p:cNvSpPr>
            <a:spLocks noGrp="1" noChangeArrowheads="1"/>
          </p:cNvSpPr>
          <p:nvPr>
            <p:ph type="body" sz="half" idx="2"/>
          </p:nvPr>
        </p:nvSpPr>
        <p:spPr>
          <a:xfrm>
            <a:off x="609600" y="1447800"/>
            <a:ext cx="6079958" cy="4038600"/>
          </a:xfrm>
          <a:solidFill>
            <a:srgbClr val="003300"/>
          </a:solidFill>
          <a:ln w="28575">
            <a:solidFill>
              <a:srgbClr val="FFFF99"/>
            </a:solidFill>
            <a:miter lim="800000"/>
            <a:headEnd/>
            <a:tailEnd/>
          </a:ln>
        </p:spPr>
        <p:txBody>
          <a:bodyPr/>
          <a:lstStyle/>
          <a:p>
            <a:pPr eaLnBrk="1" hangingPunct="1">
              <a:lnSpc>
                <a:spcPct val="90000"/>
              </a:lnSpc>
              <a:buFont typeface="Wingdings" panose="05000000000000000000" pitchFamily="2" charset="2"/>
              <a:buNone/>
              <a:defRPr/>
            </a:pPr>
            <a:r>
              <a:rPr lang="en-US" altLang="en-US">
                <a:solidFill>
                  <a:srgbClr val="FFFF99"/>
                </a:solidFill>
                <a:latin typeface="Bernard MT Condensed" panose="02050806060905020404" pitchFamily="18" charset="0"/>
              </a:rPr>
              <a:t>Jeremiah’s blunt preaching cost him dearly:</a:t>
            </a:r>
          </a:p>
          <a:p>
            <a:pPr eaLnBrk="1" hangingPunct="1">
              <a:lnSpc>
                <a:spcPct val="90000"/>
              </a:lnSpc>
              <a:defRPr/>
            </a:pPr>
            <a:r>
              <a:rPr lang="en-US" altLang="en-US" sz="2400">
                <a:solidFill>
                  <a:srgbClr val="FFFF99"/>
                </a:solidFill>
                <a:latin typeface="Lucida Bright" panose="02040602050505020304" pitchFamily="18" charset="0"/>
              </a:rPr>
              <a:t>Pashur, a priest and temple officer, arrested him, had him flogged and put in stocks </a:t>
            </a:r>
            <a:r>
              <a:rPr lang="en-US" altLang="en-US" sz="2000">
                <a:solidFill>
                  <a:srgbClr val="FFFF99"/>
                </a:solidFill>
                <a:latin typeface="Arial Narrow" panose="020B0606020202030204" pitchFamily="34" charset="0"/>
              </a:rPr>
              <a:t>(Je. 20:1-2).</a:t>
            </a:r>
          </a:p>
          <a:p>
            <a:pPr eaLnBrk="1" hangingPunct="1">
              <a:lnSpc>
                <a:spcPct val="90000"/>
              </a:lnSpc>
              <a:defRPr/>
            </a:pPr>
            <a:r>
              <a:rPr lang="en-US" altLang="en-US" sz="2400">
                <a:solidFill>
                  <a:srgbClr val="FFFF99"/>
                </a:solidFill>
                <a:latin typeface="Lucida Bright" panose="02040602050505020304" pitchFamily="18" charset="0"/>
              </a:rPr>
              <a:t>In turn, Jeremiah predicted that Pashur would  personally see the fall of Jerusalem. </a:t>
            </a:r>
          </a:p>
          <a:p>
            <a:pPr eaLnBrk="1" hangingPunct="1">
              <a:lnSpc>
                <a:spcPct val="90000"/>
              </a:lnSpc>
              <a:defRPr/>
            </a:pPr>
            <a:r>
              <a:rPr lang="en-US" altLang="en-US" sz="2400">
                <a:solidFill>
                  <a:srgbClr val="FFFF99"/>
                </a:solidFill>
                <a:latin typeface="Lucida Bright" panose="02040602050505020304" pitchFamily="18" charset="0"/>
              </a:rPr>
              <a:t>He renamed him Magor-Missabib (= Terror on Every Side).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3716">
                                            <p:txEl>
                                              <p:pRg st="1" end="1"/>
                                            </p:txEl>
                                          </p:spTgt>
                                        </p:tgtEl>
                                        <p:attrNameLst>
                                          <p:attrName>style.visibility</p:attrName>
                                        </p:attrNameLst>
                                      </p:cBhvr>
                                      <p:to>
                                        <p:strVal val="visible"/>
                                      </p:to>
                                    </p:set>
                                    <p:anim calcmode="lin" valueType="num">
                                      <p:cBhvr>
                                        <p:cTn id="7" dur="500" fill="hold"/>
                                        <p:tgtEl>
                                          <p:spTgt spid="24371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371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371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37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43716">
                                            <p:txEl>
                                              <p:pRg st="2" end="2"/>
                                            </p:txEl>
                                          </p:spTgt>
                                        </p:tgtEl>
                                        <p:attrNameLst>
                                          <p:attrName>style.visibility</p:attrName>
                                        </p:attrNameLst>
                                      </p:cBhvr>
                                      <p:to>
                                        <p:strVal val="visible"/>
                                      </p:to>
                                    </p:set>
                                    <p:anim calcmode="lin" valueType="num">
                                      <p:cBhvr>
                                        <p:cTn id="15" dur="500" fill="hold"/>
                                        <p:tgtEl>
                                          <p:spTgt spid="24371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371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371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37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43716">
                                            <p:txEl>
                                              <p:pRg st="3" end="3"/>
                                            </p:txEl>
                                          </p:spTgt>
                                        </p:tgtEl>
                                        <p:attrNameLst>
                                          <p:attrName>style.visibility</p:attrName>
                                        </p:attrNameLst>
                                      </p:cBhvr>
                                      <p:to>
                                        <p:strVal val="visible"/>
                                      </p:to>
                                    </p:set>
                                    <p:anim calcmode="lin" valueType="num">
                                      <p:cBhvr>
                                        <p:cTn id="23" dur="500" fill="hold"/>
                                        <p:tgtEl>
                                          <p:spTgt spid="24371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4371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4371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437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243715">
                                            <p:txEl>
                                              <p:pRg st="0" end="0"/>
                                            </p:txEl>
                                          </p:spTgt>
                                        </p:tgtEl>
                                        <p:attrNameLst>
                                          <p:attrName>style.visibility</p:attrName>
                                        </p:attrNameLst>
                                      </p:cBhvr>
                                      <p:to>
                                        <p:strVal val="visible"/>
                                      </p:to>
                                    </p:set>
                                    <p:anim calcmode="lin" valueType="num">
                                      <p:cBhvr>
                                        <p:cTn id="31" dur="500" fill="hold"/>
                                        <p:tgtEl>
                                          <p:spTgt spid="243715">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2437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43715">
                                            <p:txEl>
                                              <p:pRg st="1" end="1"/>
                                            </p:txEl>
                                          </p:spTgt>
                                        </p:tgtEl>
                                        <p:attrNameLst>
                                          <p:attrName>style.visibility</p:attrName>
                                        </p:attrNameLst>
                                      </p:cBhvr>
                                      <p:to>
                                        <p:strVal val="visible"/>
                                      </p:to>
                                    </p:set>
                                    <p:anim calcmode="lin" valueType="num">
                                      <p:cBhvr additive="base">
                                        <p:cTn id="37" dur="500" fill="hold"/>
                                        <p:tgtEl>
                                          <p:spTgt spid="24371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3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43715">
                                            <p:txEl>
                                              <p:pRg st="2" end="2"/>
                                            </p:txEl>
                                          </p:spTgt>
                                        </p:tgtEl>
                                        <p:attrNameLst>
                                          <p:attrName>style.visibility</p:attrName>
                                        </p:attrNameLst>
                                      </p:cBhvr>
                                      <p:to>
                                        <p:strVal val="visible"/>
                                      </p:to>
                                    </p:set>
                                    <p:anim calcmode="lin" valueType="num">
                                      <p:cBhvr additive="base">
                                        <p:cTn id="43" dur="500" fill="hold"/>
                                        <p:tgtEl>
                                          <p:spTgt spid="243715">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37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860926" y="352050"/>
            <a:ext cx="10721474" cy="6193129"/>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“Cursed be the day I was born!</a:t>
            </a:r>
          </a:p>
          <a:p>
            <a:pPr marL="0" indent="0">
              <a:buNone/>
            </a:pPr>
            <a:r>
              <a:rPr lang="en-US" sz="2400" i="1" dirty="0">
                <a:solidFill>
                  <a:srgbClr val="FFCC66"/>
                </a:solidFill>
                <a:latin typeface="Calibri" panose="020F0502020204030204" pitchFamily="34" charset="0"/>
                <a:cs typeface="Calibri" panose="020F0502020204030204" pitchFamily="34" charset="0"/>
              </a:rPr>
              <a:t>	May the day my mother bore me not be blessed!</a:t>
            </a:r>
          </a:p>
          <a:p>
            <a:pPr marL="0" indent="0">
              <a:buNone/>
            </a:pPr>
            <a:r>
              <a:rPr lang="en-US" sz="2400" i="1" dirty="0">
                <a:solidFill>
                  <a:srgbClr val="FFCC66"/>
                </a:solidFill>
                <a:latin typeface="Calibri" panose="020F0502020204030204" pitchFamily="34" charset="0"/>
                <a:cs typeface="Calibri" panose="020F0502020204030204" pitchFamily="34" charset="0"/>
              </a:rPr>
              <a:t>Cursed be the man who brought my father the news,</a:t>
            </a:r>
          </a:p>
          <a:p>
            <a:pPr marL="0" indent="0">
              <a:buNone/>
            </a:pPr>
            <a:r>
              <a:rPr lang="en-US" sz="2400" i="1" dirty="0">
                <a:solidFill>
                  <a:srgbClr val="FFCC66"/>
                </a:solidFill>
                <a:latin typeface="Calibri" panose="020F0502020204030204" pitchFamily="34" charset="0"/>
                <a:cs typeface="Calibri" panose="020F0502020204030204" pitchFamily="34" charset="0"/>
              </a:rPr>
              <a:t>	Who made him very glad, saying, ‘A child is born to you—a son!’</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Why did I ever come out of the womb to see trouble and sorrow</a:t>
            </a:r>
          </a:p>
          <a:p>
            <a:pPr marL="0" indent="0">
              <a:buNone/>
            </a:pPr>
            <a:r>
              <a:rPr lang="en-US" sz="2400" i="1" dirty="0">
                <a:solidFill>
                  <a:srgbClr val="FFCC66"/>
                </a:solidFill>
                <a:latin typeface="Calibri" panose="020F0502020204030204" pitchFamily="34" charset="0"/>
                <a:cs typeface="Calibri" panose="020F0502020204030204" pitchFamily="34" charset="0"/>
              </a:rPr>
              <a:t>	And to end my days in shame?”</a:t>
            </a:r>
          </a:p>
          <a:p>
            <a:pPr marL="0" indent="0">
              <a:buNone/>
            </a:pPr>
            <a:r>
              <a:rPr lang="en-US" sz="2400" b="1" dirty="0">
                <a:latin typeface="Calibri" panose="020F0502020204030204" pitchFamily="34" charset="0"/>
                <a:cs typeface="Calibri" panose="020F0502020204030204" pitchFamily="34" charset="0"/>
              </a:rPr>
              <a:t>							Jer. 20:14-15, 18</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713742542"/>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0A2AFBAD-29C7-4A13-BFEE-230B7303F889}"/>
              </a:ext>
            </a:extLst>
          </p:cNvPr>
          <p:cNvSpPr>
            <a:spLocks noGrp="1" noChangeArrowheads="1"/>
          </p:cNvSpPr>
          <p:nvPr>
            <p:ph type="title"/>
          </p:nvPr>
        </p:nvSpPr>
        <p:spPr>
          <a:xfrm>
            <a:off x="3276600" y="76200"/>
            <a:ext cx="3429000" cy="838200"/>
          </a:xfrm>
        </p:spPr>
        <p:txBody>
          <a:bodyPr/>
          <a:lstStyle/>
          <a:p>
            <a:pPr eaLnBrk="1" hangingPunct="1"/>
            <a:r>
              <a:rPr lang="en-US" altLang="en-US"/>
              <a:t>Nimrud Prism</a:t>
            </a:r>
          </a:p>
        </p:txBody>
      </p:sp>
      <p:pic>
        <p:nvPicPr>
          <p:cNvPr id="147459" name="Picture 4" descr="Image:Nimrud Prism.jpg">
            <a:hlinkClick r:id="rId2"/>
            <a:extLst>
              <a:ext uri="{FF2B5EF4-FFF2-40B4-BE49-F238E27FC236}">
                <a16:creationId xmlns:a16="http://schemas.microsoft.com/office/drawing/2014/main" id="{66452CB1-B53C-489D-A0FF-CFEF909DC0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1350" y="0"/>
            <a:ext cx="367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5">
            <a:extLst>
              <a:ext uri="{FF2B5EF4-FFF2-40B4-BE49-F238E27FC236}">
                <a16:creationId xmlns:a16="http://schemas.microsoft.com/office/drawing/2014/main" id="{21F031AE-5033-40F5-AC25-FA00035A43E6}"/>
              </a:ext>
            </a:extLst>
          </p:cNvPr>
          <p:cNvSpPr txBox="1">
            <a:spLocks noChangeArrowheads="1"/>
          </p:cNvSpPr>
          <p:nvPr/>
        </p:nvSpPr>
        <p:spPr bwMode="auto">
          <a:xfrm>
            <a:off x="1600200" y="3048000"/>
            <a:ext cx="4953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fontAlgn="base">
              <a:spcBef>
                <a:spcPct val="50000"/>
              </a:spcBef>
              <a:spcAft>
                <a:spcPct val="0"/>
              </a:spcAft>
            </a:pPr>
            <a:r>
              <a:rPr lang="en-US" altLang="en-US" sz="2400" i="1">
                <a:solidFill>
                  <a:srgbClr val="000000"/>
                </a:solidFill>
                <a:latin typeface="Arial" panose="020B0604020202020204" pitchFamily="34" charset="0"/>
              </a:rPr>
              <a:t>“…I repopulated Samerina (Samaria) more than before. I brought into it people from countries conquered by my hands. I appointed my eunuch as governor over them. And I counted them as Assyrians.”</a:t>
            </a:r>
          </a:p>
        </p:txBody>
      </p:sp>
      <p:sp>
        <p:nvSpPr>
          <p:cNvPr id="147461" name="Text Box 6">
            <a:extLst>
              <a:ext uri="{FF2B5EF4-FFF2-40B4-BE49-F238E27FC236}">
                <a16:creationId xmlns:a16="http://schemas.microsoft.com/office/drawing/2014/main" id="{769C4D03-3A51-4F96-9884-F6B89E89E144}"/>
              </a:ext>
            </a:extLst>
          </p:cNvPr>
          <p:cNvSpPr txBox="1">
            <a:spLocks noChangeArrowheads="1"/>
          </p:cNvSpPr>
          <p:nvPr/>
        </p:nvSpPr>
        <p:spPr bwMode="auto">
          <a:xfrm>
            <a:off x="1676400" y="1117600"/>
            <a:ext cx="4953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fontAlgn="base">
              <a:spcBef>
                <a:spcPct val="50000"/>
              </a:spcBef>
              <a:spcAft>
                <a:spcPct val="0"/>
              </a:spcAft>
            </a:pPr>
            <a:r>
              <a:rPr lang="en-US" altLang="en-US" sz="2400" dirty="0">
                <a:solidFill>
                  <a:srgbClr val="000000"/>
                </a:solidFill>
                <a:latin typeface="Arial Narrow" panose="020B0606020202030204" pitchFamily="34" charset="0"/>
              </a:rPr>
              <a:t>Commemorating Sargon II’s rule, this prism boasts how he deported and resettled the Israelites in “the midst of Assyria.” He deported 27,280 people.</a:t>
            </a:r>
          </a:p>
        </p:txBody>
      </p:sp>
    </p:spTree>
  </p:cSld>
  <p:clrMapOvr>
    <a:masterClrMapping/>
  </p:clrMapOvr>
  <p:transition spd="med">
    <p:zoom dir="in"/>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Slide Number Placeholder 6">
            <a:extLst>
              <a:ext uri="{FF2B5EF4-FFF2-40B4-BE49-F238E27FC236}">
                <a16:creationId xmlns:a16="http://schemas.microsoft.com/office/drawing/2014/main" id="{8F26826E-1F9C-426C-BBCD-020635DB074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106A5809-E758-46E9-AB61-BD69A59EB16F}" type="slidenum">
              <a:rPr lang="en-US" altLang="en-US">
                <a:solidFill>
                  <a:srgbClr val="FFFFFF"/>
                </a:solidFill>
              </a:rPr>
              <a:pPr fontAlgn="base">
                <a:spcBef>
                  <a:spcPct val="0"/>
                </a:spcBef>
                <a:spcAft>
                  <a:spcPct val="0"/>
                </a:spcAft>
              </a:pPr>
              <a:t>140</a:t>
            </a:fld>
            <a:endParaRPr lang="en-US" altLang="en-US">
              <a:solidFill>
                <a:srgbClr val="FFFFFF"/>
              </a:solidFill>
            </a:endParaRPr>
          </a:p>
        </p:txBody>
      </p:sp>
      <p:sp>
        <p:nvSpPr>
          <p:cNvPr id="245762" name="Rectangle 2">
            <a:extLst>
              <a:ext uri="{FF2B5EF4-FFF2-40B4-BE49-F238E27FC236}">
                <a16:creationId xmlns:a16="http://schemas.microsoft.com/office/drawing/2014/main" id="{AA58EFF7-79AB-4F64-AF8F-5D8CF3179D70}"/>
              </a:ext>
            </a:extLst>
          </p:cNvPr>
          <p:cNvSpPr>
            <a:spLocks noGrp="1" noChangeArrowheads="1"/>
          </p:cNvSpPr>
          <p:nvPr>
            <p:ph type="title"/>
          </p:nvPr>
        </p:nvSpPr>
        <p:spPr>
          <a:xfrm>
            <a:off x="1981200" y="152400"/>
            <a:ext cx="8229600" cy="1143000"/>
          </a:xfrm>
        </p:spPr>
        <p:txBody>
          <a:bodyPr/>
          <a:lstStyle/>
          <a:p>
            <a:pPr eaLnBrk="1" hangingPunct="1">
              <a:defRPr/>
            </a:pPr>
            <a:r>
              <a:rPr lang="en-US" altLang="en-US" sz="6600">
                <a:solidFill>
                  <a:srgbClr val="FFFF00"/>
                </a:solidFill>
                <a:latin typeface="Freestyle Script" panose="030804020302050B0404" pitchFamily="66" charset="0"/>
              </a:rPr>
              <a:t>“I Wish I Had Never Been Born”</a:t>
            </a:r>
            <a:br>
              <a:rPr lang="en-US" altLang="en-US" sz="6600">
                <a:solidFill>
                  <a:srgbClr val="FFFF00"/>
                </a:solidFill>
                <a:latin typeface="Freestyle Script" panose="030804020302050B0404" pitchFamily="66" charset="0"/>
              </a:rPr>
            </a:br>
            <a:r>
              <a:rPr lang="en-US" altLang="en-US" sz="2400" b="1">
                <a:solidFill>
                  <a:srgbClr val="FFFF00"/>
                </a:solidFill>
                <a:latin typeface="Arial Narrow" panose="020B0606020202030204" pitchFamily="34" charset="0"/>
              </a:rPr>
              <a:t>20:14-18</a:t>
            </a:r>
            <a:endParaRPr lang="en-US" altLang="en-US" sz="5400" b="1">
              <a:solidFill>
                <a:srgbClr val="FFFF00"/>
              </a:solidFill>
              <a:latin typeface="Freestyle Script" panose="030804020302050B0404" pitchFamily="66" charset="0"/>
            </a:endParaRPr>
          </a:p>
        </p:txBody>
      </p:sp>
      <p:sp>
        <p:nvSpPr>
          <p:cNvPr id="245763" name="Rectangle 3">
            <a:extLst>
              <a:ext uri="{FF2B5EF4-FFF2-40B4-BE49-F238E27FC236}">
                <a16:creationId xmlns:a16="http://schemas.microsoft.com/office/drawing/2014/main" id="{D942B7B4-E509-48F8-BEDA-6D71467C3696}"/>
              </a:ext>
            </a:extLst>
          </p:cNvPr>
          <p:cNvSpPr>
            <a:spLocks noGrp="1" noChangeArrowheads="1"/>
          </p:cNvSpPr>
          <p:nvPr>
            <p:ph type="body" sz="half" idx="1"/>
          </p:nvPr>
        </p:nvSpPr>
        <p:spPr>
          <a:xfrm>
            <a:off x="1981200" y="1676400"/>
            <a:ext cx="3581400" cy="4572000"/>
          </a:xfrm>
        </p:spPr>
        <p:txBody>
          <a:bodyPr/>
          <a:lstStyle/>
          <a:p>
            <a:pPr eaLnBrk="1" hangingPunct="1">
              <a:buFont typeface="Wingdings" panose="05000000000000000000" pitchFamily="2" charset="2"/>
              <a:buNone/>
              <a:defRPr/>
            </a:pPr>
            <a:r>
              <a:rPr lang="en-US" altLang="en-US" sz="2800">
                <a:latin typeface="Arial Narrow" panose="020B0606020202030204" pitchFamily="34" charset="0"/>
              </a:rPr>
              <a:t>Jeremiah cursed his birth day.</a:t>
            </a:r>
          </a:p>
          <a:p>
            <a:pPr eaLnBrk="1" hangingPunct="1">
              <a:buFont typeface="Wingdings" panose="05000000000000000000" pitchFamily="2" charset="2"/>
              <a:buNone/>
              <a:defRPr/>
            </a:pPr>
            <a:r>
              <a:rPr lang="en-US" altLang="en-US" sz="2800">
                <a:latin typeface="Arial Narrow" panose="020B0606020202030204" pitchFamily="34" charset="0"/>
              </a:rPr>
              <a:t>He cursed the man who brought the news of his birth to his father.</a:t>
            </a:r>
          </a:p>
          <a:p>
            <a:pPr eaLnBrk="1" hangingPunct="1">
              <a:buFont typeface="Wingdings" panose="05000000000000000000" pitchFamily="2" charset="2"/>
              <a:buNone/>
              <a:defRPr/>
            </a:pPr>
            <a:r>
              <a:rPr lang="en-US" altLang="en-US" sz="2800">
                <a:latin typeface="Arial Narrow" panose="020B0606020202030204" pitchFamily="34" charset="0"/>
              </a:rPr>
              <a:t>He cursed the fact that he was not aborted before birth.</a:t>
            </a:r>
          </a:p>
        </p:txBody>
      </p:sp>
      <p:sp>
        <p:nvSpPr>
          <p:cNvPr id="245764" name="Rectangle 4">
            <a:extLst>
              <a:ext uri="{FF2B5EF4-FFF2-40B4-BE49-F238E27FC236}">
                <a16:creationId xmlns:a16="http://schemas.microsoft.com/office/drawing/2014/main" id="{8BA9B1A8-802C-4444-88B8-CC09FA77EAD0}"/>
              </a:ext>
            </a:extLst>
          </p:cNvPr>
          <p:cNvSpPr>
            <a:spLocks noGrp="1" noChangeArrowheads="1"/>
          </p:cNvSpPr>
          <p:nvPr>
            <p:ph type="body" sz="half" idx="2"/>
          </p:nvPr>
        </p:nvSpPr>
        <p:spPr>
          <a:xfrm>
            <a:off x="5715000" y="1676400"/>
            <a:ext cx="4724400" cy="4953000"/>
          </a:xfrm>
          <a:solidFill>
            <a:srgbClr val="9A1D00"/>
          </a:solidFill>
          <a:ln w="28575">
            <a:solidFill>
              <a:srgbClr val="FFFF99"/>
            </a:solidFill>
            <a:miter lim="800000"/>
            <a:headEnd/>
            <a:tailEnd/>
          </a:ln>
        </p:spPr>
        <p:txBody>
          <a:bodyPr/>
          <a:lstStyle/>
          <a:p>
            <a:pPr eaLnBrk="1" hangingPunct="1">
              <a:buFont typeface="Wingdings" panose="05000000000000000000" pitchFamily="2" charset="2"/>
              <a:buNone/>
              <a:defRPr/>
            </a:pPr>
            <a:r>
              <a:rPr lang="en-US" altLang="en-US" sz="2800">
                <a:solidFill>
                  <a:srgbClr val="FFFF99"/>
                </a:solidFill>
                <a:latin typeface="Bernard MT Condensed" panose="02050806060905020404" pitchFamily="18" charset="0"/>
              </a:rPr>
              <a:t>This final confession, the most bitter of all, closes without resolution.  Final resolution would not come until Christ:</a:t>
            </a:r>
          </a:p>
          <a:p>
            <a:pPr eaLnBrk="1" hangingPunct="1">
              <a:defRPr/>
            </a:pPr>
            <a:r>
              <a:rPr lang="en-US" altLang="en-US" sz="2400">
                <a:solidFill>
                  <a:srgbClr val="FFFF99"/>
                </a:solidFill>
                <a:latin typeface="Lucida Bright" panose="02040602050505020304" pitchFamily="18" charset="0"/>
              </a:rPr>
              <a:t>Jesus also was like a lamb to be butchered.</a:t>
            </a:r>
          </a:p>
          <a:p>
            <a:pPr eaLnBrk="1" hangingPunct="1">
              <a:defRPr/>
            </a:pPr>
            <a:r>
              <a:rPr lang="en-US" altLang="en-US" sz="2400">
                <a:solidFill>
                  <a:srgbClr val="FFFF99"/>
                </a:solidFill>
                <a:latin typeface="Lucida Bright" panose="02040602050505020304" pitchFamily="18" charset="0"/>
              </a:rPr>
              <a:t>He faced a bleak and bitter death.</a:t>
            </a:r>
          </a:p>
          <a:p>
            <a:pPr eaLnBrk="1" hangingPunct="1">
              <a:defRPr/>
            </a:pPr>
            <a:r>
              <a:rPr lang="en-US" altLang="en-US" sz="2400">
                <a:solidFill>
                  <a:srgbClr val="FFFF99"/>
                </a:solidFill>
                <a:latin typeface="Lucida Bright" panose="02040602050505020304" pitchFamily="18" charset="0"/>
              </a:rPr>
              <a:t>But, unlike Jeremiah, he prayed for forgiveness for his enemies’ crimes.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5763">
                                            <p:txEl>
                                              <p:pRg st="1" end="1"/>
                                            </p:txEl>
                                          </p:spTgt>
                                        </p:tgtEl>
                                        <p:attrNameLst>
                                          <p:attrName>style.visibility</p:attrName>
                                        </p:attrNameLst>
                                      </p:cBhvr>
                                      <p:to>
                                        <p:strVal val="visible"/>
                                      </p:to>
                                    </p:set>
                                    <p:anim calcmode="lin" valueType="num">
                                      <p:cBhvr>
                                        <p:cTn id="7" dur="500" fill="hold"/>
                                        <p:tgtEl>
                                          <p:spTgt spid="2457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57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57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57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45763">
                                            <p:txEl>
                                              <p:pRg st="2" end="2"/>
                                            </p:txEl>
                                          </p:spTgt>
                                        </p:tgtEl>
                                        <p:attrNameLst>
                                          <p:attrName>style.visibility</p:attrName>
                                        </p:attrNameLst>
                                      </p:cBhvr>
                                      <p:to>
                                        <p:strVal val="visible"/>
                                      </p:to>
                                    </p:set>
                                    <p:anim calcmode="lin" valueType="num">
                                      <p:cBhvr>
                                        <p:cTn id="15" dur="500" fill="hold"/>
                                        <p:tgtEl>
                                          <p:spTgt spid="24576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576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576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57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245764">
                                            <p:txEl>
                                              <p:pRg st="0" end="0"/>
                                            </p:txEl>
                                          </p:spTgt>
                                        </p:tgtEl>
                                        <p:attrNameLst>
                                          <p:attrName>style.visibility</p:attrName>
                                        </p:attrNameLst>
                                      </p:cBhvr>
                                      <p:to>
                                        <p:strVal val="visible"/>
                                      </p:to>
                                    </p:set>
                                    <p:anim calcmode="lin" valueType="num">
                                      <p:cBhvr>
                                        <p:cTn id="23" dur="500" fill="hold"/>
                                        <p:tgtEl>
                                          <p:spTgt spid="245764">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4576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45764">
                                            <p:txEl>
                                              <p:pRg st="1" end="1"/>
                                            </p:txEl>
                                          </p:spTgt>
                                        </p:tgtEl>
                                        <p:attrNameLst>
                                          <p:attrName>style.visibility</p:attrName>
                                        </p:attrNameLst>
                                      </p:cBhvr>
                                      <p:to>
                                        <p:strVal val="visible"/>
                                      </p:to>
                                    </p:set>
                                    <p:anim calcmode="lin" valueType="num">
                                      <p:cBhvr additive="base">
                                        <p:cTn id="29" dur="500" fill="hold"/>
                                        <p:tgtEl>
                                          <p:spTgt spid="24576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457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45764">
                                            <p:txEl>
                                              <p:pRg st="2" end="2"/>
                                            </p:txEl>
                                          </p:spTgt>
                                        </p:tgtEl>
                                        <p:attrNameLst>
                                          <p:attrName>style.visibility</p:attrName>
                                        </p:attrNameLst>
                                      </p:cBhvr>
                                      <p:to>
                                        <p:strVal val="visible"/>
                                      </p:to>
                                    </p:set>
                                    <p:anim calcmode="lin" valueType="num">
                                      <p:cBhvr additive="base">
                                        <p:cTn id="35" dur="500" fill="hold"/>
                                        <p:tgtEl>
                                          <p:spTgt spid="24576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57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245764">
                                            <p:txEl>
                                              <p:pRg st="3" end="3"/>
                                            </p:txEl>
                                          </p:spTgt>
                                        </p:tgtEl>
                                        <p:attrNameLst>
                                          <p:attrName>style.visibility</p:attrName>
                                        </p:attrNameLst>
                                      </p:cBhvr>
                                      <p:to>
                                        <p:strVal val="visible"/>
                                      </p:to>
                                    </p:set>
                                    <p:anim calcmode="lin" valueType="num">
                                      <p:cBhvr additive="base">
                                        <p:cTn id="41" dur="500" fill="hold"/>
                                        <p:tgtEl>
                                          <p:spTgt spid="24576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4576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5339410"/>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342900" lvl="0" indent="-342900" algn="just">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Is there a place for moral outrage in our contemporary world?</a:t>
            </a:r>
          </a:p>
          <a:p>
            <a:pPr lvl="0" algn="just">
              <a:spcAft>
                <a:spcPts val="300"/>
              </a:spcAft>
              <a:tabLst>
                <a:tab pos="457200" algn="ctr"/>
              </a:tabLst>
            </a:pPr>
            <a:endParaRPr lang="en-US" sz="3200" spc="-15"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How are Christians to pray in the face of overwhelming injustice, and how might their prayers be like (or, unlike) the prayers of Jeremiah?</a:t>
            </a:r>
          </a:p>
          <a:p>
            <a:pPr marR="0" lvl="0" algn="just">
              <a:spcBef>
                <a:spcPts val="0"/>
              </a:spcBef>
              <a:spcAft>
                <a:spcPts val="300"/>
              </a:spcAft>
              <a:tabLst>
                <a:tab pos="457200" algn="ctr"/>
              </a:tabLst>
            </a:pPr>
            <a:endParaRPr lang="en-US" sz="3200" spc="-15"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In the NT, Paul speaks of “wrestling in prayer” (Col. 4:12). How might the prayers of Jeremiah contribute to our understanding of this metaphor?</a:t>
            </a:r>
            <a:endParaRPr lang="en-US" sz="3200" spc="-15" dirty="0">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300"/>
              </a:spcAft>
              <a:buClrTx/>
              <a:buSzTx/>
              <a:buFont typeface="Symbol" panose="05050102010706020507" pitchFamily="18" charset="2"/>
              <a:buChar char=""/>
              <a:tabLst>
                <a:tab pos="457200" algn="ct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770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 calcmode="lin" valueType="num">
                                      <p:cBhvr additive="base">
                                        <p:cTn id="1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 calcmode="lin" valueType="num">
                                      <p:cBhvr additive="base">
                                        <p:cTn id="1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42360" y="2397296"/>
            <a:ext cx="4757939" cy="2061729"/>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10</a:t>
            </a:r>
          </a:p>
        </p:txBody>
      </p:sp>
    </p:spTree>
    <p:extLst>
      <p:ext uri="{BB962C8B-B14F-4D97-AF65-F5344CB8AC3E}">
        <p14:creationId xmlns:p14="http://schemas.microsoft.com/office/powerpoint/2010/main" val="3039872471"/>
      </p:ext>
    </p:extLst>
  </p:cSld>
  <p:clrMapOvr>
    <a:overrideClrMapping bg1="dk1" tx1="lt1" bg2="dk2"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Slide Number Placeholder 6">
            <a:extLst>
              <a:ext uri="{FF2B5EF4-FFF2-40B4-BE49-F238E27FC236}">
                <a16:creationId xmlns:a16="http://schemas.microsoft.com/office/drawing/2014/main" id="{5730C663-F568-469E-A81E-5E7D82FF4F2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1E37B2A5-2A15-4750-A709-0C96450CE2DB}" type="slidenum">
              <a:rPr lang="en-US" altLang="en-US">
                <a:solidFill>
                  <a:srgbClr val="FFFFFF"/>
                </a:solidFill>
              </a:rPr>
              <a:pPr fontAlgn="base">
                <a:spcBef>
                  <a:spcPct val="0"/>
                </a:spcBef>
                <a:spcAft>
                  <a:spcPct val="0"/>
                </a:spcAft>
              </a:pPr>
              <a:t>143</a:t>
            </a:fld>
            <a:endParaRPr lang="en-US" altLang="en-US">
              <a:solidFill>
                <a:srgbClr val="FFFFFF"/>
              </a:solidFill>
            </a:endParaRPr>
          </a:p>
        </p:txBody>
      </p:sp>
      <p:sp>
        <p:nvSpPr>
          <p:cNvPr id="247810" name="Rectangle 2">
            <a:extLst>
              <a:ext uri="{FF2B5EF4-FFF2-40B4-BE49-F238E27FC236}">
                <a16:creationId xmlns:a16="http://schemas.microsoft.com/office/drawing/2014/main" id="{2CCCFD4F-B0B8-4929-AC80-3D2CE46DB810}"/>
              </a:ext>
            </a:extLst>
          </p:cNvPr>
          <p:cNvSpPr>
            <a:spLocks noGrp="1" noChangeArrowheads="1"/>
          </p:cNvSpPr>
          <p:nvPr>
            <p:ph type="title"/>
          </p:nvPr>
        </p:nvSpPr>
        <p:spPr>
          <a:xfrm>
            <a:off x="1981200" y="277814"/>
            <a:ext cx="4572000" cy="1246187"/>
          </a:xfrm>
        </p:spPr>
        <p:txBody>
          <a:bodyPr/>
          <a:lstStyle/>
          <a:p>
            <a:pPr eaLnBrk="1" hangingPunct="1">
              <a:defRPr/>
            </a:pPr>
            <a:r>
              <a:rPr lang="en-US" altLang="en-US" sz="6000" i="1">
                <a:latin typeface="Papyrus" panose="03070502060502030205" pitchFamily="66" charset="0"/>
              </a:rPr>
              <a:t>The Scroll</a:t>
            </a:r>
          </a:p>
        </p:txBody>
      </p:sp>
      <p:sp>
        <p:nvSpPr>
          <p:cNvPr id="247812" name="Rectangle 4">
            <a:extLst>
              <a:ext uri="{FF2B5EF4-FFF2-40B4-BE49-F238E27FC236}">
                <a16:creationId xmlns:a16="http://schemas.microsoft.com/office/drawing/2014/main" id="{FDFEA241-667C-4D68-AACC-F95EC594D0C4}"/>
              </a:ext>
            </a:extLst>
          </p:cNvPr>
          <p:cNvSpPr>
            <a:spLocks noGrp="1" noChangeArrowheads="1"/>
          </p:cNvSpPr>
          <p:nvPr>
            <p:ph type="body" sz="half" idx="1"/>
          </p:nvPr>
        </p:nvSpPr>
        <p:spPr>
          <a:xfrm>
            <a:off x="1981200" y="1524001"/>
            <a:ext cx="5715000" cy="4606925"/>
          </a:xfrm>
        </p:spPr>
        <p:txBody>
          <a:bodyPr/>
          <a:lstStyle/>
          <a:p>
            <a:pPr eaLnBrk="1" hangingPunct="1">
              <a:buFont typeface="Wingdings" panose="05000000000000000000" pitchFamily="2" charset="2"/>
              <a:buNone/>
              <a:defRPr/>
            </a:pPr>
            <a:r>
              <a:rPr lang="en-US" altLang="en-US" sz="2800" dirty="0">
                <a:solidFill>
                  <a:srgbClr val="FFFF00"/>
                </a:solidFill>
              </a:rPr>
              <a:t>The “book” (30:2) almost certainly refers to a scroll.</a:t>
            </a:r>
          </a:p>
          <a:p>
            <a:pPr eaLnBrk="1" hangingPunct="1">
              <a:defRPr/>
            </a:pPr>
            <a:r>
              <a:rPr lang="en-US" altLang="en-US" sz="2400" i="1" dirty="0">
                <a:latin typeface="Comic Sans MS" panose="030F0702030302020204" pitchFamily="66" charset="0"/>
              </a:rPr>
              <a:t>The “book” of consolation collects Jeremiah’s oracles of restoration.</a:t>
            </a:r>
          </a:p>
          <a:p>
            <a:pPr eaLnBrk="1" hangingPunct="1">
              <a:defRPr/>
            </a:pPr>
            <a:r>
              <a:rPr lang="en-US" altLang="en-US" sz="2400" i="1" dirty="0">
                <a:latin typeface="Comic Sans MS" panose="030F0702030302020204" pitchFamily="66" charset="0"/>
              </a:rPr>
              <a:t>In particular, he anticipated a future on the far side of exile with respect to </a:t>
            </a:r>
            <a:r>
              <a:rPr lang="en-US" altLang="en-US" sz="2400" i="1" u="sng" dirty="0">
                <a:latin typeface="Comic Sans MS" panose="030F0702030302020204" pitchFamily="66" charset="0"/>
              </a:rPr>
              <a:t>land</a:t>
            </a:r>
            <a:r>
              <a:rPr lang="en-US" altLang="en-US" sz="2400" i="1" dirty="0">
                <a:latin typeface="Comic Sans MS" panose="030F0702030302020204" pitchFamily="66" charset="0"/>
              </a:rPr>
              <a:t>, </a:t>
            </a:r>
            <a:r>
              <a:rPr lang="en-US" altLang="en-US" sz="2400" i="1" u="sng" dirty="0">
                <a:latin typeface="Comic Sans MS" panose="030F0702030302020204" pitchFamily="66" charset="0"/>
              </a:rPr>
              <a:t>covenant</a:t>
            </a:r>
            <a:r>
              <a:rPr lang="en-US" altLang="en-US" sz="2400" i="1" dirty="0">
                <a:latin typeface="Comic Sans MS" panose="030F0702030302020204" pitchFamily="66" charset="0"/>
              </a:rPr>
              <a:t>, and </a:t>
            </a:r>
            <a:r>
              <a:rPr lang="en-US" altLang="en-US" sz="2400" i="1" u="sng" dirty="0">
                <a:latin typeface="Comic Sans MS" panose="030F0702030302020204" pitchFamily="66" charset="0"/>
              </a:rPr>
              <a:t>king</a:t>
            </a:r>
            <a:r>
              <a:rPr lang="en-US" altLang="en-US" sz="2400" i="1" dirty="0">
                <a:latin typeface="Comic Sans MS" panose="030F0702030302020204" pitchFamily="66" charset="0"/>
              </a:rPr>
              <a:t>.</a:t>
            </a:r>
          </a:p>
          <a:p>
            <a:pPr eaLnBrk="1" hangingPunct="1">
              <a:defRPr/>
            </a:pPr>
            <a:r>
              <a:rPr lang="en-US" altLang="en-US" sz="2400" i="1" dirty="0">
                <a:latin typeface="Comic Sans MS" panose="030F0702030302020204" pitchFamily="66" charset="0"/>
              </a:rPr>
              <a:t>It is likely that these oracles were interspersed throughout his ministry.</a:t>
            </a:r>
          </a:p>
        </p:txBody>
      </p:sp>
      <p:pic>
        <p:nvPicPr>
          <p:cNvPr id="153605" name="Picture 6">
            <a:extLst>
              <a:ext uri="{FF2B5EF4-FFF2-40B4-BE49-F238E27FC236}">
                <a16:creationId xmlns:a16="http://schemas.microsoft.com/office/drawing/2014/main" id="{8D9C0020-37AC-4078-A3E3-6A825AC77C23}"/>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7924801" y="0"/>
            <a:ext cx="22510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7812">
                                            <p:txEl>
                                              <p:pRg st="1" end="1"/>
                                            </p:txEl>
                                          </p:spTgt>
                                        </p:tgtEl>
                                        <p:attrNameLst>
                                          <p:attrName>style.visibility</p:attrName>
                                        </p:attrNameLst>
                                      </p:cBhvr>
                                      <p:to>
                                        <p:strVal val="visible"/>
                                      </p:to>
                                    </p:set>
                                    <p:anim calcmode="lin" valueType="num">
                                      <p:cBhvr additive="base">
                                        <p:cTn id="7" dur="500" fill="hold"/>
                                        <p:tgtEl>
                                          <p:spTgt spid="2478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78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7812">
                                            <p:txEl>
                                              <p:pRg st="2" end="2"/>
                                            </p:txEl>
                                          </p:spTgt>
                                        </p:tgtEl>
                                        <p:attrNameLst>
                                          <p:attrName>style.visibility</p:attrName>
                                        </p:attrNameLst>
                                      </p:cBhvr>
                                      <p:to>
                                        <p:strVal val="visible"/>
                                      </p:to>
                                    </p:set>
                                    <p:anim calcmode="lin" valueType="num">
                                      <p:cBhvr additive="base">
                                        <p:cTn id="13" dur="500" fill="hold"/>
                                        <p:tgtEl>
                                          <p:spTgt spid="2478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78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7812">
                                            <p:txEl>
                                              <p:pRg st="3" end="3"/>
                                            </p:txEl>
                                          </p:spTgt>
                                        </p:tgtEl>
                                        <p:attrNameLst>
                                          <p:attrName>style.visibility</p:attrName>
                                        </p:attrNameLst>
                                      </p:cBhvr>
                                      <p:to>
                                        <p:strVal val="visible"/>
                                      </p:to>
                                    </p:set>
                                    <p:anim calcmode="lin" valueType="num">
                                      <p:cBhvr additive="base">
                                        <p:cTn id="19" dur="500" fill="hold"/>
                                        <p:tgtEl>
                                          <p:spTgt spid="2478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78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Slide Number Placeholder 5">
            <a:extLst>
              <a:ext uri="{FF2B5EF4-FFF2-40B4-BE49-F238E27FC236}">
                <a16:creationId xmlns:a16="http://schemas.microsoft.com/office/drawing/2014/main" id="{4979E652-5D57-4B1E-8467-3E8BE387E46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F9AC0857-6442-4D5B-8481-CCC42E7B63CD}" type="slidenum">
              <a:rPr lang="en-US" altLang="en-US">
                <a:solidFill>
                  <a:srgbClr val="FFFFFF"/>
                </a:solidFill>
              </a:rPr>
              <a:pPr fontAlgn="base">
                <a:spcBef>
                  <a:spcPct val="0"/>
                </a:spcBef>
                <a:spcAft>
                  <a:spcPct val="0"/>
                </a:spcAft>
              </a:pPr>
              <a:t>144</a:t>
            </a:fld>
            <a:endParaRPr lang="en-US" altLang="en-US">
              <a:solidFill>
                <a:srgbClr val="FFFFFF"/>
              </a:solidFill>
            </a:endParaRPr>
          </a:p>
        </p:txBody>
      </p:sp>
      <p:sp>
        <p:nvSpPr>
          <p:cNvPr id="253954" name="Rectangle 2">
            <a:extLst>
              <a:ext uri="{FF2B5EF4-FFF2-40B4-BE49-F238E27FC236}">
                <a16:creationId xmlns:a16="http://schemas.microsoft.com/office/drawing/2014/main" id="{687DB831-8379-40B3-909A-B8B8C923A131}"/>
              </a:ext>
            </a:extLst>
          </p:cNvPr>
          <p:cNvSpPr>
            <a:spLocks noGrp="1" noChangeArrowheads="1"/>
          </p:cNvSpPr>
          <p:nvPr>
            <p:ph type="title"/>
          </p:nvPr>
        </p:nvSpPr>
        <p:spPr>
          <a:xfrm>
            <a:off x="1981200" y="0"/>
            <a:ext cx="5410200" cy="1219200"/>
          </a:xfrm>
        </p:spPr>
        <p:txBody>
          <a:bodyPr/>
          <a:lstStyle/>
          <a:p>
            <a:pPr eaLnBrk="1" hangingPunct="1">
              <a:defRPr/>
            </a:pPr>
            <a:r>
              <a:rPr lang="en-US" altLang="en-US" sz="6000">
                <a:solidFill>
                  <a:srgbClr val="FFFF99"/>
                </a:solidFill>
                <a:latin typeface="Matura MT Script Capitals" panose="03020802060602070202" pitchFamily="66" charset="0"/>
              </a:rPr>
              <a:t>The Land</a:t>
            </a:r>
          </a:p>
        </p:txBody>
      </p:sp>
      <p:sp>
        <p:nvSpPr>
          <p:cNvPr id="253955" name="Rectangle 3">
            <a:extLst>
              <a:ext uri="{FF2B5EF4-FFF2-40B4-BE49-F238E27FC236}">
                <a16:creationId xmlns:a16="http://schemas.microsoft.com/office/drawing/2014/main" id="{CB5C4DC1-EB9A-42E3-9201-48560D049C13}"/>
              </a:ext>
            </a:extLst>
          </p:cNvPr>
          <p:cNvSpPr>
            <a:spLocks noGrp="1" noChangeArrowheads="1"/>
          </p:cNvSpPr>
          <p:nvPr>
            <p:ph type="body" idx="1"/>
          </p:nvPr>
        </p:nvSpPr>
        <p:spPr>
          <a:xfrm>
            <a:off x="609599" y="1219200"/>
            <a:ext cx="10812379" cy="5562600"/>
          </a:xfrm>
        </p:spPr>
        <p:txBody>
          <a:bodyPr/>
          <a:lstStyle/>
          <a:p>
            <a:pPr eaLnBrk="1" hangingPunct="1">
              <a:buFont typeface="Wingdings" panose="05000000000000000000" pitchFamily="2" charset="2"/>
              <a:buNone/>
              <a:defRPr/>
            </a:pPr>
            <a:r>
              <a:rPr lang="en-US" altLang="en-US" b="1" dirty="0">
                <a:solidFill>
                  <a:srgbClr val="FF9933"/>
                </a:solidFill>
                <a:latin typeface="Agency FB" panose="020B0503020202020204" pitchFamily="34" charset="0"/>
              </a:rPr>
              <a:t>The central message of the Book of Consolation:  Yahweh intends to bring Israel back to the land </a:t>
            </a:r>
            <a:r>
              <a:rPr lang="en-US" altLang="en-US" b="1" dirty="0">
                <a:solidFill>
                  <a:srgbClr val="FF9933"/>
                </a:solidFill>
                <a:latin typeface="Arial Narrow" panose="020B0606020202030204" pitchFamily="34" charset="0"/>
              </a:rPr>
              <a:t>(30:3; 31:17; 33:7).</a:t>
            </a:r>
          </a:p>
          <a:p>
            <a:pPr eaLnBrk="1" hangingPunct="1">
              <a:defRPr/>
            </a:pPr>
            <a:r>
              <a:rPr lang="en-US" altLang="en-US" sz="2400" i="1" dirty="0">
                <a:latin typeface="Lucida Sans Unicode" panose="020B0602030504020204" pitchFamily="34" charset="0"/>
              </a:rPr>
              <a:t>The exile is the “time of Jacob’s trouble” </a:t>
            </a:r>
            <a:r>
              <a:rPr lang="en-US" altLang="en-US" sz="2400" dirty="0">
                <a:latin typeface="Arial Narrow" panose="020B0606020202030204" pitchFamily="34" charset="0"/>
              </a:rPr>
              <a:t>(30:7).</a:t>
            </a:r>
          </a:p>
          <a:p>
            <a:pPr eaLnBrk="1" hangingPunct="1">
              <a:defRPr/>
            </a:pPr>
            <a:r>
              <a:rPr lang="en-US" altLang="en-US" sz="2400" i="1" dirty="0">
                <a:latin typeface="Lucida Sans Unicode" panose="020B0602030504020204" pitchFamily="34" charset="0"/>
              </a:rPr>
              <a:t>The ghostly figure of Rachel weeps for her exiled children, Benjamin in the south and Ephraim (Joseph) in the north </a:t>
            </a:r>
            <a:r>
              <a:rPr lang="en-US" altLang="en-US" sz="2400" dirty="0">
                <a:latin typeface="Arial Narrow" panose="020B0606020202030204" pitchFamily="34" charset="0"/>
              </a:rPr>
              <a:t>(31:15).</a:t>
            </a:r>
          </a:p>
          <a:p>
            <a:pPr eaLnBrk="1" hangingPunct="1">
              <a:defRPr/>
            </a:pPr>
            <a:r>
              <a:rPr lang="en-US" altLang="en-US" sz="2400" i="1" dirty="0">
                <a:latin typeface="Lucida Sans Unicode" panose="020B0602030504020204" pitchFamily="34" charset="0"/>
              </a:rPr>
              <a:t>Ephraim/Israel is a prodigal son under discipline </a:t>
            </a:r>
            <a:r>
              <a:rPr lang="en-US" altLang="en-US" sz="2400" dirty="0">
                <a:latin typeface="Arial Narrow" panose="020B0606020202030204" pitchFamily="34" charset="0"/>
              </a:rPr>
              <a:t>(31:18-20).</a:t>
            </a:r>
          </a:p>
          <a:p>
            <a:pPr eaLnBrk="1" hangingPunct="1">
              <a:buFont typeface="Wingdings" panose="05000000000000000000" pitchFamily="2" charset="2"/>
              <a:buNone/>
              <a:defRPr/>
            </a:pPr>
            <a:r>
              <a:rPr lang="en-US" altLang="en-US" b="1" dirty="0">
                <a:solidFill>
                  <a:srgbClr val="FF9933"/>
                </a:solidFill>
                <a:latin typeface="Agency FB" panose="020B0503020202020204" pitchFamily="34" charset="0"/>
              </a:rPr>
              <a:t>Hope remained, however, on the far side of exile, a hope expressed in vivid metaphors</a:t>
            </a:r>
            <a:r>
              <a:rPr lang="en-US" altLang="en-US" b="1" i="1" dirty="0">
                <a:solidFill>
                  <a:srgbClr val="FF9933"/>
                </a:solidFill>
                <a:latin typeface="Lucida Sans Unicode" panose="020B0602030504020204" pitchFamily="34" charset="0"/>
              </a:rPr>
              <a:t> </a:t>
            </a:r>
            <a:r>
              <a:rPr lang="en-US" altLang="en-US" b="1" dirty="0">
                <a:solidFill>
                  <a:srgbClr val="FF9933"/>
                </a:solidFill>
                <a:latin typeface="Arial Narrow" panose="020B0606020202030204" pitchFamily="34" charset="0"/>
              </a:rPr>
              <a:t>(30:10-11):</a:t>
            </a:r>
          </a:p>
          <a:p>
            <a:pPr eaLnBrk="1" hangingPunct="1">
              <a:defRPr/>
            </a:pPr>
            <a:r>
              <a:rPr lang="en-US" altLang="en-US" sz="2400" i="1" dirty="0">
                <a:latin typeface="Lucida Sans Unicode" panose="020B0602030504020204" pitchFamily="34" charset="0"/>
              </a:rPr>
              <a:t>The incurable wound would be healed</a:t>
            </a:r>
            <a:r>
              <a:rPr lang="en-US" altLang="en-US" sz="2400" i="1" dirty="0">
                <a:latin typeface="Arial Narrow" panose="020B0606020202030204" pitchFamily="34" charset="0"/>
              </a:rPr>
              <a:t> </a:t>
            </a:r>
            <a:r>
              <a:rPr lang="en-US" altLang="en-US" sz="2400" dirty="0">
                <a:latin typeface="Arial Narrow" panose="020B0606020202030204" pitchFamily="34" charset="0"/>
              </a:rPr>
              <a:t>(30:12-15, 17; 33:6; cf. 8:22; 10:19).</a:t>
            </a:r>
          </a:p>
          <a:p>
            <a:pPr eaLnBrk="1" hangingPunct="1">
              <a:defRPr/>
            </a:pPr>
            <a:r>
              <a:rPr lang="en-US" altLang="en-US" sz="2400" i="1" dirty="0">
                <a:latin typeface="Lucida Sans Unicode" panose="020B0602030504020204" pitchFamily="34" charset="0"/>
              </a:rPr>
              <a:t>The fallen tent would be pitched again</a:t>
            </a:r>
            <a:r>
              <a:rPr lang="en-US" altLang="en-US" sz="2400" i="1" dirty="0">
                <a:latin typeface="Arial Narrow" panose="020B0606020202030204" pitchFamily="34" charset="0"/>
              </a:rPr>
              <a:t> </a:t>
            </a:r>
            <a:r>
              <a:rPr lang="en-US" altLang="en-US" sz="2400" dirty="0">
                <a:latin typeface="Arial Narrow" panose="020B0606020202030204" pitchFamily="34" charset="0"/>
              </a:rPr>
              <a:t>(30:18).</a:t>
            </a:r>
          </a:p>
          <a:p>
            <a:pPr eaLnBrk="1" hangingPunct="1">
              <a:defRPr/>
            </a:pPr>
            <a:r>
              <a:rPr lang="en-US" altLang="en-US" sz="2400" i="1" dirty="0">
                <a:latin typeface="Lucida Sans Unicode" panose="020B0602030504020204" pitchFamily="34" charset="0"/>
              </a:rPr>
              <a:t>The purchase of the field in </a:t>
            </a:r>
            <a:r>
              <a:rPr lang="en-US" altLang="en-US" sz="2400" i="1" dirty="0" err="1">
                <a:latin typeface="Lucida Sans Unicode" panose="020B0602030504020204" pitchFamily="34" charset="0"/>
              </a:rPr>
              <a:t>Anathoth</a:t>
            </a:r>
            <a:r>
              <a:rPr lang="en-US" altLang="en-US" sz="2400" i="1" dirty="0">
                <a:latin typeface="Lucida Sans Unicode" panose="020B0602030504020204" pitchFamily="34" charset="0"/>
              </a:rPr>
              <a:t> was a sign for the future </a:t>
            </a:r>
            <a:r>
              <a:rPr lang="en-US" altLang="en-US" sz="2400" dirty="0">
                <a:latin typeface="Arial Narrow" panose="020B0606020202030204" pitchFamily="34" charset="0"/>
              </a:rPr>
              <a:t>(32:1-15).</a:t>
            </a:r>
            <a:endParaRPr lang="en-US" altLang="en-US" sz="2400" i="1" dirty="0">
              <a:latin typeface="Lucida Sans Unicode" panose="020B0602030504020204" pitchFamily="34" charset="0"/>
            </a:endParaRPr>
          </a:p>
        </p:txBody>
      </p:sp>
      <p:pic>
        <p:nvPicPr>
          <p:cNvPr id="154629" name="Picture 4">
            <a:extLst>
              <a:ext uri="{FF2B5EF4-FFF2-40B4-BE49-F238E27FC236}">
                <a16:creationId xmlns:a16="http://schemas.microsoft.com/office/drawing/2014/main" id="{D175FC0D-A41D-48A4-8048-776A0E4C1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
            <a:ext cx="17160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3955">
                                            <p:txEl>
                                              <p:pRg st="1" end="1"/>
                                            </p:txEl>
                                          </p:spTgt>
                                        </p:tgtEl>
                                        <p:attrNameLst>
                                          <p:attrName>style.visibility</p:attrName>
                                        </p:attrNameLst>
                                      </p:cBhvr>
                                      <p:to>
                                        <p:strVal val="visible"/>
                                      </p:to>
                                    </p:set>
                                    <p:anim calcmode="lin" valueType="num">
                                      <p:cBhvr additive="base">
                                        <p:cTn id="7" dur="500" fill="hold"/>
                                        <p:tgtEl>
                                          <p:spTgt spid="25395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39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3955">
                                            <p:txEl>
                                              <p:pRg st="2" end="2"/>
                                            </p:txEl>
                                          </p:spTgt>
                                        </p:tgtEl>
                                        <p:attrNameLst>
                                          <p:attrName>style.visibility</p:attrName>
                                        </p:attrNameLst>
                                      </p:cBhvr>
                                      <p:to>
                                        <p:strVal val="visible"/>
                                      </p:to>
                                    </p:set>
                                    <p:anim calcmode="lin" valueType="num">
                                      <p:cBhvr additive="base">
                                        <p:cTn id="13" dur="500" fill="hold"/>
                                        <p:tgtEl>
                                          <p:spTgt spid="2539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39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3955">
                                            <p:txEl>
                                              <p:pRg st="3" end="3"/>
                                            </p:txEl>
                                          </p:spTgt>
                                        </p:tgtEl>
                                        <p:attrNameLst>
                                          <p:attrName>style.visibility</p:attrName>
                                        </p:attrNameLst>
                                      </p:cBhvr>
                                      <p:to>
                                        <p:strVal val="visible"/>
                                      </p:to>
                                    </p:set>
                                    <p:anim calcmode="lin" valueType="num">
                                      <p:cBhvr additive="base">
                                        <p:cTn id="19" dur="500" fill="hold"/>
                                        <p:tgtEl>
                                          <p:spTgt spid="25395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39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3955">
                                            <p:txEl>
                                              <p:pRg st="4" end="4"/>
                                            </p:txEl>
                                          </p:spTgt>
                                        </p:tgtEl>
                                        <p:attrNameLst>
                                          <p:attrName>style.visibility</p:attrName>
                                        </p:attrNameLst>
                                      </p:cBhvr>
                                      <p:to>
                                        <p:strVal val="visible"/>
                                      </p:to>
                                    </p:set>
                                    <p:anim calcmode="lin" valueType="num">
                                      <p:cBhvr additive="base">
                                        <p:cTn id="25" dur="500" fill="hold"/>
                                        <p:tgtEl>
                                          <p:spTgt spid="25395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39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53955">
                                            <p:txEl>
                                              <p:pRg st="5" end="5"/>
                                            </p:txEl>
                                          </p:spTgt>
                                        </p:tgtEl>
                                        <p:attrNameLst>
                                          <p:attrName>style.visibility</p:attrName>
                                        </p:attrNameLst>
                                      </p:cBhvr>
                                      <p:to>
                                        <p:strVal val="visible"/>
                                      </p:to>
                                    </p:set>
                                    <p:anim calcmode="lin" valueType="num">
                                      <p:cBhvr additive="base">
                                        <p:cTn id="31" dur="500" fill="hold"/>
                                        <p:tgtEl>
                                          <p:spTgt spid="25395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39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3955">
                                            <p:txEl>
                                              <p:pRg st="6" end="6"/>
                                            </p:txEl>
                                          </p:spTgt>
                                        </p:tgtEl>
                                        <p:attrNameLst>
                                          <p:attrName>style.visibility</p:attrName>
                                        </p:attrNameLst>
                                      </p:cBhvr>
                                      <p:to>
                                        <p:strVal val="visible"/>
                                      </p:to>
                                    </p:set>
                                    <p:anim calcmode="lin" valueType="num">
                                      <p:cBhvr additive="base">
                                        <p:cTn id="37" dur="500" fill="hold"/>
                                        <p:tgtEl>
                                          <p:spTgt spid="25395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39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53955">
                                            <p:txEl>
                                              <p:pRg st="7" end="7"/>
                                            </p:txEl>
                                          </p:spTgt>
                                        </p:tgtEl>
                                        <p:attrNameLst>
                                          <p:attrName>style.visibility</p:attrName>
                                        </p:attrNameLst>
                                      </p:cBhvr>
                                      <p:to>
                                        <p:strVal val="visible"/>
                                      </p:to>
                                    </p:set>
                                    <p:anim calcmode="lin" valueType="num">
                                      <p:cBhvr additive="base">
                                        <p:cTn id="43" dur="500" fill="hold"/>
                                        <p:tgtEl>
                                          <p:spTgt spid="25395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395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Slide Number Placeholder 6">
            <a:extLst>
              <a:ext uri="{FF2B5EF4-FFF2-40B4-BE49-F238E27FC236}">
                <a16:creationId xmlns:a16="http://schemas.microsoft.com/office/drawing/2014/main" id="{701094A3-39E7-4F08-83FC-94A427FFD28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4219CBCB-C260-4897-8533-82CA931E1B0A}" type="slidenum">
              <a:rPr lang="en-US" altLang="en-US">
                <a:solidFill>
                  <a:srgbClr val="FFFFFF"/>
                </a:solidFill>
              </a:rPr>
              <a:pPr fontAlgn="base">
                <a:spcBef>
                  <a:spcPct val="0"/>
                </a:spcBef>
                <a:spcAft>
                  <a:spcPct val="0"/>
                </a:spcAft>
              </a:pPr>
              <a:t>145</a:t>
            </a:fld>
            <a:endParaRPr lang="en-US" altLang="en-US">
              <a:solidFill>
                <a:srgbClr val="FFFFFF"/>
              </a:solidFill>
            </a:endParaRPr>
          </a:p>
        </p:txBody>
      </p:sp>
      <p:sp>
        <p:nvSpPr>
          <p:cNvPr id="254978" name="Rectangle 2">
            <a:extLst>
              <a:ext uri="{FF2B5EF4-FFF2-40B4-BE49-F238E27FC236}">
                <a16:creationId xmlns:a16="http://schemas.microsoft.com/office/drawing/2014/main" id="{D0120082-7E39-4E6F-A587-8389CDD6EF7C}"/>
              </a:ext>
            </a:extLst>
          </p:cNvPr>
          <p:cNvSpPr>
            <a:spLocks noGrp="1" noChangeArrowheads="1"/>
          </p:cNvSpPr>
          <p:nvPr>
            <p:ph type="title"/>
          </p:nvPr>
        </p:nvSpPr>
        <p:spPr>
          <a:xfrm>
            <a:off x="1905000" y="304800"/>
            <a:ext cx="8229600" cy="1143000"/>
          </a:xfrm>
        </p:spPr>
        <p:txBody>
          <a:bodyPr/>
          <a:lstStyle/>
          <a:p>
            <a:pPr algn="l" eaLnBrk="1" hangingPunct="1">
              <a:defRPr/>
            </a:pPr>
            <a:r>
              <a:rPr lang="en-US" altLang="en-US" sz="6600">
                <a:solidFill>
                  <a:srgbClr val="FF3300"/>
                </a:solidFill>
                <a:latin typeface="Mistral" panose="03090702030407020403" pitchFamily="66" charset="0"/>
              </a:rPr>
              <a:t>Jeremiah’s Message in Context</a:t>
            </a:r>
          </a:p>
        </p:txBody>
      </p:sp>
      <p:sp>
        <p:nvSpPr>
          <p:cNvPr id="254979" name="Rectangle 3">
            <a:extLst>
              <a:ext uri="{FF2B5EF4-FFF2-40B4-BE49-F238E27FC236}">
                <a16:creationId xmlns:a16="http://schemas.microsoft.com/office/drawing/2014/main" id="{5B89E3D7-405F-46F0-BC02-2EA1BD718C68}"/>
              </a:ext>
            </a:extLst>
          </p:cNvPr>
          <p:cNvSpPr>
            <a:spLocks noGrp="1" noChangeArrowheads="1"/>
          </p:cNvSpPr>
          <p:nvPr>
            <p:ph type="body" sz="half" idx="1"/>
          </p:nvPr>
        </p:nvSpPr>
        <p:spPr>
          <a:xfrm>
            <a:off x="1905000" y="2819400"/>
            <a:ext cx="4038600" cy="3810000"/>
          </a:xfrm>
          <a:solidFill>
            <a:srgbClr val="000000"/>
          </a:solidFill>
          <a:ln w="28575">
            <a:solidFill>
              <a:schemeClr val="tx1"/>
            </a:solidFill>
            <a:miter lim="800000"/>
            <a:headEnd/>
            <a:tailEnd/>
          </a:ln>
        </p:spPr>
        <p:txBody>
          <a:bodyPr/>
          <a:lstStyle/>
          <a:p>
            <a:pPr eaLnBrk="1" hangingPunct="1">
              <a:lnSpc>
                <a:spcPct val="80000"/>
              </a:lnSpc>
              <a:buFont typeface="Wingdings" panose="05000000000000000000" pitchFamily="2" charset="2"/>
              <a:buNone/>
              <a:defRPr/>
            </a:pPr>
            <a:r>
              <a:rPr lang="en-US" altLang="en-US" sz="2800">
                <a:solidFill>
                  <a:srgbClr val="FF9933"/>
                </a:solidFill>
                <a:effectLst>
                  <a:outerShdw blurRad="38100" dist="38100" dir="2700000" algn="tl">
                    <a:srgbClr val="FFFFFF"/>
                  </a:outerShdw>
                </a:effectLst>
                <a:latin typeface="Lucida Bright" panose="02040602050505020304" pitchFamily="18" charset="0"/>
              </a:rPr>
              <a:t>NORTHERN NATION</a:t>
            </a:r>
          </a:p>
          <a:p>
            <a:pPr eaLnBrk="1" hangingPunct="1">
              <a:lnSpc>
                <a:spcPct val="80000"/>
              </a:lnSpc>
              <a:defRPr/>
            </a:pPr>
            <a:r>
              <a:rPr lang="en-US" altLang="en-US" sz="2000" i="1">
                <a:effectLst>
                  <a:outerShdw blurRad="38100" dist="38100" dir="2700000" algn="tl">
                    <a:srgbClr val="003366"/>
                  </a:outerShdw>
                </a:effectLst>
                <a:latin typeface="Arial Narrow" panose="020B0606020202030204" pitchFamily="34" charset="0"/>
              </a:rPr>
              <a:t>“I will bring back my exiled people Israel…” (Am. 9:14a)</a:t>
            </a:r>
          </a:p>
          <a:p>
            <a:pPr eaLnBrk="1" hangingPunct="1">
              <a:lnSpc>
                <a:spcPct val="80000"/>
              </a:lnSpc>
              <a:buFont typeface="Wingdings" panose="05000000000000000000" pitchFamily="2" charset="2"/>
              <a:buNone/>
              <a:defRPr/>
            </a:pPr>
            <a:endParaRPr lang="en-US" altLang="en-US" sz="800" i="1">
              <a:effectLst>
                <a:outerShdw blurRad="38100" dist="38100" dir="2700000" algn="tl">
                  <a:srgbClr val="003366"/>
                </a:outerShdw>
              </a:effectLst>
              <a:latin typeface="Arial Narrow" panose="020B0606020202030204" pitchFamily="34" charset="0"/>
            </a:endParaRPr>
          </a:p>
          <a:p>
            <a:pPr eaLnBrk="1" hangingPunct="1">
              <a:lnSpc>
                <a:spcPct val="80000"/>
              </a:lnSpc>
              <a:defRPr/>
            </a:pPr>
            <a:r>
              <a:rPr lang="en-US" altLang="en-US" sz="2000" i="1">
                <a:effectLst>
                  <a:outerShdw blurRad="38100" dist="38100" dir="2700000" algn="tl">
                    <a:srgbClr val="003366"/>
                  </a:outerShdw>
                </a:effectLst>
                <a:latin typeface="Arial Narrow" panose="020B0606020202030204" pitchFamily="34" charset="0"/>
              </a:rPr>
              <a:t>“I will plant Israel in their own land never again to be uprooted from the land…” (Am. 9:15)</a:t>
            </a:r>
          </a:p>
          <a:p>
            <a:pPr eaLnBrk="1" hangingPunct="1">
              <a:lnSpc>
                <a:spcPct val="80000"/>
              </a:lnSpc>
              <a:buFont typeface="Wingdings" panose="05000000000000000000" pitchFamily="2" charset="2"/>
              <a:buNone/>
              <a:defRPr/>
            </a:pPr>
            <a:endParaRPr lang="en-US" altLang="en-US" sz="800" i="1">
              <a:effectLst>
                <a:outerShdw blurRad="38100" dist="38100" dir="2700000" algn="tl">
                  <a:srgbClr val="003366"/>
                </a:outerShdw>
              </a:effectLst>
              <a:latin typeface="Arial Narrow" panose="020B0606020202030204" pitchFamily="34" charset="0"/>
            </a:endParaRPr>
          </a:p>
          <a:p>
            <a:pPr eaLnBrk="1" hangingPunct="1">
              <a:lnSpc>
                <a:spcPct val="80000"/>
              </a:lnSpc>
              <a:defRPr/>
            </a:pPr>
            <a:r>
              <a:rPr lang="en-US" altLang="en-US" sz="2000" i="1">
                <a:effectLst>
                  <a:outerShdw blurRad="38100" dist="38100" dir="2700000" algn="tl">
                    <a:srgbClr val="003366"/>
                  </a:outerShdw>
                </a:effectLst>
                <a:latin typeface="Arial Narrow" panose="020B0606020202030204" pitchFamily="34" charset="0"/>
              </a:rPr>
              <a:t>“The Israelites will live many days without king or prince…afterward they will return…” (Ho. 3:4-5)</a:t>
            </a:r>
          </a:p>
          <a:p>
            <a:pPr eaLnBrk="1" hangingPunct="1">
              <a:lnSpc>
                <a:spcPct val="80000"/>
              </a:lnSpc>
              <a:buFont typeface="Wingdings" panose="05000000000000000000" pitchFamily="2" charset="2"/>
              <a:buNone/>
              <a:defRPr/>
            </a:pPr>
            <a:endParaRPr lang="en-US" altLang="en-US" sz="800" i="1">
              <a:effectLst>
                <a:outerShdw blurRad="38100" dist="38100" dir="2700000" algn="tl">
                  <a:srgbClr val="003366"/>
                </a:outerShdw>
              </a:effectLst>
              <a:latin typeface="Arial Narrow" panose="020B0606020202030204" pitchFamily="34" charset="0"/>
            </a:endParaRPr>
          </a:p>
          <a:p>
            <a:pPr eaLnBrk="1" hangingPunct="1">
              <a:lnSpc>
                <a:spcPct val="80000"/>
              </a:lnSpc>
              <a:defRPr/>
            </a:pPr>
            <a:r>
              <a:rPr lang="en-US" altLang="en-US" sz="2000" i="1">
                <a:effectLst>
                  <a:outerShdw blurRad="38100" dist="38100" dir="2700000" algn="tl">
                    <a:srgbClr val="003366"/>
                  </a:outerShdw>
                </a:effectLst>
                <a:latin typeface="Arial Narrow" panose="020B0606020202030204" pitchFamily="34" charset="0"/>
              </a:rPr>
              <a:t>“I will plant her for myself in the land… (Ho. 2:23)</a:t>
            </a:r>
          </a:p>
        </p:txBody>
      </p:sp>
      <p:sp>
        <p:nvSpPr>
          <p:cNvPr id="254980" name="Rectangle 4">
            <a:extLst>
              <a:ext uri="{FF2B5EF4-FFF2-40B4-BE49-F238E27FC236}">
                <a16:creationId xmlns:a16="http://schemas.microsoft.com/office/drawing/2014/main" id="{B86849FD-B456-47C7-BBAC-F3E6CDBAD69C}"/>
              </a:ext>
            </a:extLst>
          </p:cNvPr>
          <p:cNvSpPr>
            <a:spLocks noGrp="1" noChangeArrowheads="1"/>
          </p:cNvSpPr>
          <p:nvPr>
            <p:ph type="body" sz="half" idx="2"/>
          </p:nvPr>
        </p:nvSpPr>
        <p:spPr>
          <a:xfrm>
            <a:off x="6248400" y="1600200"/>
            <a:ext cx="4038600" cy="5029200"/>
          </a:xfrm>
          <a:solidFill>
            <a:srgbClr val="000000"/>
          </a:solidFill>
          <a:ln w="28575">
            <a:solidFill>
              <a:schemeClr val="tx1"/>
            </a:solidFill>
            <a:miter lim="800000"/>
            <a:headEnd/>
            <a:tailEnd/>
          </a:ln>
        </p:spPr>
        <p:txBody>
          <a:bodyPr/>
          <a:lstStyle/>
          <a:p>
            <a:pPr eaLnBrk="1" hangingPunct="1">
              <a:lnSpc>
                <a:spcPct val="80000"/>
              </a:lnSpc>
              <a:buFont typeface="Wingdings" panose="05000000000000000000" pitchFamily="2" charset="2"/>
              <a:buNone/>
              <a:defRPr/>
            </a:pPr>
            <a:r>
              <a:rPr lang="en-US" altLang="en-US" sz="2800">
                <a:solidFill>
                  <a:srgbClr val="FF9933"/>
                </a:solidFill>
                <a:effectLst>
                  <a:outerShdw blurRad="38100" dist="38100" dir="2700000" algn="tl">
                    <a:srgbClr val="FFFFFF"/>
                  </a:outerShdw>
                </a:effectLst>
                <a:latin typeface="Lucida Bright" panose="02040602050505020304" pitchFamily="18" charset="0"/>
              </a:rPr>
              <a:t>SOUTHERN NATION</a:t>
            </a:r>
          </a:p>
          <a:p>
            <a:pPr eaLnBrk="1" hangingPunct="1">
              <a:lnSpc>
                <a:spcPct val="80000"/>
              </a:lnSpc>
              <a:defRPr/>
            </a:pPr>
            <a:r>
              <a:rPr lang="en-US" altLang="en-US" sz="2000" i="1">
                <a:effectLst>
                  <a:outerShdw blurRad="38100" dist="38100" dir="2700000" algn="tl">
                    <a:srgbClr val="003366"/>
                  </a:outerShdw>
                </a:effectLst>
                <a:latin typeface="Arial Narrow" panose="020B0606020202030204" pitchFamily="34" charset="0"/>
              </a:rPr>
              <a:t>“I will surely gather all of you…the remnant of Israel” (Mic. 2:12a)</a:t>
            </a:r>
          </a:p>
          <a:p>
            <a:pPr eaLnBrk="1" hangingPunct="1">
              <a:lnSpc>
                <a:spcPct val="80000"/>
              </a:lnSpc>
              <a:buFont typeface="Wingdings" panose="05000000000000000000" pitchFamily="2" charset="2"/>
              <a:buNone/>
              <a:defRPr/>
            </a:pPr>
            <a:endParaRPr lang="en-US" altLang="en-US" sz="800" i="1">
              <a:effectLst>
                <a:outerShdw blurRad="38100" dist="38100" dir="2700000" algn="tl">
                  <a:srgbClr val="003366"/>
                </a:outerShdw>
              </a:effectLst>
              <a:latin typeface="Arial Narrow" panose="020B0606020202030204" pitchFamily="34" charset="0"/>
            </a:endParaRPr>
          </a:p>
          <a:p>
            <a:pPr eaLnBrk="1" hangingPunct="1">
              <a:lnSpc>
                <a:spcPct val="80000"/>
              </a:lnSpc>
              <a:defRPr/>
            </a:pPr>
            <a:r>
              <a:rPr lang="en-US" altLang="en-US" sz="2000" i="1">
                <a:effectLst>
                  <a:outerShdw blurRad="38100" dist="38100" dir="2700000" algn="tl">
                    <a:srgbClr val="003366"/>
                  </a:outerShdw>
                </a:effectLst>
                <a:latin typeface="Arial Narrow" panose="020B0606020202030204" pitchFamily="34" charset="0"/>
              </a:rPr>
              <a:t>“’In that day,’ declares Yahweh, ‘I will assemble the exiles…’  Yahweh will rule over them in Mount Zion from that day and forever.” (Mic. 4:6-)</a:t>
            </a:r>
          </a:p>
          <a:p>
            <a:pPr eaLnBrk="1" hangingPunct="1">
              <a:lnSpc>
                <a:spcPct val="80000"/>
              </a:lnSpc>
              <a:buFont typeface="Wingdings" panose="05000000000000000000" pitchFamily="2" charset="2"/>
              <a:buNone/>
              <a:defRPr/>
            </a:pPr>
            <a:endParaRPr lang="en-US" altLang="en-US" sz="800" i="1">
              <a:effectLst>
                <a:outerShdw blurRad="38100" dist="38100" dir="2700000" algn="tl">
                  <a:srgbClr val="003366"/>
                </a:outerShdw>
              </a:effectLst>
              <a:latin typeface="Arial Narrow" panose="020B0606020202030204" pitchFamily="34" charset="0"/>
            </a:endParaRPr>
          </a:p>
          <a:p>
            <a:pPr eaLnBrk="1" hangingPunct="1">
              <a:lnSpc>
                <a:spcPct val="80000"/>
              </a:lnSpc>
              <a:defRPr/>
            </a:pPr>
            <a:r>
              <a:rPr lang="en-US" altLang="en-US" sz="2000" i="1">
                <a:effectLst>
                  <a:outerShdw blurRad="38100" dist="38100" dir="2700000" algn="tl">
                    <a:srgbClr val="003366"/>
                  </a:outerShdw>
                </a:effectLst>
                <a:latin typeface="Arial Narrow" panose="020B0606020202030204" pitchFamily="34" charset="0"/>
              </a:rPr>
              <a:t>“In that day Yahweh Tsabaoth will be a glorious crown…for the remnant of his people” (Is. 28:5)</a:t>
            </a:r>
          </a:p>
          <a:p>
            <a:pPr eaLnBrk="1" hangingPunct="1">
              <a:lnSpc>
                <a:spcPct val="80000"/>
              </a:lnSpc>
              <a:buFont typeface="Wingdings" panose="05000000000000000000" pitchFamily="2" charset="2"/>
              <a:buNone/>
              <a:defRPr/>
            </a:pPr>
            <a:endParaRPr lang="en-US" altLang="en-US" sz="900" i="1">
              <a:effectLst>
                <a:outerShdw blurRad="38100" dist="38100" dir="2700000" algn="tl">
                  <a:srgbClr val="003366"/>
                </a:outerShdw>
              </a:effectLst>
              <a:latin typeface="Arial Narrow" panose="020B0606020202030204" pitchFamily="34" charset="0"/>
            </a:endParaRPr>
          </a:p>
          <a:p>
            <a:pPr eaLnBrk="1" hangingPunct="1">
              <a:lnSpc>
                <a:spcPct val="80000"/>
              </a:lnSpc>
              <a:defRPr/>
            </a:pPr>
            <a:r>
              <a:rPr lang="en-US" altLang="en-US" sz="2000" i="1">
                <a:effectLst>
                  <a:outerShdw blurRad="38100" dist="38100" dir="2700000" algn="tl">
                    <a:srgbClr val="003366"/>
                  </a:outerShdw>
                </a:effectLst>
                <a:latin typeface="Arial Narrow" panose="020B0606020202030204" pitchFamily="34" charset="0"/>
              </a:rPr>
              <a:t>“In that day Adonay will reach out his hand a second time to reclaim the remnant…  He will assemble the scattered people of Judah from the four quarters of the earth.” (Is. 11:11-12)</a:t>
            </a:r>
          </a:p>
        </p:txBody>
      </p:sp>
      <p:sp>
        <p:nvSpPr>
          <p:cNvPr id="156678" name="Text Box 5">
            <a:extLst>
              <a:ext uri="{FF2B5EF4-FFF2-40B4-BE49-F238E27FC236}">
                <a16:creationId xmlns:a16="http://schemas.microsoft.com/office/drawing/2014/main" id="{BA1400D9-39F9-4712-9B3E-604E93F5344F}"/>
              </a:ext>
            </a:extLst>
          </p:cNvPr>
          <p:cNvSpPr txBox="1">
            <a:spLocks noChangeArrowheads="1"/>
          </p:cNvSpPr>
          <p:nvPr/>
        </p:nvSpPr>
        <p:spPr bwMode="auto">
          <a:xfrm>
            <a:off x="2286000" y="1987467"/>
            <a:ext cx="3657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i="1" dirty="0">
                <a:solidFill>
                  <a:srgbClr val="FFFFFF"/>
                </a:solidFill>
                <a:latin typeface="Arial Narrow" panose="020B0606020202030204" pitchFamily="34" charset="0"/>
              </a:rPr>
              <a:t>8</a:t>
            </a:r>
            <a:r>
              <a:rPr lang="en-US" altLang="en-US" sz="2800" i="1" baseline="30000" dirty="0">
                <a:solidFill>
                  <a:srgbClr val="FFFFFF"/>
                </a:solidFill>
                <a:latin typeface="Arial Narrow" panose="020B0606020202030204" pitchFamily="34" charset="0"/>
              </a:rPr>
              <a:t>th</a:t>
            </a:r>
            <a:r>
              <a:rPr lang="en-US" altLang="en-US" sz="2800" i="1" dirty="0">
                <a:solidFill>
                  <a:srgbClr val="FFFFFF"/>
                </a:solidFill>
                <a:latin typeface="Arial Narrow" panose="020B0606020202030204" pitchFamily="34" charset="0"/>
              </a:rPr>
              <a:t> Century Prophets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4979">
                                            <p:txEl>
                                              <p:pRg st="1" end="1"/>
                                            </p:txEl>
                                          </p:spTgt>
                                        </p:tgtEl>
                                        <p:attrNameLst>
                                          <p:attrName>style.visibility</p:attrName>
                                        </p:attrNameLst>
                                      </p:cBhvr>
                                      <p:to>
                                        <p:strVal val="visible"/>
                                      </p:to>
                                    </p:set>
                                    <p:anim calcmode="lin" valueType="num">
                                      <p:cBhvr additive="base">
                                        <p:cTn id="7" dur="500" fill="hold"/>
                                        <p:tgtEl>
                                          <p:spTgt spid="25497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49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4979">
                                            <p:txEl>
                                              <p:pRg st="3" end="3"/>
                                            </p:txEl>
                                          </p:spTgt>
                                        </p:tgtEl>
                                        <p:attrNameLst>
                                          <p:attrName>style.visibility</p:attrName>
                                        </p:attrNameLst>
                                      </p:cBhvr>
                                      <p:to>
                                        <p:strVal val="visible"/>
                                      </p:to>
                                    </p:set>
                                    <p:anim calcmode="lin" valueType="num">
                                      <p:cBhvr additive="base">
                                        <p:cTn id="13" dur="500" fill="hold"/>
                                        <p:tgtEl>
                                          <p:spTgt spid="25497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49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4979">
                                            <p:txEl>
                                              <p:pRg st="5" end="5"/>
                                            </p:txEl>
                                          </p:spTgt>
                                        </p:tgtEl>
                                        <p:attrNameLst>
                                          <p:attrName>style.visibility</p:attrName>
                                        </p:attrNameLst>
                                      </p:cBhvr>
                                      <p:to>
                                        <p:strVal val="visible"/>
                                      </p:to>
                                    </p:set>
                                    <p:anim calcmode="lin" valueType="num">
                                      <p:cBhvr additive="base">
                                        <p:cTn id="19" dur="500" fill="hold"/>
                                        <p:tgtEl>
                                          <p:spTgt spid="25497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49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4979">
                                            <p:txEl>
                                              <p:pRg st="7" end="7"/>
                                            </p:txEl>
                                          </p:spTgt>
                                        </p:tgtEl>
                                        <p:attrNameLst>
                                          <p:attrName>style.visibility</p:attrName>
                                        </p:attrNameLst>
                                      </p:cBhvr>
                                      <p:to>
                                        <p:strVal val="visible"/>
                                      </p:to>
                                    </p:set>
                                    <p:anim calcmode="lin" valueType="num">
                                      <p:cBhvr additive="base">
                                        <p:cTn id="25" dur="500" fill="hold"/>
                                        <p:tgtEl>
                                          <p:spTgt spid="254979">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497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54980">
                                            <p:txEl>
                                              <p:pRg st="1" end="1"/>
                                            </p:txEl>
                                          </p:spTgt>
                                        </p:tgtEl>
                                        <p:attrNameLst>
                                          <p:attrName>style.visibility</p:attrName>
                                        </p:attrNameLst>
                                      </p:cBhvr>
                                      <p:to>
                                        <p:strVal val="visible"/>
                                      </p:to>
                                    </p:set>
                                    <p:anim calcmode="lin" valueType="num">
                                      <p:cBhvr additive="base">
                                        <p:cTn id="31" dur="500" fill="hold"/>
                                        <p:tgtEl>
                                          <p:spTgt spid="25498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49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4980">
                                            <p:txEl>
                                              <p:pRg st="3" end="3"/>
                                            </p:txEl>
                                          </p:spTgt>
                                        </p:tgtEl>
                                        <p:attrNameLst>
                                          <p:attrName>style.visibility</p:attrName>
                                        </p:attrNameLst>
                                      </p:cBhvr>
                                      <p:to>
                                        <p:strVal val="visible"/>
                                      </p:to>
                                    </p:set>
                                    <p:anim calcmode="lin" valueType="num">
                                      <p:cBhvr additive="base">
                                        <p:cTn id="37" dur="500" fill="hold"/>
                                        <p:tgtEl>
                                          <p:spTgt spid="254980">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498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54980">
                                            <p:txEl>
                                              <p:pRg st="5" end="5"/>
                                            </p:txEl>
                                          </p:spTgt>
                                        </p:tgtEl>
                                        <p:attrNameLst>
                                          <p:attrName>style.visibility</p:attrName>
                                        </p:attrNameLst>
                                      </p:cBhvr>
                                      <p:to>
                                        <p:strVal val="visible"/>
                                      </p:to>
                                    </p:set>
                                    <p:anim calcmode="lin" valueType="num">
                                      <p:cBhvr additive="base">
                                        <p:cTn id="43" dur="500" fill="hold"/>
                                        <p:tgtEl>
                                          <p:spTgt spid="254980">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498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54980">
                                            <p:txEl>
                                              <p:pRg st="7" end="7"/>
                                            </p:txEl>
                                          </p:spTgt>
                                        </p:tgtEl>
                                        <p:attrNameLst>
                                          <p:attrName>style.visibility</p:attrName>
                                        </p:attrNameLst>
                                      </p:cBhvr>
                                      <p:to>
                                        <p:strVal val="visible"/>
                                      </p:to>
                                    </p:set>
                                    <p:anim calcmode="lin" valueType="num">
                                      <p:cBhvr additive="base">
                                        <p:cTn id="49" dur="500" fill="hold"/>
                                        <p:tgtEl>
                                          <p:spTgt spid="254980">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498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Slide Number Placeholder 5">
            <a:extLst>
              <a:ext uri="{FF2B5EF4-FFF2-40B4-BE49-F238E27FC236}">
                <a16:creationId xmlns:a16="http://schemas.microsoft.com/office/drawing/2014/main" id="{32343979-0FDC-47B9-923E-0319D38ED44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DB8E6835-FE70-4AB4-BC7D-DF31DBEC577C}" type="slidenum">
              <a:rPr lang="en-US" altLang="en-US">
                <a:solidFill>
                  <a:srgbClr val="FFFFFF"/>
                </a:solidFill>
              </a:rPr>
              <a:pPr fontAlgn="base">
                <a:spcBef>
                  <a:spcPct val="0"/>
                </a:spcBef>
                <a:spcAft>
                  <a:spcPct val="0"/>
                </a:spcAft>
              </a:pPr>
              <a:t>146</a:t>
            </a:fld>
            <a:endParaRPr lang="en-US" altLang="en-US">
              <a:solidFill>
                <a:srgbClr val="FFFFFF"/>
              </a:solidFill>
            </a:endParaRPr>
          </a:p>
        </p:txBody>
      </p:sp>
      <p:sp>
        <p:nvSpPr>
          <p:cNvPr id="256002" name="Rectangle 2">
            <a:extLst>
              <a:ext uri="{FF2B5EF4-FFF2-40B4-BE49-F238E27FC236}">
                <a16:creationId xmlns:a16="http://schemas.microsoft.com/office/drawing/2014/main" id="{FCCE12D3-F2CE-4380-993B-0936B48EF420}"/>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6000">
                <a:solidFill>
                  <a:srgbClr val="FF3300"/>
                </a:solidFill>
                <a:latin typeface="Mistral" panose="03090702030407020403" pitchFamily="66" charset="0"/>
              </a:rPr>
              <a:t>I Will Bring You Back</a:t>
            </a:r>
            <a:br>
              <a:rPr lang="en-US" altLang="en-US" sz="6000">
                <a:latin typeface="Mistral" panose="03090702030407020403" pitchFamily="66" charset="0"/>
              </a:rPr>
            </a:br>
            <a:r>
              <a:rPr lang="en-US" altLang="en-US" sz="2800" b="1" i="1">
                <a:solidFill>
                  <a:schemeClr val="tx1"/>
                </a:solidFill>
                <a:latin typeface="Arial Narrow" panose="020B0606020202030204" pitchFamily="34" charset="0"/>
              </a:rPr>
              <a:t>7</a:t>
            </a:r>
            <a:r>
              <a:rPr lang="en-US" altLang="en-US" sz="2800" b="1" i="1" baseline="30000">
                <a:solidFill>
                  <a:schemeClr val="tx1"/>
                </a:solidFill>
                <a:latin typeface="Arial Narrow" panose="020B0606020202030204" pitchFamily="34" charset="0"/>
              </a:rPr>
              <a:t>th</a:t>
            </a:r>
            <a:r>
              <a:rPr lang="en-US" altLang="en-US" sz="2800" b="1" i="1">
                <a:solidFill>
                  <a:schemeClr val="tx1"/>
                </a:solidFill>
                <a:latin typeface="Arial Narrow" panose="020B0606020202030204" pitchFamily="34" charset="0"/>
              </a:rPr>
              <a:t> and 6</a:t>
            </a:r>
            <a:r>
              <a:rPr lang="en-US" altLang="en-US" sz="2800" b="1" i="1" baseline="30000">
                <a:solidFill>
                  <a:schemeClr val="tx1"/>
                </a:solidFill>
                <a:latin typeface="Arial Narrow" panose="020B0606020202030204" pitchFamily="34" charset="0"/>
              </a:rPr>
              <a:t>th</a:t>
            </a:r>
            <a:r>
              <a:rPr lang="en-US" altLang="en-US" sz="2800" b="1" i="1">
                <a:solidFill>
                  <a:schemeClr val="tx1"/>
                </a:solidFill>
                <a:latin typeface="Arial Narrow" panose="020B0606020202030204" pitchFamily="34" charset="0"/>
              </a:rPr>
              <a:t> Century Prophets</a:t>
            </a:r>
            <a:endParaRPr lang="en-US" altLang="en-US" sz="2800" b="1">
              <a:solidFill>
                <a:schemeClr val="tx1"/>
              </a:solidFill>
              <a:latin typeface="Mistral" panose="03090702030407020403" pitchFamily="66" charset="0"/>
            </a:endParaRPr>
          </a:p>
        </p:txBody>
      </p:sp>
      <p:sp>
        <p:nvSpPr>
          <p:cNvPr id="256003" name="Rectangle 3">
            <a:extLst>
              <a:ext uri="{FF2B5EF4-FFF2-40B4-BE49-F238E27FC236}">
                <a16:creationId xmlns:a16="http://schemas.microsoft.com/office/drawing/2014/main" id="{A8C9F9AE-FD2A-45A5-B8DE-431F6F772ABD}"/>
              </a:ext>
            </a:extLst>
          </p:cNvPr>
          <p:cNvSpPr>
            <a:spLocks noGrp="1" noChangeArrowheads="1"/>
          </p:cNvSpPr>
          <p:nvPr>
            <p:ph type="body" idx="1"/>
          </p:nvPr>
        </p:nvSpPr>
        <p:spPr>
          <a:xfrm>
            <a:off x="609600" y="1427747"/>
            <a:ext cx="11245516" cy="5277852"/>
          </a:xfrm>
        </p:spPr>
        <p:txBody>
          <a:bodyPr/>
          <a:lstStyle/>
          <a:p>
            <a:pPr eaLnBrk="1" hangingPunct="1">
              <a:buFont typeface="Wingdings" panose="05000000000000000000" pitchFamily="2" charset="2"/>
              <a:buNone/>
              <a:defRPr/>
            </a:pPr>
            <a:r>
              <a:rPr lang="en-US" altLang="en-US" sz="2400" i="1" dirty="0">
                <a:solidFill>
                  <a:srgbClr val="FFCC00"/>
                </a:solidFill>
                <a:latin typeface="Arial Narrow" panose="020B0606020202030204" pitchFamily="34" charset="0"/>
              </a:rPr>
              <a:t>I will…gather those who have been scattered.  At that time I will gather you; at that time I will bring you home. </a:t>
            </a:r>
            <a:r>
              <a:rPr lang="en-US" altLang="en-US" sz="2000" dirty="0">
                <a:solidFill>
                  <a:srgbClr val="FFCC00"/>
                </a:solidFill>
                <a:latin typeface="Arial Narrow" panose="020B0606020202030204" pitchFamily="34" charset="0"/>
              </a:rPr>
              <a:t>(Zep. 3:19-20)</a:t>
            </a:r>
          </a:p>
          <a:p>
            <a:pPr eaLnBrk="1" hangingPunct="1">
              <a:buFont typeface="Wingdings" panose="05000000000000000000" pitchFamily="2" charset="2"/>
              <a:buNone/>
              <a:defRPr/>
            </a:pPr>
            <a:endParaRPr lang="en-US" altLang="en-US" sz="800" dirty="0">
              <a:solidFill>
                <a:srgbClr val="FFCC00"/>
              </a:solidFill>
              <a:latin typeface="Arial Narrow" panose="020B0606020202030204" pitchFamily="34" charset="0"/>
            </a:endParaRPr>
          </a:p>
          <a:p>
            <a:pPr eaLnBrk="1" hangingPunct="1">
              <a:buFont typeface="Wingdings" panose="05000000000000000000" pitchFamily="2" charset="2"/>
              <a:buNone/>
              <a:defRPr/>
            </a:pPr>
            <a:r>
              <a:rPr lang="en-US" altLang="en-US" sz="2400" i="1" dirty="0">
                <a:solidFill>
                  <a:srgbClr val="FFCC00"/>
                </a:solidFill>
                <a:latin typeface="Arial Narrow" panose="020B0606020202030204" pitchFamily="34" charset="0"/>
              </a:rPr>
              <a:t>I myself will gather the remnant of my flock out of all the countries where I have driven them… </a:t>
            </a:r>
            <a:r>
              <a:rPr lang="en-US" altLang="en-US" sz="2000" dirty="0">
                <a:solidFill>
                  <a:srgbClr val="FFCC00"/>
                </a:solidFill>
                <a:latin typeface="Arial Narrow" panose="020B0606020202030204" pitchFamily="34" charset="0"/>
              </a:rPr>
              <a:t>(Je. 23:3)</a:t>
            </a:r>
          </a:p>
          <a:p>
            <a:pPr eaLnBrk="1" hangingPunct="1">
              <a:buFont typeface="Wingdings" panose="05000000000000000000" pitchFamily="2" charset="2"/>
              <a:buNone/>
              <a:defRPr/>
            </a:pPr>
            <a:endParaRPr lang="en-US" altLang="en-US" sz="800" dirty="0">
              <a:solidFill>
                <a:srgbClr val="FFCC00"/>
              </a:solidFill>
              <a:latin typeface="Arial Narrow" panose="020B0606020202030204" pitchFamily="34" charset="0"/>
            </a:endParaRPr>
          </a:p>
          <a:p>
            <a:pPr eaLnBrk="1" hangingPunct="1">
              <a:buFont typeface="Wingdings" panose="05000000000000000000" pitchFamily="2" charset="2"/>
              <a:buNone/>
              <a:defRPr/>
            </a:pPr>
            <a:r>
              <a:rPr lang="en-US" altLang="en-US" sz="2400" i="1" dirty="0">
                <a:solidFill>
                  <a:srgbClr val="FFCC00"/>
                </a:solidFill>
                <a:latin typeface="Arial Narrow" panose="020B0606020202030204" pitchFamily="34" charset="0"/>
              </a:rPr>
              <a:t>I will forgive the remnant I spare.</a:t>
            </a:r>
            <a:r>
              <a:rPr lang="en-US" altLang="en-US" sz="2400" dirty="0">
                <a:solidFill>
                  <a:srgbClr val="FFCC00"/>
                </a:solidFill>
                <a:latin typeface="Arial Narrow" panose="020B0606020202030204" pitchFamily="34" charset="0"/>
              </a:rPr>
              <a:t> </a:t>
            </a:r>
            <a:r>
              <a:rPr lang="en-US" altLang="en-US" sz="2000" dirty="0">
                <a:solidFill>
                  <a:srgbClr val="FFCC00"/>
                </a:solidFill>
                <a:latin typeface="Arial Narrow" panose="020B0606020202030204" pitchFamily="34" charset="0"/>
              </a:rPr>
              <a:t>(Je. 50:20)</a:t>
            </a:r>
          </a:p>
          <a:p>
            <a:pPr eaLnBrk="1" hangingPunct="1">
              <a:buFont typeface="Wingdings" panose="05000000000000000000" pitchFamily="2" charset="2"/>
              <a:buNone/>
              <a:defRPr/>
            </a:pPr>
            <a:endParaRPr lang="en-US" altLang="en-US" sz="800" dirty="0">
              <a:solidFill>
                <a:srgbClr val="FFCC00"/>
              </a:solidFill>
              <a:latin typeface="Arial Narrow" panose="020B0606020202030204" pitchFamily="34" charset="0"/>
            </a:endParaRPr>
          </a:p>
          <a:p>
            <a:pPr eaLnBrk="1" hangingPunct="1">
              <a:buFont typeface="Wingdings" panose="05000000000000000000" pitchFamily="2" charset="2"/>
              <a:buNone/>
              <a:defRPr/>
            </a:pPr>
            <a:r>
              <a:rPr lang="en-US" altLang="en-US" sz="2400" i="1" dirty="0">
                <a:solidFill>
                  <a:srgbClr val="FFCC00"/>
                </a:solidFill>
                <a:latin typeface="Arial Narrow" panose="020B0606020202030204" pitchFamily="34" charset="0"/>
              </a:rPr>
              <a:t>When seventy years are completed… I will…bring you back to the place from which I carried you into exile. </a:t>
            </a:r>
            <a:r>
              <a:rPr lang="en-US" altLang="en-US" sz="2000" dirty="0">
                <a:solidFill>
                  <a:srgbClr val="FFCC00"/>
                </a:solidFill>
                <a:latin typeface="Arial Narrow" panose="020B0606020202030204" pitchFamily="34" charset="0"/>
              </a:rPr>
              <a:t>(Je. 29:10-14)</a:t>
            </a:r>
          </a:p>
          <a:p>
            <a:pPr eaLnBrk="1" hangingPunct="1">
              <a:buFont typeface="Wingdings" panose="05000000000000000000" pitchFamily="2" charset="2"/>
              <a:buNone/>
              <a:defRPr/>
            </a:pPr>
            <a:endParaRPr lang="en-US" altLang="en-US" sz="800" dirty="0">
              <a:solidFill>
                <a:srgbClr val="FFCC00"/>
              </a:solidFill>
              <a:latin typeface="Arial Narrow" panose="020B0606020202030204" pitchFamily="34" charset="0"/>
            </a:endParaRPr>
          </a:p>
          <a:p>
            <a:pPr eaLnBrk="1" hangingPunct="1">
              <a:buFont typeface="Wingdings" panose="05000000000000000000" pitchFamily="2" charset="2"/>
              <a:buNone/>
              <a:defRPr/>
            </a:pPr>
            <a:r>
              <a:rPr lang="en-US" altLang="en-US" sz="2400" i="1" dirty="0">
                <a:solidFill>
                  <a:srgbClr val="FFCC00"/>
                </a:solidFill>
                <a:latin typeface="Arial Narrow" panose="020B0606020202030204" pitchFamily="34" charset="0"/>
              </a:rPr>
              <a:t>I will gather you from the nations…where you have been scattered, and I will give you back the land of Israel again. </a:t>
            </a:r>
            <a:r>
              <a:rPr lang="en-US" altLang="en-US" sz="2000" dirty="0">
                <a:solidFill>
                  <a:srgbClr val="FFCC00"/>
                </a:solidFill>
                <a:latin typeface="Arial Narrow" panose="020B0606020202030204" pitchFamily="34" charset="0"/>
              </a:rPr>
              <a:t>(Eze. 11:17)</a:t>
            </a:r>
          </a:p>
          <a:p>
            <a:pPr eaLnBrk="1" hangingPunct="1">
              <a:buFont typeface="Wingdings" panose="05000000000000000000" pitchFamily="2" charset="2"/>
              <a:buNone/>
              <a:defRPr/>
            </a:pPr>
            <a:endParaRPr lang="en-US" altLang="en-US" sz="800" dirty="0">
              <a:solidFill>
                <a:srgbClr val="FFCC00"/>
              </a:solidFill>
              <a:latin typeface="Arial Narrow" panose="020B0606020202030204" pitchFamily="34" charset="0"/>
            </a:endParaRPr>
          </a:p>
          <a:p>
            <a:pPr eaLnBrk="1" hangingPunct="1">
              <a:buFont typeface="Wingdings" panose="05000000000000000000" pitchFamily="2" charset="2"/>
              <a:buNone/>
              <a:defRPr/>
            </a:pPr>
            <a:r>
              <a:rPr lang="en-US" altLang="en-US" sz="2400" i="1" dirty="0">
                <a:solidFill>
                  <a:srgbClr val="FFCC00"/>
                </a:solidFill>
                <a:latin typeface="Arial Narrow" panose="020B0606020202030204" pitchFamily="34" charset="0"/>
              </a:rPr>
              <a:t>In the first year of Darius…I, Daniel, understood from the Scriptures…that the desolation of Jerusalem would last seventy years. </a:t>
            </a:r>
            <a:r>
              <a:rPr lang="en-US" altLang="en-US" sz="2000" dirty="0">
                <a:solidFill>
                  <a:srgbClr val="FFCC00"/>
                </a:solidFill>
                <a:latin typeface="Arial Narrow" panose="020B0606020202030204" pitchFamily="34" charset="0"/>
              </a:rPr>
              <a:t>(Da. 9:1-3)</a:t>
            </a:r>
            <a:endParaRPr lang="en-US" altLang="en-US" sz="2400" i="1" dirty="0">
              <a:solidFill>
                <a:srgbClr val="FFCC00"/>
              </a:solidFill>
              <a:latin typeface="Arial Narrow" panose="020B060602020203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03">
                                            <p:txEl>
                                              <p:pRg st="0" end="0"/>
                                            </p:txEl>
                                          </p:spTgt>
                                        </p:tgtEl>
                                        <p:attrNameLst>
                                          <p:attrName>style.visibility</p:attrName>
                                        </p:attrNameLst>
                                      </p:cBhvr>
                                      <p:to>
                                        <p:strVal val="visible"/>
                                      </p:to>
                                    </p:set>
                                    <p:anim calcmode="lin" valueType="num">
                                      <p:cBhvr additive="base">
                                        <p:cTn id="7" dur="500" fill="hold"/>
                                        <p:tgtEl>
                                          <p:spTgt spid="2560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6003">
                                            <p:txEl>
                                              <p:pRg st="2" end="2"/>
                                            </p:txEl>
                                          </p:spTgt>
                                        </p:tgtEl>
                                        <p:attrNameLst>
                                          <p:attrName>style.visibility</p:attrName>
                                        </p:attrNameLst>
                                      </p:cBhvr>
                                      <p:to>
                                        <p:strVal val="visible"/>
                                      </p:to>
                                    </p:set>
                                    <p:anim calcmode="lin" valueType="num">
                                      <p:cBhvr additive="base">
                                        <p:cTn id="13" dur="500" fill="hold"/>
                                        <p:tgtEl>
                                          <p:spTgt spid="2560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6003">
                                            <p:txEl>
                                              <p:pRg st="4" end="4"/>
                                            </p:txEl>
                                          </p:spTgt>
                                        </p:tgtEl>
                                        <p:attrNameLst>
                                          <p:attrName>style.visibility</p:attrName>
                                        </p:attrNameLst>
                                      </p:cBhvr>
                                      <p:to>
                                        <p:strVal val="visible"/>
                                      </p:to>
                                    </p:set>
                                    <p:anim calcmode="lin" valueType="num">
                                      <p:cBhvr additive="base">
                                        <p:cTn id="19" dur="500" fill="hold"/>
                                        <p:tgtEl>
                                          <p:spTgt spid="25600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6003">
                                            <p:txEl>
                                              <p:pRg st="6" end="6"/>
                                            </p:txEl>
                                          </p:spTgt>
                                        </p:tgtEl>
                                        <p:attrNameLst>
                                          <p:attrName>style.visibility</p:attrName>
                                        </p:attrNameLst>
                                      </p:cBhvr>
                                      <p:to>
                                        <p:strVal val="visible"/>
                                      </p:to>
                                    </p:set>
                                    <p:anim calcmode="lin" valueType="num">
                                      <p:cBhvr additive="base">
                                        <p:cTn id="25" dur="500" fill="hold"/>
                                        <p:tgtEl>
                                          <p:spTgt spid="2560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56003">
                                            <p:txEl>
                                              <p:pRg st="8" end="8"/>
                                            </p:txEl>
                                          </p:spTgt>
                                        </p:tgtEl>
                                        <p:attrNameLst>
                                          <p:attrName>style.visibility</p:attrName>
                                        </p:attrNameLst>
                                      </p:cBhvr>
                                      <p:to>
                                        <p:strVal val="visible"/>
                                      </p:to>
                                    </p:set>
                                    <p:anim calcmode="lin" valueType="num">
                                      <p:cBhvr additive="base">
                                        <p:cTn id="31" dur="500" fill="hold"/>
                                        <p:tgtEl>
                                          <p:spTgt spid="25600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6003">
                                            <p:txEl>
                                              <p:pRg st="10" end="10"/>
                                            </p:txEl>
                                          </p:spTgt>
                                        </p:tgtEl>
                                        <p:attrNameLst>
                                          <p:attrName>style.visibility</p:attrName>
                                        </p:attrNameLst>
                                      </p:cBhvr>
                                      <p:to>
                                        <p:strVal val="visible"/>
                                      </p:to>
                                    </p:set>
                                    <p:anim calcmode="lin" valueType="num">
                                      <p:cBhvr additive="base">
                                        <p:cTn id="37" dur="500" fill="hold"/>
                                        <p:tgtEl>
                                          <p:spTgt spid="25600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0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860926" y="175588"/>
            <a:ext cx="10721474" cy="6505950"/>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“The days are coming,” declares Yahweh, “when I will plant the house of Israel and the House of Judah…  Just as I watched over them to uproot and tear down, and to overthrow, destroy and bring disaster, so I will watch over them to build and to plant,” declares Yahweh.</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31:27-28</a:t>
            </a:r>
            <a:endParaRPr lang="en-US" sz="2400" i="1" dirty="0">
              <a:latin typeface="Calibri" panose="020F0502020204030204" pitchFamily="34" charset="0"/>
              <a:cs typeface="Calibri" panose="020F0502020204030204" pitchFamily="34" charset="0"/>
            </a:endParaRPr>
          </a:p>
          <a:p>
            <a:pPr marL="0" indent="0">
              <a:buNone/>
            </a:pPr>
            <a:endParaRPr lang="en-US" sz="800" b="1"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“The days are coming” declares Yahweh, “when I will fulfill the gracious promise I made to the house of Israel and to the house Judah. In those days and at that time I will make a righteous Branch sprout from David’s line; he will do what is just and right in the land…”  For this is what  Yahweh says, “David will never fail to have a man to sit on the throne of Israel…”</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33:14-17</a:t>
            </a:r>
            <a:endParaRPr lang="en-US" sz="2400" i="1" dirty="0">
              <a:latin typeface="Calibri" panose="020F0502020204030204" pitchFamily="34" charset="0"/>
              <a:cs typeface="Calibri" panose="020F0502020204030204" pitchFamily="34" charset="0"/>
            </a:endParaRP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This is what </a:t>
            </a:r>
            <a:r>
              <a:rPr lang="en-US" sz="2400" i="1">
                <a:solidFill>
                  <a:srgbClr val="FFCC66"/>
                </a:solidFill>
                <a:latin typeface="Calibri" panose="020F0502020204030204" pitchFamily="34" charset="0"/>
                <a:cs typeface="Calibri" panose="020F0502020204030204" pitchFamily="34" charset="0"/>
              </a:rPr>
              <a:t>Yahweh says, </a:t>
            </a:r>
            <a:r>
              <a:rPr lang="en-US" sz="2400" i="1" dirty="0">
                <a:solidFill>
                  <a:srgbClr val="FFCC66"/>
                </a:solidFill>
                <a:latin typeface="Calibri" panose="020F0502020204030204" pitchFamily="34" charset="0"/>
                <a:cs typeface="Calibri" panose="020F0502020204030204" pitchFamily="34" charset="0"/>
              </a:rPr>
              <a:t>”If you can break my covenant with the day and my covenant with the night, so that day and night no longer come at their appointed time, then my covenant with David my servant…can be broken…”</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33:20-21</a:t>
            </a:r>
            <a:endParaRPr lang="en-US" sz="2400" i="1" dirty="0">
              <a:latin typeface="Calibri" panose="020F0502020204030204" pitchFamily="34" charset="0"/>
              <a:cs typeface="Calibri" panose="020F0502020204030204" pitchFamily="34" charset="0"/>
            </a:endParaRPr>
          </a:p>
          <a:p>
            <a:pPr marL="0" indent="0">
              <a:buNone/>
            </a:pP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						Jer. 18:18-21, 23b</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28844105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581CE2E-086E-9821-798A-B2E58489C59A}"/>
              </a:ext>
            </a:extLst>
          </p:cNvPr>
          <p:cNvSpPr>
            <a:spLocks noGrp="1" noChangeArrowheads="1"/>
          </p:cNvSpPr>
          <p:nvPr>
            <p:ph type="title"/>
          </p:nvPr>
        </p:nvSpPr>
        <p:spPr>
          <a:xfrm>
            <a:off x="340963" y="236535"/>
            <a:ext cx="11592732" cy="2735265"/>
          </a:xfrm>
        </p:spPr>
        <p:txBody>
          <a:bodyPr/>
          <a:lstStyle/>
          <a:p>
            <a:pPr algn="l">
              <a:defRPr/>
            </a:pPr>
            <a:r>
              <a:rPr lang="en-US" altLang="en-US" sz="4000" dirty="0">
                <a:solidFill>
                  <a:srgbClr val="8BFFFF"/>
                </a:solidFill>
                <a:effectLst>
                  <a:outerShdw blurRad="38100" dist="38100" dir="2700000" algn="tl">
                    <a:srgbClr val="000000"/>
                  </a:outerShdw>
                </a:effectLst>
                <a:latin typeface="Papyrus" panose="03070502060502030205" pitchFamily="66" charset="0"/>
              </a:rPr>
              <a:t>Cyrus Cylinder</a:t>
            </a:r>
            <a:r>
              <a:rPr lang="en-US" altLang="en-US" sz="2800" dirty="0">
                <a:solidFill>
                  <a:srgbClr val="8BFFFF"/>
                </a:solidFill>
                <a:effectLst>
                  <a:outerShdw blurRad="38100" dist="38100" dir="2700000" algn="tl">
                    <a:srgbClr val="000000"/>
                  </a:outerShdw>
                </a:effectLst>
                <a:latin typeface="Arial Narrow" panose="020B0606020202030204" pitchFamily="34" charset="0"/>
              </a:rPr>
              <a:t>  539-8 BC</a:t>
            </a:r>
            <a:br>
              <a:rPr lang="en-US" altLang="en-US" sz="4000" dirty="0">
                <a:solidFill>
                  <a:srgbClr val="8BFFFF"/>
                </a:solidFill>
                <a:effectLst>
                  <a:outerShdw blurRad="38100" dist="38100" dir="2700000" algn="tl">
                    <a:srgbClr val="000000"/>
                  </a:outerShdw>
                </a:effectLst>
                <a:latin typeface="Papyrus" panose="03070502060502030205" pitchFamily="66" charset="0"/>
              </a:rPr>
            </a:br>
            <a:r>
              <a:rPr lang="en-US" altLang="en-US" sz="2400" i="1" dirty="0">
                <a:solidFill>
                  <a:srgbClr val="EFC515"/>
                </a:solidFill>
                <a:effectLst>
                  <a:outerShdw blurRad="38100" dist="38100" dir="2700000" algn="tl">
                    <a:srgbClr val="000000"/>
                  </a:outerShdw>
                </a:effectLst>
                <a:latin typeface="Arial Narrow" panose="020B0606020202030204" pitchFamily="34" charset="0"/>
              </a:rPr>
              <a:t>	“I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a:t>
            </a:r>
            <a:br>
              <a:rPr lang="en-US" altLang="en-US" sz="4000" dirty="0">
                <a:solidFill>
                  <a:srgbClr val="EFC515"/>
                </a:solidFill>
                <a:effectLst>
                  <a:outerShdw blurRad="38100" dist="38100" dir="2700000" algn="tl">
                    <a:srgbClr val="000000"/>
                  </a:outerShdw>
                </a:effectLst>
                <a:latin typeface="Papyrus" panose="03070502060502030205" pitchFamily="66" charset="0"/>
              </a:rPr>
            </a:br>
            <a:r>
              <a:rPr lang="en-US" altLang="en-US" sz="1400" dirty="0">
                <a:effectLst>
                  <a:outerShdw blurRad="38100" dist="38100" dir="2700000" algn="tl">
                    <a:srgbClr val="FFFFFF"/>
                  </a:outerShdw>
                </a:effectLst>
                <a:latin typeface="Papyrus" panose="03070502060502030205" pitchFamily="66" charset="0"/>
              </a:rPr>
              <a:t>						</a:t>
            </a:r>
            <a:r>
              <a:rPr lang="en-US" altLang="en-US" sz="1800" dirty="0">
                <a:solidFill>
                  <a:schemeClr val="bg1"/>
                </a:solidFill>
                <a:effectLst/>
                <a:latin typeface="Arial Narrow" panose="020B0606020202030204" pitchFamily="34" charset="0"/>
              </a:rPr>
              <a:t>British Museum, London</a:t>
            </a:r>
            <a:endParaRPr lang="en-US" altLang="en-US" sz="4000" dirty="0">
              <a:solidFill>
                <a:schemeClr val="bg1"/>
              </a:solidFill>
              <a:effectLst/>
              <a:latin typeface="Papyrus" panose="03070502060502030205" pitchFamily="66" charset="0"/>
            </a:endParaRPr>
          </a:p>
        </p:txBody>
      </p:sp>
      <p:pic>
        <p:nvPicPr>
          <p:cNvPr id="49155" name="Picture 3" descr="cyrus_cilinder[1]">
            <a:extLst>
              <a:ext uri="{FF2B5EF4-FFF2-40B4-BE49-F238E27FC236}">
                <a16:creationId xmlns:a16="http://schemas.microsoft.com/office/drawing/2014/main" id="{63C75DC7-F44B-7996-6FD6-1C7D18B7519E}"/>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016717" y="2419730"/>
            <a:ext cx="8158566" cy="42017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trips dir="rd"/>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3734227"/>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342900" lvl="0" indent="-342900" algn="just">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While the Jews’ return from exile and the building of a 2</a:t>
            </a:r>
            <a:r>
              <a:rPr lang="en-US" sz="2800" i="1" spc="-15" baseline="30000" dirty="0">
                <a:solidFill>
                  <a:srgbClr val="0070C0"/>
                </a:solidFill>
                <a:latin typeface="Calibri" panose="020F0502020204030204" pitchFamily="34" charset="0"/>
                <a:ea typeface="Times New Roman" panose="02020603050405020304" pitchFamily="18" charset="0"/>
              </a:rPr>
              <a:t>nd</a:t>
            </a:r>
            <a:r>
              <a:rPr lang="en-US" sz="2800" i="1" spc="-15" dirty="0">
                <a:solidFill>
                  <a:srgbClr val="0070C0"/>
                </a:solidFill>
                <a:latin typeface="Calibri" panose="020F0502020204030204" pitchFamily="34" charset="0"/>
                <a:ea typeface="Times New Roman" panose="02020603050405020304" pitchFamily="18" charset="0"/>
              </a:rPr>
              <a:t> Temple is established historical fact, one of the perennial questions is how to interpret those promised features that that were not realized (e.g., the king from David’s line, the freedom from foreign oppression, the return of divine glory to the 2</a:t>
            </a:r>
            <a:r>
              <a:rPr lang="en-US" sz="2800" i="1" spc="-15" baseline="30000" dirty="0">
                <a:solidFill>
                  <a:srgbClr val="0070C0"/>
                </a:solidFill>
                <a:latin typeface="Calibri" panose="020F0502020204030204" pitchFamily="34" charset="0"/>
                <a:ea typeface="Times New Roman" panose="02020603050405020304" pitchFamily="18" charset="0"/>
              </a:rPr>
              <a:t>nd</a:t>
            </a:r>
            <a:r>
              <a:rPr lang="en-US" sz="2800" i="1" spc="-15" dirty="0">
                <a:solidFill>
                  <a:srgbClr val="0070C0"/>
                </a:solidFill>
                <a:latin typeface="Calibri" panose="020F0502020204030204" pitchFamily="34" charset="0"/>
                <a:ea typeface="Times New Roman" panose="02020603050405020304" pitchFamily="18" charset="0"/>
              </a:rPr>
              <a:t> temple, and so forth). How would you respond to such questions?</a:t>
            </a:r>
            <a:endParaRPr lang="en-US" sz="3200" spc="-15" dirty="0">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300"/>
              </a:spcAft>
              <a:buClrTx/>
              <a:buSzTx/>
              <a:buFont typeface="Symbol" panose="05050102010706020507" pitchFamily="18" charset="2"/>
              <a:buChar char=""/>
              <a:tabLst>
                <a:tab pos="457200" algn="ct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8006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0642" name="Picture 3" descr="ps342940_l">
            <a:extLst>
              <a:ext uri="{FF2B5EF4-FFF2-40B4-BE49-F238E27FC236}">
                <a16:creationId xmlns:a16="http://schemas.microsoft.com/office/drawing/2014/main" id="{6CEF1B0C-43A0-4690-AC3E-2920D4EB40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0200"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4">
            <a:extLst>
              <a:ext uri="{FF2B5EF4-FFF2-40B4-BE49-F238E27FC236}">
                <a16:creationId xmlns:a16="http://schemas.microsoft.com/office/drawing/2014/main" id="{A483E164-EF2F-4871-BEB9-0A7E85084091}"/>
              </a:ext>
            </a:extLst>
          </p:cNvPr>
          <p:cNvSpPr txBox="1">
            <a:spLocks noChangeArrowheads="1"/>
          </p:cNvSpPr>
          <p:nvPr/>
        </p:nvSpPr>
        <p:spPr bwMode="auto">
          <a:xfrm>
            <a:off x="5477347" y="774417"/>
            <a:ext cx="4876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dirty="0">
                <a:solidFill>
                  <a:srgbClr val="FFFF00"/>
                </a:solidFill>
                <a:latin typeface="Arial" panose="020B0604020202020204" pitchFamily="34" charset="0"/>
              </a:rPr>
              <a:t>The fall of Assyria was predicted by the prophet Nahum.</a:t>
            </a:r>
          </a:p>
          <a:p>
            <a:pPr marL="342900" indent="-342900" fontAlgn="base">
              <a:spcBef>
                <a:spcPct val="50000"/>
              </a:spcBef>
              <a:spcAft>
                <a:spcPct val="0"/>
              </a:spcAft>
              <a:buFont typeface="Arial" panose="020B0604020202020204" pitchFamily="34" charset="0"/>
              <a:buChar char="•"/>
            </a:pPr>
            <a:r>
              <a:rPr lang="en-US" altLang="en-US" sz="2400" i="1" dirty="0">
                <a:solidFill>
                  <a:srgbClr val="FFFFFF"/>
                </a:solidFill>
                <a:latin typeface="Arial Narrow" panose="020B0606020202030204" pitchFamily="34" charset="0"/>
              </a:rPr>
              <a:t>The attack upon Nineveh by the Medes and Babylonians, which was successfully conducted in 614 BC, left Assyria’s northern capital in shambles (Nah. 2:3-13). </a:t>
            </a:r>
          </a:p>
          <a:p>
            <a:pPr marL="342900" indent="-342900" fontAlgn="base">
              <a:spcBef>
                <a:spcPct val="50000"/>
              </a:spcBef>
              <a:spcAft>
                <a:spcPct val="0"/>
              </a:spcAft>
              <a:buFont typeface="Arial" panose="020B0604020202020204" pitchFamily="34" charset="0"/>
              <a:buChar char="•"/>
            </a:pPr>
            <a:r>
              <a:rPr lang="en-US" altLang="en-US" sz="2400" i="1" dirty="0">
                <a:solidFill>
                  <a:srgbClr val="FFFFFF"/>
                </a:solidFill>
                <a:latin typeface="Arial Narrow" panose="020B0606020202030204" pitchFamily="34" charset="0"/>
              </a:rPr>
              <a:t>This tablet from the Babylonian Chronicle describes the fall of Nineveh and the collapse of the Assyrian Empire.</a:t>
            </a:r>
          </a:p>
        </p:txBody>
      </p:sp>
      <p:sp>
        <p:nvSpPr>
          <p:cNvPr id="240644" name="Text Box 7">
            <a:extLst>
              <a:ext uri="{FF2B5EF4-FFF2-40B4-BE49-F238E27FC236}">
                <a16:creationId xmlns:a16="http://schemas.microsoft.com/office/drawing/2014/main" id="{2BBFB7F3-C982-4A99-A238-AE854A4D4077}"/>
              </a:ext>
            </a:extLst>
          </p:cNvPr>
          <p:cNvSpPr txBox="1">
            <a:spLocks noChangeArrowheads="1"/>
          </p:cNvSpPr>
          <p:nvPr/>
        </p:nvSpPr>
        <p:spPr bwMode="auto">
          <a:xfrm>
            <a:off x="5562600" y="6172201"/>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FFFFFF"/>
                </a:solidFill>
                <a:latin typeface="Arial Narrow" panose="020B0606020202030204" pitchFamily="34" charset="0"/>
              </a:rPr>
              <a:t>British Museum, London</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 calcmode="lin" valueType="num">
                                      <p:cBhvr>
                                        <p:cTn id="7" dur="500" fill="hold"/>
                                        <p:tgtEl>
                                          <p:spTgt spid="240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06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064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0643">
                                            <p:txEl>
                                              <p:pRg st="1" end="1"/>
                                            </p:txEl>
                                          </p:spTgt>
                                        </p:tgtEl>
                                        <p:attrNameLst>
                                          <p:attrName>style.visibility</p:attrName>
                                        </p:attrNameLst>
                                      </p:cBhvr>
                                      <p:to>
                                        <p:strVal val="visible"/>
                                      </p:to>
                                    </p:set>
                                    <p:anim calcmode="lin" valueType="num">
                                      <p:cBhvr additive="base">
                                        <p:cTn id="14" dur="500" fill="hold"/>
                                        <p:tgtEl>
                                          <p:spTgt spid="24064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40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0643">
                                            <p:txEl>
                                              <p:pRg st="2" end="2"/>
                                            </p:txEl>
                                          </p:spTgt>
                                        </p:tgtEl>
                                        <p:attrNameLst>
                                          <p:attrName>style.visibility</p:attrName>
                                        </p:attrNameLst>
                                      </p:cBhvr>
                                      <p:to>
                                        <p:strVal val="visible"/>
                                      </p:to>
                                    </p:set>
                                    <p:anim calcmode="lin" valueType="num">
                                      <p:cBhvr additive="base">
                                        <p:cTn id="20" dur="500" fill="hold"/>
                                        <p:tgtEl>
                                          <p:spTgt spid="24064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406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Slide Number Placeholder 5">
            <a:extLst>
              <a:ext uri="{FF2B5EF4-FFF2-40B4-BE49-F238E27FC236}">
                <a16:creationId xmlns:a16="http://schemas.microsoft.com/office/drawing/2014/main" id="{2FAC54AC-8FD0-4F94-9115-EEBF65236A1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5CA71F76-2809-470B-A462-11525D2C6E6F}" type="slidenum">
              <a:rPr lang="en-US" altLang="en-US">
                <a:solidFill>
                  <a:srgbClr val="FFFFFF"/>
                </a:solidFill>
              </a:rPr>
              <a:pPr fontAlgn="base">
                <a:spcBef>
                  <a:spcPct val="0"/>
                </a:spcBef>
                <a:spcAft>
                  <a:spcPct val="0"/>
                </a:spcAft>
              </a:pPr>
              <a:t>150</a:t>
            </a:fld>
            <a:endParaRPr lang="en-US" altLang="en-US">
              <a:solidFill>
                <a:srgbClr val="FFFFFF"/>
              </a:solidFill>
            </a:endParaRPr>
          </a:p>
        </p:txBody>
      </p:sp>
      <p:sp>
        <p:nvSpPr>
          <p:cNvPr id="251906" name="Rectangle 2">
            <a:extLst>
              <a:ext uri="{FF2B5EF4-FFF2-40B4-BE49-F238E27FC236}">
                <a16:creationId xmlns:a16="http://schemas.microsoft.com/office/drawing/2014/main" id="{2728C9F3-6609-4E7B-B66D-D93B510CFD85}"/>
              </a:ext>
            </a:extLst>
          </p:cNvPr>
          <p:cNvSpPr>
            <a:spLocks noGrp="1" noChangeArrowheads="1"/>
          </p:cNvSpPr>
          <p:nvPr>
            <p:ph type="title"/>
          </p:nvPr>
        </p:nvSpPr>
        <p:spPr>
          <a:xfrm>
            <a:off x="4191000" y="457200"/>
            <a:ext cx="5867400" cy="1169988"/>
          </a:xfrm>
        </p:spPr>
        <p:txBody>
          <a:bodyPr/>
          <a:lstStyle/>
          <a:p>
            <a:pPr eaLnBrk="1" hangingPunct="1">
              <a:defRPr/>
            </a:pPr>
            <a:r>
              <a:rPr lang="en-US" altLang="en-US" sz="6000">
                <a:solidFill>
                  <a:schemeClr val="folHlink"/>
                </a:solidFill>
                <a:latin typeface="Matura MT Script Capitals" panose="03020802060602070202" pitchFamily="66" charset="0"/>
              </a:rPr>
              <a:t>The Covenant</a:t>
            </a:r>
          </a:p>
        </p:txBody>
      </p:sp>
      <p:sp>
        <p:nvSpPr>
          <p:cNvPr id="251907" name="Rectangle 3">
            <a:extLst>
              <a:ext uri="{FF2B5EF4-FFF2-40B4-BE49-F238E27FC236}">
                <a16:creationId xmlns:a16="http://schemas.microsoft.com/office/drawing/2014/main" id="{5F43CFDF-2EB3-4004-8191-35627FE0FB6B}"/>
              </a:ext>
            </a:extLst>
          </p:cNvPr>
          <p:cNvSpPr>
            <a:spLocks noGrp="1" noChangeArrowheads="1"/>
          </p:cNvSpPr>
          <p:nvPr>
            <p:ph type="body" idx="1"/>
          </p:nvPr>
        </p:nvSpPr>
        <p:spPr>
          <a:xfrm>
            <a:off x="721895" y="1931988"/>
            <a:ext cx="10651958" cy="4621213"/>
          </a:xfrm>
        </p:spPr>
        <p:txBody>
          <a:bodyPr/>
          <a:lstStyle/>
          <a:p>
            <a:pPr marL="609600" indent="-609600" eaLnBrk="1" hangingPunct="1">
              <a:buNone/>
              <a:defRPr/>
            </a:pPr>
            <a:r>
              <a:rPr lang="en-US" altLang="en-US" sz="2800" b="1" dirty="0">
                <a:solidFill>
                  <a:srgbClr val="FFFF99"/>
                </a:solidFill>
                <a:latin typeface="Eras Demi ITC" panose="020B0805030504020804" pitchFamily="34" charset="0"/>
              </a:rPr>
              <a:t>Jeremiah’s original commission had a dual orientation: Yahweh was “watching” to…</a:t>
            </a:r>
            <a:r>
              <a:rPr lang="en-US" altLang="en-US" sz="2400" dirty="0">
                <a:latin typeface="Lucida Sans Unicode" panose="020B0602030504020204" pitchFamily="34" charset="0"/>
              </a:rPr>
              <a:t>  </a:t>
            </a:r>
          </a:p>
          <a:p>
            <a:pPr marL="609600" indent="-609600" eaLnBrk="1" hangingPunct="1">
              <a:defRPr/>
            </a:pPr>
            <a:r>
              <a:rPr lang="en-US" altLang="en-US" sz="2400" dirty="0">
                <a:latin typeface="Lucida Sans Unicode" panose="020B0602030504020204" pitchFamily="34" charset="0"/>
              </a:rPr>
              <a:t>…uproot, tear down, destroy and overthrow </a:t>
            </a:r>
            <a:r>
              <a:rPr lang="en-US" altLang="en-US" sz="2400" dirty="0">
                <a:latin typeface="Arial Narrow" panose="020B0606020202030204" pitchFamily="34" charset="0"/>
              </a:rPr>
              <a:t>(1:10a)</a:t>
            </a:r>
          </a:p>
          <a:p>
            <a:pPr marL="609600" indent="-609600" eaLnBrk="1" hangingPunct="1">
              <a:defRPr/>
            </a:pPr>
            <a:r>
              <a:rPr lang="en-US" altLang="en-US" sz="2400" dirty="0">
                <a:latin typeface="Lucida Sans Unicode" panose="020B0602030504020204" pitchFamily="34" charset="0"/>
              </a:rPr>
              <a:t>…but also to build and to plant </a:t>
            </a:r>
            <a:r>
              <a:rPr lang="en-US" altLang="en-US" sz="2400" dirty="0">
                <a:latin typeface="Arial Narrow" panose="020B0606020202030204" pitchFamily="34" charset="0"/>
              </a:rPr>
              <a:t>(1:10b)</a:t>
            </a:r>
          </a:p>
          <a:p>
            <a:pPr marL="609600" indent="-609600" eaLnBrk="1" hangingPunct="1">
              <a:buNone/>
              <a:defRPr/>
            </a:pPr>
            <a:endParaRPr lang="en-US" altLang="en-US" sz="1000" dirty="0">
              <a:latin typeface="Lucida Sans Unicode" panose="020B0602030504020204" pitchFamily="34" charset="0"/>
            </a:endParaRPr>
          </a:p>
          <a:p>
            <a:pPr marL="609600" indent="-609600" eaLnBrk="1" hangingPunct="1">
              <a:buNone/>
              <a:defRPr/>
            </a:pPr>
            <a:r>
              <a:rPr lang="en-US" altLang="en-US" sz="2800" dirty="0">
                <a:solidFill>
                  <a:srgbClr val="FFFF99"/>
                </a:solidFill>
                <a:latin typeface="Eras Demi ITC" panose="020B0805030504020804" pitchFamily="34" charset="0"/>
              </a:rPr>
              <a:t>In the Book of Consolation, the positive side of this polarity comes to the forefront: Yahweh </a:t>
            </a:r>
            <a:r>
              <a:rPr lang="en-US" altLang="en-US" sz="2800" u="sng" dirty="0">
                <a:solidFill>
                  <a:srgbClr val="FFFF99"/>
                </a:solidFill>
                <a:latin typeface="Eras Demi ITC" panose="020B0805030504020804" pitchFamily="34" charset="0"/>
              </a:rPr>
              <a:t>still</a:t>
            </a:r>
            <a:r>
              <a:rPr lang="en-US" altLang="en-US" sz="2800" dirty="0">
                <a:solidFill>
                  <a:srgbClr val="FFFF99"/>
                </a:solidFill>
                <a:latin typeface="Eras Demi ITC" panose="020B0805030504020804" pitchFamily="34" charset="0"/>
              </a:rPr>
              <a:t> is watching…</a:t>
            </a:r>
            <a:r>
              <a:rPr lang="en-US" altLang="en-US" sz="2800" dirty="0">
                <a:latin typeface="Eras Demi ITC" panose="020B0805030504020804" pitchFamily="34" charset="0"/>
              </a:rPr>
              <a:t> </a:t>
            </a:r>
          </a:p>
          <a:p>
            <a:pPr marL="609600" indent="-609600" eaLnBrk="1" hangingPunct="1">
              <a:defRPr/>
            </a:pPr>
            <a:r>
              <a:rPr lang="en-US" altLang="en-US" sz="2400" dirty="0">
                <a:latin typeface="Lucida Sans Unicode" panose="020B0602030504020204" pitchFamily="34" charset="0"/>
              </a:rPr>
              <a:t>…but this time, to build and to plant </a:t>
            </a:r>
            <a:r>
              <a:rPr lang="en-US" altLang="en-US" sz="2400" dirty="0">
                <a:latin typeface="Arial Narrow" panose="020B0606020202030204" pitchFamily="34" charset="0"/>
              </a:rPr>
              <a:t>(31:27-28)</a:t>
            </a:r>
          </a:p>
        </p:txBody>
      </p:sp>
      <p:pic>
        <p:nvPicPr>
          <p:cNvPr id="159749" name="Picture 4">
            <a:extLst>
              <a:ext uri="{FF2B5EF4-FFF2-40B4-BE49-F238E27FC236}">
                <a16:creationId xmlns:a16="http://schemas.microsoft.com/office/drawing/2014/main" id="{347922F8-363D-426D-AEC4-77200E484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
            <a:ext cx="18034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51907">
                                            <p:txEl>
                                              <p:pRg st="4" end="4"/>
                                            </p:txEl>
                                          </p:spTgt>
                                        </p:tgtEl>
                                        <p:attrNameLst>
                                          <p:attrName>style.visibility</p:attrName>
                                        </p:attrNameLst>
                                      </p:cBhvr>
                                      <p:to>
                                        <p:strVal val="visible"/>
                                      </p:to>
                                    </p:set>
                                    <p:anim calcmode="lin" valueType="num">
                                      <p:cBhvr>
                                        <p:cTn id="7" dur="500" fill="hold"/>
                                        <p:tgtEl>
                                          <p:spTgt spid="25190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51907">
                                            <p:txEl>
                                              <p:pRg st="4" end="4"/>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51907">
                                            <p:txEl>
                                              <p:pRg st="5" end="5"/>
                                            </p:txEl>
                                          </p:spTgt>
                                        </p:tgtEl>
                                        <p:attrNameLst>
                                          <p:attrName>style.visibility</p:attrName>
                                        </p:attrNameLst>
                                      </p:cBhvr>
                                      <p:to>
                                        <p:strVal val="visible"/>
                                      </p:to>
                                    </p:set>
                                    <p:anim calcmode="lin" valueType="num">
                                      <p:cBhvr>
                                        <p:cTn id="11" dur="500" fill="hold"/>
                                        <p:tgtEl>
                                          <p:spTgt spid="251907">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251907">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Slide Number Placeholder 5">
            <a:extLst>
              <a:ext uri="{FF2B5EF4-FFF2-40B4-BE49-F238E27FC236}">
                <a16:creationId xmlns:a16="http://schemas.microsoft.com/office/drawing/2014/main" id="{BDABE5F0-B68E-40BB-A7EC-2500A82676C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B64C539F-472D-4DA4-94BE-7EFDF68D54A7}" type="slidenum">
              <a:rPr lang="en-US" altLang="en-US">
                <a:solidFill>
                  <a:srgbClr val="FFFFFF"/>
                </a:solidFill>
              </a:rPr>
              <a:pPr fontAlgn="base">
                <a:spcBef>
                  <a:spcPct val="0"/>
                </a:spcBef>
                <a:spcAft>
                  <a:spcPct val="0"/>
                </a:spcAft>
              </a:pPr>
              <a:t>151</a:t>
            </a:fld>
            <a:endParaRPr lang="en-US" altLang="en-US">
              <a:solidFill>
                <a:srgbClr val="FFFFFF"/>
              </a:solidFill>
            </a:endParaRPr>
          </a:p>
        </p:txBody>
      </p:sp>
      <p:sp>
        <p:nvSpPr>
          <p:cNvPr id="260098" name="Rectangle 2">
            <a:extLst>
              <a:ext uri="{FF2B5EF4-FFF2-40B4-BE49-F238E27FC236}">
                <a16:creationId xmlns:a16="http://schemas.microsoft.com/office/drawing/2014/main" id="{D15F7A28-CE5A-4E2B-ACB4-0745FED0C2F3}"/>
              </a:ext>
            </a:extLst>
          </p:cNvPr>
          <p:cNvSpPr>
            <a:spLocks noGrp="1" noChangeArrowheads="1"/>
          </p:cNvSpPr>
          <p:nvPr>
            <p:ph type="title"/>
          </p:nvPr>
        </p:nvSpPr>
        <p:spPr>
          <a:xfrm>
            <a:off x="1676400" y="76200"/>
            <a:ext cx="8839200" cy="1246188"/>
          </a:xfrm>
        </p:spPr>
        <p:txBody>
          <a:bodyPr/>
          <a:lstStyle/>
          <a:p>
            <a:pPr eaLnBrk="1" hangingPunct="1">
              <a:defRPr/>
            </a:pPr>
            <a:r>
              <a:rPr lang="en-US" altLang="en-US" sz="4000" dirty="0">
                <a:solidFill>
                  <a:schemeClr val="folHlink"/>
                </a:solidFill>
                <a:latin typeface="ReservoirGrunge" pitchFamily="2" charset="0"/>
              </a:rPr>
              <a:t>THE PROBLEM</a:t>
            </a:r>
            <a:br>
              <a:rPr lang="en-US" altLang="en-US" sz="4000" dirty="0">
                <a:solidFill>
                  <a:schemeClr val="folHlink"/>
                </a:solidFill>
                <a:latin typeface="ReservoirGrunge" pitchFamily="2" charset="0"/>
              </a:rPr>
            </a:br>
            <a:r>
              <a:rPr lang="en-US" altLang="en-US" sz="2800" dirty="0">
                <a:latin typeface="ReservoirGrunge" pitchFamily="2" charset="0"/>
              </a:rPr>
              <a:t>Corporate Retributive Justice</a:t>
            </a:r>
          </a:p>
        </p:txBody>
      </p:sp>
      <p:sp>
        <p:nvSpPr>
          <p:cNvPr id="260099" name="Rectangle 3">
            <a:extLst>
              <a:ext uri="{FF2B5EF4-FFF2-40B4-BE49-F238E27FC236}">
                <a16:creationId xmlns:a16="http://schemas.microsoft.com/office/drawing/2014/main" id="{A58AE299-1B5A-49FC-A0DC-137A3CFC4E2E}"/>
              </a:ext>
            </a:extLst>
          </p:cNvPr>
          <p:cNvSpPr>
            <a:spLocks noGrp="1" noChangeArrowheads="1"/>
          </p:cNvSpPr>
          <p:nvPr>
            <p:ph type="body" idx="1"/>
          </p:nvPr>
        </p:nvSpPr>
        <p:spPr>
          <a:xfrm>
            <a:off x="962525" y="1322388"/>
            <a:ext cx="10218821" cy="5383212"/>
          </a:xfrm>
        </p:spPr>
        <p:txBody>
          <a:bodyPr/>
          <a:lstStyle/>
          <a:p>
            <a:pPr eaLnBrk="1" hangingPunct="1">
              <a:spcBef>
                <a:spcPct val="0"/>
              </a:spcBef>
              <a:buFont typeface="Wingdings" panose="05000000000000000000" pitchFamily="2" charset="2"/>
              <a:buNone/>
              <a:defRPr/>
            </a:pPr>
            <a:r>
              <a:rPr lang="en-US" altLang="en-US" sz="3600" b="1" dirty="0">
                <a:solidFill>
                  <a:srgbClr val="FF9933"/>
                </a:solidFill>
                <a:latin typeface="Agency FB" panose="020B0503020202020204" pitchFamily="34" charset="0"/>
              </a:rPr>
              <a:t>Torah declared that Yahweh inflicted the penalty for covenant disobedience upon succeeding generations</a:t>
            </a:r>
            <a:r>
              <a:rPr lang="en-US" altLang="en-US" b="1" dirty="0">
                <a:latin typeface="Agency FB" panose="020B0503020202020204" pitchFamily="34" charset="0"/>
              </a:rPr>
              <a:t> </a:t>
            </a:r>
            <a:r>
              <a:rPr lang="en-US" altLang="en-US" sz="2400" dirty="0">
                <a:solidFill>
                  <a:srgbClr val="FF9900"/>
                </a:solidFill>
                <a:latin typeface="Arial Narrow" panose="020B0606020202030204" pitchFamily="34" charset="0"/>
              </a:rPr>
              <a:t>(Ex. 20:5; 34:7; Nu. 14:18; Dt. 5:9)</a:t>
            </a:r>
          </a:p>
          <a:p>
            <a:pPr eaLnBrk="1" hangingPunct="1">
              <a:buFont typeface="Wingdings" panose="05000000000000000000" pitchFamily="2" charset="2"/>
              <a:buNone/>
              <a:defRPr/>
            </a:pPr>
            <a:endParaRPr lang="en-US" altLang="en-US" sz="800" dirty="0">
              <a:latin typeface="Arial Narrow" panose="020B0606020202030204" pitchFamily="34" charset="0"/>
            </a:endParaRPr>
          </a:p>
          <a:p>
            <a:pPr eaLnBrk="1" hangingPunct="1">
              <a:defRPr/>
            </a:pPr>
            <a:r>
              <a:rPr lang="en-US" altLang="en-US" sz="2400" i="1" dirty="0">
                <a:latin typeface="Franklin Gothic Medium" panose="020B0603020102020204" pitchFamily="34" charset="0"/>
              </a:rPr>
              <a:t>This, in turn, gave rise to the popular proverb, “The fathers eat sour grapes, and the children’s teeth are set on edge” </a:t>
            </a:r>
            <a:r>
              <a:rPr lang="en-US" altLang="en-US" sz="2400" dirty="0">
                <a:latin typeface="Arial Narrow" panose="020B0606020202030204" pitchFamily="34" charset="0"/>
              </a:rPr>
              <a:t>(Je. 31:29; cf. Eze. 18:1-2).</a:t>
            </a:r>
          </a:p>
          <a:p>
            <a:pPr eaLnBrk="1" hangingPunct="1">
              <a:buFont typeface="Wingdings" panose="05000000000000000000" pitchFamily="2" charset="2"/>
              <a:buNone/>
              <a:defRPr/>
            </a:pPr>
            <a:endParaRPr lang="en-US" altLang="en-US" sz="800" dirty="0">
              <a:latin typeface="Arial Narrow" panose="020B0606020202030204" pitchFamily="34" charset="0"/>
            </a:endParaRPr>
          </a:p>
          <a:p>
            <a:pPr eaLnBrk="1" hangingPunct="1">
              <a:defRPr/>
            </a:pPr>
            <a:r>
              <a:rPr lang="en-US" altLang="en-US" sz="2400" i="1" dirty="0">
                <a:latin typeface="Franklin Gothic Medium" panose="020B0603020102020204" pitchFamily="34" charset="0"/>
              </a:rPr>
              <a:t>Consequently, those who suffered discipline were apt to blame their punishment on their ancestors</a:t>
            </a:r>
            <a:r>
              <a:rPr lang="en-US" altLang="en-US" sz="2400" dirty="0">
                <a:latin typeface="Arial Narrow" panose="020B0606020202030204" pitchFamily="34" charset="0"/>
              </a:rPr>
              <a:t> (cf. Eze. 18:3-32).</a:t>
            </a:r>
          </a:p>
          <a:p>
            <a:pPr eaLnBrk="1" hangingPunct="1">
              <a:buFont typeface="Wingdings" panose="05000000000000000000" pitchFamily="2" charset="2"/>
              <a:buNone/>
              <a:defRPr/>
            </a:pPr>
            <a:endParaRPr lang="en-US" altLang="en-US" sz="800" dirty="0">
              <a:latin typeface="Arial Narrow" panose="020B0606020202030204" pitchFamily="34" charset="0"/>
            </a:endParaRPr>
          </a:p>
          <a:p>
            <a:pPr eaLnBrk="1" hangingPunct="1">
              <a:defRPr/>
            </a:pPr>
            <a:r>
              <a:rPr lang="en-US" altLang="en-US" sz="2400" i="1" dirty="0">
                <a:latin typeface="Franklin Gothic Medium" panose="020B0603020102020204" pitchFamily="34" charset="0"/>
              </a:rPr>
              <a:t>Both Jeremiah and Ezekiel rejected this interpretation, declaring that each one would be punished for his own sin </a:t>
            </a:r>
            <a:r>
              <a:rPr lang="en-US" altLang="en-US" sz="2400" dirty="0">
                <a:latin typeface="Arial Narrow" panose="020B0606020202030204" pitchFamily="34" charset="0"/>
              </a:rPr>
              <a:t>(Je. 31:30; Eze. 18:4-29).</a:t>
            </a:r>
            <a:endParaRPr lang="en-US" altLang="en-US" sz="2400" i="1" dirty="0">
              <a:latin typeface="Franklin Gothic Medium" panose="020B06030201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0099">
                                            <p:txEl>
                                              <p:pRg st="2" end="2"/>
                                            </p:txEl>
                                          </p:spTgt>
                                        </p:tgtEl>
                                        <p:attrNameLst>
                                          <p:attrName>style.visibility</p:attrName>
                                        </p:attrNameLst>
                                      </p:cBhvr>
                                      <p:to>
                                        <p:strVal val="visible"/>
                                      </p:to>
                                    </p:set>
                                    <p:anim calcmode="lin" valueType="num">
                                      <p:cBhvr additive="base">
                                        <p:cTn id="7" dur="500" fill="hold"/>
                                        <p:tgtEl>
                                          <p:spTgt spid="26009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0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0099">
                                            <p:txEl>
                                              <p:pRg st="4" end="4"/>
                                            </p:txEl>
                                          </p:spTgt>
                                        </p:tgtEl>
                                        <p:attrNameLst>
                                          <p:attrName>style.visibility</p:attrName>
                                        </p:attrNameLst>
                                      </p:cBhvr>
                                      <p:to>
                                        <p:strVal val="visible"/>
                                      </p:to>
                                    </p:set>
                                    <p:anim calcmode="lin" valueType="num">
                                      <p:cBhvr additive="base">
                                        <p:cTn id="13" dur="500" fill="hold"/>
                                        <p:tgtEl>
                                          <p:spTgt spid="26009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00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0099">
                                            <p:txEl>
                                              <p:pRg st="6" end="6"/>
                                            </p:txEl>
                                          </p:spTgt>
                                        </p:tgtEl>
                                        <p:attrNameLst>
                                          <p:attrName>style.visibility</p:attrName>
                                        </p:attrNameLst>
                                      </p:cBhvr>
                                      <p:to>
                                        <p:strVal val="visible"/>
                                      </p:to>
                                    </p:set>
                                    <p:anim calcmode="lin" valueType="num">
                                      <p:cBhvr additive="base">
                                        <p:cTn id="19" dur="500" fill="hold"/>
                                        <p:tgtEl>
                                          <p:spTgt spid="260099">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00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Slide Number Placeholder 5">
            <a:extLst>
              <a:ext uri="{FF2B5EF4-FFF2-40B4-BE49-F238E27FC236}">
                <a16:creationId xmlns:a16="http://schemas.microsoft.com/office/drawing/2014/main" id="{03BCCC8C-C4F4-4FD2-879C-502AB8DA207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323CF8DB-7CCD-4A9B-80DB-D1FA46640DC7}" type="slidenum">
              <a:rPr lang="en-US" altLang="en-US">
                <a:solidFill>
                  <a:srgbClr val="FFFFFF"/>
                </a:solidFill>
              </a:rPr>
              <a:pPr fontAlgn="base">
                <a:spcBef>
                  <a:spcPct val="0"/>
                </a:spcBef>
                <a:spcAft>
                  <a:spcPct val="0"/>
                </a:spcAft>
              </a:pPr>
              <a:t>152</a:t>
            </a:fld>
            <a:endParaRPr lang="en-US" altLang="en-US">
              <a:solidFill>
                <a:srgbClr val="FFFFFF"/>
              </a:solidFill>
            </a:endParaRPr>
          </a:p>
        </p:txBody>
      </p:sp>
      <p:sp>
        <p:nvSpPr>
          <p:cNvPr id="261122" name="Rectangle 2">
            <a:extLst>
              <a:ext uri="{FF2B5EF4-FFF2-40B4-BE49-F238E27FC236}">
                <a16:creationId xmlns:a16="http://schemas.microsoft.com/office/drawing/2014/main" id="{5602C4BF-2DAF-4DE8-8AC3-7D27864FE33F}"/>
              </a:ext>
            </a:extLst>
          </p:cNvPr>
          <p:cNvSpPr>
            <a:spLocks noGrp="1" noChangeArrowheads="1"/>
          </p:cNvSpPr>
          <p:nvPr>
            <p:ph type="title"/>
          </p:nvPr>
        </p:nvSpPr>
        <p:spPr/>
        <p:txBody>
          <a:bodyPr/>
          <a:lstStyle/>
          <a:p>
            <a:pPr eaLnBrk="1" hangingPunct="1">
              <a:defRPr/>
            </a:pPr>
            <a:r>
              <a:rPr lang="en-US" altLang="en-US" sz="6000">
                <a:latin typeface="Matura MT Script Capitals" panose="03020802060602070202" pitchFamily="66" charset="0"/>
              </a:rPr>
              <a:t>The New Covenant</a:t>
            </a:r>
          </a:p>
        </p:txBody>
      </p:sp>
      <p:sp>
        <p:nvSpPr>
          <p:cNvPr id="261123" name="Rectangle 3">
            <a:extLst>
              <a:ext uri="{FF2B5EF4-FFF2-40B4-BE49-F238E27FC236}">
                <a16:creationId xmlns:a16="http://schemas.microsoft.com/office/drawing/2014/main" id="{D21E25B7-1427-4E86-97D6-DBE77C337A46}"/>
              </a:ext>
            </a:extLst>
          </p:cNvPr>
          <p:cNvSpPr>
            <a:spLocks noGrp="1" noChangeArrowheads="1"/>
          </p:cNvSpPr>
          <p:nvPr>
            <p:ph type="body" idx="1"/>
          </p:nvPr>
        </p:nvSpPr>
        <p:spPr>
          <a:xfrm>
            <a:off x="1042737" y="1588168"/>
            <a:ext cx="10218821" cy="4186990"/>
          </a:xfrm>
          <a:solidFill>
            <a:srgbClr val="800000"/>
          </a:solidFill>
          <a:ln w="38100">
            <a:solidFill>
              <a:srgbClr val="FF0000"/>
            </a:solidFill>
            <a:miter lim="800000"/>
            <a:headEnd/>
            <a:tailEnd/>
          </a:ln>
        </p:spPr>
        <p:txBody>
          <a:bodyPr/>
          <a:lstStyle/>
          <a:p>
            <a:pPr eaLnBrk="1" hangingPunct="1">
              <a:lnSpc>
                <a:spcPct val="90000"/>
              </a:lnSpc>
              <a:buFont typeface="Wingdings" panose="05000000000000000000" pitchFamily="2" charset="2"/>
              <a:buNone/>
              <a:defRPr/>
            </a:pPr>
            <a:r>
              <a:rPr lang="en-US" altLang="en-US" dirty="0">
                <a:solidFill>
                  <a:srgbClr val="FFFF00"/>
                </a:solidFill>
                <a:latin typeface="MARKETPRO" pitchFamily="2" charset="2"/>
              </a:rPr>
              <a:t>Nevertheless, a New Covenant was coming!</a:t>
            </a:r>
          </a:p>
          <a:p>
            <a:pPr eaLnBrk="1" hangingPunct="1">
              <a:lnSpc>
                <a:spcPct val="90000"/>
              </a:lnSpc>
              <a:defRPr/>
            </a:pPr>
            <a:r>
              <a:rPr lang="en-US" altLang="en-US" sz="2400" b="1" i="1" dirty="0">
                <a:latin typeface="Arial Narrow" panose="020B0606020202030204" pitchFamily="34" charset="0"/>
              </a:rPr>
              <a:t>It was to be established with the remnant from both the northern and southern nations (31:31).</a:t>
            </a:r>
          </a:p>
          <a:p>
            <a:pPr eaLnBrk="1" hangingPunct="1">
              <a:lnSpc>
                <a:spcPct val="90000"/>
              </a:lnSpc>
              <a:defRPr/>
            </a:pPr>
            <a:r>
              <a:rPr lang="en-US" altLang="en-US" sz="2400" b="1" i="1" dirty="0">
                <a:latin typeface="Arial Narrow" panose="020B0606020202030204" pitchFamily="34" charset="0"/>
              </a:rPr>
              <a:t>Whereas the Mosaic covenant was contained in external codes, the New Covenant would be deeply internalized (31:33-34a).</a:t>
            </a:r>
          </a:p>
          <a:p>
            <a:pPr eaLnBrk="1" hangingPunct="1">
              <a:lnSpc>
                <a:spcPct val="90000"/>
              </a:lnSpc>
              <a:defRPr/>
            </a:pPr>
            <a:r>
              <a:rPr lang="en-US" altLang="en-US" sz="2400" b="1" i="1" dirty="0">
                <a:latin typeface="Arial Narrow" panose="020B0606020202030204" pitchFamily="34" charset="0"/>
              </a:rPr>
              <a:t>Whereas the Mosaic covenant was based on obedience-reward and disobedience-punishment—retributive justice—the New Covenant would be grounded in forgiveness (31:34b).</a:t>
            </a:r>
          </a:p>
          <a:p>
            <a:pPr eaLnBrk="1" hangingPunct="1">
              <a:lnSpc>
                <a:spcPct val="90000"/>
              </a:lnSpc>
              <a:defRPr/>
            </a:pPr>
            <a:r>
              <a:rPr lang="en-US" altLang="en-US" sz="2400" b="1" i="1" dirty="0">
                <a:latin typeface="Arial Narrow" panose="020B0606020202030204" pitchFamily="34" charset="0"/>
              </a:rPr>
              <a:t>Whereas the Mosaic covenant could end in a divine rejection of Israel for disobedience, the New Covenant was guaranteed forever (31:35-37; 32:40).</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1123">
                                            <p:txEl>
                                              <p:pRg st="1" end="1"/>
                                            </p:txEl>
                                          </p:spTgt>
                                        </p:tgtEl>
                                        <p:attrNameLst>
                                          <p:attrName>style.visibility</p:attrName>
                                        </p:attrNameLst>
                                      </p:cBhvr>
                                      <p:to>
                                        <p:strVal val="visible"/>
                                      </p:to>
                                    </p:set>
                                    <p:anim calcmode="lin" valueType="num">
                                      <p:cBhvr additive="base">
                                        <p:cTn id="7" dur="500" fill="hold"/>
                                        <p:tgtEl>
                                          <p:spTgt spid="2611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1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1123">
                                            <p:txEl>
                                              <p:pRg st="2" end="2"/>
                                            </p:txEl>
                                          </p:spTgt>
                                        </p:tgtEl>
                                        <p:attrNameLst>
                                          <p:attrName>style.visibility</p:attrName>
                                        </p:attrNameLst>
                                      </p:cBhvr>
                                      <p:to>
                                        <p:strVal val="visible"/>
                                      </p:to>
                                    </p:set>
                                    <p:anim calcmode="lin" valueType="num">
                                      <p:cBhvr additive="base">
                                        <p:cTn id="13" dur="500" fill="hold"/>
                                        <p:tgtEl>
                                          <p:spTgt spid="2611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1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1123">
                                            <p:txEl>
                                              <p:pRg st="3" end="3"/>
                                            </p:txEl>
                                          </p:spTgt>
                                        </p:tgtEl>
                                        <p:attrNameLst>
                                          <p:attrName>style.visibility</p:attrName>
                                        </p:attrNameLst>
                                      </p:cBhvr>
                                      <p:to>
                                        <p:strVal val="visible"/>
                                      </p:to>
                                    </p:set>
                                    <p:anim calcmode="lin" valueType="num">
                                      <p:cBhvr additive="base">
                                        <p:cTn id="19" dur="500" fill="hold"/>
                                        <p:tgtEl>
                                          <p:spTgt spid="2611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1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1123">
                                            <p:txEl>
                                              <p:pRg st="4" end="4"/>
                                            </p:txEl>
                                          </p:spTgt>
                                        </p:tgtEl>
                                        <p:attrNameLst>
                                          <p:attrName>style.visibility</p:attrName>
                                        </p:attrNameLst>
                                      </p:cBhvr>
                                      <p:to>
                                        <p:strVal val="visible"/>
                                      </p:to>
                                    </p:set>
                                    <p:anim calcmode="lin" valueType="num">
                                      <p:cBhvr additive="base">
                                        <p:cTn id="25" dur="500" fill="hold"/>
                                        <p:tgtEl>
                                          <p:spTgt spid="2611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1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Slide Number Placeholder 6">
            <a:extLst>
              <a:ext uri="{FF2B5EF4-FFF2-40B4-BE49-F238E27FC236}">
                <a16:creationId xmlns:a16="http://schemas.microsoft.com/office/drawing/2014/main" id="{E50621F8-A0E2-4E39-9E38-C8D8AA86F7C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BBB38F86-57BB-4299-A569-FB94C7A14F6C}" type="slidenum">
              <a:rPr lang="en-US" altLang="en-US">
                <a:solidFill>
                  <a:srgbClr val="FFFFFF"/>
                </a:solidFill>
              </a:rPr>
              <a:pPr fontAlgn="base">
                <a:spcBef>
                  <a:spcPct val="0"/>
                </a:spcBef>
                <a:spcAft>
                  <a:spcPct val="0"/>
                </a:spcAft>
              </a:pPr>
              <a:t>153</a:t>
            </a:fld>
            <a:endParaRPr lang="en-US" altLang="en-US">
              <a:solidFill>
                <a:srgbClr val="FFFFFF"/>
              </a:solidFill>
            </a:endParaRPr>
          </a:p>
        </p:txBody>
      </p:sp>
      <p:sp>
        <p:nvSpPr>
          <p:cNvPr id="258050" name="Rectangle 2">
            <a:extLst>
              <a:ext uri="{FF2B5EF4-FFF2-40B4-BE49-F238E27FC236}">
                <a16:creationId xmlns:a16="http://schemas.microsoft.com/office/drawing/2014/main" id="{CC69AB72-7CEE-40AA-ACF3-D7D27A16F716}"/>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4800">
                <a:solidFill>
                  <a:srgbClr val="CCECFF"/>
                </a:solidFill>
                <a:latin typeface="Matura MT Script Capitals" panose="03020802060602070202" pitchFamily="66" charset="0"/>
              </a:rPr>
              <a:t>The New Covenant Cont.--</a:t>
            </a:r>
          </a:p>
        </p:txBody>
      </p:sp>
      <p:sp>
        <p:nvSpPr>
          <p:cNvPr id="258051" name="Rectangle 3">
            <a:extLst>
              <a:ext uri="{FF2B5EF4-FFF2-40B4-BE49-F238E27FC236}">
                <a16:creationId xmlns:a16="http://schemas.microsoft.com/office/drawing/2014/main" id="{D580F47C-B337-4D68-AC02-5DB7582649BA}"/>
              </a:ext>
            </a:extLst>
          </p:cNvPr>
          <p:cNvSpPr>
            <a:spLocks noGrp="1" noChangeArrowheads="1"/>
          </p:cNvSpPr>
          <p:nvPr>
            <p:ph type="body" sz="half" idx="1"/>
          </p:nvPr>
        </p:nvSpPr>
        <p:spPr>
          <a:xfrm>
            <a:off x="609600" y="1371601"/>
            <a:ext cx="5486400" cy="4387516"/>
          </a:xfrm>
          <a:solidFill>
            <a:srgbClr val="640000"/>
          </a:solidFill>
          <a:ln w="38100">
            <a:solidFill>
              <a:srgbClr val="FF3300"/>
            </a:solidFill>
            <a:miter lim="800000"/>
            <a:headEnd/>
            <a:tailEnd/>
          </a:ln>
        </p:spPr>
        <p:txBody>
          <a:bodyPr/>
          <a:lstStyle/>
          <a:p>
            <a:pPr eaLnBrk="1" hangingPunct="1">
              <a:lnSpc>
                <a:spcPct val="90000"/>
              </a:lnSpc>
              <a:buFont typeface="Wingdings" panose="05000000000000000000" pitchFamily="2" charset="2"/>
              <a:buNone/>
              <a:defRPr/>
            </a:pPr>
            <a:r>
              <a:rPr lang="en-US" altLang="en-US" sz="6000">
                <a:solidFill>
                  <a:srgbClr val="FFFF00"/>
                </a:solidFill>
                <a:latin typeface="Brush Script MT" panose="03060802040406070304" pitchFamily="66" charset="0"/>
              </a:rPr>
              <a:t>Jeremiah</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“The time is coming,” declares Yahweh, “when I will make a new covenant… </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“It will </a:t>
            </a:r>
            <a:r>
              <a:rPr lang="en-US" altLang="en-US" sz="2400" b="1" i="1" u="sng">
                <a:latin typeface="Arial Narrow" panose="020B0606020202030204" pitchFamily="34" charset="0"/>
              </a:rPr>
              <a:t>not be</a:t>
            </a:r>
            <a:r>
              <a:rPr lang="en-US" altLang="en-US" sz="2400" i="1">
                <a:latin typeface="Arial Narrow" panose="020B0606020202030204" pitchFamily="34" charset="0"/>
              </a:rPr>
              <a:t> like the covenant I made with their forefathers…</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“I will put my law in their minds and write it on their hearts…  </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“I will forgive their wickedness and will remember their sins no more…</a:t>
            </a:r>
          </a:p>
          <a:p>
            <a:pPr algn="r" eaLnBrk="1" hangingPunct="1">
              <a:lnSpc>
                <a:spcPct val="90000"/>
              </a:lnSpc>
              <a:buFont typeface="Wingdings" panose="05000000000000000000" pitchFamily="2" charset="2"/>
              <a:buNone/>
              <a:defRPr/>
            </a:pPr>
            <a:r>
              <a:rPr lang="en-US" altLang="en-US" sz="2000">
                <a:latin typeface="Arial Narrow" panose="020B0606020202030204" pitchFamily="34" charset="0"/>
              </a:rPr>
              <a:t>Jeremiah 31:31-34</a:t>
            </a:r>
          </a:p>
        </p:txBody>
      </p:sp>
      <p:sp>
        <p:nvSpPr>
          <p:cNvPr id="258052" name="Rectangle 4">
            <a:extLst>
              <a:ext uri="{FF2B5EF4-FFF2-40B4-BE49-F238E27FC236}">
                <a16:creationId xmlns:a16="http://schemas.microsoft.com/office/drawing/2014/main" id="{F10160E1-852E-4331-830F-82D7CB43536A}"/>
              </a:ext>
            </a:extLst>
          </p:cNvPr>
          <p:cNvSpPr>
            <a:spLocks noGrp="1" noChangeArrowheads="1"/>
          </p:cNvSpPr>
          <p:nvPr>
            <p:ph type="body" sz="half" idx="2"/>
          </p:nvPr>
        </p:nvSpPr>
        <p:spPr>
          <a:xfrm>
            <a:off x="6372726" y="1371600"/>
            <a:ext cx="5209674" cy="4387516"/>
          </a:xfrm>
          <a:solidFill>
            <a:srgbClr val="002F2E"/>
          </a:solidFill>
          <a:ln w="38100">
            <a:solidFill>
              <a:srgbClr val="FF3300"/>
            </a:solidFill>
            <a:miter lim="800000"/>
            <a:headEnd/>
            <a:tailEnd/>
          </a:ln>
        </p:spPr>
        <p:txBody>
          <a:bodyPr/>
          <a:lstStyle/>
          <a:p>
            <a:pPr eaLnBrk="1" hangingPunct="1">
              <a:lnSpc>
                <a:spcPct val="90000"/>
              </a:lnSpc>
              <a:buFont typeface="Wingdings" panose="05000000000000000000" pitchFamily="2" charset="2"/>
              <a:buNone/>
              <a:defRPr/>
            </a:pPr>
            <a:r>
              <a:rPr lang="en-US" altLang="en-US" sz="6000">
                <a:solidFill>
                  <a:srgbClr val="FFFF00"/>
                </a:solidFill>
                <a:latin typeface="Brush Script MT" panose="03060802040406070304" pitchFamily="66" charset="0"/>
              </a:rPr>
              <a:t>Ezekiel</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“I will make a covenant of peace with them…</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“There will be showers of blessing…</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“I will establish an everlasting covenant with you. Then…I will make atonement for you for all you have done…</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“I will give them an undivided heart and put a new Spirit in them…</a:t>
            </a:r>
          </a:p>
          <a:p>
            <a:pPr algn="r" eaLnBrk="1" hangingPunct="1">
              <a:lnSpc>
                <a:spcPct val="90000"/>
              </a:lnSpc>
              <a:buFont typeface="Wingdings" panose="05000000000000000000" pitchFamily="2" charset="2"/>
              <a:buNone/>
              <a:defRPr/>
            </a:pPr>
            <a:r>
              <a:rPr lang="en-US" altLang="en-US" sz="2000">
                <a:latin typeface="Arial Narrow" panose="020B0606020202030204" pitchFamily="34" charset="0"/>
              </a:rPr>
              <a:t>Ezekiel 34:25-31; 16:60-63; 11:1-20</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58051">
                                            <p:bg/>
                                          </p:spTgt>
                                        </p:tgtEl>
                                        <p:attrNameLst>
                                          <p:attrName>style.visibility</p:attrName>
                                        </p:attrNameLst>
                                      </p:cBhvr>
                                      <p:to>
                                        <p:strVal val="visible"/>
                                      </p:to>
                                    </p:set>
                                    <p:animEffect transition="in" filter="dissolve">
                                      <p:cBhvr>
                                        <p:cTn id="7" dur="500"/>
                                        <p:tgtEl>
                                          <p:spTgt spid="25805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8051">
                                            <p:txEl>
                                              <p:pRg st="0" end="0"/>
                                            </p:txEl>
                                          </p:spTgt>
                                        </p:tgtEl>
                                        <p:attrNameLst>
                                          <p:attrName>style.visibility</p:attrName>
                                        </p:attrNameLst>
                                      </p:cBhvr>
                                      <p:to>
                                        <p:strVal val="visible"/>
                                      </p:to>
                                    </p:set>
                                    <p:animEffect transition="in" filter="dissolve">
                                      <p:cBhvr>
                                        <p:cTn id="10" dur="500"/>
                                        <p:tgtEl>
                                          <p:spTgt spid="258051">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8051">
                                            <p:txEl>
                                              <p:pRg st="1" end="1"/>
                                            </p:txEl>
                                          </p:spTgt>
                                        </p:tgtEl>
                                        <p:attrNameLst>
                                          <p:attrName>style.visibility</p:attrName>
                                        </p:attrNameLst>
                                      </p:cBhvr>
                                      <p:to>
                                        <p:strVal val="visible"/>
                                      </p:to>
                                    </p:set>
                                    <p:animEffect transition="in" filter="dissolve">
                                      <p:cBhvr>
                                        <p:cTn id="13" dur="500"/>
                                        <p:tgtEl>
                                          <p:spTgt spid="258051">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8051">
                                            <p:txEl>
                                              <p:pRg st="2" end="2"/>
                                            </p:txEl>
                                          </p:spTgt>
                                        </p:tgtEl>
                                        <p:attrNameLst>
                                          <p:attrName>style.visibility</p:attrName>
                                        </p:attrNameLst>
                                      </p:cBhvr>
                                      <p:to>
                                        <p:strVal val="visible"/>
                                      </p:to>
                                    </p:set>
                                    <p:animEffect transition="in" filter="dissolve">
                                      <p:cBhvr>
                                        <p:cTn id="16" dur="500"/>
                                        <p:tgtEl>
                                          <p:spTgt spid="258051">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8051">
                                            <p:txEl>
                                              <p:pRg st="3" end="3"/>
                                            </p:txEl>
                                          </p:spTgt>
                                        </p:tgtEl>
                                        <p:attrNameLst>
                                          <p:attrName>style.visibility</p:attrName>
                                        </p:attrNameLst>
                                      </p:cBhvr>
                                      <p:to>
                                        <p:strVal val="visible"/>
                                      </p:to>
                                    </p:set>
                                    <p:animEffect transition="in" filter="dissolve">
                                      <p:cBhvr>
                                        <p:cTn id="19" dur="500"/>
                                        <p:tgtEl>
                                          <p:spTgt spid="258051">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58051">
                                            <p:txEl>
                                              <p:pRg st="4" end="4"/>
                                            </p:txEl>
                                          </p:spTgt>
                                        </p:tgtEl>
                                        <p:attrNameLst>
                                          <p:attrName>style.visibility</p:attrName>
                                        </p:attrNameLst>
                                      </p:cBhvr>
                                      <p:to>
                                        <p:strVal val="visible"/>
                                      </p:to>
                                    </p:set>
                                    <p:animEffect transition="in" filter="dissolve">
                                      <p:cBhvr>
                                        <p:cTn id="22" dur="500"/>
                                        <p:tgtEl>
                                          <p:spTgt spid="258051">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58051">
                                            <p:txEl>
                                              <p:pRg st="5" end="5"/>
                                            </p:txEl>
                                          </p:spTgt>
                                        </p:tgtEl>
                                        <p:attrNameLst>
                                          <p:attrName>style.visibility</p:attrName>
                                        </p:attrNameLst>
                                      </p:cBhvr>
                                      <p:to>
                                        <p:strVal val="visible"/>
                                      </p:to>
                                    </p:set>
                                    <p:animEffect transition="in" filter="dissolve">
                                      <p:cBhvr>
                                        <p:cTn id="25" dur="500"/>
                                        <p:tgtEl>
                                          <p:spTgt spid="258051">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58052">
                                            <p:bg/>
                                          </p:spTgt>
                                        </p:tgtEl>
                                        <p:attrNameLst>
                                          <p:attrName>style.visibility</p:attrName>
                                        </p:attrNameLst>
                                      </p:cBhvr>
                                      <p:to>
                                        <p:strVal val="visible"/>
                                      </p:to>
                                    </p:set>
                                    <p:animEffect transition="in" filter="dissolve">
                                      <p:cBhvr>
                                        <p:cTn id="30" dur="500"/>
                                        <p:tgtEl>
                                          <p:spTgt spid="258052">
                                            <p:bg/>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58052">
                                            <p:txEl>
                                              <p:pRg st="0" end="0"/>
                                            </p:txEl>
                                          </p:spTgt>
                                        </p:tgtEl>
                                        <p:attrNameLst>
                                          <p:attrName>style.visibility</p:attrName>
                                        </p:attrNameLst>
                                      </p:cBhvr>
                                      <p:to>
                                        <p:strVal val="visible"/>
                                      </p:to>
                                    </p:set>
                                    <p:animEffect transition="in" filter="dissolve">
                                      <p:cBhvr>
                                        <p:cTn id="33" dur="500"/>
                                        <p:tgtEl>
                                          <p:spTgt spid="258052">
                                            <p:txEl>
                                              <p:pRg st="0" end="0"/>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58052">
                                            <p:txEl>
                                              <p:pRg st="1" end="1"/>
                                            </p:txEl>
                                          </p:spTgt>
                                        </p:tgtEl>
                                        <p:attrNameLst>
                                          <p:attrName>style.visibility</p:attrName>
                                        </p:attrNameLst>
                                      </p:cBhvr>
                                      <p:to>
                                        <p:strVal val="visible"/>
                                      </p:to>
                                    </p:set>
                                    <p:animEffect transition="in" filter="dissolve">
                                      <p:cBhvr>
                                        <p:cTn id="36" dur="500"/>
                                        <p:tgtEl>
                                          <p:spTgt spid="258052">
                                            <p:txEl>
                                              <p:pRg st="1" end="1"/>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8052">
                                            <p:txEl>
                                              <p:pRg st="2" end="2"/>
                                            </p:txEl>
                                          </p:spTgt>
                                        </p:tgtEl>
                                        <p:attrNameLst>
                                          <p:attrName>style.visibility</p:attrName>
                                        </p:attrNameLst>
                                      </p:cBhvr>
                                      <p:to>
                                        <p:strVal val="visible"/>
                                      </p:to>
                                    </p:set>
                                    <p:animEffect transition="in" filter="dissolve">
                                      <p:cBhvr>
                                        <p:cTn id="39" dur="500"/>
                                        <p:tgtEl>
                                          <p:spTgt spid="258052">
                                            <p:txEl>
                                              <p:pRg st="2" end="2"/>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58052">
                                            <p:txEl>
                                              <p:pRg st="3" end="3"/>
                                            </p:txEl>
                                          </p:spTgt>
                                        </p:tgtEl>
                                        <p:attrNameLst>
                                          <p:attrName>style.visibility</p:attrName>
                                        </p:attrNameLst>
                                      </p:cBhvr>
                                      <p:to>
                                        <p:strVal val="visible"/>
                                      </p:to>
                                    </p:set>
                                    <p:animEffect transition="in" filter="dissolve">
                                      <p:cBhvr>
                                        <p:cTn id="42" dur="500"/>
                                        <p:tgtEl>
                                          <p:spTgt spid="258052">
                                            <p:txEl>
                                              <p:pRg st="3" end="3"/>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58052">
                                            <p:txEl>
                                              <p:pRg st="4" end="4"/>
                                            </p:txEl>
                                          </p:spTgt>
                                        </p:tgtEl>
                                        <p:attrNameLst>
                                          <p:attrName>style.visibility</p:attrName>
                                        </p:attrNameLst>
                                      </p:cBhvr>
                                      <p:to>
                                        <p:strVal val="visible"/>
                                      </p:to>
                                    </p:set>
                                    <p:animEffect transition="in" filter="dissolve">
                                      <p:cBhvr>
                                        <p:cTn id="45" dur="500"/>
                                        <p:tgtEl>
                                          <p:spTgt spid="258052">
                                            <p:txEl>
                                              <p:pRg st="4" end="4"/>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58052">
                                            <p:txEl>
                                              <p:pRg st="5" end="5"/>
                                            </p:txEl>
                                          </p:spTgt>
                                        </p:tgtEl>
                                        <p:attrNameLst>
                                          <p:attrName>style.visibility</p:attrName>
                                        </p:attrNameLst>
                                      </p:cBhvr>
                                      <p:to>
                                        <p:strVal val="visible"/>
                                      </p:to>
                                    </p:set>
                                    <p:animEffect transition="in" filter="dissolve">
                                      <p:cBhvr>
                                        <p:cTn id="48" dur="500"/>
                                        <p:tgtEl>
                                          <p:spTgt spid="25805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animBg="1"/>
      <p:bldP spid="258052" grpId="0" uiExpand="1" build="p" animBg="1"/>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2" name="Slide Number Placeholder 5">
            <a:extLst>
              <a:ext uri="{FF2B5EF4-FFF2-40B4-BE49-F238E27FC236}">
                <a16:creationId xmlns:a16="http://schemas.microsoft.com/office/drawing/2014/main" id="{14CD80D3-1742-45BA-89C1-C1E01CDF115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BC908E2E-F188-449D-B482-38DBA379B745}" type="slidenum">
              <a:rPr lang="en-US" altLang="en-US">
                <a:solidFill>
                  <a:srgbClr val="FFFFFF"/>
                </a:solidFill>
              </a:rPr>
              <a:pPr fontAlgn="base">
                <a:spcBef>
                  <a:spcPct val="0"/>
                </a:spcBef>
                <a:spcAft>
                  <a:spcPct val="0"/>
                </a:spcAft>
              </a:pPr>
              <a:t>154</a:t>
            </a:fld>
            <a:endParaRPr lang="en-US" altLang="en-US">
              <a:solidFill>
                <a:srgbClr val="FFFFFF"/>
              </a:solidFill>
            </a:endParaRPr>
          </a:p>
        </p:txBody>
      </p:sp>
      <p:sp>
        <p:nvSpPr>
          <p:cNvPr id="252930" name="Rectangle 2">
            <a:extLst>
              <a:ext uri="{FF2B5EF4-FFF2-40B4-BE49-F238E27FC236}">
                <a16:creationId xmlns:a16="http://schemas.microsoft.com/office/drawing/2014/main" id="{EB4456F4-57AE-4F4B-AA72-6CAE59A6715C}"/>
              </a:ext>
            </a:extLst>
          </p:cNvPr>
          <p:cNvSpPr>
            <a:spLocks noGrp="1" noChangeArrowheads="1"/>
          </p:cNvSpPr>
          <p:nvPr>
            <p:ph type="title"/>
          </p:nvPr>
        </p:nvSpPr>
        <p:spPr>
          <a:xfrm>
            <a:off x="3657600" y="304800"/>
            <a:ext cx="6096000" cy="1169988"/>
          </a:xfrm>
        </p:spPr>
        <p:txBody>
          <a:bodyPr/>
          <a:lstStyle/>
          <a:p>
            <a:pPr eaLnBrk="1" hangingPunct="1">
              <a:defRPr/>
            </a:pPr>
            <a:r>
              <a:rPr lang="en-US" altLang="en-US" sz="6000">
                <a:latin typeface="Matura MT Script Capitals" panose="03020802060602070202" pitchFamily="66" charset="0"/>
              </a:rPr>
              <a:t>The King</a:t>
            </a:r>
          </a:p>
        </p:txBody>
      </p:sp>
      <p:sp>
        <p:nvSpPr>
          <p:cNvPr id="252931" name="Rectangle 3">
            <a:extLst>
              <a:ext uri="{FF2B5EF4-FFF2-40B4-BE49-F238E27FC236}">
                <a16:creationId xmlns:a16="http://schemas.microsoft.com/office/drawing/2014/main" id="{7A0D95BF-9B53-49D1-B4E6-D555DFF80256}"/>
              </a:ext>
            </a:extLst>
          </p:cNvPr>
          <p:cNvSpPr>
            <a:spLocks noGrp="1" noChangeArrowheads="1"/>
          </p:cNvSpPr>
          <p:nvPr>
            <p:ph type="body" idx="1"/>
          </p:nvPr>
        </p:nvSpPr>
        <p:spPr>
          <a:xfrm>
            <a:off x="882316" y="1812758"/>
            <a:ext cx="10411326" cy="3465095"/>
          </a:xfrm>
          <a:solidFill>
            <a:srgbClr val="000066"/>
          </a:solidFill>
          <a:ln w="38100">
            <a:solidFill>
              <a:srgbClr val="FFFF99"/>
            </a:solidFill>
            <a:miter lim="800000"/>
            <a:headEnd/>
            <a:tailEnd/>
          </a:ln>
        </p:spPr>
        <p:txBody>
          <a:bodyPr/>
          <a:lstStyle/>
          <a:p>
            <a:pPr eaLnBrk="1" hangingPunct="1">
              <a:buFont typeface="Wingdings" panose="05000000000000000000" pitchFamily="2" charset="2"/>
              <a:buNone/>
              <a:defRPr/>
            </a:pPr>
            <a:r>
              <a:rPr lang="en-US" altLang="en-US">
                <a:solidFill>
                  <a:srgbClr val="FFFF99"/>
                </a:solidFill>
                <a:latin typeface="MARKETPRO" pitchFamily="2" charset="2"/>
              </a:rPr>
              <a:t>Central to this new covenant was a revival of the Dynasty of David!</a:t>
            </a:r>
          </a:p>
          <a:p>
            <a:pPr eaLnBrk="1" hangingPunct="1">
              <a:buFont typeface="Wingdings" panose="05000000000000000000" pitchFamily="2" charset="2"/>
              <a:buNone/>
              <a:defRPr/>
            </a:pPr>
            <a:endParaRPr lang="en-US" altLang="en-US" sz="800">
              <a:latin typeface="MARKETPRO" pitchFamily="2" charset="2"/>
            </a:endParaRPr>
          </a:p>
          <a:p>
            <a:pPr eaLnBrk="1" hangingPunct="1">
              <a:defRPr/>
            </a:pPr>
            <a:r>
              <a:rPr lang="en-US" altLang="en-US" sz="2400" b="1" i="1">
                <a:latin typeface="Arial Narrow" panose="020B0606020202030204" pitchFamily="34" charset="0"/>
              </a:rPr>
              <a:t>Earlier, Jeremiah had used Isaiah’s “Branch” metaphor to describe the restoration of David’s family </a:t>
            </a:r>
            <a:r>
              <a:rPr lang="en-US" altLang="en-US" sz="2400">
                <a:latin typeface="Arial Narrow" panose="020B0606020202030204" pitchFamily="34" charset="0"/>
              </a:rPr>
              <a:t>(Je. 23:5-6; cf. Is. 11:1).</a:t>
            </a:r>
          </a:p>
          <a:p>
            <a:pPr eaLnBrk="1" hangingPunct="1">
              <a:buFont typeface="Wingdings" panose="05000000000000000000" pitchFamily="2" charset="2"/>
              <a:buNone/>
              <a:defRPr/>
            </a:pPr>
            <a:endParaRPr lang="en-US" altLang="en-US" sz="800" b="1" i="1">
              <a:latin typeface="Arial Narrow" panose="020B0606020202030204" pitchFamily="34" charset="0"/>
            </a:endParaRPr>
          </a:p>
          <a:p>
            <a:pPr eaLnBrk="1" hangingPunct="1">
              <a:defRPr/>
            </a:pPr>
            <a:r>
              <a:rPr lang="en-US" altLang="en-US" sz="2400" b="1" i="1">
                <a:latin typeface="Arial Narrow" panose="020B0606020202030204" pitchFamily="34" charset="0"/>
              </a:rPr>
              <a:t>In the time of restoration, the ancient promise to David’s family would be fulfilled </a:t>
            </a:r>
            <a:r>
              <a:rPr lang="en-US" altLang="en-US" sz="2400">
                <a:latin typeface="Arial Narrow" panose="020B0606020202030204" pitchFamily="34" charset="0"/>
              </a:rPr>
              <a:t>(Je. 33:14-26; cf. 2 Sa. 7:16; 23:5; Ps. 89:35-37).</a:t>
            </a:r>
          </a:p>
        </p:txBody>
      </p:sp>
      <p:pic>
        <p:nvPicPr>
          <p:cNvPr id="163845" name="Picture 4">
            <a:extLst>
              <a:ext uri="{FF2B5EF4-FFF2-40B4-BE49-F238E27FC236}">
                <a16:creationId xmlns:a16="http://schemas.microsoft.com/office/drawing/2014/main" id="{98EA394B-295C-44B0-81D2-1511EB243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48" t="17999" r="28572" b="22000"/>
          <a:stretch>
            <a:fillRect/>
          </a:stretch>
        </p:blipFill>
        <p:spPr bwMode="auto">
          <a:xfrm>
            <a:off x="3657600" y="319088"/>
            <a:ext cx="11430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2931">
                                            <p:txEl>
                                              <p:pRg st="2" end="2"/>
                                            </p:txEl>
                                          </p:spTgt>
                                        </p:tgtEl>
                                        <p:attrNameLst>
                                          <p:attrName>style.visibility</p:attrName>
                                        </p:attrNameLst>
                                      </p:cBhvr>
                                      <p:to>
                                        <p:strVal val="visible"/>
                                      </p:to>
                                    </p:set>
                                    <p:anim calcmode="lin" valueType="num">
                                      <p:cBhvr additive="base">
                                        <p:cTn id="7" dur="500" fill="hold"/>
                                        <p:tgtEl>
                                          <p:spTgt spid="25293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29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2931">
                                            <p:txEl>
                                              <p:pRg st="4" end="4"/>
                                            </p:txEl>
                                          </p:spTgt>
                                        </p:tgtEl>
                                        <p:attrNameLst>
                                          <p:attrName>style.visibility</p:attrName>
                                        </p:attrNameLst>
                                      </p:cBhvr>
                                      <p:to>
                                        <p:strVal val="visible"/>
                                      </p:to>
                                    </p:set>
                                    <p:anim calcmode="lin" valueType="num">
                                      <p:cBhvr additive="base">
                                        <p:cTn id="13" dur="500" fill="hold"/>
                                        <p:tgtEl>
                                          <p:spTgt spid="252931">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29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Slide Number Placeholder 6">
            <a:extLst>
              <a:ext uri="{FF2B5EF4-FFF2-40B4-BE49-F238E27FC236}">
                <a16:creationId xmlns:a16="http://schemas.microsoft.com/office/drawing/2014/main" id="{8B8BA5E6-01CB-4E2F-B5D6-B9E46F3AC3C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C597EF91-B238-44F4-9F9B-817B4C4CF412}" type="slidenum">
              <a:rPr lang="en-US" altLang="en-US">
                <a:solidFill>
                  <a:srgbClr val="FFFFFF"/>
                </a:solidFill>
              </a:rPr>
              <a:pPr fontAlgn="base">
                <a:spcBef>
                  <a:spcPct val="0"/>
                </a:spcBef>
                <a:spcAft>
                  <a:spcPct val="0"/>
                </a:spcAft>
              </a:pPr>
              <a:t>155</a:t>
            </a:fld>
            <a:endParaRPr lang="en-US" altLang="en-US">
              <a:solidFill>
                <a:srgbClr val="FFFFFF"/>
              </a:solidFill>
            </a:endParaRPr>
          </a:p>
        </p:txBody>
      </p:sp>
      <p:sp>
        <p:nvSpPr>
          <p:cNvPr id="257026" name="Rectangle 2">
            <a:extLst>
              <a:ext uri="{FF2B5EF4-FFF2-40B4-BE49-F238E27FC236}">
                <a16:creationId xmlns:a16="http://schemas.microsoft.com/office/drawing/2014/main" id="{9196C7FD-56EE-452E-9540-857AA35008DE}"/>
              </a:ext>
            </a:extLst>
          </p:cNvPr>
          <p:cNvSpPr>
            <a:spLocks noGrp="1" noChangeArrowheads="1"/>
          </p:cNvSpPr>
          <p:nvPr>
            <p:ph type="title"/>
          </p:nvPr>
        </p:nvSpPr>
        <p:spPr>
          <a:xfrm>
            <a:off x="1752600" y="228600"/>
            <a:ext cx="8229600" cy="1143000"/>
          </a:xfrm>
        </p:spPr>
        <p:txBody>
          <a:bodyPr/>
          <a:lstStyle/>
          <a:p>
            <a:pPr eaLnBrk="1" hangingPunct="1">
              <a:defRPr/>
            </a:pPr>
            <a:r>
              <a:rPr lang="en-US" altLang="en-US" sz="4000" dirty="0">
                <a:solidFill>
                  <a:srgbClr val="00CCFF"/>
                </a:solidFill>
                <a:latin typeface="ReservoirGrunge" pitchFamily="2" charset="0"/>
              </a:rPr>
              <a:t>The Prophets and the Link with David</a:t>
            </a:r>
          </a:p>
        </p:txBody>
      </p:sp>
      <p:sp>
        <p:nvSpPr>
          <p:cNvPr id="257027" name="Rectangle 3">
            <a:extLst>
              <a:ext uri="{FF2B5EF4-FFF2-40B4-BE49-F238E27FC236}">
                <a16:creationId xmlns:a16="http://schemas.microsoft.com/office/drawing/2014/main" id="{9D0F61CD-B591-4432-BEFC-00F4B26CC39D}"/>
              </a:ext>
            </a:extLst>
          </p:cNvPr>
          <p:cNvSpPr>
            <a:spLocks noGrp="1" noChangeArrowheads="1"/>
          </p:cNvSpPr>
          <p:nvPr>
            <p:ph type="body" sz="half" idx="1"/>
          </p:nvPr>
        </p:nvSpPr>
        <p:spPr>
          <a:xfrm>
            <a:off x="5791200" y="1524000"/>
            <a:ext cx="4572000" cy="4953000"/>
          </a:xfrm>
        </p:spPr>
        <p:txBody>
          <a:bodyPr/>
          <a:lstStyle/>
          <a:p>
            <a:pPr eaLnBrk="1" hangingPunct="1">
              <a:buFont typeface="Wingdings" panose="05000000000000000000" pitchFamily="2" charset="2"/>
              <a:buNone/>
              <a:defRPr/>
            </a:pPr>
            <a:r>
              <a:rPr lang="en-US" altLang="en-US" sz="2400" i="1">
                <a:latin typeface="Arial Narrow" panose="020B0606020202030204" pitchFamily="34" charset="0"/>
              </a:rPr>
              <a:t>In that day I will restore David’s fallen tent… </a:t>
            </a:r>
            <a:r>
              <a:rPr lang="en-US" altLang="en-US" sz="2000">
                <a:latin typeface="Arial Narrow" panose="020B0606020202030204" pitchFamily="34" charset="0"/>
              </a:rPr>
              <a:t>(Am. 9:11)</a:t>
            </a:r>
          </a:p>
          <a:p>
            <a:pPr eaLnBrk="1" hangingPunct="1">
              <a:buFont typeface="Wingdings" panose="05000000000000000000" pitchFamily="2" charset="2"/>
              <a:buNone/>
              <a:defRPr/>
            </a:pPr>
            <a:r>
              <a:rPr lang="en-US" altLang="en-US" sz="2400" i="1">
                <a:latin typeface="Arial Narrow" panose="020B0606020202030204" pitchFamily="34" charset="0"/>
              </a:rPr>
              <a:t>Afterward, the Israelites will seek…David their king. </a:t>
            </a:r>
            <a:r>
              <a:rPr lang="en-US" altLang="en-US" sz="2000">
                <a:latin typeface="Arial Narrow" panose="020B0606020202030204" pitchFamily="34" charset="0"/>
              </a:rPr>
              <a:t>(Ho. 3:5)</a:t>
            </a:r>
          </a:p>
          <a:p>
            <a:pPr eaLnBrk="1" hangingPunct="1">
              <a:buFont typeface="Wingdings" panose="05000000000000000000" pitchFamily="2" charset="2"/>
              <a:buNone/>
              <a:defRPr/>
            </a:pPr>
            <a:r>
              <a:rPr lang="en-US" altLang="en-US" sz="2400" i="1">
                <a:latin typeface="Arial Narrow" panose="020B0606020202030204" pitchFamily="34" charset="0"/>
              </a:rPr>
              <a:t>In love a throne will be established; in faithfulness a man will sit on it—one from the house of David… </a:t>
            </a:r>
            <a:r>
              <a:rPr lang="en-US" altLang="en-US" sz="2000">
                <a:latin typeface="Arial Narrow" panose="020B0606020202030204" pitchFamily="34" charset="0"/>
              </a:rPr>
              <a:t>(Is. 16:5)</a:t>
            </a:r>
          </a:p>
          <a:p>
            <a:pPr eaLnBrk="1" hangingPunct="1">
              <a:buFont typeface="Wingdings" panose="05000000000000000000" pitchFamily="2" charset="2"/>
              <a:buNone/>
              <a:defRPr/>
            </a:pPr>
            <a:r>
              <a:rPr lang="en-US" altLang="en-US" sz="2400" i="1">
                <a:latin typeface="Arial Narrow" panose="020B0606020202030204" pitchFamily="34" charset="0"/>
              </a:rPr>
              <a:t>I will raise up to David a righteous branch, a King who will reign wisely… </a:t>
            </a:r>
            <a:r>
              <a:rPr lang="en-US" altLang="en-US" sz="2000">
                <a:latin typeface="Arial Narrow" panose="020B0606020202030204" pitchFamily="34" charset="0"/>
              </a:rPr>
              <a:t> (Je. 23:5)</a:t>
            </a:r>
          </a:p>
          <a:p>
            <a:pPr eaLnBrk="1" hangingPunct="1">
              <a:buFont typeface="Wingdings" panose="05000000000000000000" pitchFamily="2" charset="2"/>
              <a:buNone/>
              <a:defRPr/>
            </a:pPr>
            <a:r>
              <a:rPr lang="en-US" altLang="en-US" sz="2400" i="1">
                <a:latin typeface="Arial Narrow" panose="020B0606020202030204" pitchFamily="34" charset="0"/>
              </a:rPr>
              <a:t>I will place over them one shepherd, my servant David… </a:t>
            </a:r>
            <a:r>
              <a:rPr lang="en-US" altLang="en-US" sz="2000">
                <a:latin typeface="Arial Narrow" panose="020B0606020202030204" pitchFamily="34" charset="0"/>
              </a:rPr>
              <a:t>(Eze. 34:23)</a:t>
            </a:r>
            <a:endParaRPr lang="en-US" altLang="en-US" sz="2400" i="1">
              <a:latin typeface="Arial Narrow" panose="020B0606020202030204" pitchFamily="34" charset="0"/>
            </a:endParaRPr>
          </a:p>
        </p:txBody>
      </p:sp>
      <p:pic>
        <p:nvPicPr>
          <p:cNvPr id="164869" name="Picture 4">
            <a:extLst>
              <a:ext uri="{FF2B5EF4-FFF2-40B4-BE49-F238E27FC236}">
                <a16:creationId xmlns:a16="http://schemas.microsoft.com/office/drawing/2014/main" id="{D28172E7-471F-4C1A-A7C0-498603335860}"/>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09801" y="1754189"/>
            <a:ext cx="3160713" cy="3686175"/>
          </a:xfrm>
          <a:solidFill>
            <a:srgbClr val="00CCFF"/>
          </a:solidFill>
          <a:ln>
            <a:solidFill>
              <a:srgbClr val="00CCFF"/>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7027">
                                            <p:txEl>
                                              <p:pRg st="1" end="1"/>
                                            </p:txEl>
                                          </p:spTgt>
                                        </p:tgtEl>
                                        <p:attrNameLst>
                                          <p:attrName>style.visibility</p:attrName>
                                        </p:attrNameLst>
                                      </p:cBhvr>
                                      <p:to>
                                        <p:strVal val="visible"/>
                                      </p:to>
                                    </p:set>
                                    <p:anim calcmode="lin" valueType="num">
                                      <p:cBhvr additive="base">
                                        <p:cTn id="7" dur="500" fill="hold"/>
                                        <p:tgtEl>
                                          <p:spTgt spid="25702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70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7027">
                                            <p:txEl>
                                              <p:pRg st="2" end="2"/>
                                            </p:txEl>
                                          </p:spTgt>
                                        </p:tgtEl>
                                        <p:attrNameLst>
                                          <p:attrName>style.visibility</p:attrName>
                                        </p:attrNameLst>
                                      </p:cBhvr>
                                      <p:to>
                                        <p:strVal val="visible"/>
                                      </p:to>
                                    </p:set>
                                    <p:anim calcmode="lin" valueType="num">
                                      <p:cBhvr additive="base">
                                        <p:cTn id="13" dur="500" fill="hold"/>
                                        <p:tgtEl>
                                          <p:spTgt spid="25702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70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7027">
                                            <p:txEl>
                                              <p:pRg st="3" end="3"/>
                                            </p:txEl>
                                          </p:spTgt>
                                        </p:tgtEl>
                                        <p:attrNameLst>
                                          <p:attrName>style.visibility</p:attrName>
                                        </p:attrNameLst>
                                      </p:cBhvr>
                                      <p:to>
                                        <p:strVal val="visible"/>
                                      </p:to>
                                    </p:set>
                                    <p:anim calcmode="lin" valueType="num">
                                      <p:cBhvr additive="base">
                                        <p:cTn id="19" dur="500" fill="hold"/>
                                        <p:tgtEl>
                                          <p:spTgt spid="2570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70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7027">
                                            <p:txEl>
                                              <p:pRg st="4" end="4"/>
                                            </p:txEl>
                                          </p:spTgt>
                                        </p:tgtEl>
                                        <p:attrNameLst>
                                          <p:attrName>style.visibility</p:attrName>
                                        </p:attrNameLst>
                                      </p:cBhvr>
                                      <p:to>
                                        <p:strVal val="visible"/>
                                      </p:to>
                                    </p:set>
                                    <p:anim calcmode="lin" valueType="num">
                                      <p:cBhvr additive="base">
                                        <p:cTn id="25" dur="500" fill="hold"/>
                                        <p:tgtEl>
                                          <p:spTgt spid="25702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70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Slide Number Placeholder 6">
            <a:extLst>
              <a:ext uri="{FF2B5EF4-FFF2-40B4-BE49-F238E27FC236}">
                <a16:creationId xmlns:a16="http://schemas.microsoft.com/office/drawing/2014/main" id="{134EFD38-2AC0-43FF-9D57-0D549A827E5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81AAE4E7-16C7-420E-B9B8-D973C345BB6B}" type="slidenum">
              <a:rPr lang="en-US" altLang="en-US">
                <a:solidFill>
                  <a:srgbClr val="FFFFFF"/>
                </a:solidFill>
              </a:rPr>
              <a:pPr fontAlgn="base">
                <a:spcBef>
                  <a:spcPct val="0"/>
                </a:spcBef>
                <a:spcAft>
                  <a:spcPct val="0"/>
                </a:spcAft>
              </a:pPr>
              <a:t>156</a:t>
            </a:fld>
            <a:endParaRPr lang="en-US" altLang="en-US">
              <a:solidFill>
                <a:srgbClr val="FFFFFF"/>
              </a:solidFill>
            </a:endParaRPr>
          </a:p>
        </p:txBody>
      </p:sp>
      <p:sp>
        <p:nvSpPr>
          <p:cNvPr id="259074" name="Rectangle 2">
            <a:extLst>
              <a:ext uri="{FF2B5EF4-FFF2-40B4-BE49-F238E27FC236}">
                <a16:creationId xmlns:a16="http://schemas.microsoft.com/office/drawing/2014/main" id="{183027ED-3013-4533-B566-71BC2F1B7FF9}"/>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4800">
                <a:solidFill>
                  <a:srgbClr val="00E6AA"/>
                </a:solidFill>
                <a:latin typeface="Mistral" panose="03090702030407020403" pitchFamily="66" charset="0"/>
              </a:rPr>
              <a:t>The Spiritual Character of Restoration</a:t>
            </a:r>
          </a:p>
        </p:txBody>
      </p:sp>
      <p:sp>
        <p:nvSpPr>
          <p:cNvPr id="259075" name="Rectangle 3">
            <a:extLst>
              <a:ext uri="{FF2B5EF4-FFF2-40B4-BE49-F238E27FC236}">
                <a16:creationId xmlns:a16="http://schemas.microsoft.com/office/drawing/2014/main" id="{38290376-BDC3-43FF-ABC0-E891047C9C28}"/>
              </a:ext>
            </a:extLst>
          </p:cNvPr>
          <p:cNvSpPr>
            <a:spLocks noGrp="1" noChangeArrowheads="1"/>
          </p:cNvSpPr>
          <p:nvPr>
            <p:ph type="body" sz="half" idx="1"/>
          </p:nvPr>
        </p:nvSpPr>
        <p:spPr>
          <a:xfrm>
            <a:off x="1752600" y="1447800"/>
            <a:ext cx="4191000" cy="4953000"/>
          </a:xfrm>
        </p:spPr>
        <p:txBody>
          <a:bodyPr/>
          <a:lstStyle/>
          <a:p>
            <a:pPr eaLnBrk="1" hangingPunct="1">
              <a:buFont typeface="Wingdings" panose="05000000000000000000" pitchFamily="2" charset="2"/>
              <a:buNone/>
              <a:defRPr/>
            </a:pPr>
            <a:r>
              <a:rPr lang="en-US" altLang="en-US" sz="2000" i="1">
                <a:latin typeface="Arial Narrow" panose="020B0606020202030204" pitchFamily="34" charset="0"/>
              </a:rPr>
              <a:t>Afterward, the Israelites will…come trembling to Yahweh and to his blessings…</a:t>
            </a:r>
            <a:r>
              <a:rPr lang="en-US" altLang="en-US" sz="1800">
                <a:latin typeface="Arial Narrow" panose="020B0606020202030204" pitchFamily="34" charset="0"/>
              </a:rPr>
              <a:t> (Ho. 3:5b)</a:t>
            </a:r>
          </a:p>
          <a:p>
            <a:pPr eaLnBrk="1" hangingPunct="1">
              <a:buFont typeface="Wingdings" panose="05000000000000000000" pitchFamily="2" charset="2"/>
              <a:buNone/>
              <a:defRPr/>
            </a:pPr>
            <a:endParaRPr lang="en-US" altLang="en-US" sz="800">
              <a:latin typeface="Arial Narrow" panose="020B0606020202030204" pitchFamily="34" charset="0"/>
            </a:endParaRPr>
          </a:p>
          <a:p>
            <a:pPr eaLnBrk="1" hangingPunct="1">
              <a:buFont typeface="Wingdings" panose="05000000000000000000" pitchFamily="2" charset="2"/>
              <a:buNone/>
              <a:defRPr/>
            </a:pPr>
            <a:r>
              <a:rPr lang="en-US" altLang="en-US" sz="2000" i="1">
                <a:latin typeface="Arial Narrow" panose="020B0606020202030204" pitchFamily="34" charset="0"/>
              </a:rPr>
              <a:t>I will heal their waywardness and love them freely… </a:t>
            </a:r>
            <a:r>
              <a:rPr lang="en-US" altLang="en-US" sz="1800">
                <a:latin typeface="Arial Narrow" panose="020B0606020202030204" pitchFamily="34" charset="0"/>
              </a:rPr>
              <a:t>(Ho. 14:4)</a:t>
            </a:r>
          </a:p>
          <a:p>
            <a:pPr eaLnBrk="1" hangingPunct="1">
              <a:buFont typeface="Wingdings" panose="05000000000000000000" pitchFamily="2" charset="2"/>
              <a:buNone/>
              <a:defRPr/>
            </a:pPr>
            <a:endParaRPr lang="en-US" altLang="en-US" sz="800">
              <a:latin typeface="Arial Narrow" panose="020B0606020202030204" pitchFamily="34" charset="0"/>
            </a:endParaRPr>
          </a:p>
          <a:p>
            <a:pPr eaLnBrk="1" hangingPunct="1">
              <a:buFont typeface="Wingdings" panose="05000000000000000000" pitchFamily="2" charset="2"/>
              <a:buNone/>
              <a:defRPr/>
            </a:pPr>
            <a:r>
              <a:rPr lang="en-US" altLang="en-US" sz="2000" i="1">
                <a:latin typeface="Arial Narrow" panose="020B0606020202030204" pitchFamily="34" charset="0"/>
              </a:rPr>
              <a:t>Those who are left in Zion…will be called holy… </a:t>
            </a:r>
            <a:r>
              <a:rPr lang="en-US" altLang="en-US" sz="1800">
                <a:latin typeface="Arial Narrow" panose="020B0606020202030204" pitchFamily="34" charset="0"/>
              </a:rPr>
              <a:t>(Is. 4:3)</a:t>
            </a:r>
          </a:p>
          <a:p>
            <a:pPr eaLnBrk="1" hangingPunct="1">
              <a:buFont typeface="Wingdings" panose="05000000000000000000" pitchFamily="2" charset="2"/>
              <a:buNone/>
              <a:defRPr/>
            </a:pPr>
            <a:endParaRPr lang="en-US" altLang="en-US" sz="800">
              <a:latin typeface="Arial Narrow" panose="020B0606020202030204" pitchFamily="34" charset="0"/>
            </a:endParaRPr>
          </a:p>
          <a:p>
            <a:pPr eaLnBrk="1" hangingPunct="1">
              <a:buFont typeface="Wingdings" panose="05000000000000000000" pitchFamily="2" charset="2"/>
              <a:buNone/>
              <a:defRPr/>
            </a:pPr>
            <a:r>
              <a:rPr lang="en-US" altLang="en-US" sz="2000" i="1">
                <a:latin typeface="Arial Narrow" panose="020B0606020202030204" pitchFamily="34" charset="0"/>
              </a:rPr>
              <a:t>And a highway will be there; it will be called the Way of Holiness. The unclean will not journey on it…only the redeemed will walk there. </a:t>
            </a:r>
            <a:r>
              <a:rPr lang="en-US" altLang="en-US" sz="1800">
                <a:latin typeface="Arial Narrow" panose="020B0606020202030204" pitchFamily="34" charset="0"/>
              </a:rPr>
              <a:t>(Is. 35:8-9)</a:t>
            </a:r>
            <a:endParaRPr lang="en-US" altLang="en-US" sz="2000" i="1">
              <a:latin typeface="Arial Narrow" panose="020B0606020202030204" pitchFamily="34" charset="0"/>
            </a:endParaRPr>
          </a:p>
        </p:txBody>
      </p:sp>
      <p:sp>
        <p:nvSpPr>
          <p:cNvPr id="259076" name="Rectangle 4">
            <a:extLst>
              <a:ext uri="{FF2B5EF4-FFF2-40B4-BE49-F238E27FC236}">
                <a16:creationId xmlns:a16="http://schemas.microsoft.com/office/drawing/2014/main" id="{986E2C2F-5488-43B2-A592-0F9E24AB062E}"/>
              </a:ext>
            </a:extLst>
          </p:cNvPr>
          <p:cNvSpPr>
            <a:spLocks noGrp="1" noChangeArrowheads="1"/>
          </p:cNvSpPr>
          <p:nvPr>
            <p:ph type="body" sz="half" idx="2"/>
          </p:nvPr>
        </p:nvSpPr>
        <p:spPr>
          <a:xfrm>
            <a:off x="6172200" y="1447800"/>
            <a:ext cx="4267200" cy="5410200"/>
          </a:xfrm>
        </p:spPr>
        <p:txBody>
          <a:bodyPr/>
          <a:lstStyle/>
          <a:p>
            <a:pPr eaLnBrk="1" hangingPunct="1">
              <a:buFont typeface="Wingdings" panose="05000000000000000000" pitchFamily="2" charset="2"/>
              <a:buNone/>
              <a:defRPr/>
            </a:pPr>
            <a:r>
              <a:rPr lang="en-US" altLang="en-US" sz="2000" i="1">
                <a:latin typeface="Arial Narrow" panose="020B0606020202030204" pitchFamily="34" charset="0"/>
              </a:rPr>
              <a:t>But I will leave within you the meek and humble, who trust in the name of the L</a:t>
            </a:r>
            <a:r>
              <a:rPr lang="en-US" altLang="en-US" sz="1800" i="1">
                <a:latin typeface="Arial Narrow" panose="020B0606020202030204" pitchFamily="34" charset="0"/>
              </a:rPr>
              <a:t>ORD</a:t>
            </a:r>
            <a:r>
              <a:rPr lang="en-US" altLang="en-US" sz="2000" i="1">
                <a:latin typeface="Arial Narrow" panose="020B0606020202030204" pitchFamily="34" charset="0"/>
              </a:rPr>
              <a:t>. The remnant of Israel will do no wrong; they will speak no lies… </a:t>
            </a:r>
            <a:r>
              <a:rPr lang="en-US" altLang="en-US" sz="1800">
                <a:latin typeface="Arial Narrow" panose="020B0606020202030204" pitchFamily="34" charset="0"/>
              </a:rPr>
              <a:t>(Zep. 3:12-13)</a:t>
            </a:r>
          </a:p>
          <a:p>
            <a:pPr eaLnBrk="1" hangingPunct="1">
              <a:buFont typeface="Wingdings" panose="05000000000000000000" pitchFamily="2" charset="2"/>
              <a:buNone/>
              <a:defRPr/>
            </a:pPr>
            <a:endParaRPr lang="en-US" altLang="en-US" sz="800">
              <a:latin typeface="Arial Narrow" panose="020B0606020202030204" pitchFamily="34" charset="0"/>
            </a:endParaRPr>
          </a:p>
          <a:p>
            <a:pPr eaLnBrk="1" hangingPunct="1">
              <a:buFont typeface="Wingdings" panose="05000000000000000000" pitchFamily="2" charset="2"/>
              <a:buNone/>
              <a:defRPr/>
            </a:pPr>
            <a:r>
              <a:rPr lang="en-US" altLang="en-US" sz="2000" i="1">
                <a:latin typeface="Arial Narrow" panose="020B0606020202030204" pitchFamily="34" charset="0"/>
              </a:rPr>
              <a:t>I will give them a heart to know me, that I am Yahweh. They will be my people, and I will be their God, for they will return to me with all their heart. </a:t>
            </a:r>
            <a:r>
              <a:rPr lang="en-US" altLang="en-US" sz="1800">
                <a:latin typeface="Arial Narrow" panose="020B0606020202030204" pitchFamily="34" charset="0"/>
              </a:rPr>
              <a:t>(Je. 24:7)</a:t>
            </a:r>
          </a:p>
          <a:p>
            <a:pPr eaLnBrk="1" hangingPunct="1">
              <a:buFont typeface="Wingdings" panose="05000000000000000000" pitchFamily="2" charset="2"/>
              <a:buNone/>
              <a:defRPr/>
            </a:pPr>
            <a:endParaRPr lang="en-US" altLang="en-US" sz="800">
              <a:latin typeface="Arial Narrow" panose="020B0606020202030204" pitchFamily="34" charset="0"/>
            </a:endParaRPr>
          </a:p>
          <a:p>
            <a:pPr eaLnBrk="1" hangingPunct="1">
              <a:buFont typeface="Wingdings" panose="05000000000000000000" pitchFamily="2" charset="2"/>
              <a:buNone/>
              <a:defRPr/>
            </a:pPr>
            <a:r>
              <a:rPr lang="en-US" altLang="en-US" sz="2000" i="1">
                <a:latin typeface="Arial Narrow" panose="020B0606020202030204" pitchFamily="34" charset="0"/>
              </a:rPr>
              <a:t>I will cleanse them from all the sin they have committed against me and will forgive all their sins… </a:t>
            </a:r>
            <a:r>
              <a:rPr lang="en-US" altLang="en-US" sz="1800">
                <a:latin typeface="Arial Narrow" panose="020B0606020202030204" pitchFamily="34" charset="0"/>
              </a:rPr>
              <a:t>(Je. 33:8)</a:t>
            </a:r>
          </a:p>
          <a:p>
            <a:pPr eaLnBrk="1" hangingPunct="1">
              <a:buFont typeface="Wingdings" panose="05000000000000000000" pitchFamily="2" charset="2"/>
              <a:buNone/>
              <a:defRPr/>
            </a:pPr>
            <a:r>
              <a:rPr lang="en-US" altLang="en-US" sz="800" i="1">
                <a:latin typeface="Arial Narrow" panose="020B0606020202030204" pitchFamily="34" charset="0"/>
              </a:rPr>
              <a:t> </a:t>
            </a:r>
          </a:p>
          <a:p>
            <a:pPr eaLnBrk="1" hangingPunct="1">
              <a:buFont typeface="Wingdings" panose="05000000000000000000" pitchFamily="2" charset="2"/>
              <a:buNone/>
              <a:defRPr/>
            </a:pPr>
            <a:r>
              <a:rPr lang="en-US" altLang="en-US" sz="2000" i="1">
                <a:latin typeface="Arial Narrow" panose="020B0606020202030204" pitchFamily="34" charset="0"/>
              </a:rPr>
              <a:t>I will sprinkle clean water upon you, and you will be clean… </a:t>
            </a:r>
            <a:r>
              <a:rPr lang="en-US" altLang="en-US" sz="1800">
                <a:latin typeface="Arial Narrow" panose="020B0606020202030204" pitchFamily="34" charset="0"/>
              </a:rPr>
              <a:t>(Eze. 36:25)</a:t>
            </a:r>
            <a:endParaRPr lang="en-US" altLang="en-US" sz="2000" i="1">
              <a:latin typeface="Arial Narrow" panose="020B060602020203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 calcmode="lin" valueType="num">
                                      <p:cBhvr additive="base">
                                        <p:cTn id="7" dur="500" fill="hold"/>
                                        <p:tgtEl>
                                          <p:spTgt spid="259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9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9075">
                                            <p:txEl>
                                              <p:pRg st="2" end="2"/>
                                            </p:txEl>
                                          </p:spTgt>
                                        </p:tgtEl>
                                        <p:attrNameLst>
                                          <p:attrName>style.visibility</p:attrName>
                                        </p:attrNameLst>
                                      </p:cBhvr>
                                      <p:to>
                                        <p:strVal val="visible"/>
                                      </p:to>
                                    </p:set>
                                    <p:anim calcmode="lin" valueType="num">
                                      <p:cBhvr additive="base">
                                        <p:cTn id="13" dur="500" fill="hold"/>
                                        <p:tgtEl>
                                          <p:spTgt spid="259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9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9075">
                                            <p:txEl>
                                              <p:pRg st="4" end="4"/>
                                            </p:txEl>
                                          </p:spTgt>
                                        </p:tgtEl>
                                        <p:attrNameLst>
                                          <p:attrName>style.visibility</p:attrName>
                                        </p:attrNameLst>
                                      </p:cBhvr>
                                      <p:to>
                                        <p:strVal val="visible"/>
                                      </p:to>
                                    </p:set>
                                    <p:anim calcmode="lin" valueType="num">
                                      <p:cBhvr additive="base">
                                        <p:cTn id="19" dur="500" fill="hold"/>
                                        <p:tgtEl>
                                          <p:spTgt spid="259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9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9075">
                                            <p:txEl>
                                              <p:pRg st="6" end="6"/>
                                            </p:txEl>
                                          </p:spTgt>
                                        </p:tgtEl>
                                        <p:attrNameLst>
                                          <p:attrName>style.visibility</p:attrName>
                                        </p:attrNameLst>
                                      </p:cBhvr>
                                      <p:to>
                                        <p:strVal val="visible"/>
                                      </p:to>
                                    </p:set>
                                    <p:anim calcmode="lin" valueType="num">
                                      <p:cBhvr additive="base">
                                        <p:cTn id="25" dur="500" fill="hold"/>
                                        <p:tgtEl>
                                          <p:spTgt spid="259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9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59076">
                                            <p:txEl>
                                              <p:pRg st="0" end="0"/>
                                            </p:txEl>
                                          </p:spTgt>
                                        </p:tgtEl>
                                        <p:attrNameLst>
                                          <p:attrName>style.visibility</p:attrName>
                                        </p:attrNameLst>
                                      </p:cBhvr>
                                      <p:to>
                                        <p:strVal val="visible"/>
                                      </p:to>
                                    </p:set>
                                    <p:anim calcmode="lin" valueType="num">
                                      <p:cBhvr additive="base">
                                        <p:cTn id="31" dur="500" fill="hold"/>
                                        <p:tgtEl>
                                          <p:spTgt spid="25907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90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9076">
                                            <p:txEl>
                                              <p:pRg st="2" end="2"/>
                                            </p:txEl>
                                          </p:spTgt>
                                        </p:tgtEl>
                                        <p:attrNameLst>
                                          <p:attrName>style.visibility</p:attrName>
                                        </p:attrNameLst>
                                      </p:cBhvr>
                                      <p:to>
                                        <p:strVal val="visible"/>
                                      </p:to>
                                    </p:set>
                                    <p:anim calcmode="lin" valueType="num">
                                      <p:cBhvr additive="base">
                                        <p:cTn id="37" dur="500" fill="hold"/>
                                        <p:tgtEl>
                                          <p:spTgt spid="25907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90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59076">
                                            <p:txEl>
                                              <p:pRg st="4" end="4"/>
                                            </p:txEl>
                                          </p:spTgt>
                                        </p:tgtEl>
                                        <p:attrNameLst>
                                          <p:attrName>style.visibility</p:attrName>
                                        </p:attrNameLst>
                                      </p:cBhvr>
                                      <p:to>
                                        <p:strVal val="visible"/>
                                      </p:to>
                                    </p:set>
                                    <p:anim calcmode="lin" valueType="num">
                                      <p:cBhvr additive="base">
                                        <p:cTn id="43" dur="500" fill="hold"/>
                                        <p:tgtEl>
                                          <p:spTgt spid="259076">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907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59076">
                                            <p:txEl>
                                              <p:pRg st="6" end="6"/>
                                            </p:txEl>
                                          </p:spTgt>
                                        </p:tgtEl>
                                        <p:attrNameLst>
                                          <p:attrName>style.visibility</p:attrName>
                                        </p:attrNameLst>
                                      </p:cBhvr>
                                      <p:to>
                                        <p:strVal val="visible"/>
                                      </p:to>
                                    </p:set>
                                    <p:anim calcmode="lin" valueType="num">
                                      <p:cBhvr additive="base">
                                        <p:cTn id="49" dur="500" fill="hold"/>
                                        <p:tgtEl>
                                          <p:spTgt spid="259076">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907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860926" y="84053"/>
            <a:ext cx="10721474" cy="6505950"/>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“A record of the genealogy of Jesus Christ the son of David…</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Matt. 1:1</a:t>
            </a:r>
            <a:endParaRPr lang="en-US" sz="2400" dirty="0">
              <a:latin typeface="Calibri" panose="020F0502020204030204" pitchFamily="34" charset="0"/>
              <a:cs typeface="Calibri" panose="020F0502020204030204" pitchFamily="34" charset="0"/>
            </a:endParaRPr>
          </a:p>
          <a:p>
            <a:pPr marL="0" indent="0">
              <a:buNone/>
            </a:pPr>
            <a:endParaRPr lang="en-US" sz="800" b="1"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In the same way, after the supper he took the cup, saying, “This cup is the new covenant in my blood, which is poured out for you.”</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Luke 22:20</a:t>
            </a:r>
            <a:endParaRPr lang="en-US" sz="2400" dirty="0">
              <a:latin typeface="Calibri" panose="020F0502020204030204" pitchFamily="34" charset="0"/>
              <a:cs typeface="Calibri" panose="020F0502020204030204" pitchFamily="34" charset="0"/>
            </a:endParaRP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He has made us competent as ministers of a new covenant—not of the letter but of the Spirit…</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2 Cor. 3:6a</a:t>
            </a:r>
          </a:p>
          <a:p>
            <a:pPr marL="0" indent="0">
              <a:buNone/>
            </a:pPr>
            <a:endParaRPr lang="en-US" sz="800" b="1" dirty="0">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By calling this covenant “new,” he has made the first one obsolete; and what is obsolete and aging will soon disappear.</a:t>
            </a: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						Heb. 8:13</a:t>
            </a:r>
          </a:p>
          <a:p>
            <a:pPr marL="0" indent="0">
              <a:buNone/>
            </a:pPr>
            <a:r>
              <a:rPr lang="en-US" sz="2400" i="1" dirty="0">
                <a:solidFill>
                  <a:srgbClr val="FFCC66"/>
                </a:solidFill>
                <a:latin typeface="Calibri" panose="020F0502020204030204" pitchFamily="34" charset="0"/>
                <a:cs typeface="Calibri" panose="020F0502020204030204" pitchFamily="34" charset="0"/>
              </a:rPr>
              <a:t>For this reason, Christ is the mediator of a new covenant, that those who are called may received the promised eternal inheritance—now that he has died as a ransom to set them free from the sins committed under the first covenant.</a:t>
            </a:r>
          </a:p>
          <a:p>
            <a:pPr marL="0" indent="0">
              <a:buNone/>
            </a:pPr>
            <a:r>
              <a:rPr lang="en-US" sz="2400" i="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Heb. 9:15</a:t>
            </a:r>
            <a:endParaRPr lang="en-US" sz="2400" i="1" dirty="0">
              <a:latin typeface="Calibri" panose="020F0502020204030204" pitchFamily="34" charset="0"/>
              <a:cs typeface="Calibri" panose="020F0502020204030204" pitchFamily="34" charset="0"/>
            </a:endParaRP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191691561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 calcmode="lin" valueType="num">
                                      <p:cBhvr additive="base">
                                        <p:cTn id="5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3913315"/>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2800" i="1" dirty="0">
                <a:solidFill>
                  <a:srgbClr val="0070C0"/>
                </a:solidFill>
                <a:latin typeface="Calibri" panose="020F0502020204030204" pitchFamily="34" charset="0"/>
                <a:ea typeface="Calibri" panose="020F0502020204030204" pitchFamily="34" charset="0"/>
                <a:cs typeface="Arial" panose="020B0604020202020204" pitchFamily="34" charset="0"/>
              </a:rPr>
              <a:t>What do you make of this superimposing of ancient promises so that some refer to the near future and some to the distant future?</a:t>
            </a:r>
          </a:p>
          <a:p>
            <a:pPr lvl="0">
              <a:lnSpc>
                <a:spcPct val="107000"/>
              </a:lnSpc>
            </a:pP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2800" i="1" dirty="0">
                <a:solidFill>
                  <a:srgbClr val="0070C0"/>
                </a:solidFill>
                <a:latin typeface="Calibri" panose="020F0502020204030204" pitchFamily="34" charset="0"/>
                <a:ea typeface="Calibri" panose="020F0502020204030204" pitchFamily="34" charset="0"/>
                <a:cs typeface="Arial" panose="020B0604020202020204" pitchFamily="34" charset="0"/>
              </a:rPr>
              <a:t>Can you begin to see why Luke says that “beginning with Moses and all the Prophets, he [Jesus] explained to them what was said in all the Scriptures concerning himself” (Lk. 24:27)?</a:t>
            </a: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300"/>
              </a:spcAft>
              <a:buClrTx/>
              <a:buSzTx/>
              <a:buFont typeface="Symbol" panose="05050102010706020507" pitchFamily="18" charset="2"/>
              <a:buChar char=""/>
              <a:tabLst>
                <a:tab pos="457200" algn="ct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3782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42360" y="2397296"/>
            <a:ext cx="4757939" cy="2061729"/>
          </a:xfrm>
        </p:spPr>
        <p:txBody>
          <a:bodyPr>
            <a:normAutofit fontScale="90000"/>
          </a:bodyPr>
          <a:lstStyle/>
          <a:p>
            <a:r>
              <a:rPr lang="en-US" sz="5400" dirty="0">
                <a:solidFill>
                  <a:schemeClr val="tx1"/>
                </a:solidFill>
              </a:rPr>
              <a:t>LISTENING TO JEREMIAH</a:t>
            </a:r>
            <a:br>
              <a:rPr lang="en-US" sz="5400">
                <a:solidFill>
                  <a:schemeClr val="tx1"/>
                </a:solidFill>
              </a:rPr>
            </a:br>
            <a:r>
              <a:rPr lang="en-US" sz="5400">
                <a:solidFill>
                  <a:schemeClr val="tx1"/>
                </a:solidFill>
              </a:rPr>
              <a:t>11</a:t>
            </a:r>
            <a:endParaRPr lang="en-US" sz="5400" dirty="0">
              <a:solidFill>
                <a:schemeClr val="tx1"/>
              </a:solidFill>
            </a:endParaRPr>
          </a:p>
        </p:txBody>
      </p:sp>
    </p:spTree>
    <p:extLst>
      <p:ext uri="{BB962C8B-B14F-4D97-AF65-F5344CB8AC3E}">
        <p14:creationId xmlns:p14="http://schemas.microsoft.com/office/powerpoint/2010/main" val="288444549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4" name="Rectangle 4">
            <a:extLst>
              <a:ext uri="{FF2B5EF4-FFF2-40B4-BE49-F238E27FC236}">
                <a16:creationId xmlns:a16="http://schemas.microsoft.com/office/drawing/2014/main" id="{7DFB0D8E-F5E9-4DFD-85CD-A25B30EA8F19}"/>
              </a:ext>
            </a:extLst>
          </p:cNvPr>
          <p:cNvSpPr>
            <a:spLocks noGrp="1" noChangeArrowheads="1"/>
          </p:cNvSpPr>
          <p:nvPr>
            <p:ph type="title"/>
          </p:nvPr>
        </p:nvSpPr>
        <p:spPr>
          <a:xfrm>
            <a:off x="1676400" y="76200"/>
            <a:ext cx="8991600" cy="1219200"/>
          </a:xfrm>
        </p:spPr>
        <p:txBody>
          <a:bodyPr/>
          <a:lstStyle/>
          <a:p>
            <a:pPr algn="ctr" eaLnBrk="1" hangingPunct="1"/>
            <a:r>
              <a:rPr lang="en-US" altLang="en-US" sz="2400" dirty="0">
                <a:latin typeface="Arial Narrow" panose="020B0606020202030204" pitchFamily="34" charset="0"/>
              </a:rPr>
              <a:t>The ruins of the Megiddo Fortress near where Josiah was shot and killed. The Megiddo mound rises 100’ above the plain, where it guards the northern end of a pass through the mountains of Manasseh.</a:t>
            </a:r>
          </a:p>
        </p:txBody>
      </p:sp>
      <p:pic>
        <p:nvPicPr>
          <p:cNvPr id="243715" name="Picture 6" descr="HBS101">
            <a:extLst>
              <a:ext uri="{FF2B5EF4-FFF2-40B4-BE49-F238E27FC236}">
                <a16:creationId xmlns:a16="http://schemas.microsoft.com/office/drawing/2014/main" id="{1A7F28F9-750F-48AE-8DA0-839F2BB8D04C}"/>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1379538"/>
            <a:ext cx="9144000" cy="5478462"/>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713873" y="1411537"/>
            <a:ext cx="10764253" cy="2659147"/>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“Then Jeremiah the prophet told all this to Zedekiah king of Judah, in Jerusalem, while the army of the king of Babylon was fighting against Jerusalem and the other cities of Judah that were still holding out—Lachish and </a:t>
            </a:r>
            <a:r>
              <a:rPr lang="en-US" sz="2400" i="1" dirty="0" err="1">
                <a:solidFill>
                  <a:srgbClr val="FFCC66"/>
                </a:solidFill>
                <a:latin typeface="Calibri" panose="020F0502020204030204" pitchFamily="34" charset="0"/>
                <a:cs typeface="Calibri" panose="020F0502020204030204" pitchFamily="34" charset="0"/>
              </a:rPr>
              <a:t>Azekah</a:t>
            </a:r>
            <a:r>
              <a:rPr lang="en-US" sz="2400" i="1" dirty="0">
                <a:solidFill>
                  <a:srgbClr val="FFCC66"/>
                </a:solidFill>
                <a:latin typeface="Calibri" panose="020F0502020204030204" pitchFamily="34" charset="0"/>
                <a:cs typeface="Calibri" panose="020F0502020204030204" pitchFamily="34" charset="0"/>
              </a:rPr>
              <a:t>. These were the only fortified cities left in Judah.”</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34:6-7</a:t>
            </a:r>
            <a:endParaRPr lang="en-US" sz="2400" dirty="0">
              <a:latin typeface="Calibri" panose="020F0502020204030204" pitchFamily="34" charset="0"/>
              <a:cs typeface="Calibri" panose="020F0502020204030204" pitchFamily="34" charset="0"/>
            </a:endParaRPr>
          </a:p>
          <a:p>
            <a:pPr marL="0" indent="0">
              <a:buNone/>
            </a:pPr>
            <a:endParaRPr lang="en-US" sz="800" b="1"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407342358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Slide Number Placeholder 6">
            <a:extLst>
              <a:ext uri="{FF2B5EF4-FFF2-40B4-BE49-F238E27FC236}">
                <a16:creationId xmlns:a16="http://schemas.microsoft.com/office/drawing/2014/main" id="{7CC037F1-8A1F-B013-1E8C-D82C7B91C2F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95D7C8AB-59B2-4469-8B63-4D79E1EC6A57}" type="slidenum">
              <a:rPr lang="en-US" altLang="en-US">
                <a:solidFill>
                  <a:srgbClr val="FFFFFF"/>
                </a:solidFill>
              </a:rPr>
              <a:pPr fontAlgn="base">
                <a:spcBef>
                  <a:spcPct val="0"/>
                </a:spcBef>
                <a:spcAft>
                  <a:spcPct val="0"/>
                </a:spcAft>
              </a:pPr>
              <a:t>161</a:t>
            </a:fld>
            <a:endParaRPr lang="en-US" altLang="en-US">
              <a:solidFill>
                <a:srgbClr val="FFFFFF"/>
              </a:solidFill>
            </a:endParaRPr>
          </a:p>
        </p:txBody>
      </p:sp>
      <p:sp>
        <p:nvSpPr>
          <p:cNvPr id="278530" name="Rectangle 2">
            <a:extLst>
              <a:ext uri="{FF2B5EF4-FFF2-40B4-BE49-F238E27FC236}">
                <a16:creationId xmlns:a16="http://schemas.microsoft.com/office/drawing/2014/main" id="{6D5A17FD-855C-0EC9-2926-76E0A568F25C}"/>
              </a:ext>
            </a:extLst>
          </p:cNvPr>
          <p:cNvSpPr>
            <a:spLocks noGrp="1" noChangeArrowheads="1"/>
          </p:cNvSpPr>
          <p:nvPr>
            <p:ph type="title"/>
          </p:nvPr>
        </p:nvSpPr>
        <p:spPr>
          <a:xfrm>
            <a:off x="657727" y="135610"/>
            <a:ext cx="11120986" cy="1344952"/>
          </a:xfrm>
        </p:spPr>
        <p:txBody>
          <a:bodyPr/>
          <a:lstStyle/>
          <a:p>
            <a:pPr algn="l" eaLnBrk="1" hangingPunct="1">
              <a:defRPr/>
            </a:pPr>
            <a:r>
              <a:rPr lang="en-US" altLang="en-US" sz="3200" dirty="0">
                <a:solidFill>
                  <a:srgbClr val="FF9900"/>
                </a:solidFill>
              </a:rPr>
              <a:t>Nebuchadnezzar’s strategy was similar to Sennacherib’s a century earlier (the attack on Jerusalem began with the fortress cities guarding the pass into the central mountains).</a:t>
            </a:r>
          </a:p>
        </p:txBody>
      </p:sp>
      <p:sp>
        <p:nvSpPr>
          <p:cNvPr id="278532" name="Rectangle 4">
            <a:extLst>
              <a:ext uri="{FF2B5EF4-FFF2-40B4-BE49-F238E27FC236}">
                <a16:creationId xmlns:a16="http://schemas.microsoft.com/office/drawing/2014/main" id="{39F7445D-369F-ED6F-1FB7-CF207667E2F3}"/>
              </a:ext>
            </a:extLst>
          </p:cNvPr>
          <p:cNvSpPr>
            <a:spLocks noGrp="1" noChangeArrowheads="1"/>
          </p:cNvSpPr>
          <p:nvPr>
            <p:ph type="body" sz="half" idx="1"/>
          </p:nvPr>
        </p:nvSpPr>
        <p:spPr>
          <a:xfrm>
            <a:off x="340963" y="1622594"/>
            <a:ext cx="3801911" cy="4606925"/>
          </a:xfrm>
        </p:spPr>
        <p:txBody>
          <a:bodyPr/>
          <a:lstStyle/>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Jeremiah predicted that the Babylonian attack on the defense cities of Lachish and </a:t>
            </a:r>
            <a:r>
              <a:rPr lang="en-US" altLang="en-US" sz="2400" i="1" dirty="0" err="1">
                <a:latin typeface="Arial Narrow" panose="020B0606020202030204" pitchFamily="34" charset="0"/>
              </a:rPr>
              <a:t>Azekah</a:t>
            </a:r>
            <a:r>
              <a:rPr lang="en-US" altLang="en-US" sz="2400" i="1" dirty="0">
                <a:latin typeface="Arial Narrow" panose="020B0606020202030204" pitchFamily="34" charset="0"/>
              </a:rPr>
              <a:t> was the beginning of the end (34:1-3).</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Lachish had been rebuilt after its destruction by Sennacherib in 701 BC.</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At the time of Jeremiah’s oracle, the only two defense cities remaining were Lachish and </a:t>
            </a:r>
            <a:r>
              <a:rPr lang="en-US" altLang="en-US" sz="2400" i="1" dirty="0" err="1">
                <a:latin typeface="Arial Narrow" panose="020B0606020202030204" pitchFamily="34" charset="0"/>
              </a:rPr>
              <a:t>Azekah</a:t>
            </a:r>
            <a:r>
              <a:rPr lang="en-US" altLang="en-US" sz="2400" i="1" dirty="0">
                <a:latin typeface="Arial Narrow" panose="020B0606020202030204" pitchFamily="34" charset="0"/>
              </a:rPr>
              <a:t> (34:6-7).</a:t>
            </a:r>
          </a:p>
        </p:txBody>
      </p:sp>
      <p:sp>
        <p:nvSpPr>
          <p:cNvPr id="278533" name="Rectangle 5">
            <a:extLst>
              <a:ext uri="{FF2B5EF4-FFF2-40B4-BE49-F238E27FC236}">
                <a16:creationId xmlns:a16="http://schemas.microsoft.com/office/drawing/2014/main" id="{AEFE8E84-E814-EAEB-4CB6-C0AC70B398B9}"/>
              </a:ext>
            </a:extLst>
          </p:cNvPr>
          <p:cNvSpPr>
            <a:spLocks noGrp="1" noChangeArrowheads="1"/>
          </p:cNvSpPr>
          <p:nvPr>
            <p:ph type="body" sz="half" idx="2"/>
          </p:nvPr>
        </p:nvSpPr>
        <p:spPr>
          <a:xfrm>
            <a:off x="4295276" y="1622594"/>
            <a:ext cx="7287124" cy="4606925"/>
          </a:xfrm>
          <a:solidFill>
            <a:srgbClr val="003300"/>
          </a:solidFill>
          <a:ln w="28575">
            <a:solidFill>
              <a:srgbClr val="FF9900"/>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dirty="0">
                <a:solidFill>
                  <a:srgbClr val="FFFF66"/>
                </a:solidFill>
                <a:latin typeface="Book Antiqua" panose="02040602050305030304" pitchFamily="18" charset="0"/>
              </a:rPr>
              <a:t>In 1935 and 1938, ostraca were discovered in the ruins of Lachish containing letters between Jewish military personnel who, during Nebuchadnezzar’s attack on Judah, communicated about…</a:t>
            </a:r>
          </a:p>
          <a:p>
            <a:pPr eaLnBrk="1" hangingPunct="1">
              <a:lnSpc>
                <a:spcPct val="90000"/>
              </a:lnSpc>
              <a:defRPr/>
            </a:pPr>
            <a:r>
              <a:rPr lang="en-US" altLang="en-US" sz="2000" b="1" i="1" dirty="0">
                <a:solidFill>
                  <a:srgbClr val="FFFF66"/>
                </a:solidFill>
                <a:latin typeface="Arial Narrow" panose="020B0606020202030204" pitchFamily="34" charset="0"/>
              </a:rPr>
              <a:t>…urgent orders calling for special</a:t>
            </a:r>
          </a:p>
          <a:p>
            <a:pPr eaLnBrk="1" hangingPunct="1">
              <a:lnSpc>
                <a:spcPct val="90000"/>
              </a:lnSpc>
              <a:buFont typeface="Wingdings" panose="05000000000000000000" pitchFamily="2" charset="2"/>
              <a:buNone/>
              <a:defRPr/>
            </a:pPr>
            <a:r>
              <a:rPr lang="en-US" altLang="en-US" sz="2000" b="1" i="1" dirty="0">
                <a:solidFill>
                  <a:srgbClr val="FFFF66"/>
                </a:solidFill>
                <a:latin typeface="Arial Narrow" panose="020B0606020202030204" pitchFamily="34" charset="0"/>
              </a:rPr>
              <a:t>	arrangements of signal fires</a:t>
            </a:r>
          </a:p>
          <a:p>
            <a:pPr eaLnBrk="1" hangingPunct="1">
              <a:lnSpc>
                <a:spcPct val="90000"/>
              </a:lnSpc>
              <a:defRPr/>
            </a:pPr>
            <a:r>
              <a:rPr lang="en-US" altLang="en-US" sz="2000" b="1" i="1" dirty="0">
                <a:solidFill>
                  <a:srgbClr val="FFFF66"/>
                </a:solidFill>
                <a:latin typeface="Arial Narrow" panose="020B0606020202030204" pitchFamily="34" charset="0"/>
              </a:rPr>
              <a:t>…sending to Egypt for military support</a:t>
            </a:r>
          </a:p>
          <a:p>
            <a:pPr eaLnBrk="1" hangingPunct="1">
              <a:lnSpc>
                <a:spcPct val="90000"/>
              </a:lnSpc>
              <a:defRPr/>
            </a:pPr>
            <a:r>
              <a:rPr lang="en-US" altLang="en-US" sz="2000" b="1" i="1" dirty="0">
                <a:solidFill>
                  <a:srgbClr val="FFFF66"/>
                </a:solidFill>
                <a:latin typeface="Arial Narrow" panose="020B0606020202030204" pitchFamily="34" charset="0"/>
              </a:rPr>
              <a:t>…inspection of the guards</a:t>
            </a:r>
          </a:p>
          <a:p>
            <a:pPr eaLnBrk="1" hangingPunct="1">
              <a:lnSpc>
                <a:spcPct val="90000"/>
              </a:lnSpc>
              <a:buFont typeface="Wingdings" panose="05000000000000000000" pitchFamily="2" charset="2"/>
              <a:buNone/>
              <a:defRPr/>
            </a:pPr>
            <a:r>
              <a:rPr lang="en-US" altLang="en-US" sz="2800" b="1" dirty="0">
                <a:solidFill>
                  <a:srgbClr val="FFFF66"/>
                </a:solidFill>
                <a:latin typeface="Book Antiqua" panose="02040602050305030304" pitchFamily="18" charset="0"/>
              </a:rPr>
              <a:t>Several names known to us from the Book of Jeremiah appear in these letters, such as, </a:t>
            </a:r>
            <a:r>
              <a:rPr lang="en-US" altLang="en-US" sz="2800" b="1" dirty="0" err="1">
                <a:solidFill>
                  <a:srgbClr val="FFFF66"/>
                </a:solidFill>
                <a:latin typeface="Book Antiqua" panose="02040602050305030304" pitchFamily="18" charset="0"/>
              </a:rPr>
              <a:t>Gemariah</a:t>
            </a:r>
            <a:r>
              <a:rPr lang="en-US" altLang="en-US" sz="2800" b="1" dirty="0">
                <a:solidFill>
                  <a:srgbClr val="FFFF66"/>
                </a:solidFill>
                <a:latin typeface="Book Antiqua" panose="02040602050305030304" pitchFamily="18" charset="0"/>
              </a:rPr>
              <a:t>, </a:t>
            </a:r>
            <a:r>
              <a:rPr lang="en-US" altLang="en-US" sz="2800" b="1" dirty="0" err="1">
                <a:solidFill>
                  <a:srgbClr val="FFFF66"/>
                </a:solidFill>
                <a:latin typeface="Book Antiqua" panose="02040602050305030304" pitchFamily="18" charset="0"/>
              </a:rPr>
              <a:t>Jaazaniah</a:t>
            </a:r>
            <a:r>
              <a:rPr lang="en-US" altLang="en-US" sz="2800" b="1" dirty="0">
                <a:solidFill>
                  <a:srgbClr val="FFFF66"/>
                </a:solidFill>
                <a:latin typeface="Book Antiqua" panose="02040602050305030304" pitchFamily="18" charset="0"/>
              </a:rPr>
              <a:t> and Neriah.</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8532">
                                            <p:txEl>
                                              <p:pRg st="0" end="0"/>
                                            </p:txEl>
                                          </p:spTgt>
                                        </p:tgtEl>
                                        <p:attrNameLst>
                                          <p:attrName>style.visibility</p:attrName>
                                        </p:attrNameLst>
                                      </p:cBhvr>
                                      <p:to>
                                        <p:strVal val="visible"/>
                                      </p:to>
                                    </p:set>
                                    <p:anim calcmode="lin" valueType="num">
                                      <p:cBhvr additive="base">
                                        <p:cTn id="7" dur="500" fill="hold"/>
                                        <p:tgtEl>
                                          <p:spTgt spid="2785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85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8532">
                                            <p:txEl>
                                              <p:pRg st="1" end="1"/>
                                            </p:txEl>
                                          </p:spTgt>
                                        </p:tgtEl>
                                        <p:attrNameLst>
                                          <p:attrName>style.visibility</p:attrName>
                                        </p:attrNameLst>
                                      </p:cBhvr>
                                      <p:to>
                                        <p:strVal val="visible"/>
                                      </p:to>
                                    </p:set>
                                    <p:anim calcmode="lin" valueType="num">
                                      <p:cBhvr additive="base">
                                        <p:cTn id="13" dur="500" fill="hold"/>
                                        <p:tgtEl>
                                          <p:spTgt spid="2785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85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8532">
                                            <p:txEl>
                                              <p:pRg st="2" end="2"/>
                                            </p:txEl>
                                          </p:spTgt>
                                        </p:tgtEl>
                                        <p:attrNameLst>
                                          <p:attrName>style.visibility</p:attrName>
                                        </p:attrNameLst>
                                      </p:cBhvr>
                                      <p:to>
                                        <p:strVal val="visible"/>
                                      </p:to>
                                    </p:set>
                                    <p:anim calcmode="lin" valueType="num">
                                      <p:cBhvr additive="base">
                                        <p:cTn id="19" dur="500" fill="hold"/>
                                        <p:tgtEl>
                                          <p:spTgt spid="27853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85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78533">
                                            <p:bg/>
                                          </p:spTgt>
                                        </p:tgtEl>
                                        <p:attrNameLst>
                                          <p:attrName>style.visibility</p:attrName>
                                        </p:attrNameLst>
                                      </p:cBhvr>
                                      <p:to>
                                        <p:strVal val="visible"/>
                                      </p:to>
                                    </p:set>
                                    <p:animEffect transition="in" filter="dissolve">
                                      <p:cBhvr>
                                        <p:cTn id="25" dur="500"/>
                                        <p:tgtEl>
                                          <p:spTgt spid="278533">
                                            <p:bg/>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8533">
                                            <p:txEl>
                                              <p:pRg st="0" end="0"/>
                                            </p:txEl>
                                          </p:spTgt>
                                        </p:tgtEl>
                                        <p:attrNameLst>
                                          <p:attrName>style.visibility</p:attrName>
                                        </p:attrNameLst>
                                      </p:cBhvr>
                                      <p:to>
                                        <p:strVal val="visible"/>
                                      </p:to>
                                    </p:set>
                                    <p:animEffect transition="in" filter="dissolve">
                                      <p:cBhvr>
                                        <p:cTn id="28" dur="500"/>
                                        <p:tgtEl>
                                          <p:spTgt spid="27853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78533">
                                            <p:txEl>
                                              <p:pRg st="1" end="1"/>
                                            </p:txEl>
                                          </p:spTgt>
                                        </p:tgtEl>
                                        <p:attrNameLst>
                                          <p:attrName>style.visibility</p:attrName>
                                        </p:attrNameLst>
                                      </p:cBhvr>
                                      <p:to>
                                        <p:strVal val="visible"/>
                                      </p:to>
                                    </p:set>
                                    <p:anim calcmode="lin" valueType="num">
                                      <p:cBhvr additive="base">
                                        <p:cTn id="33" dur="500" fill="hold"/>
                                        <p:tgtEl>
                                          <p:spTgt spid="27853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7853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8533">
                                            <p:txEl>
                                              <p:pRg st="2" end="2"/>
                                            </p:txEl>
                                          </p:spTgt>
                                        </p:tgtEl>
                                        <p:attrNameLst>
                                          <p:attrName>style.visibility</p:attrName>
                                        </p:attrNameLst>
                                      </p:cBhvr>
                                      <p:to>
                                        <p:strVal val="visible"/>
                                      </p:to>
                                    </p:set>
                                    <p:anim calcmode="lin" valueType="num">
                                      <p:cBhvr additive="base">
                                        <p:cTn id="37" dur="500" fill="hold"/>
                                        <p:tgtEl>
                                          <p:spTgt spid="27853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85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78533">
                                            <p:txEl>
                                              <p:pRg st="3" end="3"/>
                                            </p:txEl>
                                          </p:spTgt>
                                        </p:tgtEl>
                                        <p:attrNameLst>
                                          <p:attrName>style.visibility</p:attrName>
                                        </p:attrNameLst>
                                      </p:cBhvr>
                                      <p:to>
                                        <p:strVal val="visible"/>
                                      </p:to>
                                    </p:set>
                                    <p:anim calcmode="lin" valueType="num">
                                      <p:cBhvr additive="base">
                                        <p:cTn id="43" dur="500" fill="hold"/>
                                        <p:tgtEl>
                                          <p:spTgt spid="27853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85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78533">
                                            <p:txEl>
                                              <p:pRg st="4" end="4"/>
                                            </p:txEl>
                                          </p:spTgt>
                                        </p:tgtEl>
                                        <p:attrNameLst>
                                          <p:attrName>style.visibility</p:attrName>
                                        </p:attrNameLst>
                                      </p:cBhvr>
                                      <p:to>
                                        <p:strVal val="visible"/>
                                      </p:to>
                                    </p:set>
                                    <p:anim calcmode="lin" valueType="num">
                                      <p:cBhvr additive="base">
                                        <p:cTn id="49" dur="500" fill="hold"/>
                                        <p:tgtEl>
                                          <p:spTgt spid="27853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853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78533">
                                            <p:txEl>
                                              <p:pRg st="5" end="5"/>
                                            </p:txEl>
                                          </p:spTgt>
                                        </p:tgtEl>
                                        <p:attrNameLst>
                                          <p:attrName>style.visibility</p:attrName>
                                        </p:attrNameLst>
                                      </p:cBhvr>
                                      <p:to>
                                        <p:strVal val="visible"/>
                                      </p:to>
                                    </p:set>
                                    <p:anim calcmode="lin" valueType="num">
                                      <p:cBhvr additive="base">
                                        <p:cTn id="55" dur="500" fill="hold"/>
                                        <p:tgtEl>
                                          <p:spTgt spid="278533">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853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uiExpand="1" build="p" animBg="1"/>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Slide Number Placeholder 6">
            <a:extLst>
              <a:ext uri="{FF2B5EF4-FFF2-40B4-BE49-F238E27FC236}">
                <a16:creationId xmlns:a16="http://schemas.microsoft.com/office/drawing/2014/main" id="{A8335D38-60F4-8E48-2C8A-D03C41BBBAB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9013BDE1-CD71-4A19-80EB-1CFCA3630BC7}" type="slidenum">
              <a:rPr lang="en-US" altLang="en-US">
                <a:solidFill>
                  <a:srgbClr val="FFFFFF"/>
                </a:solidFill>
              </a:rPr>
              <a:pPr fontAlgn="base">
                <a:spcBef>
                  <a:spcPct val="0"/>
                </a:spcBef>
                <a:spcAft>
                  <a:spcPct val="0"/>
                </a:spcAft>
              </a:pPr>
              <a:t>162</a:t>
            </a:fld>
            <a:endParaRPr lang="en-US" altLang="en-US">
              <a:solidFill>
                <a:srgbClr val="FFFFFF"/>
              </a:solidFill>
            </a:endParaRPr>
          </a:p>
        </p:txBody>
      </p:sp>
      <p:sp>
        <p:nvSpPr>
          <p:cNvPr id="280578" name="Rectangle 2">
            <a:extLst>
              <a:ext uri="{FF2B5EF4-FFF2-40B4-BE49-F238E27FC236}">
                <a16:creationId xmlns:a16="http://schemas.microsoft.com/office/drawing/2014/main" id="{E50531CA-F236-DF19-DBCB-BC86030B5E83}"/>
              </a:ext>
            </a:extLst>
          </p:cNvPr>
          <p:cNvSpPr>
            <a:spLocks noGrp="1" noChangeArrowheads="1"/>
          </p:cNvSpPr>
          <p:nvPr>
            <p:ph type="title"/>
          </p:nvPr>
        </p:nvSpPr>
        <p:spPr>
          <a:xfrm>
            <a:off x="6226175" y="463656"/>
            <a:ext cx="4582332" cy="1814594"/>
          </a:xfrm>
        </p:spPr>
        <p:txBody>
          <a:bodyPr/>
          <a:lstStyle/>
          <a:p>
            <a:pPr eaLnBrk="1" hangingPunct="1">
              <a:defRPr/>
            </a:pPr>
            <a:r>
              <a:rPr lang="en-US" altLang="en-US" dirty="0"/>
              <a:t>Lachish Letter III</a:t>
            </a:r>
          </a:p>
        </p:txBody>
      </p:sp>
      <p:sp>
        <p:nvSpPr>
          <p:cNvPr id="280581" name="Rectangle 5">
            <a:extLst>
              <a:ext uri="{FF2B5EF4-FFF2-40B4-BE49-F238E27FC236}">
                <a16:creationId xmlns:a16="http://schemas.microsoft.com/office/drawing/2014/main" id="{938AD940-2F25-DC04-2C89-E46F88BD3950}"/>
              </a:ext>
            </a:extLst>
          </p:cNvPr>
          <p:cNvSpPr>
            <a:spLocks noGrp="1" noChangeArrowheads="1"/>
          </p:cNvSpPr>
          <p:nvPr>
            <p:ph type="body" sz="half" idx="2"/>
          </p:nvPr>
        </p:nvSpPr>
        <p:spPr>
          <a:xfrm>
            <a:off x="6226175" y="2140514"/>
            <a:ext cx="4831598" cy="4138049"/>
          </a:xfrm>
        </p:spPr>
        <p:txBody>
          <a:bodyPr/>
          <a:lstStyle/>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“…And it has been reported to your servant, saying, ‘The commander of the host, </a:t>
            </a:r>
            <a:r>
              <a:rPr lang="en-US" altLang="en-US" sz="2400" i="1" dirty="0" err="1">
                <a:latin typeface="Arial Narrow" panose="020B0606020202030204" pitchFamily="34" charset="0"/>
              </a:rPr>
              <a:t>Coniah</a:t>
            </a:r>
            <a:r>
              <a:rPr lang="en-US" altLang="en-US" sz="2400" i="1" dirty="0">
                <a:latin typeface="Arial Narrow" panose="020B0606020202030204" pitchFamily="34" charset="0"/>
              </a:rPr>
              <a:t> son of Elnathan, has come down in order to go into Egypt; and unto </a:t>
            </a:r>
            <a:r>
              <a:rPr lang="en-US" altLang="en-US" sz="2400" i="1" dirty="0" err="1">
                <a:latin typeface="Arial Narrow" panose="020B0606020202030204" pitchFamily="34" charset="0"/>
              </a:rPr>
              <a:t>Hodaviah</a:t>
            </a:r>
            <a:r>
              <a:rPr lang="en-US" altLang="en-US" sz="2400" i="1" dirty="0">
                <a:latin typeface="Arial Narrow" panose="020B0606020202030204" pitchFamily="34" charset="0"/>
              </a:rPr>
              <a:t> son of </a:t>
            </a:r>
            <a:r>
              <a:rPr lang="en-US" altLang="en-US" sz="2400" i="1" dirty="0" err="1">
                <a:latin typeface="Arial Narrow" panose="020B0606020202030204" pitchFamily="34" charset="0"/>
              </a:rPr>
              <a:t>Ahijah</a:t>
            </a:r>
            <a:r>
              <a:rPr lang="en-US" altLang="en-US" sz="2400" i="1" dirty="0">
                <a:latin typeface="Arial Narrow" panose="020B0606020202030204" pitchFamily="34" charset="0"/>
              </a:rPr>
              <a:t> and his men has he sent to obtain […] from him.’  And as for the letter of </a:t>
            </a:r>
            <a:r>
              <a:rPr lang="en-US" altLang="en-US" sz="2400" i="1" dirty="0" err="1">
                <a:latin typeface="Arial Narrow" panose="020B0606020202030204" pitchFamily="34" charset="0"/>
              </a:rPr>
              <a:t>Tobiah</a:t>
            </a:r>
            <a:r>
              <a:rPr lang="en-US" altLang="en-US" sz="2400" i="1" dirty="0">
                <a:latin typeface="Arial Narrow" panose="020B0606020202030204" pitchFamily="34" charset="0"/>
              </a:rPr>
              <a:t>, servant of the king, which came to Shallum son of </a:t>
            </a:r>
            <a:r>
              <a:rPr lang="en-US" altLang="en-US" sz="2400" i="1" dirty="0" err="1">
                <a:latin typeface="Arial Narrow" panose="020B0606020202030204" pitchFamily="34" charset="0"/>
              </a:rPr>
              <a:t>Jaddua</a:t>
            </a:r>
            <a:r>
              <a:rPr lang="en-US" altLang="en-US" sz="2400" i="1" dirty="0">
                <a:latin typeface="Arial Narrow" panose="020B0606020202030204" pitchFamily="34" charset="0"/>
              </a:rPr>
              <a:t> through the prophet, saying, ‘Beware!’, your servant has sent it to my lord.”</a:t>
            </a:r>
          </a:p>
        </p:txBody>
      </p:sp>
      <p:pic>
        <p:nvPicPr>
          <p:cNvPr id="174085" name="Picture 6">
            <a:extLst>
              <a:ext uri="{FF2B5EF4-FFF2-40B4-BE49-F238E27FC236}">
                <a16:creationId xmlns:a16="http://schemas.microsoft.com/office/drawing/2014/main" id="{BC62C94B-86C1-290D-71D7-1E8721252D33}"/>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a:fillRect/>
          </a:stretch>
        </p:blipFill>
        <p:spPr>
          <a:xfrm>
            <a:off x="739597" y="23391"/>
            <a:ext cx="5226230" cy="6834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Slide Number Placeholder 6">
            <a:extLst>
              <a:ext uri="{FF2B5EF4-FFF2-40B4-BE49-F238E27FC236}">
                <a16:creationId xmlns:a16="http://schemas.microsoft.com/office/drawing/2014/main" id="{F6C977B5-E837-E74B-E91A-8BCDB06B992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B01AC6B4-03B1-422E-AAB9-70A9307300B5}" type="slidenum">
              <a:rPr lang="en-US" altLang="en-US">
                <a:solidFill>
                  <a:srgbClr val="FFFFFF"/>
                </a:solidFill>
              </a:rPr>
              <a:pPr fontAlgn="base">
                <a:spcBef>
                  <a:spcPct val="0"/>
                </a:spcBef>
                <a:spcAft>
                  <a:spcPct val="0"/>
                </a:spcAft>
              </a:pPr>
              <a:t>163</a:t>
            </a:fld>
            <a:endParaRPr lang="en-US" altLang="en-US">
              <a:solidFill>
                <a:srgbClr val="FFFFFF"/>
              </a:solidFill>
            </a:endParaRPr>
          </a:p>
        </p:txBody>
      </p:sp>
      <p:sp>
        <p:nvSpPr>
          <p:cNvPr id="281602" name="Rectangle 2">
            <a:extLst>
              <a:ext uri="{FF2B5EF4-FFF2-40B4-BE49-F238E27FC236}">
                <a16:creationId xmlns:a16="http://schemas.microsoft.com/office/drawing/2014/main" id="{B9F58C74-F02C-C26B-FBCC-C797FB367E90}"/>
              </a:ext>
            </a:extLst>
          </p:cNvPr>
          <p:cNvSpPr>
            <a:spLocks noGrp="1" noChangeArrowheads="1"/>
          </p:cNvSpPr>
          <p:nvPr>
            <p:ph type="title"/>
          </p:nvPr>
        </p:nvSpPr>
        <p:spPr>
          <a:xfrm>
            <a:off x="743919" y="401665"/>
            <a:ext cx="4435098" cy="1318647"/>
          </a:xfrm>
        </p:spPr>
        <p:txBody>
          <a:bodyPr/>
          <a:lstStyle/>
          <a:p>
            <a:pPr eaLnBrk="1" hangingPunct="1">
              <a:defRPr/>
            </a:pPr>
            <a:r>
              <a:rPr lang="en-US" altLang="en-US" dirty="0"/>
              <a:t>Lachish Letter IV</a:t>
            </a:r>
          </a:p>
        </p:txBody>
      </p:sp>
      <p:sp>
        <p:nvSpPr>
          <p:cNvPr id="281604" name="Rectangle 4">
            <a:extLst>
              <a:ext uri="{FF2B5EF4-FFF2-40B4-BE49-F238E27FC236}">
                <a16:creationId xmlns:a16="http://schemas.microsoft.com/office/drawing/2014/main" id="{5912F4D5-7546-8A44-45A7-F6E0E56CDCEB}"/>
              </a:ext>
            </a:extLst>
          </p:cNvPr>
          <p:cNvSpPr>
            <a:spLocks noGrp="1" noChangeArrowheads="1"/>
          </p:cNvSpPr>
          <p:nvPr>
            <p:ph type="body" sz="half" idx="1"/>
          </p:nvPr>
        </p:nvSpPr>
        <p:spPr>
          <a:xfrm>
            <a:off x="743919" y="1720312"/>
            <a:ext cx="5199681" cy="4231308"/>
          </a:xfrm>
        </p:spPr>
        <p:txBody>
          <a:bodyPr/>
          <a:lstStyle/>
          <a:p>
            <a:pPr eaLnBrk="1" hangingPunct="1">
              <a:buFont typeface="Wingdings" panose="05000000000000000000" pitchFamily="2" charset="2"/>
              <a:buNone/>
              <a:defRPr/>
            </a:pPr>
            <a:r>
              <a:rPr lang="en-US" altLang="en-US" sz="2400" i="1" dirty="0">
                <a:latin typeface="Arial Narrow" panose="020B0606020202030204" pitchFamily="34" charset="0"/>
              </a:rPr>
              <a:t>	“…And let (my lord) know that we are watching for the signal (fires) of Lachish, according to all the indications which my lord has given, for we cannot see </a:t>
            </a:r>
            <a:r>
              <a:rPr lang="en-US" altLang="en-US" sz="2400" i="1" dirty="0" err="1">
                <a:latin typeface="Arial Narrow" panose="020B0606020202030204" pitchFamily="34" charset="0"/>
              </a:rPr>
              <a:t>Azekah</a:t>
            </a:r>
            <a:r>
              <a:rPr lang="en-US" altLang="en-US" sz="2400" i="1" dirty="0">
                <a:latin typeface="Arial Narrow" panose="020B0606020202030204" pitchFamily="34" charset="0"/>
              </a:rPr>
              <a:t>.”</a:t>
            </a: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r>
              <a:rPr lang="en-US" altLang="en-US" sz="2800" dirty="0">
                <a:solidFill>
                  <a:srgbClr val="FFC000"/>
                </a:solidFill>
                <a:latin typeface="Arial Narrow" panose="020B0606020202030204" pitchFamily="34" charset="0"/>
              </a:rPr>
              <a:t>These two fortress cities are the very ones directly mentioned in Jer. 34:6-7.</a:t>
            </a:r>
          </a:p>
        </p:txBody>
      </p:sp>
      <p:pic>
        <p:nvPicPr>
          <p:cNvPr id="175109" name="Picture 8">
            <a:extLst>
              <a:ext uri="{FF2B5EF4-FFF2-40B4-BE49-F238E27FC236}">
                <a16:creationId xmlns:a16="http://schemas.microsoft.com/office/drawing/2014/main" id="{87BA0EB5-BFD4-BB0B-023B-6FE53109992E}"/>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a:ext>
            </a:extLst>
          </a:blip>
          <a:srcRect/>
          <a:stretch>
            <a:fillRect/>
          </a:stretch>
        </p:blipFill>
        <p:spPr>
          <a:xfrm>
            <a:off x="6084679" y="61042"/>
            <a:ext cx="4978053" cy="67969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Slide Number Placeholder 6">
            <a:extLst>
              <a:ext uri="{FF2B5EF4-FFF2-40B4-BE49-F238E27FC236}">
                <a16:creationId xmlns:a16="http://schemas.microsoft.com/office/drawing/2014/main" id="{64DD6E9B-A727-ED28-6A41-CE7BE77A648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85C7307A-9118-4073-A5C9-B264A807E231}" type="slidenum">
              <a:rPr lang="en-US" altLang="en-US">
                <a:solidFill>
                  <a:srgbClr val="FFFFFF"/>
                </a:solidFill>
              </a:rPr>
              <a:pPr fontAlgn="base">
                <a:spcBef>
                  <a:spcPct val="0"/>
                </a:spcBef>
                <a:spcAft>
                  <a:spcPct val="0"/>
                </a:spcAft>
              </a:pPr>
              <a:t>164</a:t>
            </a:fld>
            <a:endParaRPr lang="en-US" altLang="en-US">
              <a:solidFill>
                <a:srgbClr val="FFFFFF"/>
              </a:solidFill>
            </a:endParaRPr>
          </a:p>
        </p:txBody>
      </p:sp>
      <p:sp>
        <p:nvSpPr>
          <p:cNvPr id="294914" name="Rectangle 2">
            <a:extLst>
              <a:ext uri="{FF2B5EF4-FFF2-40B4-BE49-F238E27FC236}">
                <a16:creationId xmlns:a16="http://schemas.microsoft.com/office/drawing/2014/main" id="{FC861C89-978A-8F37-16F2-4F35FF6EEB82}"/>
              </a:ext>
            </a:extLst>
          </p:cNvPr>
          <p:cNvSpPr>
            <a:spLocks noGrp="1" noChangeArrowheads="1"/>
          </p:cNvSpPr>
          <p:nvPr>
            <p:ph type="title"/>
          </p:nvPr>
        </p:nvSpPr>
        <p:spPr>
          <a:xfrm>
            <a:off x="5256507" y="380003"/>
            <a:ext cx="6072753" cy="962822"/>
          </a:xfrm>
        </p:spPr>
        <p:txBody>
          <a:bodyPr/>
          <a:lstStyle/>
          <a:p>
            <a:pPr eaLnBrk="1" hangingPunct="1">
              <a:defRPr/>
            </a:pPr>
            <a:r>
              <a:rPr lang="en-US" altLang="en-US" dirty="0"/>
              <a:t>Lachish Letter VI</a:t>
            </a:r>
          </a:p>
        </p:txBody>
      </p:sp>
      <p:sp>
        <p:nvSpPr>
          <p:cNvPr id="294917" name="Rectangle 5">
            <a:extLst>
              <a:ext uri="{FF2B5EF4-FFF2-40B4-BE49-F238E27FC236}">
                <a16:creationId xmlns:a16="http://schemas.microsoft.com/office/drawing/2014/main" id="{3B496BCA-7CA0-1BA4-20F5-DA0830FBE68B}"/>
              </a:ext>
            </a:extLst>
          </p:cNvPr>
          <p:cNvSpPr>
            <a:spLocks noGrp="1" noChangeArrowheads="1"/>
          </p:cNvSpPr>
          <p:nvPr>
            <p:ph type="body" sz="half" idx="2"/>
          </p:nvPr>
        </p:nvSpPr>
        <p:spPr>
          <a:xfrm>
            <a:off x="5943600" y="1345408"/>
            <a:ext cx="5638800" cy="3630612"/>
          </a:xfrm>
        </p:spPr>
        <p:txBody>
          <a:bodyPr/>
          <a:lstStyle/>
          <a:p>
            <a:pPr eaLnBrk="1" hangingPunct="1">
              <a:buFont typeface="Wingdings" panose="05000000000000000000" pitchFamily="2" charset="2"/>
              <a:buNone/>
              <a:defRPr/>
            </a:pPr>
            <a:r>
              <a:rPr lang="en-US" altLang="en-US" sz="2400" i="1" dirty="0">
                <a:latin typeface="Arial Narrow" panose="020B0606020202030204" pitchFamily="34" charset="0"/>
              </a:rPr>
              <a:t>	“…Who is your servant (but) a dog that my lord should have sent (him) the king’s letter and those of the officials asking me to read them? The words of the p[</a:t>
            </a:r>
            <a:r>
              <a:rPr lang="en-US" altLang="en-US" sz="2400" i="1" dirty="0" err="1">
                <a:latin typeface="Arial Narrow" panose="020B0606020202030204" pitchFamily="34" charset="0"/>
              </a:rPr>
              <a:t>rophet</a:t>
            </a:r>
            <a:r>
              <a:rPr lang="en-US" altLang="en-US" sz="2400" i="1" dirty="0">
                <a:latin typeface="Arial Narrow" panose="020B0606020202030204" pitchFamily="34" charset="0"/>
              </a:rPr>
              <a:t>]* are not good—(they are of a kind) to slacken your courage and to weaken that of the men […]” </a:t>
            </a:r>
          </a:p>
          <a:p>
            <a:pPr eaLnBrk="1" hangingPunct="1">
              <a:buFont typeface="Wingdings" panose="05000000000000000000" pitchFamily="2" charset="2"/>
              <a:buNone/>
              <a:defRPr/>
            </a:pPr>
            <a:endParaRPr lang="en-US" altLang="en-US" sz="800" i="1" dirty="0">
              <a:latin typeface="Arial Narrow" panose="020B0606020202030204" pitchFamily="34" charset="0"/>
            </a:endParaRPr>
          </a:p>
          <a:p>
            <a:pPr eaLnBrk="1" hangingPunct="1">
              <a:buFont typeface="Wingdings" panose="05000000000000000000" pitchFamily="2" charset="2"/>
              <a:buNone/>
              <a:defRPr/>
            </a:pPr>
            <a:r>
              <a:rPr lang="en-US" altLang="en-US" sz="2000" i="1" dirty="0">
                <a:latin typeface="Arial Narrow" panose="020B0606020202030204" pitchFamily="34" charset="0"/>
              </a:rPr>
              <a:t> *restoration by Parker (other restorations read “officials” or “princes” instead of “prophet”)</a:t>
            </a:r>
          </a:p>
        </p:txBody>
      </p:sp>
      <p:pic>
        <p:nvPicPr>
          <p:cNvPr id="176133" name="Picture 6">
            <a:extLst>
              <a:ext uri="{FF2B5EF4-FFF2-40B4-BE49-F238E27FC236}">
                <a16:creationId xmlns:a16="http://schemas.microsoft.com/office/drawing/2014/main" id="{0CCBD833-2F91-DAC8-FC1C-C97B501AE255}"/>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a:fillRect/>
          </a:stretch>
        </p:blipFill>
        <p:spPr>
          <a:xfrm>
            <a:off x="997347" y="2432"/>
            <a:ext cx="4484292" cy="6855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4" name="Text Box 7">
            <a:extLst>
              <a:ext uri="{FF2B5EF4-FFF2-40B4-BE49-F238E27FC236}">
                <a16:creationId xmlns:a16="http://schemas.microsoft.com/office/drawing/2014/main" id="{B43BE9FE-6A91-D075-6B6A-6EB13B4B506B}"/>
              </a:ext>
            </a:extLst>
          </p:cNvPr>
          <p:cNvSpPr txBox="1">
            <a:spLocks noChangeArrowheads="1"/>
          </p:cNvSpPr>
          <p:nvPr/>
        </p:nvSpPr>
        <p:spPr bwMode="auto">
          <a:xfrm>
            <a:off x="5943599" y="5410201"/>
            <a:ext cx="5385661" cy="1019176"/>
          </a:xfrm>
          <a:prstGeom prst="rect">
            <a:avLst/>
          </a:prstGeom>
          <a:solidFill>
            <a:srgbClr val="FF9900"/>
          </a:solidFill>
          <a:ln w="12700">
            <a:solidFill>
              <a:srgbClr val="FF3300"/>
            </a:solidFill>
            <a:miter lim="800000"/>
            <a:headEnd/>
            <a:tailEnd/>
          </a:ln>
          <a:effec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000" b="1" dirty="0">
                <a:solidFill>
                  <a:srgbClr val="002200"/>
                </a:solidFill>
                <a:latin typeface="Arial" panose="020B0604020202020204" pitchFamily="34" charset="0"/>
              </a:rPr>
              <a:t>Could the references to a prophet in Letters III and VI refer to Jeremiah?  (cf. Je. 38:1-4)</a:t>
            </a:r>
          </a:p>
        </p:txBody>
      </p:sp>
    </p:spTree>
  </p:cSld>
  <p:clrMapOvr>
    <a:masterClrMapping/>
  </p:clrMapOvr>
  <p:transition>
    <p:wipe dir="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Slide Number Placeholder 6">
            <a:extLst>
              <a:ext uri="{FF2B5EF4-FFF2-40B4-BE49-F238E27FC236}">
                <a16:creationId xmlns:a16="http://schemas.microsoft.com/office/drawing/2014/main" id="{3EA6B1C4-BC7B-4A8D-9D96-FF79865FC0E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7FBA374A-8EBD-4CB7-993D-1ACE5ACF6F83}" type="slidenum">
              <a:rPr lang="en-US" altLang="en-US">
                <a:solidFill>
                  <a:srgbClr val="FFFFFF"/>
                </a:solidFill>
              </a:rPr>
              <a:pPr fontAlgn="base">
                <a:spcBef>
                  <a:spcPct val="0"/>
                </a:spcBef>
                <a:spcAft>
                  <a:spcPct val="0"/>
                </a:spcAft>
              </a:pPr>
              <a:t>165</a:t>
            </a:fld>
            <a:endParaRPr lang="en-US" altLang="en-US">
              <a:solidFill>
                <a:srgbClr val="FFFFFF"/>
              </a:solidFill>
            </a:endParaRPr>
          </a:p>
        </p:txBody>
      </p:sp>
      <p:sp>
        <p:nvSpPr>
          <p:cNvPr id="286722" name="Rectangle 2">
            <a:extLst>
              <a:ext uri="{FF2B5EF4-FFF2-40B4-BE49-F238E27FC236}">
                <a16:creationId xmlns:a16="http://schemas.microsoft.com/office/drawing/2014/main" id="{4971D3E6-52A9-4C9C-5933-4DF82004FC65}"/>
              </a:ext>
            </a:extLst>
          </p:cNvPr>
          <p:cNvSpPr>
            <a:spLocks noGrp="1" noChangeArrowheads="1"/>
          </p:cNvSpPr>
          <p:nvPr>
            <p:ph type="title"/>
          </p:nvPr>
        </p:nvSpPr>
        <p:spPr>
          <a:xfrm>
            <a:off x="256673" y="122236"/>
            <a:ext cx="5214229" cy="2299696"/>
          </a:xfrm>
        </p:spPr>
        <p:txBody>
          <a:bodyPr/>
          <a:lstStyle/>
          <a:p>
            <a:pPr eaLnBrk="1" hangingPunct="1">
              <a:defRPr/>
            </a:pPr>
            <a:r>
              <a:rPr lang="en-US" altLang="en-US" sz="4800" dirty="0">
                <a:solidFill>
                  <a:schemeClr val="folHlink"/>
                </a:solidFill>
                <a:latin typeface="Jenkins v2.0" pitchFamily="2" charset="0"/>
              </a:rPr>
              <a:t>Judah’s Penchant for Looking to Egypt</a:t>
            </a:r>
          </a:p>
        </p:txBody>
      </p:sp>
      <p:sp>
        <p:nvSpPr>
          <p:cNvPr id="286724" name="Rectangle 4">
            <a:extLst>
              <a:ext uri="{FF2B5EF4-FFF2-40B4-BE49-F238E27FC236}">
                <a16:creationId xmlns:a16="http://schemas.microsoft.com/office/drawing/2014/main" id="{9A684577-8FEA-271B-72A6-141F1A2CF820}"/>
              </a:ext>
            </a:extLst>
          </p:cNvPr>
          <p:cNvSpPr>
            <a:spLocks noGrp="1" noChangeArrowheads="1"/>
          </p:cNvSpPr>
          <p:nvPr>
            <p:ph type="body" sz="half" idx="1"/>
          </p:nvPr>
        </p:nvSpPr>
        <p:spPr>
          <a:xfrm>
            <a:off x="256673" y="2421932"/>
            <a:ext cx="5353050" cy="3856631"/>
          </a:xfrm>
        </p:spPr>
        <p:txBody>
          <a:bodyPr/>
          <a:lstStyle/>
          <a:p>
            <a:pPr eaLnBrk="1" hangingPunct="1">
              <a:lnSpc>
                <a:spcPct val="90000"/>
              </a:lnSpc>
              <a:buFont typeface="Wingdings" panose="05000000000000000000" pitchFamily="2" charset="2"/>
              <a:buNone/>
              <a:defRPr/>
            </a:pPr>
            <a:r>
              <a:rPr lang="en-US" altLang="en-US" sz="2400" b="1" dirty="0">
                <a:solidFill>
                  <a:srgbClr val="FFCC00"/>
                </a:solidFill>
              </a:rPr>
              <a:t>The perennial challenge to the Mesopotamian superpowers’ campaigns in Palestine was Egypt (cf. 2 Kg. 18:21; 24:7).</a:t>
            </a:r>
          </a:p>
          <a:p>
            <a:pPr eaLnBrk="1" hangingPunct="1">
              <a:lnSpc>
                <a:spcPct val="90000"/>
              </a:lnSpc>
              <a:defRPr/>
            </a:pPr>
            <a:r>
              <a:rPr lang="en-US" altLang="en-US" sz="2400" i="1" dirty="0">
                <a:latin typeface="Arial Narrow" panose="020B0606020202030204" pitchFamily="34" charset="0"/>
              </a:rPr>
              <a:t>After </a:t>
            </a:r>
            <a:r>
              <a:rPr lang="en-US" altLang="en-US" sz="2400" i="1" dirty="0" err="1">
                <a:latin typeface="Arial Narrow" panose="020B0606020202030204" pitchFamily="34" charset="0"/>
              </a:rPr>
              <a:t>Jehoahaz</a:t>
            </a:r>
            <a:r>
              <a:rPr lang="en-US" altLang="en-US" sz="2400" i="1" dirty="0">
                <a:latin typeface="Arial Narrow" panose="020B0606020202030204" pitchFamily="34" charset="0"/>
              </a:rPr>
              <a:t>’ deportation to Egypt, Jehoiakim was established as a puppet king by Pharaoh-</a:t>
            </a:r>
            <a:r>
              <a:rPr lang="en-US" altLang="en-US" sz="2400" i="1" dirty="0" err="1">
                <a:latin typeface="Arial Narrow" panose="020B0606020202030204" pitchFamily="34" charset="0"/>
              </a:rPr>
              <a:t>Neco</a:t>
            </a:r>
            <a:r>
              <a:rPr lang="en-US" altLang="en-US" sz="2400" i="1" dirty="0">
                <a:latin typeface="Arial Narrow" panose="020B0606020202030204" pitchFamily="34" charset="0"/>
              </a:rPr>
              <a:t> II (2 Kg. 23:33-35).</a:t>
            </a:r>
          </a:p>
          <a:p>
            <a:pPr eaLnBrk="1" hangingPunct="1">
              <a:lnSpc>
                <a:spcPct val="90000"/>
              </a:lnSpc>
              <a:defRPr/>
            </a:pPr>
            <a:r>
              <a:rPr lang="en-US" altLang="en-US" sz="2400" i="1" dirty="0">
                <a:latin typeface="Arial Narrow" panose="020B0606020202030204" pitchFamily="34" charset="0"/>
              </a:rPr>
              <a:t>Judah’s temptation was to depend upon Egypt for military assistance (Eze. 17:15; 29:6-7).</a:t>
            </a:r>
          </a:p>
        </p:txBody>
      </p:sp>
      <p:pic>
        <p:nvPicPr>
          <p:cNvPr id="177157" name="Picture 7">
            <a:extLst>
              <a:ext uri="{FF2B5EF4-FFF2-40B4-BE49-F238E27FC236}">
                <a16:creationId xmlns:a16="http://schemas.microsoft.com/office/drawing/2014/main" id="{91358B67-A83C-D948-5AA8-98EDCC37D401}"/>
              </a:ext>
            </a:extLst>
          </p:cNvPr>
          <p:cNvPicPr>
            <a:picLocks noGrp="1" noChangeAspect="1" noChangeArrowheads="1"/>
          </p:cNvPicPr>
          <p:nvPr>
            <p:ph sz="half" idx="2"/>
          </p:nvPr>
        </p:nvPicPr>
        <p:blipFill>
          <a:blip r:embed="rId2">
            <a:lum bright="18000" contrast="30000"/>
            <a:extLst>
              <a:ext uri="{28A0092B-C50C-407E-A947-70E740481C1C}">
                <a14:useLocalDpi xmlns:a14="http://schemas.microsoft.com/office/drawing/2010/main"/>
              </a:ext>
            </a:extLst>
          </a:blip>
          <a:srcRect/>
          <a:stretch>
            <a:fillRect/>
          </a:stretch>
        </p:blipFill>
        <p:spPr>
          <a:xfrm>
            <a:off x="5962648" y="27613"/>
            <a:ext cx="5757041" cy="6830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24">
                                            <p:txEl>
                                              <p:pRg st="1" end="1"/>
                                            </p:txEl>
                                          </p:spTgt>
                                        </p:tgtEl>
                                        <p:attrNameLst>
                                          <p:attrName>style.visibility</p:attrName>
                                        </p:attrNameLst>
                                      </p:cBhvr>
                                      <p:to>
                                        <p:strVal val="visible"/>
                                      </p:to>
                                    </p:set>
                                    <p:anim calcmode="lin" valueType="num">
                                      <p:cBhvr additive="base">
                                        <p:cTn id="7" dur="500" fill="hold"/>
                                        <p:tgtEl>
                                          <p:spTgt spid="28672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24">
                                            <p:txEl>
                                              <p:pRg st="2" end="2"/>
                                            </p:txEl>
                                          </p:spTgt>
                                        </p:tgtEl>
                                        <p:attrNameLst>
                                          <p:attrName>style.visibility</p:attrName>
                                        </p:attrNameLst>
                                      </p:cBhvr>
                                      <p:to>
                                        <p:strVal val="visible"/>
                                      </p:to>
                                    </p:set>
                                    <p:anim calcmode="lin" valueType="num">
                                      <p:cBhvr additive="base">
                                        <p:cTn id="13" dur="500" fill="hold"/>
                                        <p:tgtEl>
                                          <p:spTgt spid="28672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2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Slide Number Placeholder 5">
            <a:extLst>
              <a:ext uri="{FF2B5EF4-FFF2-40B4-BE49-F238E27FC236}">
                <a16:creationId xmlns:a16="http://schemas.microsoft.com/office/drawing/2014/main" id="{504A8A35-A3B3-6271-31C0-6FC7F5DA37D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4E2774C1-36E5-4383-BA1E-1F3AA725FEC4}" type="slidenum">
              <a:rPr lang="en-US" altLang="en-US">
                <a:solidFill>
                  <a:srgbClr val="FFFFFF"/>
                </a:solidFill>
              </a:rPr>
              <a:pPr fontAlgn="base">
                <a:spcBef>
                  <a:spcPct val="0"/>
                </a:spcBef>
                <a:spcAft>
                  <a:spcPct val="0"/>
                </a:spcAft>
              </a:pPr>
              <a:t>166</a:t>
            </a:fld>
            <a:endParaRPr lang="en-US" altLang="en-US">
              <a:solidFill>
                <a:srgbClr val="FFFFFF"/>
              </a:solidFill>
            </a:endParaRPr>
          </a:p>
        </p:txBody>
      </p:sp>
      <p:sp>
        <p:nvSpPr>
          <p:cNvPr id="288770" name="Rectangle 2">
            <a:extLst>
              <a:ext uri="{FF2B5EF4-FFF2-40B4-BE49-F238E27FC236}">
                <a16:creationId xmlns:a16="http://schemas.microsoft.com/office/drawing/2014/main" id="{C0CE74F7-1C91-FD26-6751-93F09B173BD9}"/>
              </a:ext>
            </a:extLst>
          </p:cNvPr>
          <p:cNvSpPr>
            <a:spLocks noGrp="1" noChangeArrowheads="1"/>
          </p:cNvSpPr>
          <p:nvPr>
            <p:ph type="title"/>
          </p:nvPr>
        </p:nvSpPr>
        <p:spPr>
          <a:xfrm>
            <a:off x="609600" y="277813"/>
            <a:ext cx="10972800" cy="700755"/>
          </a:xfrm>
        </p:spPr>
        <p:txBody>
          <a:bodyPr/>
          <a:lstStyle/>
          <a:p>
            <a:pPr eaLnBrk="1" hangingPunct="1">
              <a:defRPr/>
            </a:pPr>
            <a:r>
              <a:rPr lang="en-US" altLang="en-US" sz="6600" dirty="0">
                <a:latin typeface="Jenkins v2.0" pitchFamily="2" charset="0"/>
              </a:rPr>
              <a:t>Temporary Withdrawal</a:t>
            </a:r>
          </a:p>
        </p:txBody>
      </p:sp>
      <p:sp>
        <p:nvSpPr>
          <p:cNvPr id="288771" name="Rectangle 3">
            <a:extLst>
              <a:ext uri="{FF2B5EF4-FFF2-40B4-BE49-F238E27FC236}">
                <a16:creationId xmlns:a16="http://schemas.microsoft.com/office/drawing/2014/main" id="{5ED9DFDA-8B6B-7FC7-C4AE-F9F056497431}"/>
              </a:ext>
            </a:extLst>
          </p:cNvPr>
          <p:cNvSpPr>
            <a:spLocks noGrp="1" noChangeArrowheads="1"/>
          </p:cNvSpPr>
          <p:nvPr>
            <p:ph type="body" idx="1"/>
          </p:nvPr>
        </p:nvSpPr>
        <p:spPr>
          <a:xfrm>
            <a:off x="609600" y="1348792"/>
            <a:ext cx="10972800" cy="5132387"/>
          </a:xfrm>
        </p:spPr>
        <p:txBody>
          <a:bodyPr/>
          <a:lstStyle/>
          <a:p>
            <a:pPr eaLnBrk="1" hangingPunct="1">
              <a:lnSpc>
                <a:spcPct val="90000"/>
              </a:lnSpc>
              <a:defRPr/>
            </a:pPr>
            <a:r>
              <a:rPr lang="en-US" altLang="en-US" sz="2400" dirty="0">
                <a:solidFill>
                  <a:srgbClr val="FF3300"/>
                </a:solidFill>
                <a:latin typeface="Arial Narrow" panose="020B0606020202030204" pitchFamily="34" charset="0"/>
              </a:rPr>
              <a:t>During the siege on Jerusalem, the Babylonian armies withdrew due to a report that the Egyptians were mobilizing in the south (Je. 37:5).</a:t>
            </a:r>
          </a:p>
          <a:p>
            <a:pPr marL="0" indent="0" eaLnBrk="1" hangingPunct="1">
              <a:lnSpc>
                <a:spcPct val="90000"/>
              </a:lnSpc>
              <a:buNone/>
              <a:defRPr/>
            </a:pPr>
            <a:endParaRPr lang="en-US" altLang="en-US" sz="2400" dirty="0">
              <a:solidFill>
                <a:srgbClr val="FF3300"/>
              </a:solidFill>
              <a:latin typeface="Arial Narrow" panose="020B0606020202030204" pitchFamily="34" charset="0"/>
            </a:endParaRPr>
          </a:p>
          <a:p>
            <a:pPr eaLnBrk="1" hangingPunct="1">
              <a:lnSpc>
                <a:spcPct val="90000"/>
              </a:lnSpc>
              <a:defRPr/>
            </a:pPr>
            <a:r>
              <a:rPr lang="en-US" altLang="en-US" sz="2400" dirty="0">
                <a:solidFill>
                  <a:srgbClr val="FF6F0D"/>
                </a:solidFill>
                <a:latin typeface="Arial Narrow" panose="020B0606020202030204" pitchFamily="34" charset="0"/>
              </a:rPr>
              <a:t>Jeremiah’s oracle to Zedekiah was that the Egyptian threat was temporary, and Nebuchadnezzar still would return to destroy Jerusalem (Je. 37:6-10).</a:t>
            </a:r>
          </a:p>
          <a:p>
            <a:pPr marL="0" indent="0" eaLnBrk="1" hangingPunct="1">
              <a:lnSpc>
                <a:spcPct val="90000"/>
              </a:lnSpc>
              <a:buNone/>
              <a:defRPr/>
            </a:pPr>
            <a:endParaRPr lang="en-US" altLang="en-US" sz="2400" dirty="0">
              <a:solidFill>
                <a:srgbClr val="FF6F0D"/>
              </a:solidFill>
              <a:latin typeface="Arial Narrow" panose="020B0606020202030204" pitchFamily="34" charset="0"/>
            </a:endParaRPr>
          </a:p>
          <a:p>
            <a:pPr eaLnBrk="1" hangingPunct="1">
              <a:lnSpc>
                <a:spcPct val="90000"/>
              </a:lnSpc>
              <a:defRPr/>
            </a:pPr>
            <a:r>
              <a:rPr lang="en-US" altLang="en-US" sz="2400" dirty="0">
                <a:solidFill>
                  <a:srgbClr val="FF9933"/>
                </a:solidFill>
                <a:latin typeface="Arial Narrow" panose="020B0606020202030204" pitchFamily="34" charset="0"/>
              </a:rPr>
              <a:t>When Jeremiah attempted to return to </a:t>
            </a:r>
            <a:r>
              <a:rPr lang="en-US" altLang="en-US" sz="2400" dirty="0" err="1">
                <a:solidFill>
                  <a:srgbClr val="FF9933"/>
                </a:solidFill>
                <a:latin typeface="Arial Narrow" panose="020B0606020202030204" pitchFamily="34" charset="0"/>
              </a:rPr>
              <a:t>Anathoth</a:t>
            </a:r>
            <a:r>
              <a:rPr lang="en-US" altLang="en-US" sz="2400" dirty="0">
                <a:solidFill>
                  <a:srgbClr val="FF9933"/>
                </a:solidFill>
                <a:latin typeface="Arial Narrow" panose="020B0606020202030204" pitchFamily="34" charset="0"/>
              </a:rPr>
              <a:t> (possibly in connection with the purchase of the field), he was apprehended, accused of defection, flogged, and imprisoned (Je. 37:13-16).</a:t>
            </a:r>
          </a:p>
          <a:p>
            <a:pPr marL="0" indent="0" eaLnBrk="1" hangingPunct="1">
              <a:lnSpc>
                <a:spcPct val="90000"/>
              </a:lnSpc>
              <a:buNone/>
              <a:defRPr/>
            </a:pPr>
            <a:endParaRPr lang="en-US" altLang="en-US" sz="2400" dirty="0">
              <a:solidFill>
                <a:srgbClr val="FF9933"/>
              </a:solidFill>
              <a:latin typeface="Arial Narrow" panose="020B0606020202030204" pitchFamily="34" charset="0"/>
            </a:endParaRPr>
          </a:p>
          <a:p>
            <a:pPr eaLnBrk="1" hangingPunct="1">
              <a:lnSpc>
                <a:spcPct val="90000"/>
              </a:lnSpc>
              <a:defRPr/>
            </a:pPr>
            <a:r>
              <a:rPr lang="en-US" altLang="en-US" sz="2400" dirty="0">
                <a:solidFill>
                  <a:srgbClr val="FFCC00"/>
                </a:solidFill>
                <a:latin typeface="Arial Narrow" panose="020B0606020202030204" pitchFamily="34" charset="0"/>
              </a:rPr>
              <a:t>After a long incarceration, Zedekiah again called for Jeremiah, but the prophet’s message was the same: the city would surely fall (Je. 37:17).</a:t>
            </a:r>
          </a:p>
          <a:p>
            <a:pPr marL="0" indent="0" eaLnBrk="1" hangingPunct="1">
              <a:lnSpc>
                <a:spcPct val="90000"/>
              </a:lnSpc>
              <a:buNone/>
              <a:defRPr/>
            </a:pPr>
            <a:endParaRPr lang="en-US" altLang="en-US" sz="2400" dirty="0">
              <a:solidFill>
                <a:srgbClr val="FFCC00"/>
              </a:solidFill>
              <a:latin typeface="Arial Narrow" panose="020B0606020202030204" pitchFamily="34" charset="0"/>
            </a:endParaRPr>
          </a:p>
          <a:p>
            <a:pPr eaLnBrk="1" hangingPunct="1">
              <a:lnSpc>
                <a:spcPct val="90000"/>
              </a:lnSpc>
              <a:defRPr/>
            </a:pPr>
            <a:r>
              <a:rPr lang="en-US" altLang="en-US" sz="2400" dirty="0">
                <a:solidFill>
                  <a:srgbClr val="FFFF00"/>
                </a:solidFill>
                <a:latin typeface="Arial Narrow" panose="020B0606020202030204" pitchFamily="34" charset="0"/>
              </a:rPr>
              <a:t>At Jeremiah’s request, Zedekiah allowed him to remain under courtyard arrest (Je. 37:18-21).</a:t>
            </a:r>
          </a:p>
          <a:p>
            <a:pPr eaLnBrk="1" hangingPunct="1">
              <a:lnSpc>
                <a:spcPct val="90000"/>
              </a:lnSpc>
              <a:defRPr/>
            </a:pPr>
            <a:endParaRPr lang="en-US" altLang="en-US" sz="2400" dirty="0">
              <a:solidFill>
                <a:srgbClr val="FFFF00"/>
              </a:solidFill>
              <a:latin typeface="Arial Narrow" panose="020B060602020203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8771">
                                            <p:txEl>
                                              <p:pRg st="2" end="2"/>
                                            </p:txEl>
                                          </p:spTgt>
                                        </p:tgtEl>
                                        <p:attrNameLst>
                                          <p:attrName>style.visibility</p:attrName>
                                        </p:attrNameLst>
                                      </p:cBhvr>
                                      <p:to>
                                        <p:strVal val="visible"/>
                                      </p:to>
                                    </p:set>
                                    <p:anim calcmode="lin" valueType="num">
                                      <p:cBhvr additive="base">
                                        <p:cTn id="7" dur="500" fill="hold"/>
                                        <p:tgtEl>
                                          <p:spTgt spid="2887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8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8771">
                                            <p:txEl>
                                              <p:pRg st="4" end="4"/>
                                            </p:txEl>
                                          </p:spTgt>
                                        </p:tgtEl>
                                        <p:attrNameLst>
                                          <p:attrName>style.visibility</p:attrName>
                                        </p:attrNameLst>
                                      </p:cBhvr>
                                      <p:to>
                                        <p:strVal val="visible"/>
                                      </p:to>
                                    </p:set>
                                    <p:anim calcmode="lin" valueType="num">
                                      <p:cBhvr additive="base">
                                        <p:cTn id="13" dur="500" fill="hold"/>
                                        <p:tgtEl>
                                          <p:spTgt spid="288771">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8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8771">
                                            <p:txEl>
                                              <p:pRg st="6" end="6"/>
                                            </p:txEl>
                                          </p:spTgt>
                                        </p:tgtEl>
                                        <p:attrNameLst>
                                          <p:attrName>style.visibility</p:attrName>
                                        </p:attrNameLst>
                                      </p:cBhvr>
                                      <p:to>
                                        <p:strVal val="visible"/>
                                      </p:to>
                                    </p:set>
                                    <p:anim calcmode="lin" valueType="num">
                                      <p:cBhvr additive="base">
                                        <p:cTn id="19" dur="500" fill="hold"/>
                                        <p:tgtEl>
                                          <p:spTgt spid="288771">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87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8771">
                                            <p:txEl>
                                              <p:pRg st="8" end="8"/>
                                            </p:txEl>
                                          </p:spTgt>
                                        </p:tgtEl>
                                        <p:attrNameLst>
                                          <p:attrName>style.visibility</p:attrName>
                                        </p:attrNameLst>
                                      </p:cBhvr>
                                      <p:to>
                                        <p:strVal val="visible"/>
                                      </p:to>
                                    </p:set>
                                    <p:anim calcmode="lin" valueType="num">
                                      <p:cBhvr additive="base">
                                        <p:cTn id="25" dur="500" fill="hold"/>
                                        <p:tgtEl>
                                          <p:spTgt spid="288771">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877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Slide Number Placeholder 5">
            <a:extLst>
              <a:ext uri="{FF2B5EF4-FFF2-40B4-BE49-F238E27FC236}">
                <a16:creationId xmlns:a16="http://schemas.microsoft.com/office/drawing/2014/main" id="{F9C3FED7-ED71-054C-6C0D-20FE75C3381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43A696D4-FAEF-482A-BC45-397C5F74BE1B}" type="slidenum">
              <a:rPr lang="en-US" altLang="en-US">
                <a:solidFill>
                  <a:srgbClr val="FFFFFF"/>
                </a:solidFill>
              </a:rPr>
              <a:pPr fontAlgn="base">
                <a:spcBef>
                  <a:spcPct val="0"/>
                </a:spcBef>
                <a:spcAft>
                  <a:spcPct val="0"/>
                </a:spcAft>
              </a:pPr>
              <a:t>167</a:t>
            </a:fld>
            <a:endParaRPr lang="en-US" altLang="en-US">
              <a:solidFill>
                <a:srgbClr val="FFFFFF"/>
              </a:solidFill>
            </a:endParaRPr>
          </a:p>
        </p:txBody>
      </p:sp>
      <p:sp>
        <p:nvSpPr>
          <p:cNvPr id="386050" name="Rectangle 2">
            <a:extLst>
              <a:ext uri="{FF2B5EF4-FFF2-40B4-BE49-F238E27FC236}">
                <a16:creationId xmlns:a16="http://schemas.microsoft.com/office/drawing/2014/main" id="{2F18207D-0F67-49AA-C40F-8BFA59C869DB}"/>
              </a:ext>
            </a:extLst>
          </p:cNvPr>
          <p:cNvSpPr>
            <a:spLocks noGrp="1" noChangeArrowheads="1"/>
          </p:cNvSpPr>
          <p:nvPr>
            <p:ph type="title"/>
          </p:nvPr>
        </p:nvSpPr>
        <p:spPr>
          <a:xfrm>
            <a:off x="561472" y="222206"/>
            <a:ext cx="10828421" cy="1477964"/>
          </a:xfrm>
        </p:spPr>
        <p:txBody>
          <a:bodyPr/>
          <a:lstStyle/>
          <a:p>
            <a:pPr algn="l" eaLnBrk="1" hangingPunct="1">
              <a:defRPr/>
            </a:pPr>
            <a:r>
              <a:rPr lang="en-US" altLang="en-US" sz="2400" dirty="0">
                <a:solidFill>
                  <a:schemeClr val="folHlink"/>
                </a:solidFill>
                <a:latin typeface="Arial Narrow" panose="020B0606020202030204" pitchFamily="34" charset="0"/>
              </a:rPr>
              <a:t>	King Zedekiah sent </a:t>
            </a:r>
            <a:r>
              <a:rPr lang="en-US" altLang="en-US" sz="2400" dirty="0" err="1">
                <a:solidFill>
                  <a:schemeClr val="folHlink"/>
                </a:solidFill>
                <a:latin typeface="Arial Narrow" panose="020B0606020202030204" pitchFamily="34" charset="0"/>
              </a:rPr>
              <a:t>Jehucal</a:t>
            </a:r>
            <a:r>
              <a:rPr lang="en-US" altLang="en-US" sz="2400" dirty="0">
                <a:solidFill>
                  <a:schemeClr val="folHlink"/>
                </a:solidFill>
                <a:latin typeface="Arial Narrow" panose="020B0606020202030204" pitchFamily="34" charset="0"/>
              </a:rPr>
              <a:t> ben </a:t>
            </a:r>
            <a:r>
              <a:rPr lang="en-US" altLang="en-US" sz="2400" dirty="0" err="1">
                <a:solidFill>
                  <a:schemeClr val="folHlink"/>
                </a:solidFill>
                <a:latin typeface="Arial Narrow" panose="020B0606020202030204" pitchFamily="34" charset="0"/>
              </a:rPr>
              <a:t>Shelemiah</a:t>
            </a:r>
            <a:r>
              <a:rPr lang="en-US" altLang="en-US" sz="2400" dirty="0">
                <a:solidFill>
                  <a:schemeClr val="folHlink"/>
                </a:solidFill>
                <a:latin typeface="Arial Narrow" panose="020B0606020202030204" pitchFamily="34" charset="0"/>
              </a:rPr>
              <a:t> to ask Jeremiah to pray for the city after the Babylonian withdrawal. Jeremiah’s response was that the withdrawal was temporary, and Nebuchadnezzar would return to capture and burn Jerusalem (37:3-10).</a:t>
            </a:r>
          </a:p>
        </p:txBody>
      </p:sp>
      <p:pic>
        <p:nvPicPr>
          <p:cNvPr id="386051" name="Picture 3">
            <a:extLst>
              <a:ext uri="{FF2B5EF4-FFF2-40B4-BE49-F238E27FC236}">
                <a16:creationId xmlns:a16="http://schemas.microsoft.com/office/drawing/2014/main" id="{D19BEF75-74D5-1B05-5A71-22EE3206FD7B}"/>
              </a:ext>
            </a:extLst>
          </p:cNvPr>
          <p:cNvPicPr>
            <a:picLocks noGrp="1" noChangeAspect="1" noChangeArrowheads="1"/>
          </p:cNvPicPr>
          <p:nvPr>
            <p:ph idx="1"/>
          </p:nvPr>
        </p:nvPicPr>
        <p:blipFill>
          <a:blip r:embed="rId2" cstate="email">
            <a:lum bright="18000" contrast="18000"/>
            <a:extLst>
              <a:ext uri="{28A0092B-C50C-407E-A947-70E740481C1C}">
                <a14:useLocalDpi xmlns:a14="http://schemas.microsoft.com/office/drawing/2010/main"/>
              </a:ext>
            </a:extLst>
          </a:blip>
          <a:srcRect/>
          <a:stretch>
            <a:fillRect/>
          </a:stretch>
        </p:blipFill>
        <p:spPr>
          <a:xfrm>
            <a:off x="5727032" y="2008188"/>
            <a:ext cx="4940968" cy="44924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6052" name="Text Box 4">
            <a:extLst>
              <a:ext uri="{FF2B5EF4-FFF2-40B4-BE49-F238E27FC236}">
                <a16:creationId xmlns:a16="http://schemas.microsoft.com/office/drawing/2014/main" id="{FF73D266-3031-A090-048E-FDAD40F97B2F}"/>
              </a:ext>
            </a:extLst>
          </p:cNvPr>
          <p:cNvSpPr txBox="1">
            <a:spLocks noChangeArrowheads="1"/>
          </p:cNvSpPr>
          <p:nvPr/>
        </p:nvSpPr>
        <p:spPr bwMode="auto">
          <a:xfrm>
            <a:off x="561472" y="1905001"/>
            <a:ext cx="4620128"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b="1" dirty="0">
                <a:solidFill>
                  <a:srgbClr val="FFFF00"/>
                </a:solidFill>
                <a:latin typeface="Arial Narrow" panose="020B0606020202030204" pitchFamily="34" charset="0"/>
              </a:rPr>
              <a:t>SEAL IMPRESSION OF JEHUCAL</a:t>
            </a:r>
          </a:p>
          <a:p>
            <a:pPr fontAlgn="base">
              <a:spcBef>
                <a:spcPct val="50000"/>
              </a:spcBef>
              <a:spcAft>
                <a:spcPct val="0"/>
              </a:spcAft>
            </a:pPr>
            <a:r>
              <a:rPr lang="en-US" altLang="en-US" sz="2000" b="1" dirty="0">
                <a:solidFill>
                  <a:srgbClr val="FFFFFF"/>
                </a:solidFill>
                <a:latin typeface="Arial Narrow" panose="020B0606020202030204" pitchFamily="34" charset="0"/>
              </a:rPr>
              <a:t>     </a:t>
            </a:r>
            <a:r>
              <a:rPr lang="en-US" altLang="en-US" sz="2000" b="1" i="1" dirty="0">
                <a:solidFill>
                  <a:srgbClr val="FFFFFF"/>
                </a:solidFill>
                <a:latin typeface="Arial Narrow" panose="020B0606020202030204" pitchFamily="34" charset="0"/>
              </a:rPr>
              <a:t>This bulla was excavated by archaeologist Yoav Farhi in Jerusalem (2005). It reads:</a:t>
            </a:r>
          </a:p>
          <a:p>
            <a:pPr fontAlgn="base">
              <a:spcBef>
                <a:spcPct val="50000"/>
              </a:spcBef>
              <a:spcAft>
                <a:spcPct val="0"/>
              </a:spcAft>
            </a:pPr>
            <a:endParaRPr lang="en-US" altLang="en-US" sz="800" b="1" i="1" dirty="0">
              <a:solidFill>
                <a:srgbClr val="FFFFFF"/>
              </a:solidFill>
              <a:latin typeface="Arial Narrow" panose="020B0606020202030204" pitchFamily="34" charset="0"/>
            </a:endParaRPr>
          </a:p>
          <a:p>
            <a:pPr fontAlgn="base">
              <a:spcBef>
                <a:spcPct val="50000"/>
              </a:spcBef>
              <a:spcAft>
                <a:spcPct val="0"/>
              </a:spcAft>
            </a:pPr>
            <a:r>
              <a:rPr lang="en-US" altLang="en-US" sz="2000" dirty="0" err="1">
                <a:solidFill>
                  <a:srgbClr val="FFFFFF"/>
                </a:solidFill>
                <a:latin typeface="HebrewTh" pitchFamily="2" charset="0"/>
              </a:rPr>
              <a:t>Ybwnb</a:t>
            </a:r>
            <a:r>
              <a:rPr lang="en-US" altLang="en-US" sz="2000" dirty="0">
                <a:solidFill>
                  <a:srgbClr val="FFFFFF"/>
                </a:solidFill>
                <a:latin typeface="HebrewTh" pitchFamily="2" charset="0"/>
              </a:rPr>
              <a:t> </a:t>
            </a:r>
            <a:r>
              <a:rPr lang="en-US" altLang="en-US" sz="2000" dirty="0" err="1">
                <a:solidFill>
                  <a:srgbClr val="FFFFFF"/>
                </a:solidFill>
                <a:latin typeface="HebrewTh" pitchFamily="2" charset="0"/>
              </a:rPr>
              <a:t>vhymlwn</a:t>
            </a:r>
            <a:r>
              <a:rPr lang="en-US" altLang="en-US" sz="2000" dirty="0">
                <a:solidFill>
                  <a:srgbClr val="FFFFFF"/>
                </a:solidFill>
                <a:latin typeface="HebrewTh" pitchFamily="2" charset="0"/>
              </a:rPr>
              <a:t> </a:t>
            </a:r>
            <a:r>
              <a:rPr lang="en-US" altLang="en-US" sz="2000" dirty="0" err="1">
                <a:solidFill>
                  <a:srgbClr val="FFFFFF"/>
                </a:solidFill>
                <a:latin typeface="HebrewTh" pitchFamily="2" charset="0"/>
              </a:rPr>
              <a:t>blkvhyl</a:t>
            </a:r>
            <a:endParaRPr lang="en-US" altLang="en-US" sz="2000" dirty="0">
              <a:solidFill>
                <a:srgbClr val="FFFFFF"/>
              </a:solidFill>
              <a:latin typeface="HebrewTh" pitchFamily="2" charset="0"/>
            </a:endParaRPr>
          </a:p>
          <a:p>
            <a:pPr fontAlgn="base">
              <a:spcBef>
                <a:spcPct val="50000"/>
              </a:spcBef>
              <a:spcAft>
                <a:spcPct val="0"/>
              </a:spcAft>
            </a:pPr>
            <a:r>
              <a:rPr lang="en-US" altLang="en-US" sz="2000" b="1" dirty="0">
                <a:solidFill>
                  <a:srgbClr val="FFFFFF"/>
                </a:solidFill>
                <a:latin typeface="Arial Narrow" panose="020B0606020202030204" pitchFamily="34" charset="0"/>
              </a:rPr>
              <a:t> “Belonging to </a:t>
            </a:r>
            <a:r>
              <a:rPr lang="en-US" altLang="en-US" sz="2000" b="1" dirty="0" err="1">
                <a:solidFill>
                  <a:srgbClr val="FFFFFF"/>
                </a:solidFill>
                <a:latin typeface="Arial Narrow" panose="020B0606020202030204" pitchFamily="34" charset="0"/>
              </a:rPr>
              <a:t>Yehucal</a:t>
            </a:r>
            <a:r>
              <a:rPr lang="en-US" altLang="en-US" sz="2000" b="1" dirty="0">
                <a:solidFill>
                  <a:srgbClr val="FFFFFF"/>
                </a:solidFill>
                <a:latin typeface="Arial Narrow" panose="020B0606020202030204" pitchFamily="34" charset="0"/>
              </a:rPr>
              <a:t> ben </a:t>
            </a:r>
            <a:r>
              <a:rPr lang="en-US" altLang="en-US" sz="2000" b="1" dirty="0" err="1">
                <a:solidFill>
                  <a:srgbClr val="FFFFFF"/>
                </a:solidFill>
                <a:latin typeface="Arial Narrow" panose="020B0606020202030204" pitchFamily="34" charset="0"/>
              </a:rPr>
              <a:t>Shelemiyahu</a:t>
            </a:r>
            <a:r>
              <a:rPr lang="en-US" altLang="en-US" sz="2000" b="1" dirty="0">
                <a:solidFill>
                  <a:srgbClr val="FFFFFF"/>
                </a:solidFill>
                <a:latin typeface="Arial Narrow" panose="020B0606020202030204" pitchFamily="34" charset="0"/>
              </a:rPr>
              <a:t> ben </a:t>
            </a:r>
            <a:r>
              <a:rPr lang="en-US" altLang="en-US" sz="2000" b="1" dirty="0" err="1">
                <a:solidFill>
                  <a:srgbClr val="FFFFFF"/>
                </a:solidFill>
                <a:latin typeface="Arial Narrow" panose="020B0606020202030204" pitchFamily="34" charset="0"/>
              </a:rPr>
              <a:t>Shovi</a:t>
            </a:r>
            <a:r>
              <a:rPr lang="en-US" altLang="en-US" sz="2000" b="1" dirty="0">
                <a:solidFill>
                  <a:srgbClr val="FFFFFF"/>
                </a:solidFill>
                <a:latin typeface="Arial Narrow" panose="020B0606020202030204" pitchFamily="34" charset="0"/>
              </a:rPr>
              <a:t>”</a:t>
            </a:r>
          </a:p>
          <a:p>
            <a:pPr fontAlgn="base">
              <a:spcBef>
                <a:spcPct val="50000"/>
              </a:spcBef>
              <a:spcAft>
                <a:spcPct val="0"/>
              </a:spcAft>
            </a:pPr>
            <a:endParaRPr lang="en-US" altLang="en-US" sz="800" b="1" dirty="0">
              <a:solidFill>
                <a:srgbClr val="FFFFFF"/>
              </a:solidFill>
              <a:latin typeface="Arial Narrow" panose="020B0606020202030204" pitchFamily="34" charset="0"/>
            </a:endParaRPr>
          </a:p>
          <a:p>
            <a:pPr fontAlgn="base">
              <a:spcBef>
                <a:spcPct val="50000"/>
              </a:spcBef>
              <a:spcAft>
                <a:spcPct val="0"/>
              </a:spcAft>
            </a:pPr>
            <a:r>
              <a:rPr lang="en-US" altLang="en-US" sz="2000" b="1" i="1" dirty="0" err="1">
                <a:solidFill>
                  <a:srgbClr val="FFFFFF"/>
                </a:solidFill>
                <a:latin typeface="Arial Narrow" panose="020B0606020202030204" pitchFamily="34" charset="0"/>
              </a:rPr>
              <a:t>Jehucal</a:t>
            </a:r>
            <a:r>
              <a:rPr lang="en-US" altLang="en-US" sz="2000" b="1" i="1" dirty="0">
                <a:solidFill>
                  <a:srgbClr val="FFFFFF"/>
                </a:solidFill>
                <a:latin typeface="Arial Narrow" panose="020B0606020202030204" pitchFamily="34" charset="0"/>
              </a:rPr>
              <a:t> also was witness to Jeremiah’s oracle that those who surrendered to the Babylonians would be spared (cf. 38:1-3).</a:t>
            </a:r>
          </a:p>
        </p:txBody>
      </p:sp>
      <p:sp>
        <p:nvSpPr>
          <p:cNvPr id="179206" name="Text Box 5">
            <a:extLst>
              <a:ext uri="{FF2B5EF4-FFF2-40B4-BE49-F238E27FC236}">
                <a16:creationId xmlns:a16="http://schemas.microsoft.com/office/drawing/2014/main" id="{0C902A53-B205-70C8-F55A-D75935CB5095}"/>
              </a:ext>
            </a:extLst>
          </p:cNvPr>
          <p:cNvSpPr txBox="1">
            <a:spLocks noChangeArrowheads="1"/>
          </p:cNvSpPr>
          <p:nvPr/>
        </p:nvSpPr>
        <p:spPr bwMode="auto">
          <a:xfrm>
            <a:off x="7620000" y="1524001"/>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endParaRPr lang="en-US" altLang="en-US">
              <a:solidFill>
                <a:srgbClr val="FFFFFF"/>
              </a:solidFill>
            </a:endParaRPr>
          </a:p>
        </p:txBody>
      </p:sp>
      <p:sp>
        <p:nvSpPr>
          <p:cNvPr id="386054" name="Text Box 6">
            <a:extLst>
              <a:ext uri="{FF2B5EF4-FFF2-40B4-BE49-F238E27FC236}">
                <a16:creationId xmlns:a16="http://schemas.microsoft.com/office/drawing/2014/main" id="{4DF3E8FA-FE42-F4C1-414D-22CD7BEED79D}"/>
              </a:ext>
            </a:extLst>
          </p:cNvPr>
          <p:cNvSpPr txBox="1">
            <a:spLocks noChangeArrowheads="1"/>
          </p:cNvSpPr>
          <p:nvPr/>
        </p:nvSpPr>
        <p:spPr bwMode="auto">
          <a:xfrm>
            <a:off x="8229600" y="156845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600">
                <a:solidFill>
                  <a:srgbClr val="FFFFFF"/>
                </a:solidFill>
                <a:latin typeface="Arial Narrow" panose="020B0606020202030204" pitchFamily="34" charset="0"/>
              </a:rPr>
              <a:t>Hebrew University, Jerusalem</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6052">
                                            <p:txEl>
                                              <p:pRg st="0" end="0"/>
                                            </p:txEl>
                                          </p:spTgt>
                                        </p:tgtEl>
                                        <p:attrNameLst>
                                          <p:attrName>style.visibility</p:attrName>
                                        </p:attrNameLst>
                                      </p:cBhvr>
                                      <p:to>
                                        <p:strVal val="visible"/>
                                      </p:to>
                                    </p:set>
                                    <p:animEffect transition="in" filter="dissolve">
                                      <p:cBhvr>
                                        <p:cTn id="7" dur="500"/>
                                        <p:tgtEl>
                                          <p:spTgt spid="38605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86052">
                                            <p:txEl>
                                              <p:pRg st="1" end="1"/>
                                            </p:txEl>
                                          </p:spTgt>
                                        </p:tgtEl>
                                        <p:attrNameLst>
                                          <p:attrName>style.visibility</p:attrName>
                                        </p:attrNameLst>
                                      </p:cBhvr>
                                      <p:to>
                                        <p:strVal val="visible"/>
                                      </p:to>
                                    </p:set>
                                    <p:animEffect transition="in" filter="dissolve">
                                      <p:cBhvr>
                                        <p:cTn id="10" dur="500"/>
                                        <p:tgtEl>
                                          <p:spTgt spid="38605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86052">
                                            <p:txEl>
                                              <p:pRg st="3" end="3"/>
                                            </p:txEl>
                                          </p:spTgt>
                                        </p:tgtEl>
                                        <p:attrNameLst>
                                          <p:attrName>style.visibility</p:attrName>
                                        </p:attrNameLst>
                                      </p:cBhvr>
                                      <p:to>
                                        <p:strVal val="visible"/>
                                      </p:to>
                                    </p:set>
                                    <p:animEffect transition="in" filter="dissolve">
                                      <p:cBhvr>
                                        <p:cTn id="13" dur="500"/>
                                        <p:tgtEl>
                                          <p:spTgt spid="386052">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86052">
                                            <p:txEl>
                                              <p:pRg st="4" end="4"/>
                                            </p:txEl>
                                          </p:spTgt>
                                        </p:tgtEl>
                                        <p:attrNameLst>
                                          <p:attrName>style.visibility</p:attrName>
                                        </p:attrNameLst>
                                      </p:cBhvr>
                                      <p:to>
                                        <p:strVal val="visible"/>
                                      </p:to>
                                    </p:set>
                                    <p:animEffect transition="in" filter="dissolve">
                                      <p:cBhvr>
                                        <p:cTn id="16" dur="500"/>
                                        <p:tgtEl>
                                          <p:spTgt spid="386052">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86051"/>
                                        </p:tgtEl>
                                        <p:attrNameLst>
                                          <p:attrName>style.visibility</p:attrName>
                                        </p:attrNameLst>
                                      </p:cBhvr>
                                      <p:to>
                                        <p:strVal val="visible"/>
                                      </p:to>
                                    </p:set>
                                    <p:animEffect transition="in" filter="dissolve">
                                      <p:cBhvr>
                                        <p:cTn id="19" dur="500"/>
                                        <p:tgtEl>
                                          <p:spTgt spid="3860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86054"/>
                                        </p:tgtEl>
                                        <p:attrNameLst>
                                          <p:attrName>style.visibility</p:attrName>
                                        </p:attrNameLst>
                                      </p:cBhvr>
                                      <p:to>
                                        <p:strVal val="visible"/>
                                      </p:to>
                                    </p:set>
                                    <p:animEffect transition="in" filter="dissolve">
                                      <p:cBhvr>
                                        <p:cTn id="22" dur="500"/>
                                        <p:tgtEl>
                                          <p:spTgt spid="386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386052">
                                            <p:txEl>
                                              <p:pRg st="6" end="6"/>
                                            </p:txEl>
                                          </p:spTgt>
                                        </p:tgtEl>
                                        <p:attrNameLst>
                                          <p:attrName>style.visibility</p:attrName>
                                        </p:attrNameLst>
                                      </p:cBhvr>
                                      <p:to>
                                        <p:strVal val="visible"/>
                                      </p:to>
                                    </p:set>
                                    <p:anim calcmode="lin" valueType="num">
                                      <p:cBhvr>
                                        <p:cTn id="27" dur="500" fill="hold"/>
                                        <p:tgtEl>
                                          <p:spTgt spid="386052">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86052">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4" grpId="0"/>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Slide Number Placeholder 6">
            <a:extLst>
              <a:ext uri="{FF2B5EF4-FFF2-40B4-BE49-F238E27FC236}">
                <a16:creationId xmlns:a16="http://schemas.microsoft.com/office/drawing/2014/main" id="{02860855-7698-DBAE-9049-5017CAC5BC7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54EFE937-2674-4ECA-A133-A96DAB419906}" type="slidenum">
              <a:rPr lang="en-US" altLang="en-US">
                <a:solidFill>
                  <a:srgbClr val="FFFFFF"/>
                </a:solidFill>
              </a:rPr>
              <a:pPr fontAlgn="base">
                <a:spcBef>
                  <a:spcPct val="0"/>
                </a:spcBef>
                <a:spcAft>
                  <a:spcPct val="0"/>
                </a:spcAft>
              </a:pPr>
              <a:t>168</a:t>
            </a:fld>
            <a:endParaRPr lang="en-US" altLang="en-US">
              <a:solidFill>
                <a:srgbClr val="FFFFFF"/>
              </a:solidFill>
            </a:endParaRPr>
          </a:p>
        </p:txBody>
      </p:sp>
      <p:sp>
        <p:nvSpPr>
          <p:cNvPr id="290818" name="Rectangle 2">
            <a:extLst>
              <a:ext uri="{FF2B5EF4-FFF2-40B4-BE49-F238E27FC236}">
                <a16:creationId xmlns:a16="http://schemas.microsoft.com/office/drawing/2014/main" id="{DB2CB12F-F806-A83D-4327-247253CD290B}"/>
              </a:ext>
            </a:extLst>
          </p:cNvPr>
          <p:cNvSpPr>
            <a:spLocks noGrp="1" noChangeArrowheads="1"/>
          </p:cNvSpPr>
          <p:nvPr>
            <p:ph type="title"/>
          </p:nvPr>
        </p:nvSpPr>
        <p:spPr>
          <a:xfrm>
            <a:off x="1981200" y="76200"/>
            <a:ext cx="8229600" cy="941388"/>
          </a:xfrm>
        </p:spPr>
        <p:txBody>
          <a:bodyPr/>
          <a:lstStyle/>
          <a:p>
            <a:pPr eaLnBrk="1" hangingPunct="1">
              <a:defRPr/>
            </a:pPr>
            <a:r>
              <a:rPr lang="en-US" altLang="en-US" sz="5400">
                <a:solidFill>
                  <a:schemeClr val="folHlink"/>
                </a:solidFill>
                <a:latin typeface="Haettenschweiler" panose="020B0706040902060204" pitchFamily="34" charset="0"/>
              </a:rPr>
              <a:t>The Release of the Slaves</a:t>
            </a:r>
          </a:p>
        </p:txBody>
      </p:sp>
      <p:sp>
        <p:nvSpPr>
          <p:cNvPr id="290820" name="Rectangle 4">
            <a:extLst>
              <a:ext uri="{FF2B5EF4-FFF2-40B4-BE49-F238E27FC236}">
                <a16:creationId xmlns:a16="http://schemas.microsoft.com/office/drawing/2014/main" id="{3F161AC1-D820-4765-633F-7C157EB80EC3}"/>
              </a:ext>
            </a:extLst>
          </p:cNvPr>
          <p:cNvSpPr>
            <a:spLocks noGrp="1" noChangeArrowheads="1"/>
          </p:cNvSpPr>
          <p:nvPr>
            <p:ph type="body" sz="half" idx="1"/>
          </p:nvPr>
        </p:nvSpPr>
        <p:spPr>
          <a:xfrm>
            <a:off x="609600" y="1844506"/>
            <a:ext cx="5105400" cy="3260559"/>
          </a:xfrm>
        </p:spPr>
        <p:txBody>
          <a:bodyPr/>
          <a:lstStyle/>
          <a:p>
            <a:pPr eaLnBrk="1" hangingPunct="1">
              <a:lnSpc>
                <a:spcPct val="90000"/>
              </a:lnSpc>
              <a:buFont typeface="Wingdings" panose="05000000000000000000" pitchFamily="2" charset="2"/>
              <a:buNone/>
              <a:defRPr/>
            </a:pPr>
            <a:r>
              <a:rPr lang="en-US" altLang="en-US" sz="2800" dirty="0">
                <a:latin typeface="Eras Bold ITC" panose="020B0907030504020204" pitchFamily="34" charset="0"/>
              </a:rPr>
              <a:t>Deuteronomic Code</a:t>
            </a:r>
          </a:p>
          <a:p>
            <a:pPr eaLnBrk="1" hangingPunct="1">
              <a:lnSpc>
                <a:spcPct val="90000"/>
              </a:lnSpc>
              <a:defRPr/>
            </a:pPr>
            <a:r>
              <a:rPr lang="en-US" altLang="en-US" sz="2400" i="1" dirty="0">
                <a:latin typeface="Arial Narrow" panose="020B0606020202030204" pitchFamily="34" charset="0"/>
              </a:rPr>
              <a:t>While debt slavery was tolerated in the Torah, slaves were to be released on sabbatical years.</a:t>
            </a:r>
          </a:p>
          <a:p>
            <a:pPr eaLnBrk="1" hangingPunct="1">
              <a:lnSpc>
                <a:spcPct val="90000"/>
              </a:lnSpc>
              <a:defRPr/>
            </a:pPr>
            <a:r>
              <a:rPr lang="en-US" altLang="en-US" sz="2400" i="1" dirty="0">
                <a:latin typeface="Arial Narrow" panose="020B0606020202030204" pitchFamily="34" charset="0"/>
              </a:rPr>
              <a:t>When released, they were to be treated generously.</a:t>
            </a:r>
          </a:p>
          <a:p>
            <a:pPr eaLnBrk="1" hangingPunct="1">
              <a:lnSpc>
                <a:spcPct val="90000"/>
              </a:lnSpc>
              <a:buFont typeface="Wingdings" panose="05000000000000000000" pitchFamily="2" charset="2"/>
              <a:buNone/>
              <a:defRPr/>
            </a:pPr>
            <a:endParaRPr lang="en-US" altLang="en-US" sz="800" i="1" dirty="0">
              <a:latin typeface="Arial Narrow" panose="020B0606020202030204" pitchFamily="34" charset="0"/>
            </a:endParaRPr>
          </a:p>
          <a:p>
            <a:pPr algn="r" eaLnBrk="1" hangingPunct="1">
              <a:lnSpc>
                <a:spcPct val="90000"/>
              </a:lnSpc>
              <a:buFont typeface="Wingdings" panose="05000000000000000000" pitchFamily="2" charset="2"/>
              <a:buNone/>
              <a:defRPr/>
            </a:pPr>
            <a:r>
              <a:rPr lang="en-US" altLang="en-US" sz="2000" dirty="0">
                <a:latin typeface="Arial Narrow" panose="020B0606020202030204" pitchFamily="34" charset="0"/>
              </a:rPr>
              <a:t>Deuteronomy 15:12-15</a:t>
            </a:r>
          </a:p>
          <a:p>
            <a:pPr algn="r" eaLnBrk="1" hangingPunct="1">
              <a:lnSpc>
                <a:spcPct val="90000"/>
              </a:lnSpc>
              <a:buFont typeface="Wingdings" panose="05000000000000000000" pitchFamily="2" charset="2"/>
              <a:buNone/>
              <a:defRPr/>
            </a:pPr>
            <a:r>
              <a:rPr lang="en-US" altLang="en-US" sz="2000" dirty="0">
                <a:latin typeface="Arial Narrow" panose="020B0606020202030204" pitchFamily="34" charset="0"/>
              </a:rPr>
              <a:t>Jeremiah 34:12-15</a:t>
            </a:r>
          </a:p>
          <a:p>
            <a:pPr eaLnBrk="1" hangingPunct="1">
              <a:lnSpc>
                <a:spcPct val="90000"/>
              </a:lnSpc>
              <a:buFont typeface="Wingdings" panose="05000000000000000000" pitchFamily="2" charset="2"/>
              <a:buNone/>
              <a:defRPr/>
            </a:pPr>
            <a:endParaRPr lang="en-US" altLang="en-US" sz="2000" dirty="0">
              <a:latin typeface="Arial Narrow" panose="020B0606020202030204" pitchFamily="34" charset="0"/>
            </a:endParaRPr>
          </a:p>
        </p:txBody>
      </p:sp>
      <p:sp>
        <p:nvSpPr>
          <p:cNvPr id="290821" name="Rectangle 5">
            <a:extLst>
              <a:ext uri="{FF2B5EF4-FFF2-40B4-BE49-F238E27FC236}">
                <a16:creationId xmlns:a16="http://schemas.microsoft.com/office/drawing/2014/main" id="{E134E092-5AB8-E7A8-102B-B4C1F6B03D7C}"/>
              </a:ext>
            </a:extLst>
          </p:cNvPr>
          <p:cNvSpPr>
            <a:spLocks noGrp="1" noChangeArrowheads="1"/>
          </p:cNvSpPr>
          <p:nvPr>
            <p:ph type="body" sz="half" idx="2"/>
          </p:nvPr>
        </p:nvSpPr>
        <p:spPr>
          <a:xfrm>
            <a:off x="6096000" y="1384760"/>
            <a:ext cx="5486400" cy="3517231"/>
          </a:xfrm>
          <a:solidFill>
            <a:srgbClr val="FFCC00"/>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sz="2800" dirty="0">
                <a:solidFill>
                  <a:srgbClr val="002200"/>
                </a:solidFill>
                <a:effectLst/>
                <a:latin typeface="Eras Bold ITC" panose="020B0907030504020204" pitchFamily="34" charset="0"/>
              </a:rPr>
              <a:t>Zedekiah’s release of the slaves was a misdirected overture toward Yahweh:</a:t>
            </a:r>
          </a:p>
          <a:p>
            <a:pPr eaLnBrk="1" hangingPunct="1">
              <a:lnSpc>
                <a:spcPct val="90000"/>
              </a:lnSpc>
            </a:pPr>
            <a:r>
              <a:rPr lang="en-US" altLang="en-US" sz="2400" i="1" dirty="0">
                <a:solidFill>
                  <a:srgbClr val="002200"/>
                </a:solidFill>
                <a:effectLst/>
                <a:latin typeface="Arial Narrow" panose="020B0606020202030204" pitchFamily="34" charset="0"/>
              </a:rPr>
              <a:t>Probably he hoped that this act might induce Yahweh to lift the blockade (Je. 34:8-10).</a:t>
            </a:r>
          </a:p>
          <a:p>
            <a:pPr eaLnBrk="1" hangingPunct="1">
              <a:lnSpc>
                <a:spcPct val="90000"/>
              </a:lnSpc>
            </a:pPr>
            <a:r>
              <a:rPr lang="en-US" altLang="en-US" sz="2400" i="1" dirty="0">
                <a:solidFill>
                  <a:srgbClr val="002200"/>
                </a:solidFill>
                <a:effectLst/>
                <a:latin typeface="Arial Narrow" panose="020B0606020202030204" pitchFamily="34" charset="0"/>
              </a:rPr>
              <a:t>The insincerity of this action became evident when the Babylonians withdrew; the emancipated slaves once more were stripped of their freedom (Je. 34:11, 16).</a:t>
            </a:r>
          </a:p>
        </p:txBody>
      </p:sp>
      <p:sp>
        <p:nvSpPr>
          <p:cNvPr id="290822" name="Text Box 6">
            <a:extLst>
              <a:ext uri="{FF2B5EF4-FFF2-40B4-BE49-F238E27FC236}">
                <a16:creationId xmlns:a16="http://schemas.microsoft.com/office/drawing/2014/main" id="{60C8AA26-24CD-0430-7671-63F2050B1047}"/>
              </a:ext>
            </a:extLst>
          </p:cNvPr>
          <p:cNvSpPr txBox="1">
            <a:spLocks noChangeArrowheads="1"/>
          </p:cNvSpPr>
          <p:nvPr/>
        </p:nvSpPr>
        <p:spPr bwMode="auto">
          <a:xfrm>
            <a:off x="1007390" y="5473240"/>
            <a:ext cx="9453966" cy="1200329"/>
          </a:xfrm>
          <a:prstGeom prst="rect">
            <a:avLst/>
          </a:prstGeom>
          <a:solidFill>
            <a:srgbClr val="FF9900"/>
          </a:solidFill>
          <a:ln w="57150">
            <a:solidFill>
              <a:srgbClr val="002200"/>
            </a:solidFill>
            <a:prstDash val="sysDot"/>
            <a:miter lim="800000"/>
            <a:headEnd/>
            <a:tailEnd/>
          </a:ln>
          <a:effec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pPr>
            <a:r>
              <a:rPr lang="en-US" altLang="en-US" sz="3600" b="1" dirty="0">
                <a:solidFill>
                  <a:srgbClr val="FFFFFF"/>
                </a:solidFill>
                <a:effectLst>
                  <a:outerShdw blurRad="38100" dist="38100" dir="2700000" algn="tl">
                    <a:srgbClr val="000000">
                      <a:alpha val="43137"/>
                    </a:srgbClr>
                  </a:outerShdw>
                </a:effectLst>
                <a:latin typeface="Arial Narrow" panose="020B0606020202030204" pitchFamily="34" charset="0"/>
              </a:rPr>
              <a:t>JEREMIAH’S ORACLE: Judah was now “free” to be destroyed (Je. 34:17-22).</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0821">
                                            <p:bg/>
                                          </p:spTgt>
                                        </p:tgtEl>
                                        <p:attrNameLst>
                                          <p:attrName>style.visibility</p:attrName>
                                        </p:attrNameLst>
                                      </p:cBhvr>
                                      <p:to>
                                        <p:strVal val="visible"/>
                                      </p:to>
                                    </p:set>
                                    <p:animEffect transition="in" filter="dissolve">
                                      <p:cBhvr>
                                        <p:cTn id="7" dur="500"/>
                                        <p:tgtEl>
                                          <p:spTgt spid="29082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0821">
                                            <p:txEl>
                                              <p:pRg st="0" end="0"/>
                                            </p:txEl>
                                          </p:spTgt>
                                        </p:tgtEl>
                                        <p:attrNameLst>
                                          <p:attrName>style.visibility</p:attrName>
                                        </p:attrNameLst>
                                      </p:cBhvr>
                                      <p:to>
                                        <p:strVal val="visible"/>
                                      </p:to>
                                    </p:set>
                                    <p:animEffect transition="in" filter="dissolve">
                                      <p:cBhvr>
                                        <p:cTn id="10" dur="500"/>
                                        <p:tgtEl>
                                          <p:spTgt spid="29082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90821">
                                            <p:txEl>
                                              <p:pRg st="1" end="1"/>
                                            </p:txEl>
                                          </p:spTgt>
                                        </p:tgtEl>
                                        <p:attrNameLst>
                                          <p:attrName>style.visibility</p:attrName>
                                        </p:attrNameLst>
                                      </p:cBhvr>
                                      <p:to>
                                        <p:strVal val="visible"/>
                                      </p:to>
                                    </p:set>
                                    <p:anim calcmode="lin" valueType="num">
                                      <p:cBhvr additive="base">
                                        <p:cTn id="15" dur="500" fill="hold"/>
                                        <p:tgtEl>
                                          <p:spTgt spid="29082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08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90821">
                                            <p:txEl>
                                              <p:pRg st="2" end="2"/>
                                            </p:txEl>
                                          </p:spTgt>
                                        </p:tgtEl>
                                        <p:attrNameLst>
                                          <p:attrName>style.visibility</p:attrName>
                                        </p:attrNameLst>
                                      </p:cBhvr>
                                      <p:to>
                                        <p:strVal val="visible"/>
                                      </p:to>
                                    </p:set>
                                    <p:anim calcmode="lin" valueType="num">
                                      <p:cBhvr additive="base">
                                        <p:cTn id="21" dur="500" fill="hold"/>
                                        <p:tgtEl>
                                          <p:spTgt spid="29082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08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0822"/>
                                        </p:tgtEl>
                                        <p:attrNameLst>
                                          <p:attrName>style.visibility</p:attrName>
                                        </p:attrNameLst>
                                      </p:cBhvr>
                                      <p:to>
                                        <p:strVal val="visible"/>
                                      </p:to>
                                    </p:set>
                                    <p:animEffect transition="in" filter="dissolve">
                                      <p:cBhvr>
                                        <p:cTn id="27" dur="500"/>
                                        <p:tgtEl>
                                          <p:spTgt spid="290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uiExpand="1" build="p" animBg="1"/>
      <p:bldP spid="29082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6104107"/>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342900" lvl="0" indent="-342900" algn="just">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In the modern world, we have little conception of the horrors of siege warfare which could last for months or even years. How might ancient cities have prepared themselves to withstand siege warfare?</a:t>
            </a:r>
          </a:p>
          <a:p>
            <a:pPr lvl="0" algn="just">
              <a:spcAft>
                <a:spcPts val="300"/>
              </a:spcAft>
              <a:tabLst>
                <a:tab pos="457200" algn="ctr"/>
              </a:tabLst>
            </a:pPr>
            <a:endParaRPr lang="en-US" sz="3200" spc="-15"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The release of the slaves was essentially an attempt to manipulate God. How might this compare with Christians who try to manipulate God?</a:t>
            </a:r>
          </a:p>
          <a:p>
            <a:pPr marR="0" lvl="0" algn="just">
              <a:spcBef>
                <a:spcPts val="0"/>
              </a:spcBef>
              <a:spcAft>
                <a:spcPts val="300"/>
              </a:spcAft>
              <a:tabLst>
                <a:tab pos="457200" algn="ctr"/>
              </a:tabLst>
            </a:pPr>
            <a:endParaRPr lang="en-US" sz="2800" i="1" spc="-15" dirty="0">
              <a:solidFill>
                <a:srgbClr val="0070C0"/>
              </a:solidFill>
              <a:latin typeface="Calibri" panose="020F0502020204030204" pitchFamily="34" charset="0"/>
              <a:ea typeface="Times New Roman" panose="02020603050405020304" pitchFamily="18" charset="0"/>
            </a:endParaRPr>
          </a:p>
          <a:p>
            <a:pPr marL="342900" marR="0" lvl="0" indent="-342900" algn="just">
              <a:spcBef>
                <a:spcPts val="0"/>
              </a:spcBef>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The release of the slaves was a bit like what sometimes is dubbed “foxhole repentance.” Do you think God accepts such repentance in the midst of a life-threatening crisis?</a:t>
            </a:r>
            <a:endPar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300"/>
              </a:spcAft>
              <a:buClrTx/>
              <a:buSzTx/>
              <a:buFont typeface="Symbol" panose="05050102010706020507" pitchFamily="18" charset="2"/>
              <a:buChar char=""/>
              <a:tabLst>
                <a:tab pos="457200" algn="ct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5467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0882" name="Rectangle 4">
            <a:extLst>
              <a:ext uri="{FF2B5EF4-FFF2-40B4-BE49-F238E27FC236}">
                <a16:creationId xmlns:a16="http://schemas.microsoft.com/office/drawing/2014/main" id="{0A1F5F55-4606-4C03-8168-AC08F43C3B94}"/>
              </a:ext>
            </a:extLst>
          </p:cNvPr>
          <p:cNvSpPr>
            <a:spLocks noGrp="1" noChangeArrowheads="1"/>
          </p:cNvSpPr>
          <p:nvPr>
            <p:ph type="title"/>
          </p:nvPr>
        </p:nvSpPr>
        <p:spPr>
          <a:xfrm>
            <a:off x="7543800" y="152400"/>
            <a:ext cx="2971800" cy="1600200"/>
          </a:xfrm>
        </p:spPr>
        <p:txBody>
          <a:bodyPr/>
          <a:lstStyle/>
          <a:p>
            <a:pPr eaLnBrk="1" hangingPunct="1"/>
            <a:r>
              <a:rPr lang="en-US" altLang="en-US">
                <a:latin typeface="Impact" panose="020B0806030902050204" pitchFamily="34" charset="0"/>
              </a:rPr>
              <a:t>Babylonian Chronicle 5</a:t>
            </a:r>
          </a:p>
        </p:txBody>
      </p:sp>
      <p:sp>
        <p:nvSpPr>
          <p:cNvPr id="250883" name="Rectangle 5">
            <a:extLst>
              <a:ext uri="{FF2B5EF4-FFF2-40B4-BE49-F238E27FC236}">
                <a16:creationId xmlns:a16="http://schemas.microsoft.com/office/drawing/2014/main" id="{D1141ECB-42D6-4367-8F15-1D52F35CFD3A}"/>
              </a:ext>
            </a:extLst>
          </p:cNvPr>
          <p:cNvSpPr>
            <a:spLocks noGrp="1" noChangeArrowheads="1"/>
          </p:cNvSpPr>
          <p:nvPr>
            <p:ph type="body" sz="half" idx="3"/>
          </p:nvPr>
        </p:nvSpPr>
        <p:spPr>
          <a:xfrm>
            <a:off x="7086600" y="1905000"/>
            <a:ext cx="3505200" cy="4572000"/>
          </a:xfrm>
        </p:spPr>
        <p:txBody>
          <a:bodyPr/>
          <a:lstStyle/>
          <a:p>
            <a:pPr eaLnBrk="1" hangingPunct="1">
              <a:buFont typeface="Wingdings" panose="05000000000000000000" pitchFamily="2" charset="2"/>
              <a:buNone/>
            </a:pPr>
            <a:r>
              <a:rPr lang="en-US" altLang="en-US" sz="2400">
                <a:latin typeface="Arial Narrow" panose="020B0606020202030204" pitchFamily="34" charset="0"/>
              </a:rPr>
              <a:t>	The record of Nebuchadnezzar II’s early years appear on Chronicle 5 of the Babylonian Chronicle texts. They describe his defeat of Neco II at Carchemish (obverse side), his own severe losses when he invaded Egypt and his siege of Jerusalem (reverse side).</a:t>
            </a:r>
          </a:p>
        </p:txBody>
      </p:sp>
      <p:sp>
        <p:nvSpPr>
          <p:cNvPr id="250884" name="Text Box 10">
            <a:extLst>
              <a:ext uri="{FF2B5EF4-FFF2-40B4-BE49-F238E27FC236}">
                <a16:creationId xmlns:a16="http://schemas.microsoft.com/office/drawing/2014/main" id="{704B2D1C-140E-4E2D-92FA-3A4DACDB0A57}"/>
              </a:ext>
            </a:extLst>
          </p:cNvPr>
          <p:cNvSpPr txBox="1">
            <a:spLocks noChangeArrowheads="1"/>
          </p:cNvSpPr>
          <p:nvPr/>
        </p:nvSpPr>
        <p:spPr bwMode="auto">
          <a:xfrm>
            <a:off x="1752600" y="3200400"/>
            <a:ext cx="55626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i="1">
                <a:solidFill>
                  <a:srgbClr val="000000"/>
                </a:solidFill>
                <a:latin typeface="Arial Narrow" panose="020B0606020202030204" pitchFamily="34" charset="0"/>
              </a:rPr>
              <a:t>“In the seventh year: In the month Kislev the king of Akkad [Nebuchadnezzar] mustered his army and marched to Hattu [Palestine]. He encamped against the city of Judah [Jerusalem] and on the second day of the month Adar he captured the city (and) seized (its) king. A king of his own choice he appointed in the city (and) taking the vast tribute he brought it to Babylon.”</a:t>
            </a:r>
          </a:p>
        </p:txBody>
      </p:sp>
      <p:pic>
        <p:nvPicPr>
          <p:cNvPr id="250885" name="Picture 20" descr="ps089241_l">
            <a:extLst>
              <a:ext uri="{FF2B5EF4-FFF2-40B4-BE49-F238E27FC236}">
                <a16:creationId xmlns:a16="http://schemas.microsoft.com/office/drawing/2014/main" id="{A816EA3D-C303-40AF-9D7E-A1B87342C2D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8200" y="228600"/>
            <a:ext cx="21415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6" name="Picture 22" descr="Obverse of tablet">
            <a:extLst>
              <a:ext uri="{FF2B5EF4-FFF2-40B4-BE49-F238E27FC236}">
                <a16:creationId xmlns:a16="http://schemas.microsoft.com/office/drawing/2014/main" id="{0B2E8172-3057-432F-852D-EF87AF5460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8376" y="228600"/>
            <a:ext cx="21764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dir="in"/>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Slide Number Placeholder 6">
            <a:extLst>
              <a:ext uri="{FF2B5EF4-FFF2-40B4-BE49-F238E27FC236}">
                <a16:creationId xmlns:a16="http://schemas.microsoft.com/office/drawing/2014/main" id="{10458D6A-650D-9141-4F73-22CBC27619F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DA6B6D-D0C8-491C-B10E-F1715F70A65F}" type="slidenum">
              <a:rPr kumimoji="0" lang="en-US" altLang="en-US" sz="1200" b="0" i="0" u="none" strike="noStrike" kern="1200" cap="none" spc="0" normalizeH="0" baseline="0" noProof="0" smtClean="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396292" name="Rectangle 4">
            <a:extLst>
              <a:ext uri="{FF2B5EF4-FFF2-40B4-BE49-F238E27FC236}">
                <a16:creationId xmlns:a16="http://schemas.microsoft.com/office/drawing/2014/main" id="{B6C2F39F-4FC7-CF1B-F143-8C289433F842}"/>
              </a:ext>
            </a:extLst>
          </p:cNvPr>
          <p:cNvSpPr>
            <a:spLocks noGrp="1" noChangeArrowheads="1"/>
          </p:cNvSpPr>
          <p:nvPr>
            <p:ph type="title"/>
          </p:nvPr>
        </p:nvSpPr>
        <p:spPr>
          <a:xfrm>
            <a:off x="641684" y="577515"/>
            <a:ext cx="10940716" cy="1327485"/>
          </a:xfrm>
        </p:spPr>
        <p:txBody>
          <a:bodyPr/>
          <a:lstStyle/>
          <a:p>
            <a:pPr algn="l" eaLnBrk="1" hangingPunct="1">
              <a:defRPr/>
            </a:pPr>
            <a:r>
              <a:rPr lang="en-US" altLang="en-US" sz="2800" dirty="0"/>
              <a:t>In July 2008, another bulla was discovered </a:t>
            </a:r>
            <a:r>
              <a:rPr lang="en-US" altLang="en-US" sz="2800" i="1" dirty="0"/>
              <a:t>in situ</a:t>
            </a:r>
            <a:r>
              <a:rPr lang="en-US" altLang="en-US" sz="2800" dirty="0"/>
              <a:t> by archaeologist Eilat Mazar about 600 feet south of the temple mount.</a:t>
            </a:r>
          </a:p>
        </p:txBody>
      </p:sp>
      <p:sp>
        <p:nvSpPr>
          <p:cNvPr id="396294" name="Rectangle 6">
            <a:extLst>
              <a:ext uri="{FF2B5EF4-FFF2-40B4-BE49-F238E27FC236}">
                <a16:creationId xmlns:a16="http://schemas.microsoft.com/office/drawing/2014/main" id="{8BC54803-D8AF-B056-EC80-2152C9FDB2D7}"/>
              </a:ext>
            </a:extLst>
          </p:cNvPr>
          <p:cNvSpPr>
            <a:spLocks noGrp="1" noChangeArrowheads="1"/>
          </p:cNvSpPr>
          <p:nvPr>
            <p:ph type="body" sz="half" idx="2"/>
          </p:nvPr>
        </p:nvSpPr>
        <p:spPr>
          <a:xfrm>
            <a:off x="6553200" y="2209800"/>
            <a:ext cx="5029200" cy="4038599"/>
          </a:xfrm>
        </p:spPr>
        <p:txBody>
          <a:bodyPr/>
          <a:lstStyle/>
          <a:p>
            <a:pPr eaLnBrk="1" hangingPunct="1">
              <a:buFont typeface="Wingdings" panose="05000000000000000000" pitchFamily="2" charset="2"/>
              <a:buNone/>
              <a:defRPr/>
            </a:pPr>
            <a:r>
              <a:rPr lang="en-US" altLang="en-US" sz="2800" dirty="0">
                <a:solidFill>
                  <a:srgbClr val="00EAE4"/>
                </a:solidFill>
                <a:latin typeface="Arial Black" panose="020B0A04020102020204" pitchFamily="34" charset="0"/>
              </a:rPr>
              <a:t>The seal impression was of Gedaliah ben </a:t>
            </a:r>
            <a:r>
              <a:rPr lang="en-US" altLang="en-US" sz="2800" dirty="0" err="1">
                <a:solidFill>
                  <a:srgbClr val="00EAE4"/>
                </a:solidFill>
                <a:latin typeface="Arial Black" panose="020B0A04020102020204" pitchFamily="34" charset="0"/>
              </a:rPr>
              <a:t>Pashur</a:t>
            </a:r>
            <a:r>
              <a:rPr lang="en-US" altLang="en-US" sz="2800" dirty="0">
                <a:solidFill>
                  <a:srgbClr val="00EAE4"/>
                </a:solidFill>
                <a:latin typeface="Arial Black" panose="020B0A04020102020204" pitchFamily="34" charset="0"/>
              </a:rPr>
              <a:t>, who accompanied </a:t>
            </a:r>
            <a:r>
              <a:rPr lang="en-US" altLang="en-US" sz="2800" dirty="0" err="1">
                <a:solidFill>
                  <a:srgbClr val="00EAE4"/>
                </a:solidFill>
                <a:latin typeface="Arial Black" panose="020B0A04020102020204" pitchFamily="34" charset="0"/>
              </a:rPr>
              <a:t>Jehucal</a:t>
            </a:r>
            <a:r>
              <a:rPr lang="en-US" altLang="en-US" sz="2800" dirty="0">
                <a:solidFill>
                  <a:srgbClr val="00EAE4"/>
                </a:solidFill>
                <a:latin typeface="Arial Black" panose="020B0A04020102020204" pitchFamily="34" charset="0"/>
              </a:rPr>
              <a:t> ben </a:t>
            </a:r>
            <a:r>
              <a:rPr lang="en-US" altLang="en-US" sz="2800" dirty="0" err="1">
                <a:solidFill>
                  <a:srgbClr val="00EAE4"/>
                </a:solidFill>
                <a:latin typeface="Arial Black" panose="020B0A04020102020204" pitchFamily="34" charset="0"/>
              </a:rPr>
              <a:t>Shelemiah</a:t>
            </a:r>
            <a:r>
              <a:rPr lang="en-US" altLang="en-US" sz="2800" dirty="0">
                <a:solidFill>
                  <a:srgbClr val="00EAE4"/>
                </a:solidFill>
                <a:latin typeface="Arial Black" panose="020B0A04020102020204" pitchFamily="34" charset="0"/>
              </a:rPr>
              <a:t> to arrest Jeremiah (Je. 38:1).</a:t>
            </a:r>
          </a:p>
        </p:txBody>
      </p:sp>
      <p:pic>
        <p:nvPicPr>
          <p:cNvPr id="180229" name="Picture 7">
            <a:extLst>
              <a:ext uri="{FF2B5EF4-FFF2-40B4-BE49-F238E27FC236}">
                <a16:creationId xmlns:a16="http://schemas.microsoft.com/office/drawing/2014/main" id="{7FC3C98F-1AB5-3A34-EE9B-DF5C304E7B6D}"/>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a:fillRect/>
          </a:stretch>
        </p:blipFill>
        <p:spPr>
          <a:xfrm>
            <a:off x="1524000" y="2209800"/>
            <a:ext cx="48006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0230" name="Text Box 8">
            <a:extLst>
              <a:ext uri="{FF2B5EF4-FFF2-40B4-BE49-F238E27FC236}">
                <a16:creationId xmlns:a16="http://schemas.microsoft.com/office/drawing/2014/main" id="{3AA6B8C2-1FE5-3B42-9174-7B5C97A7BB28}"/>
              </a:ext>
            </a:extLst>
          </p:cNvPr>
          <p:cNvSpPr txBox="1">
            <a:spLocks noChangeArrowheads="1"/>
          </p:cNvSpPr>
          <p:nvPr/>
        </p:nvSpPr>
        <p:spPr bwMode="auto">
          <a:xfrm>
            <a:off x="1676400" y="5486401"/>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Gabri Laron/Hebrew University/Dr. Eilat Mazar</a:t>
            </a:r>
          </a:p>
        </p:txBody>
      </p:sp>
    </p:spTree>
    <p:extLst>
      <p:ext uri="{BB962C8B-B14F-4D97-AF65-F5344CB8AC3E}">
        <p14:creationId xmlns:p14="http://schemas.microsoft.com/office/powerpoint/2010/main" val="3392343037"/>
      </p:ext>
    </p:extLst>
  </p:cSld>
  <p:clrMapOvr>
    <a:masterClrMapping/>
  </p:clrMapOvr>
  <p:transition>
    <p:wipe dir="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2274" name="Slide Number Placeholder 6">
            <a:extLst>
              <a:ext uri="{FF2B5EF4-FFF2-40B4-BE49-F238E27FC236}">
                <a16:creationId xmlns:a16="http://schemas.microsoft.com/office/drawing/2014/main" id="{283C843D-602C-B3DE-A9B4-85EC80AE6B2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A7662111-9EC7-4DA0-8AD2-801AFBD06FD2}" type="slidenum">
              <a:rPr lang="en-US" altLang="en-US">
                <a:solidFill>
                  <a:srgbClr val="FFFFFF"/>
                </a:solidFill>
              </a:rPr>
              <a:pPr fontAlgn="base">
                <a:spcBef>
                  <a:spcPct val="0"/>
                </a:spcBef>
                <a:spcAft>
                  <a:spcPct val="0"/>
                </a:spcAft>
              </a:pPr>
              <a:t>171</a:t>
            </a:fld>
            <a:endParaRPr lang="en-US" altLang="en-US">
              <a:solidFill>
                <a:srgbClr val="FFFFFF"/>
              </a:solidFill>
            </a:endParaRPr>
          </a:p>
        </p:txBody>
      </p:sp>
      <p:sp>
        <p:nvSpPr>
          <p:cNvPr id="292868" name="Rectangle 4">
            <a:extLst>
              <a:ext uri="{FF2B5EF4-FFF2-40B4-BE49-F238E27FC236}">
                <a16:creationId xmlns:a16="http://schemas.microsoft.com/office/drawing/2014/main" id="{50C27D61-318B-8767-48CC-D2C858A1A29E}"/>
              </a:ext>
            </a:extLst>
          </p:cNvPr>
          <p:cNvSpPr>
            <a:spLocks noGrp="1" noChangeArrowheads="1"/>
          </p:cNvSpPr>
          <p:nvPr>
            <p:ph type="title"/>
          </p:nvPr>
        </p:nvSpPr>
        <p:spPr>
          <a:xfrm>
            <a:off x="5671552" y="301542"/>
            <a:ext cx="6132095" cy="1381125"/>
          </a:xfrm>
        </p:spPr>
        <p:txBody>
          <a:bodyPr/>
          <a:lstStyle/>
          <a:p>
            <a:pPr eaLnBrk="1" hangingPunct="1">
              <a:defRPr/>
            </a:pPr>
            <a:r>
              <a:rPr lang="en-US" altLang="en-US" sz="4800" dirty="0">
                <a:latin typeface="Harlow Solid Italic" pitchFamily="82" charset="0"/>
              </a:rPr>
              <a:t>In the Cistern</a:t>
            </a:r>
            <a:br>
              <a:rPr lang="en-US" altLang="en-US" sz="6600" dirty="0">
                <a:latin typeface="Harlow Solid Italic" pitchFamily="82" charset="0"/>
              </a:rPr>
            </a:br>
            <a:r>
              <a:rPr lang="en-US" altLang="en-US" sz="2400" i="1" dirty="0">
                <a:latin typeface="Arial Narrow" panose="020B0606020202030204" pitchFamily="34" charset="0"/>
              </a:rPr>
              <a:t>38:1-13</a:t>
            </a:r>
            <a:endParaRPr lang="en-US" altLang="en-US" sz="2400" i="1" dirty="0">
              <a:latin typeface="Harlow Solid Italic" pitchFamily="82" charset="0"/>
            </a:endParaRPr>
          </a:p>
        </p:txBody>
      </p:sp>
      <p:sp>
        <p:nvSpPr>
          <p:cNvPr id="292870" name="Rectangle 6">
            <a:extLst>
              <a:ext uri="{FF2B5EF4-FFF2-40B4-BE49-F238E27FC236}">
                <a16:creationId xmlns:a16="http://schemas.microsoft.com/office/drawing/2014/main" id="{EC5CC985-43B5-BC72-DE9A-97F41E14FE47}"/>
              </a:ext>
            </a:extLst>
          </p:cNvPr>
          <p:cNvSpPr>
            <a:spLocks noGrp="1" noChangeArrowheads="1"/>
          </p:cNvSpPr>
          <p:nvPr>
            <p:ph type="body" sz="half" idx="2"/>
          </p:nvPr>
        </p:nvSpPr>
        <p:spPr>
          <a:xfrm>
            <a:off x="6629400" y="2012407"/>
            <a:ext cx="4828674" cy="4219074"/>
          </a:xfrm>
        </p:spPr>
        <p:txBody>
          <a:bodyPr/>
          <a:lstStyle/>
          <a:p>
            <a:pPr eaLnBrk="1" hangingPunct="1">
              <a:lnSpc>
                <a:spcPct val="90000"/>
              </a:lnSpc>
              <a:buFont typeface="Wingdings" panose="05000000000000000000" pitchFamily="2" charset="2"/>
              <a:buNone/>
              <a:defRPr/>
            </a:pPr>
            <a:r>
              <a:rPr lang="en-US" altLang="en-US" sz="2400" b="1" dirty="0">
                <a:solidFill>
                  <a:srgbClr val="FFFF99"/>
                </a:solidFill>
                <a:latin typeface="Arial Narrow" panose="020B0606020202030204" pitchFamily="34" charset="0"/>
              </a:rPr>
              <a:t>Jeremiah’s advice that the citizens of Jerusalem should surrender to the Babylonians was taken to be a traitorous act.</a:t>
            </a:r>
          </a:p>
          <a:p>
            <a:pPr eaLnBrk="1" hangingPunct="1">
              <a:lnSpc>
                <a:spcPct val="90000"/>
              </a:lnSpc>
              <a:defRPr/>
            </a:pPr>
            <a:r>
              <a:rPr lang="en-US" altLang="en-US" sz="2000" b="1" i="1" dirty="0">
                <a:latin typeface="Arial Narrow" panose="020B0606020202030204" pitchFamily="34" charset="0"/>
              </a:rPr>
              <a:t>Jeremiah was lowered into a cistern into the mud.</a:t>
            </a:r>
          </a:p>
          <a:p>
            <a:pPr eaLnBrk="1" hangingPunct="1">
              <a:lnSpc>
                <a:spcPct val="90000"/>
              </a:lnSpc>
              <a:defRPr/>
            </a:pPr>
            <a:r>
              <a:rPr lang="en-US" altLang="en-US" sz="2000" b="1" i="1" dirty="0">
                <a:latin typeface="Arial Narrow" panose="020B0606020202030204" pitchFamily="34" charset="0"/>
              </a:rPr>
              <a:t>With permission from Zedekiah, </a:t>
            </a:r>
            <a:r>
              <a:rPr lang="en-US" altLang="en-US" sz="2000" b="1" i="1" dirty="0" err="1">
                <a:latin typeface="Arial Narrow" panose="020B0606020202030204" pitchFamily="34" charset="0"/>
              </a:rPr>
              <a:t>Ebed</a:t>
            </a:r>
            <a:r>
              <a:rPr lang="en-US" altLang="en-US" sz="2000" b="1" i="1" dirty="0">
                <a:latin typeface="Arial Narrow" panose="020B0606020202030204" pitchFamily="34" charset="0"/>
              </a:rPr>
              <a:t>-Melech rescued Jeremiah so that he remained under courtyard arrest.</a:t>
            </a:r>
          </a:p>
          <a:p>
            <a:pPr eaLnBrk="1" hangingPunct="1">
              <a:lnSpc>
                <a:spcPct val="90000"/>
              </a:lnSpc>
              <a:buFont typeface="Wingdings" panose="05000000000000000000" pitchFamily="2" charset="2"/>
              <a:buNone/>
              <a:defRPr/>
            </a:pPr>
            <a:endParaRPr lang="en-US" altLang="en-US" sz="800" dirty="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000" b="1" dirty="0">
                <a:solidFill>
                  <a:srgbClr val="FF9933"/>
                </a:solidFill>
                <a:latin typeface="Arial Narrow" panose="020B0606020202030204" pitchFamily="34" charset="0"/>
              </a:rPr>
              <a:t>Unlike this cistern excavated at Gibeon, Jeremiah’s place of punishment presumably had no stairway.</a:t>
            </a:r>
          </a:p>
        </p:txBody>
      </p:sp>
      <p:pic>
        <p:nvPicPr>
          <p:cNvPr id="182277" name="Picture 7">
            <a:extLst>
              <a:ext uri="{FF2B5EF4-FFF2-40B4-BE49-F238E27FC236}">
                <a16:creationId xmlns:a16="http://schemas.microsoft.com/office/drawing/2014/main" id="{2D9F5624-FAA4-E5F7-874C-BBD849E8C4FC}"/>
              </a:ext>
            </a:extLst>
          </p:cNvPr>
          <p:cNvPicPr>
            <a:picLocks noGrp="1" noChangeAspect="1" noChangeArrowheads="1"/>
          </p:cNvPicPr>
          <p:nvPr>
            <p:ph sz="half" idx="1"/>
          </p:nvPr>
        </p:nvPicPr>
        <p:blipFill>
          <a:blip r:embed="rId2">
            <a:lum bright="-6000" contrast="18000"/>
            <a:extLst>
              <a:ext uri="{28A0092B-C50C-407E-A947-70E740481C1C}">
                <a14:useLocalDpi xmlns:a14="http://schemas.microsoft.com/office/drawing/2010/main"/>
              </a:ext>
            </a:extLst>
          </a:blip>
          <a:srcRect/>
          <a:stretch>
            <a:fillRect/>
          </a:stretch>
        </p:blipFill>
        <p:spPr>
          <a:xfrm>
            <a:off x="316453" y="424238"/>
            <a:ext cx="6149691" cy="61322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2870">
                                            <p:txEl>
                                              <p:pRg st="1" end="1"/>
                                            </p:txEl>
                                          </p:spTgt>
                                        </p:tgtEl>
                                        <p:attrNameLst>
                                          <p:attrName>style.visibility</p:attrName>
                                        </p:attrNameLst>
                                      </p:cBhvr>
                                      <p:to>
                                        <p:strVal val="visible"/>
                                      </p:to>
                                    </p:set>
                                    <p:anim calcmode="lin" valueType="num">
                                      <p:cBhvr additive="base">
                                        <p:cTn id="7" dur="500" fill="hold"/>
                                        <p:tgtEl>
                                          <p:spTgt spid="29287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28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2870">
                                            <p:txEl>
                                              <p:pRg st="2" end="2"/>
                                            </p:txEl>
                                          </p:spTgt>
                                        </p:tgtEl>
                                        <p:attrNameLst>
                                          <p:attrName>style.visibility</p:attrName>
                                        </p:attrNameLst>
                                      </p:cBhvr>
                                      <p:to>
                                        <p:strVal val="visible"/>
                                      </p:to>
                                    </p:set>
                                    <p:anim calcmode="lin" valueType="num">
                                      <p:cBhvr additive="base">
                                        <p:cTn id="13" dur="500" fill="hold"/>
                                        <p:tgtEl>
                                          <p:spTgt spid="29287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28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92870">
                                            <p:txEl>
                                              <p:pRg st="4" end="4"/>
                                            </p:txEl>
                                          </p:spTgt>
                                        </p:tgtEl>
                                        <p:attrNameLst>
                                          <p:attrName>style.visibility</p:attrName>
                                        </p:attrNameLst>
                                      </p:cBhvr>
                                      <p:to>
                                        <p:strVal val="visible"/>
                                      </p:to>
                                    </p:set>
                                    <p:anim calcmode="lin" valueType="num">
                                      <p:cBhvr>
                                        <p:cTn id="19" dur="500" fill="hold"/>
                                        <p:tgtEl>
                                          <p:spTgt spid="292870">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9287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713873" y="337117"/>
            <a:ext cx="10868527" cy="5941446"/>
          </a:xfrm>
        </p:spPr>
        <p:txBody>
          <a:bodyPr/>
          <a:lstStyle/>
          <a:p>
            <a:pPr marL="0" indent="0">
              <a:buNone/>
            </a:pPr>
            <a:r>
              <a:rPr lang="en-US" i="1" dirty="0">
                <a:solidFill>
                  <a:srgbClr val="FFC000"/>
                </a:solidFill>
                <a:latin typeface="Calibri" panose="020F0502020204030204" pitchFamily="34" charset="0"/>
              </a:rPr>
              <a:t>	”Then King Zedekiah sent for Jeremiah the prophet and had him brought to the third entrance to the temple of Yahweh. ‘I am going to ask you something,’ the king said to Jeremiah. ‘Do not hide anything from me.’ </a:t>
            </a:r>
          </a:p>
          <a:p>
            <a:pPr marL="0" indent="0">
              <a:buNone/>
            </a:pPr>
            <a:r>
              <a:rPr lang="en-US" i="1" dirty="0">
                <a:solidFill>
                  <a:srgbClr val="FFC000"/>
                </a:solidFill>
                <a:latin typeface="Calibri" panose="020F0502020204030204" pitchFamily="34" charset="0"/>
              </a:rPr>
              <a:t>	Jeremiah said to Zedekiah, ‘If I give you an answer, will you not kill me? Even if I did give you counsel, you would not listen to me.’ </a:t>
            </a:r>
          </a:p>
          <a:p>
            <a:pPr marL="0" indent="0">
              <a:buNone/>
            </a:pPr>
            <a:r>
              <a:rPr lang="en-US" i="1" dirty="0">
                <a:solidFill>
                  <a:srgbClr val="FFC000"/>
                </a:solidFill>
                <a:latin typeface="Calibri" panose="020F0502020204030204" pitchFamily="34" charset="0"/>
              </a:rPr>
              <a:t>	But King Zedekiah swore this oath secretly to Jeremiah: ‘As surely as Yahweh lives, who has given us breath, I will neither kill you nor hand you over to those who want to kill you.’”</a:t>
            </a:r>
            <a:endParaRPr lang="en-US" sz="800" b="1"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6220413"/>
      </p:ext>
    </p:extLst>
  </p:cSld>
  <p:clrMapOvr>
    <a:masterClrMapping/>
  </p:clrMapOvr>
  <p:transition>
    <p:wipe dir="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635066" y="708659"/>
            <a:ext cx="10921867" cy="4632643"/>
          </a:xfrm>
        </p:spPr>
        <p:txBody>
          <a:bodyPr/>
          <a:lstStyle/>
          <a:p>
            <a:pPr marL="0" indent="0">
              <a:buNone/>
            </a:pPr>
            <a:r>
              <a:rPr lang="en-US" i="1" dirty="0">
                <a:solidFill>
                  <a:srgbClr val="FFC000"/>
                </a:solidFill>
                <a:latin typeface="Calibri" panose="020F0502020204030204" pitchFamily="34" charset="0"/>
              </a:rPr>
              <a:t>	Then Jeremiah said to Zedekiah, "This is what the Yahweh </a:t>
            </a:r>
            <a:r>
              <a:rPr lang="en-US" i="1" dirty="0" err="1">
                <a:solidFill>
                  <a:srgbClr val="FFC000"/>
                </a:solidFill>
                <a:latin typeface="Calibri" panose="020F0502020204030204" pitchFamily="34" charset="0"/>
              </a:rPr>
              <a:t>Tsabaoth</a:t>
            </a:r>
            <a:r>
              <a:rPr lang="en-US" i="1" dirty="0">
                <a:solidFill>
                  <a:srgbClr val="FFC000"/>
                </a:solidFill>
                <a:latin typeface="Calibri" panose="020F0502020204030204" pitchFamily="34" charset="0"/>
              </a:rPr>
              <a:t>, the God of Israel, says: 'If you surrender to the officers of the king of Babylon, your life will be spared and this city will not be burned down; you and your family will live. But if you will not surrender to the officers of the king of Babylon, this city will be given into the hands of the Babylonians and they will burn it down; you yourself will not escape from them.’"</a:t>
            </a:r>
            <a:r>
              <a:rPr lang="en-US" sz="2400" i="1" dirty="0">
                <a:solidFill>
                  <a:srgbClr val="FFC000"/>
                </a:solidFill>
                <a:latin typeface="Calibri" panose="020F0502020204030204" pitchFamily="34" charset="0"/>
                <a:cs typeface="Calibri" panose="020F0502020204030204" pitchFamily="34" charset="0"/>
              </a:rPr>
              <a:t>	</a:t>
            </a:r>
            <a:r>
              <a:rPr lang="en-US" sz="2400" i="1" dirty="0">
                <a:solidFill>
                  <a:srgbClr val="FFCC66"/>
                </a:solidFill>
                <a:latin typeface="Calibri" panose="020F0502020204030204" pitchFamily="34" charset="0"/>
                <a:cs typeface="Calibri" panose="020F0502020204030204" pitchFamily="34" charset="0"/>
              </a:rPr>
              <a:t>				</a:t>
            </a:r>
            <a:r>
              <a:rPr lang="en-US" sz="2400" dirty="0">
                <a:solidFill>
                  <a:srgbClr val="FFCC66"/>
                </a:solidFill>
                <a:latin typeface="Calibri" panose="020F0502020204030204" pitchFamily="34" charset="0"/>
                <a:cs typeface="Calibri" panose="020F0502020204030204" pitchFamily="34" charset="0"/>
              </a:rPr>
              <a:t>	</a:t>
            </a:r>
          </a:p>
          <a:p>
            <a:pPr marL="0" indent="0">
              <a:buNone/>
            </a:pPr>
            <a:endParaRPr lang="en-US" sz="2400" b="1" dirty="0">
              <a:solidFill>
                <a:srgbClr val="FFCC66"/>
              </a:solidFill>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							Jer. 38:14-18</a:t>
            </a:r>
            <a:endParaRPr lang="en-US" sz="2400" dirty="0">
              <a:latin typeface="Calibri" panose="020F0502020204030204" pitchFamily="34" charset="0"/>
              <a:cs typeface="Calibri" panose="020F0502020204030204" pitchFamily="34" charset="0"/>
            </a:endParaRPr>
          </a:p>
          <a:p>
            <a:pPr marL="0" indent="0">
              <a:buNone/>
            </a:pPr>
            <a:endParaRPr lang="en-US" sz="800" b="1"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3991029"/>
      </p:ext>
    </p:extLst>
  </p:cSld>
  <p:clrMapOvr>
    <a:masterClrMapping/>
  </p:clrMapOvr>
  <p:transition>
    <p:wipe dir="r"/>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Slide Number Placeholder 5">
            <a:extLst>
              <a:ext uri="{FF2B5EF4-FFF2-40B4-BE49-F238E27FC236}">
                <a16:creationId xmlns:a16="http://schemas.microsoft.com/office/drawing/2014/main" id="{4796BF53-89D7-D94F-671E-9D3F16331E9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3C2031C8-5AFD-484B-BF00-6C9F923085A2}" type="slidenum">
              <a:rPr lang="en-US" altLang="en-US">
                <a:solidFill>
                  <a:srgbClr val="FFFFFF"/>
                </a:solidFill>
              </a:rPr>
              <a:pPr fontAlgn="base">
                <a:spcBef>
                  <a:spcPct val="0"/>
                </a:spcBef>
                <a:spcAft>
                  <a:spcPct val="0"/>
                </a:spcAft>
              </a:pPr>
              <a:t>174</a:t>
            </a:fld>
            <a:endParaRPr lang="en-US" altLang="en-US">
              <a:solidFill>
                <a:srgbClr val="FFFFFF"/>
              </a:solidFill>
            </a:endParaRPr>
          </a:p>
        </p:txBody>
      </p:sp>
      <p:sp>
        <p:nvSpPr>
          <p:cNvPr id="296962" name="Rectangle 2">
            <a:extLst>
              <a:ext uri="{FF2B5EF4-FFF2-40B4-BE49-F238E27FC236}">
                <a16:creationId xmlns:a16="http://schemas.microsoft.com/office/drawing/2014/main" id="{D249263F-CCE8-F226-9017-3F7CEAFAB9D5}"/>
              </a:ext>
            </a:extLst>
          </p:cNvPr>
          <p:cNvSpPr>
            <a:spLocks noGrp="1" noChangeArrowheads="1"/>
          </p:cNvSpPr>
          <p:nvPr>
            <p:ph type="title"/>
          </p:nvPr>
        </p:nvSpPr>
        <p:spPr/>
        <p:txBody>
          <a:bodyPr/>
          <a:lstStyle/>
          <a:p>
            <a:pPr eaLnBrk="1" hangingPunct="1">
              <a:defRPr/>
            </a:pPr>
            <a:r>
              <a:rPr lang="en-US" altLang="en-US" sz="4000">
                <a:solidFill>
                  <a:schemeClr val="hlink"/>
                </a:solidFill>
                <a:latin typeface="Berlin Sans FB Demi" panose="020E0802020502020306" pitchFamily="34" charset="0"/>
              </a:rPr>
              <a:t>Private Oracle to Zedekiah</a:t>
            </a:r>
            <a:br>
              <a:rPr lang="en-US" altLang="en-US" sz="4000">
                <a:solidFill>
                  <a:schemeClr val="hlink"/>
                </a:solidFill>
                <a:latin typeface="Berlin Sans FB Demi" panose="020E0802020502020306" pitchFamily="34" charset="0"/>
              </a:rPr>
            </a:br>
            <a:r>
              <a:rPr lang="en-US" altLang="en-US" sz="2400">
                <a:solidFill>
                  <a:schemeClr val="hlink"/>
                </a:solidFill>
                <a:latin typeface="Arial Narrow" panose="020B0606020202030204" pitchFamily="34" charset="0"/>
              </a:rPr>
              <a:t>38:14-28</a:t>
            </a:r>
            <a:endParaRPr lang="en-US" altLang="en-US" sz="4000">
              <a:solidFill>
                <a:schemeClr val="hlink"/>
              </a:solidFill>
              <a:latin typeface="Berlin Sans FB Demi" panose="020E0802020502020306" pitchFamily="34" charset="0"/>
            </a:endParaRPr>
          </a:p>
        </p:txBody>
      </p:sp>
      <p:sp>
        <p:nvSpPr>
          <p:cNvPr id="296963" name="Rectangle 3">
            <a:extLst>
              <a:ext uri="{FF2B5EF4-FFF2-40B4-BE49-F238E27FC236}">
                <a16:creationId xmlns:a16="http://schemas.microsoft.com/office/drawing/2014/main" id="{6619C50A-FA7F-92F7-A494-8CC50253A78A}"/>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dirty="0">
                <a:solidFill>
                  <a:srgbClr val="FF9933"/>
                </a:solidFill>
                <a:latin typeface="Cooper Black" panose="0208090404030B020404" pitchFamily="18" charset="0"/>
              </a:rPr>
              <a:t>So, once more, Zedekiah called for Jeremiah’s counsel:</a:t>
            </a:r>
            <a:r>
              <a:rPr lang="en-US" altLang="en-US" sz="2800" dirty="0">
                <a:latin typeface="Cooper Black" panose="0208090404030B020404" pitchFamily="18" charset="0"/>
              </a:rPr>
              <a:t>  </a:t>
            </a:r>
          </a:p>
          <a:p>
            <a:pPr eaLnBrk="1" hangingPunct="1">
              <a:defRPr/>
            </a:pPr>
            <a:r>
              <a:rPr lang="en-US" altLang="en-US" sz="2400" i="1" dirty="0">
                <a:solidFill>
                  <a:srgbClr val="FFFF99"/>
                </a:solidFill>
                <a:latin typeface="Arial Rounded MT Bold" panose="020F0704030504030204" pitchFamily="34" charset="0"/>
              </a:rPr>
              <a:t>Jeremiah’s response was chilling: the king’s only chance for survival was surrender.</a:t>
            </a:r>
          </a:p>
          <a:p>
            <a:pPr eaLnBrk="1" hangingPunct="1">
              <a:defRPr/>
            </a:pPr>
            <a:r>
              <a:rPr lang="en-US" altLang="en-US" sz="2400" i="1" dirty="0">
                <a:solidFill>
                  <a:srgbClr val="FFFF99"/>
                </a:solidFill>
                <a:latin typeface="Arial Rounded MT Bold" panose="020F0704030504030204" pitchFamily="34" charset="0"/>
              </a:rPr>
              <a:t>Zedekiah, for his part, was afraid that if he surrendered he would be abused by Jews who already had defected.</a:t>
            </a:r>
          </a:p>
          <a:p>
            <a:pPr eaLnBrk="1" hangingPunct="1">
              <a:defRPr/>
            </a:pPr>
            <a:r>
              <a:rPr lang="en-US" altLang="en-US" sz="2400" i="1" dirty="0">
                <a:solidFill>
                  <a:srgbClr val="FFFF99"/>
                </a:solidFill>
                <a:latin typeface="Arial Rounded MT Bold" panose="020F0704030504030204" pitchFamily="34" charset="0"/>
              </a:rPr>
              <a:t>Indecisive to the end, Zedekiah seemed paralyzed to act.</a:t>
            </a:r>
          </a:p>
          <a:p>
            <a:pPr eaLnBrk="1" hangingPunct="1">
              <a:defRPr/>
            </a:pPr>
            <a:r>
              <a:rPr lang="en-US" altLang="en-US" sz="2400" i="1" dirty="0">
                <a:solidFill>
                  <a:srgbClr val="FFFF99"/>
                </a:solidFill>
                <a:latin typeface="Arial Rounded MT Bold" panose="020F0704030504030204" pitchFamily="34" charset="0"/>
              </a:rPr>
              <a:t>He only asked that Jeremiah not reveal their private conversation.</a:t>
            </a:r>
          </a:p>
          <a:p>
            <a:pPr eaLnBrk="1" hangingPunct="1">
              <a:defRPr/>
            </a:pPr>
            <a:endParaRPr lang="en-US" altLang="en-US" sz="2400" i="1" dirty="0">
              <a:solidFill>
                <a:srgbClr val="FFFF99"/>
              </a:solidFill>
              <a:latin typeface="Arial Rounded MT Bold" panose="020F070403050403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6963">
                                            <p:txEl>
                                              <p:pRg st="1" end="1"/>
                                            </p:txEl>
                                          </p:spTgt>
                                        </p:tgtEl>
                                        <p:attrNameLst>
                                          <p:attrName>style.visibility</p:attrName>
                                        </p:attrNameLst>
                                      </p:cBhvr>
                                      <p:to>
                                        <p:strVal val="visible"/>
                                      </p:to>
                                    </p:set>
                                    <p:anim calcmode="lin" valueType="num">
                                      <p:cBhvr additive="base">
                                        <p:cTn id="7" dur="500" fill="hold"/>
                                        <p:tgtEl>
                                          <p:spTgt spid="2969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6963">
                                            <p:txEl>
                                              <p:pRg st="2" end="2"/>
                                            </p:txEl>
                                          </p:spTgt>
                                        </p:tgtEl>
                                        <p:attrNameLst>
                                          <p:attrName>style.visibility</p:attrName>
                                        </p:attrNameLst>
                                      </p:cBhvr>
                                      <p:to>
                                        <p:strVal val="visible"/>
                                      </p:to>
                                    </p:set>
                                    <p:anim calcmode="lin" valueType="num">
                                      <p:cBhvr additive="base">
                                        <p:cTn id="13" dur="500" fill="hold"/>
                                        <p:tgtEl>
                                          <p:spTgt spid="2969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6963">
                                            <p:txEl>
                                              <p:pRg st="3" end="3"/>
                                            </p:txEl>
                                          </p:spTgt>
                                        </p:tgtEl>
                                        <p:attrNameLst>
                                          <p:attrName>style.visibility</p:attrName>
                                        </p:attrNameLst>
                                      </p:cBhvr>
                                      <p:to>
                                        <p:strVal val="visible"/>
                                      </p:to>
                                    </p:set>
                                    <p:anim calcmode="lin" valueType="num">
                                      <p:cBhvr additive="base">
                                        <p:cTn id="19" dur="500" fill="hold"/>
                                        <p:tgtEl>
                                          <p:spTgt spid="29696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6963">
                                            <p:txEl>
                                              <p:pRg st="4" end="4"/>
                                            </p:txEl>
                                          </p:spTgt>
                                        </p:tgtEl>
                                        <p:attrNameLst>
                                          <p:attrName>style.visibility</p:attrName>
                                        </p:attrNameLst>
                                      </p:cBhvr>
                                      <p:to>
                                        <p:strVal val="visible"/>
                                      </p:to>
                                    </p:set>
                                    <p:anim calcmode="lin" valueType="num">
                                      <p:cBhvr additive="base">
                                        <p:cTn id="25" dur="500" fill="hold"/>
                                        <p:tgtEl>
                                          <p:spTgt spid="29696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8" name="Slide Number Placeholder 6">
            <a:extLst>
              <a:ext uri="{FF2B5EF4-FFF2-40B4-BE49-F238E27FC236}">
                <a16:creationId xmlns:a16="http://schemas.microsoft.com/office/drawing/2014/main" id="{490FE5F1-CF2E-B639-386D-1D3C48C0913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A08DCC80-7926-4F27-A5AC-C4FE1F08DC84}" type="slidenum">
              <a:rPr lang="en-US" altLang="en-US">
                <a:solidFill>
                  <a:srgbClr val="FFFFFF"/>
                </a:solidFill>
              </a:rPr>
              <a:pPr fontAlgn="base">
                <a:spcBef>
                  <a:spcPct val="0"/>
                </a:spcBef>
                <a:spcAft>
                  <a:spcPct val="0"/>
                </a:spcAft>
              </a:pPr>
              <a:t>175</a:t>
            </a:fld>
            <a:endParaRPr lang="en-US" altLang="en-US">
              <a:solidFill>
                <a:srgbClr val="FFFFFF"/>
              </a:solidFill>
            </a:endParaRPr>
          </a:p>
        </p:txBody>
      </p:sp>
      <p:sp>
        <p:nvSpPr>
          <p:cNvPr id="304130" name="Rectangle 2">
            <a:extLst>
              <a:ext uri="{FF2B5EF4-FFF2-40B4-BE49-F238E27FC236}">
                <a16:creationId xmlns:a16="http://schemas.microsoft.com/office/drawing/2014/main" id="{0C92C743-CCFC-141E-67D5-CA72CC645F8D}"/>
              </a:ext>
            </a:extLst>
          </p:cNvPr>
          <p:cNvSpPr>
            <a:spLocks noGrp="1" noChangeArrowheads="1"/>
          </p:cNvSpPr>
          <p:nvPr>
            <p:ph type="title"/>
          </p:nvPr>
        </p:nvSpPr>
        <p:spPr>
          <a:xfrm>
            <a:off x="6809874" y="641685"/>
            <a:ext cx="4451684" cy="1732546"/>
          </a:xfrm>
        </p:spPr>
        <p:txBody>
          <a:bodyPr/>
          <a:lstStyle/>
          <a:p>
            <a:pPr eaLnBrk="1" hangingPunct="1">
              <a:defRPr/>
            </a:pPr>
            <a:r>
              <a:rPr lang="en-US" altLang="en-US" dirty="0">
                <a:latin typeface="Eras Demi ITC" panose="020B0805030504020804" pitchFamily="34" charset="0"/>
              </a:rPr>
              <a:t>Casemate Wall</a:t>
            </a:r>
          </a:p>
        </p:txBody>
      </p:sp>
      <p:pic>
        <p:nvPicPr>
          <p:cNvPr id="188420" name="Picture 3">
            <a:extLst>
              <a:ext uri="{FF2B5EF4-FFF2-40B4-BE49-F238E27FC236}">
                <a16:creationId xmlns:a16="http://schemas.microsoft.com/office/drawing/2014/main" id="{FD1DD6A8-86B1-EFC9-514A-2130646ECA8C}"/>
              </a:ext>
            </a:extLst>
          </p:cNvPr>
          <p:cNvPicPr>
            <a:picLocks noGrp="1" noChangeAspect="1" noChangeArrowheads="1"/>
          </p:cNvPicPr>
          <p:nvPr>
            <p:ph sz="half" idx="1"/>
          </p:nvPr>
        </p:nvPicPr>
        <p:blipFill>
          <a:blip r:embed="rId2">
            <a:lum bright="-18000" contrast="6000"/>
            <a:extLst>
              <a:ext uri="{28A0092B-C50C-407E-A947-70E740481C1C}">
                <a14:useLocalDpi xmlns:a14="http://schemas.microsoft.com/office/drawing/2010/main"/>
              </a:ext>
            </a:extLst>
          </a:blip>
          <a:srcRect/>
          <a:stretch>
            <a:fillRect/>
          </a:stretch>
        </p:blipFill>
        <p:spPr>
          <a:xfrm>
            <a:off x="1524000" y="0"/>
            <a:ext cx="47942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4132" name="Rectangle 4">
            <a:extLst>
              <a:ext uri="{FF2B5EF4-FFF2-40B4-BE49-F238E27FC236}">
                <a16:creationId xmlns:a16="http://schemas.microsoft.com/office/drawing/2014/main" id="{A691E9F2-4261-E173-A3E0-2531D116FC51}"/>
              </a:ext>
            </a:extLst>
          </p:cNvPr>
          <p:cNvSpPr>
            <a:spLocks noGrp="1" noChangeArrowheads="1"/>
          </p:cNvSpPr>
          <p:nvPr>
            <p:ph type="body" sz="half" idx="2"/>
          </p:nvPr>
        </p:nvSpPr>
        <p:spPr>
          <a:xfrm>
            <a:off x="7098630" y="2105695"/>
            <a:ext cx="4211054" cy="4401468"/>
          </a:xfrm>
        </p:spPr>
        <p:txBody>
          <a:bodyPr/>
          <a:lstStyle/>
          <a:p>
            <a:pPr eaLnBrk="1" hangingPunct="1">
              <a:buFont typeface="Wingdings" panose="05000000000000000000" pitchFamily="2" charset="2"/>
              <a:buNone/>
              <a:defRPr/>
            </a:pPr>
            <a:r>
              <a:rPr lang="en-US" altLang="en-US" sz="2000" i="1" dirty="0">
                <a:latin typeface="Arial" panose="020B0604020202020204" pitchFamily="34" charset="0"/>
              </a:rPr>
              <a:t>Construction of two parallel walls about 5’ to 7’ apart, the outer wall being the thickest, and joined together at intervals by cross sections creating a series of casemates or chambers. </a:t>
            </a:r>
          </a:p>
          <a:p>
            <a:pPr eaLnBrk="1" hangingPunct="1">
              <a:buFont typeface="Wingdings" panose="05000000000000000000" pitchFamily="2" charset="2"/>
              <a:buNone/>
              <a:defRPr/>
            </a:pPr>
            <a:r>
              <a:rPr lang="en-US" altLang="en-US" sz="2000" i="1" dirty="0">
                <a:latin typeface="Arial" panose="020B0604020202020204" pitchFamily="34" charset="0"/>
              </a:rPr>
              <a:t>Casemates usually were filled with rubble for added mass, but sometimes casemates were used for storage rooms.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4132">
                                            <p:txEl>
                                              <p:pRg st="0" end="0"/>
                                            </p:txEl>
                                          </p:spTgt>
                                        </p:tgtEl>
                                        <p:attrNameLst>
                                          <p:attrName>style.visibility</p:attrName>
                                        </p:attrNameLst>
                                      </p:cBhvr>
                                      <p:to>
                                        <p:strVal val="visible"/>
                                      </p:to>
                                    </p:set>
                                    <p:anim calcmode="lin" valueType="num">
                                      <p:cBhvr additive="base">
                                        <p:cTn id="7" dur="500" fill="hold"/>
                                        <p:tgtEl>
                                          <p:spTgt spid="3041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41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4132">
                                            <p:txEl>
                                              <p:pRg st="1" end="1"/>
                                            </p:txEl>
                                          </p:spTgt>
                                        </p:tgtEl>
                                        <p:attrNameLst>
                                          <p:attrName>style.visibility</p:attrName>
                                        </p:attrNameLst>
                                      </p:cBhvr>
                                      <p:to>
                                        <p:strVal val="visible"/>
                                      </p:to>
                                    </p:set>
                                    <p:anim calcmode="lin" valueType="num">
                                      <p:cBhvr additive="base">
                                        <p:cTn id="13" dur="500" fill="hold"/>
                                        <p:tgtEl>
                                          <p:spTgt spid="3041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41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6" name="Slide Number Placeholder 5">
            <a:extLst>
              <a:ext uri="{FF2B5EF4-FFF2-40B4-BE49-F238E27FC236}">
                <a16:creationId xmlns:a16="http://schemas.microsoft.com/office/drawing/2014/main" id="{E4306A32-7326-59FC-0D43-9BD47080B1B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097A9275-1BDA-430C-B4E7-FB71C8DD4D15}" type="slidenum">
              <a:rPr lang="en-US" altLang="en-US">
                <a:solidFill>
                  <a:srgbClr val="FFFFFF"/>
                </a:solidFill>
              </a:rPr>
              <a:pPr fontAlgn="base">
                <a:spcBef>
                  <a:spcPct val="0"/>
                </a:spcBef>
                <a:spcAft>
                  <a:spcPct val="0"/>
                </a:spcAft>
              </a:pPr>
              <a:t>176</a:t>
            </a:fld>
            <a:endParaRPr lang="en-US" altLang="en-US">
              <a:solidFill>
                <a:srgbClr val="FFFFFF"/>
              </a:solidFill>
            </a:endParaRPr>
          </a:p>
        </p:txBody>
      </p:sp>
      <p:sp>
        <p:nvSpPr>
          <p:cNvPr id="306178" name="Rectangle 2">
            <a:extLst>
              <a:ext uri="{FF2B5EF4-FFF2-40B4-BE49-F238E27FC236}">
                <a16:creationId xmlns:a16="http://schemas.microsoft.com/office/drawing/2014/main" id="{947F5BD3-81E1-2190-523D-F5D530AA7B90}"/>
              </a:ext>
            </a:extLst>
          </p:cNvPr>
          <p:cNvSpPr>
            <a:spLocks noGrp="1" noChangeArrowheads="1"/>
          </p:cNvSpPr>
          <p:nvPr>
            <p:ph type="title"/>
          </p:nvPr>
        </p:nvSpPr>
        <p:spPr>
          <a:xfrm>
            <a:off x="368968" y="220328"/>
            <a:ext cx="11454063" cy="1062789"/>
          </a:xfrm>
        </p:spPr>
        <p:txBody>
          <a:bodyPr/>
          <a:lstStyle/>
          <a:p>
            <a:pPr eaLnBrk="1" hangingPunct="1">
              <a:defRPr/>
            </a:pPr>
            <a:r>
              <a:rPr lang="en-US" altLang="en-US" sz="4000" dirty="0">
                <a:latin typeface="Eras Demi ITC" panose="020B0805030504020804" pitchFamily="34" charset="0"/>
              </a:rPr>
              <a:t>Inset/Offset Walls and Towers (Arad, Judah)</a:t>
            </a:r>
            <a:br>
              <a:rPr lang="en-US" altLang="en-US" sz="4000" dirty="0">
                <a:latin typeface="Eras Demi ITC" panose="020B0805030504020804" pitchFamily="34" charset="0"/>
              </a:rPr>
            </a:br>
            <a:r>
              <a:rPr lang="en-US" altLang="en-US" sz="2400" b="1" i="1" dirty="0"/>
              <a:t>offsets in wall construction offered a field of fire down the wall line without the defenders exposing themselves</a:t>
            </a:r>
            <a:endParaRPr lang="en-US" altLang="en-US" sz="4000" b="1" i="1" dirty="0">
              <a:latin typeface="Eras Demi ITC" panose="020B0805030504020804" pitchFamily="34" charset="0"/>
            </a:endParaRPr>
          </a:p>
        </p:txBody>
      </p:sp>
      <p:pic>
        <p:nvPicPr>
          <p:cNvPr id="190468" name="Picture 3">
            <a:extLst>
              <a:ext uri="{FF2B5EF4-FFF2-40B4-BE49-F238E27FC236}">
                <a16:creationId xmlns:a16="http://schemas.microsoft.com/office/drawing/2014/main" id="{5C2BADC9-D7C3-75C7-4E07-90A1DE0CC58E}"/>
              </a:ext>
            </a:extLst>
          </p:cNvPr>
          <p:cNvPicPr>
            <a:picLocks noGrp="1" noChangeAspect="1" noChangeArrowheads="1"/>
          </p:cNvPicPr>
          <p:nvPr>
            <p:ph idx="1"/>
          </p:nvPr>
        </p:nvPicPr>
        <p:blipFill>
          <a:blip r:embed="rId2">
            <a:lum bright="-12000" contrast="12000"/>
            <a:extLst>
              <a:ext uri="{28A0092B-C50C-407E-A947-70E740481C1C}">
                <a14:useLocalDpi xmlns:a14="http://schemas.microsoft.com/office/drawing/2010/main"/>
              </a:ext>
            </a:extLst>
          </a:blip>
          <a:srcRect/>
          <a:stretch>
            <a:fillRect/>
          </a:stretch>
        </p:blipFill>
        <p:spPr>
          <a:xfrm>
            <a:off x="1523999" y="1506037"/>
            <a:ext cx="91440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69" name="Text Box 4">
            <a:extLst>
              <a:ext uri="{FF2B5EF4-FFF2-40B4-BE49-F238E27FC236}">
                <a16:creationId xmlns:a16="http://schemas.microsoft.com/office/drawing/2014/main" id="{8441933D-5274-2635-087A-B82A2F4FD319}"/>
              </a:ext>
            </a:extLst>
          </p:cNvPr>
          <p:cNvSpPr txBox="1">
            <a:spLocks noChangeArrowheads="1"/>
          </p:cNvSpPr>
          <p:nvPr/>
        </p:nvSpPr>
        <p:spPr bwMode="auto">
          <a:xfrm>
            <a:off x="5143499" y="6085431"/>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dirty="0">
                <a:solidFill>
                  <a:srgbClr val="FFFFFF"/>
                </a:solidFill>
                <a:latin typeface="Arial Narrow" panose="020B0606020202030204" pitchFamily="34" charset="0"/>
              </a:rPr>
              <a:t>Excavations at Arad</a:t>
            </a:r>
          </a:p>
        </p:txBody>
      </p:sp>
    </p:spTree>
  </p:cSld>
  <p:clrMapOvr>
    <a:masterClrMapping/>
  </p:clrMapOvr>
  <p:transition>
    <p:wipe dir="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0" name="Slide Number Placeholder 6">
            <a:extLst>
              <a:ext uri="{FF2B5EF4-FFF2-40B4-BE49-F238E27FC236}">
                <a16:creationId xmlns:a16="http://schemas.microsoft.com/office/drawing/2014/main" id="{A98E94CE-B21E-094A-527D-A9C9EDDCAA2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154CF57B-1066-46C9-945D-9DD732FD9F66}" type="slidenum">
              <a:rPr lang="en-US" altLang="en-US">
                <a:solidFill>
                  <a:srgbClr val="FFFFFF"/>
                </a:solidFill>
              </a:rPr>
              <a:pPr fontAlgn="base">
                <a:spcBef>
                  <a:spcPct val="0"/>
                </a:spcBef>
                <a:spcAft>
                  <a:spcPct val="0"/>
                </a:spcAft>
              </a:pPr>
              <a:t>177</a:t>
            </a:fld>
            <a:endParaRPr lang="en-US" altLang="en-US">
              <a:solidFill>
                <a:srgbClr val="FFFFFF"/>
              </a:solidFill>
            </a:endParaRPr>
          </a:p>
        </p:txBody>
      </p:sp>
      <p:sp>
        <p:nvSpPr>
          <p:cNvPr id="393218" name="Rectangle 2">
            <a:extLst>
              <a:ext uri="{FF2B5EF4-FFF2-40B4-BE49-F238E27FC236}">
                <a16:creationId xmlns:a16="http://schemas.microsoft.com/office/drawing/2014/main" id="{80D30177-96AA-8740-43FA-703BB0519179}"/>
              </a:ext>
            </a:extLst>
          </p:cNvPr>
          <p:cNvSpPr>
            <a:spLocks noGrp="1" noChangeArrowheads="1"/>
          </p:cNvSpPr>
          <p:nvPr>
            <p:ph type="title"/>
          </p:nvPr>
        </p:nvSpPr>
        <p:spPr>
          <a:xfrm>
            <a:off x="555812" y="242052"/>
            <a:ext cx="11026588" cy="1722438"/>
          </a:xfrm>
        </p:spPr>
        <p:txBody>
          <a:bodyPr/>
          <a:lstStyle/>
          <a:p>
            <a:pPr eaLnBrk="1" hangingPunct="1">
              <a:defRPr/>
            </a:pPr>
            <a:r>
              <a:rPr lang="en-US" altLang="en-US" sz="4000" dirty="0">
                <a:latin typeface="Eras Demi ITC" panose="020B0805030504020804" pitchFamily="34" charset="0"/>
              </a:rPr>
              <a:t>Gate Technology</a:t>
            </a:r>
            <a:br>
              <a:rPr lang="en-US" altLang="en-US" sz="4000" dirty="0">
                <a:latin typeface="Eras Demi ITC" panose="020B0805030504020804" pitchFamily="34" charset="0"/>
              </a:rPr>
            </a:br>
            <a:r>
              <a:rPr lang="en-US" altLang="en-US" sz="2000" b="1" i="1" dirty="0">
                <a:latin typeface="Arial Narrow" panose="020B0606020202030204" pitchFamily="34" charset="0"/>
              </a:rPr>
              <a:t>Gates were constructed with alcoves that could be manned during a siege, making it difficult for enemy invaders to breach this, the weakest part of the fortification. Some gates were constructed with a bent-axis, making it nearly impossible to use a battering ram because of the angled entrance.</a:t>
            </a:r>
            <a:endParaRPr lang="en-US" altLang="en-US" sz="4000" dirty="0">
              <a:latin typeface="Eras Demi ITC" panose="020B0805030504020804" pitchFamily="34" charset="0"/>
            </a:endParaRPr>
          </a:p>
        </p:txBody>
      </p:sp>
      <p:pic>
        <p:nvPicPr>
          <p:cNvPr id="191492" name="Picture 3">
            <a:extLst>
              <a:ext uri="{FF2B5EF4-FFF2-40B4-BE49-F238E27FC236}">
                <a16:creationId xmlns:a16="http://schemas.microsoft.com/office/drawing/2014/main" id="{CBD606E4-E3A1-1B50-7B27-33EA270C006F}"/>
              </a:ext>
            </a:extLst>
          </p:cNvPr>
          <p:cNvPicPr>
            <a:picLocks noGrp="1" noChangeAspect="1" noChangeArrowheads="1"/>
          </p:cNvPicPr>
          <p:nvPr>
            <p:ph sz="half" idx="1"/>
          </p:nvPr>
        </p:nvPicPr>
        <p:blipFill>
          <a:blip r:embed="rId2">
            <a:lum contrast="18000"/>
            <a:extLst>
              <a:ext uri="{28A0092B-C50C-407E-A947-70E740481C1C}">
                <a14:useLocalDpi xmlns:a14="http://schemas.microsoft.com/office/drawing/2010/main"/>
              </a:ext>
            </a:extLst>
          </a:blip>
          <a:srcRect/>
          <a:stretch>
            <a:fillRect/>
          </a:stretch>
        </p:blipFill>
        <p:spPr>
          <a:xfrm>
            <a:off x="1524001" y="2362200"/>
            <a:ext cx="2955925"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1493" name="Picture 4">
            <a:extLst>
              <a:ext uri="{FF2B5EF4-FFF2-40B4-BE49-F238E27FC236}">
                <a16:creationId xmlns:a16="http://schemas.microsoft.com/office/drawing/2014/main" id="{BF95AF79-BE02-336E-59BE-14A68E239E1C}"/>
              </a:ext>
            </a:extLst>
          </p:cNvPr>
          <p:cNvPicPr>
            <a:picLocks noGrp="1" noChangeAspect="1" noChangeArrowheads="1"/>
          </p:cNvPicPr>
          <p:nvPr>
            <p:ph sz="half" idx="2"/>
          </p:nvPr>
        </p:nvPicPr>
        <p:blipFill>
          <a:blip r:embed="rId3">
            <a:lum bright="-6000" contrast="24000"/>
            <a:extLst>
              <a:ext uri="{28A0092B-C50C-407E-A947-70E740481C1C}">
                <a14:useLocalDpi xmlns:a14="http://schemas.microsoft.com/office/drawing/2010/main"/>
              </a:ext>
            </a:extLst>
          </a:blip>
          <a:srcRect/>
          <a:stretch>
            <a:fillRect/>
          </a:stretch>
        </p:blipFill>
        <p:spPr>
          <a:xfrm>
            <a:off x="4648200" y="2366964"/>
            <a:ext cx="6019800" cy="3729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4" name="Text Box 5">
            <a:extLst>
              <a:ext uri="{FF2B5EF4-FFF2-40B4-BE49-F238E27FC236}">
                <a16:creationId xmlns:a16="http://schemas.microsoft.com/office/drawing/2014/main" id="{5784A556-5FCC-48BF-AD2B-7BFFF7B72653}"/>
              </a:ext>
            </a:extLst>
          </p:cNvPr>
          <p:cNvSpPr txBox="1">
            <a:spLocks noChangeArrowheads="1"/>
          </p:cNvSpPr>
          <p:nvPr/>
        </p:nvSpPr>
        <p:spPr bwMode="auto">
          <a:xfrm>
            <a:off x="6858000" y="6156326"/>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000">
                <a:solidFill>
                  <a:srgbClr val="FFFFFF"/>
                </a:solidFill>
                <a:latin typeface="Arial Narrow" panose="020B0606020202030204" pitchFamily="34" charset="0"/>
              </a:rPr>
              <a:t>Excavated Solomonic gate at Gezer</a:t>
            </a:r>
          </a:p>
        </p:txBody>
      </p:sp>
    </p:spTree>
  </p:cSld>
  <p:clrMapOvr>
    <a:masterClrMapping/>
  </p:clrMapOvr>
  <p:transition>
    <p:wipe dir="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Slide Number Placeholder 5">
            <a:extLst>
              <a:ext uri="{FF2B5EF4-FFF2-40B4-BE49-F238E27FC236}">
                <a16:creationId xmlns:a16="http://schemas.microsoft.com/office/drawing/2014/main" id="{A4A0BD3A-64B7-DA45-FDA9-0DD28199017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9C392791-AF21-4EC9-9EB3-E60DB892822E}" type="slidenum">
              <a:rPr lang="en-US" altLang="en-US">
                <a:solidFill>
                  <a:srgbClr val="FFFFFF"/>
                </a:solidFill>
              </a:rPr>
              <a:pPr fontAlgn="base">
                <a:spcBef>
                  <a:spcPct val="0"/>
                </a:spcBef>
                <a:spcAft>
                  <a:spcPct val="0"/>
                </a:spcAft>
              </a:pPr>
              <a:t>178</a:t>
            </a:fld>
            <a:endParaRPr lang="en-US" altLang="en-US">
              <a:solidFill>
                <a:srgbClr val="FFFFFF"/>
              </a:solidFill>
            </a:endParaRPr>
          </a:p>
        </p:txBody>
      </p:sp>
      <p:sp>
        <p:nvSpPr>
          <p:cNvPr id="395266" name="Rectangle 2">
            <a:extLst>
              <a:ext uri="{FF2B5EF4-FFF2-40B4-BE49-F238E27FC236}">
                <a16:creationId xmlns:a16="http://schemas.microsoft.com/office/drawing/2014/main" id="{36BEB80B-0D43-AE59-273F-74BC49BF9B9D}"/>
              </a:ext>
            </a:extLst>
          </p:cNvPr>
          <p:cNvSpPr>
            <a:spLocks noGrp="1" noChangeArrowheads="1"/>
          </p:cNvSpPr>
          <p:nvPr>
            <p:ph type="title"/>
          </p:nvPr>
        </p:nvSpPr>
        <p:spPr>
          <a:xfrm>
            <a:off x="1981200" y="0"/>
            <a:ext cx="8153400" cy="1600200"/>
          </a:xfrm>
        </p:spPr>
        <p:txBody>
          <a:bodyPr/>
          <a:lstStyle/>
          <a:p>
            <a:pPr eaLnBrk="1" hangingPunct="1">
              <a:defRPr/>
            </a:pPr>
            <a:r>
              <a:rPr lang="en-US" altLang="en-US">
                <a:latin typeface="Eras Demi ITC" panose="020B0805030504020804" pitchFamily="34" charset="0"/>
              </a:rPr>
              <a:t>Glacis and Revetment Wall</a:t>
            </a:r>
            <a:br>
              <a:rPr lang="en-US" altLang="en-US">
                <a:latin typeface="Eras Demi ITC" panose="020B0805030504020804" pitchFamily="34" charset="0"/>
              </a:rPr>
            </a:br>
            <a:r>
              <a:rPr lang="en-US" altLang="en-US" sz="2000" i="1">
                <a:latin typeface="Arial Narrow" panose="020B0606020202030204" pitchFamily="34" charset="0"/>
              </a:rPr>
              <a:t>GLACIS =</a:t>
            </a:r>
            <a:r>
              <a:rPr lang="en-US" altLang="en-US" sz="2000">
                <a:latin typeface="Arial Narrow" panose="020B0606020202030204" pitchFamily="34" charset="0"/>
              </a:rPr>
              <a:t> </a:t>
            </a:r>
            <a:r>
              <a:rPr lang="en-US" altLang="en-US" sz="2000" i="1">
                <a:latin typeface="Arial Narrow" panose="020B0606020202030204" pitchFamily="34" charset="0"/>
              </a:rPr>
              <a:t>steep inclined approach to the primary wall base</a:t>
            </a:r>
            <a:br>
              <a:rPr lang="en-US" altLang="en-US" sz="2000" i="1">
                <a:latin typeface="Arial Narrow" panose="020B0606020202030204" pitchFamily="34" charset="0"/>
              </a:rPr>
            </a:br>
            <a:r>
              <a:rPr lang="en-US" altLang="en-US" sz="2000" i="1">
                <a:latin typeface="Arial Narrow" panose="020B0606020202030204" pitchFamily="34" charset="0"/>
              </a:rPr>
              <a:t>REVETMENT WALL = outer retaining wall at the foot of the glacis</a:t>
            </a:r>
            <a:endParaRPr lang="en-US" altLang="en-US" sz="2000" i="1">
              <a:latin typeface="Eras Demi ITC" panose="020B0805030504020804" pitchFamily="34" charset="0"/>
            </a:endParaRPr>
          </a:p>
        </p:txBody>
      </p:sp>
      <p:pic>
        <p:nvPicPr>
          <p:cNvPr id="193540" name="Picture 3">
            <a:extLst>
              <a:ext uri="{FF2B5EF4-FFF2-40B4-BE49-F238E27FC236}">
                <a16:creationId xmlns:a16="http://schemas.microsoft.com/office/drawing/2014/main" id="{8CF6B105-1110-35FD-AC8C-12C41D888BB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667000" y="1531938"/>
            <a:ext cx="6858000" cy="5326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Slide Number Placeholder 6">
            <a:extLst>
              <a:ext uri="{FF2B5EF4-FFF2-40B4-BE49-F238E27FC236}">
                <a16:creationId xmlns:a16="http://schemas.microsoft.com/office/drawing/2014/main" id="{50F28FB8-FEAA-81A3-75E7-C1FC1B46FC6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0B5F2AE7-40D1-45A0-AB59-4A9AF28EBD08}" type="slidenum">
              <a:rPr lang="en-US" altLang="en-US">
                <a:solidFill>
                  <a:srgbClr val="FFFFFF"/>
                </a:solidFill>
              </a:rPr>
              <a:pPr fontAlgn="base">
                <a:spcBef>
                  <a:spcPct val="0"/>
                </a:spcBef>
                <a:spcAft>
                  <a:spcPct val="0"/>
                </a:spcAft>
              </a:pPr>
              <a:t>179</a:t>
            </a:fld>
            <a:endParaRPr lang="en-US" altLang="en-US">
              <a:solidFill>
                <a:srgbClr val="FFFFFF"/>
              </a:solidFill>
            </a:endParaRPr>
          </a:p>
        </p:txBody>
      </p:sp>
      <p:sp>
        <p:nvSpPr>
          <p:cNvPr id="308226" name="Rectangle 2">
            <a:extLst>
              <a:ext uri="{FF2B5EF4-FFF2-40B4-BE49-F238E27FC236}">
                <a16:creationId xmlns:a16="http://schemas.microsoft.com/office/drawing/2014/main" id="{DE24904F-1372-FADB-E9EF-B3C20DBF352D}"/>
              </a:ext>
            </a:extLst>
          </p:cNvPr>
          <p:cNvSpPr>
            <a:spLocks noGrp="1" noChangeArrowheads="1"/>
          </p:cNvSpPr>
          <p:nvPr>
            <p:ph type="title"/>
          </p:nvPr>
        </p:nvSpPr>
        <p:spPr>
          <a:xfrm>
            <a:off x="6130049" y="748299"/>
            <a:ext cx="5522495" cy="1635122"/>
          </a:xfrm>
        </p:spPr>
        <p:txBody>
          <a:bodyPr/>
          <a:lstStyle/>
          <a:p>
            <a:pPr eaLnBrk="1" hangingPunct="1">
              <a:defRPr/>
            </a:pPr>
            <a:r>
              <a:rPr lang="en-US" altLang="en-US" dirty="0">
                <a:latin typeface="Eras Demi ITC" panose="020B0805030504020804" pitchFamily="34" charset="0"/>
              </a:rPr>
              <a:t>SCALING LADDERS</a:t>
            </a:r>
          </a:p>
        </p:txBody>
      </p:sp>
      <p:sp>
        <p:nvSpPr>
          <p:cNvPr id="308227" name="Rectangle 3">
            <a:extLst>
              <a:ext uri="{FF2B5EF4-FFF2-40B4-BE49-F238E27FC236}">
                <a16:creationId xmlns:a16="http://schemas.microsoft.com/office/drawing/2014/main" id="{079A734F-F72B-8568-D263-D1EFBBA5DF1E}"/>
              </a:ext>
            </a:extLst>
          </p:cNvPr>
          <p:cNvSpPr>
            <a:spLocks noGrp="1" noChangeArrowheads="1"/>
          </p:cNvSpPr>
          <p:nvPr>
            <p:ph type="body" sz="half" idx="2"/>
          </p:nvPr>
        </p:nvSpPr>
        <p:spPr>
          <a:xfrm>
            <a:off x="6396789" y="2054225"/>
            <a:ext cx="4351421" cy="4073525"/>
          </a:xfrm>
        </p:spPr>
        <p:txBody>
          <a:bodyPr/>
          <a:lstStyle/>
          <a:p>
            <a:pPr eaLnBrk="1" hangingPunct="1">
              <a:buFont typeface="Wingdings" panose="05000000000000000000" pitchFamily="2" charset="2"/>
              <a:buNone/>
              <a:defRPr/>
            </a:pPr>
            <a:r>
              <a:rPr lang="en-US" altLang="en-US" sz="2400" i="1" dirty="0">
                <a:latin typeface="Arial" panose="020B0604020202020204" pitchFamily="34" charset="0"/>
              </a:rPr>
              <a:t>With upraised shields for protection and probably under a covering fire by supporting archers, soldiers scale an enemy city wall using ladders.</a:t>
            </a:r>
          </a:p>
        </p:txBody>
      </p:sp>
      <p:pic>
        <p:nvPicPr>
          <p:cNvPr id="195589" name="Picture 4">
            <a:extLst>
              <a:ext uri="{FF2B5EF4-FFF2-40B4-BE49-F238E27FC236}">
                <a16:creationId xmlns:a16="http://schemas.microsoft.com/office/drawing/2014/main" id="{5C24394A-CEA8-9967-7E07-C194401BFD39}"/>
              </a:ext>
            </a:extLst>
          </p:cNvPr>
          <p:cNvPicPr>
            <a:picLocks noGrp="1" noChangeAspect="1" noChangeArrowheads="1"/>
          </p:cNvPicPr>
          <p:nvPr>
            <p:ph sz="half" idx="1"/>
          </p:nvPr>
        </p:nvPicPr>
        <p:blipFill>
          <a:blip r:embed="rId2">
            <a:lum contrast="12000"/>
            <a:extLst>
              <a:ext uri="{28A0092B-C50C-407E-A947-70E740481C1C}">
                <a14:useLocalDpi xmlns:a14="http://schemas.microsoft.com/office/drawing/2010/main"/>
              </a:ext>
            </a:extLst>
          </a:blip>
          <a:srcRect/>
          <a:stretch>
            <a:fillRect/>
          </a:stretch>
        </p:blipFill>
        <p:spPr>
          <a:xfrm>
            <a:off x="905669" y="0"/>
            <a:ext cx="50974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5590" name="Text Box 5">
            <a:extLst>
              <a:ext uri="{FF2B5EF4-FFF2-40B4-BE49-F238E27FC236}">
                <a16:creationId xmlns:a16="http://schemas.microsoft.com/office/drawing/2014/main" id="{C6D7EAED-0FDC-ADA3-FC36-24B742371C51}"/>
              </a:ext>
            </a:extLst>
          </p:cNvPr>
          <p:cNvSpPr txBox="1">
            <a:spLocks noChangeArrowheads="1"/>
          </p:cNvSpPr>
          <p:nvPr/>
        </p:nvSpPr>
        <p:spPr bwMode="auto">
          <a:xfrm>
            <a:off x="7162800" y="57912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1600">
                <a:solidFill>
                  <a:srgbClr val="FFFFFF"/>
                </a:solidFill>
                <a:latin typeface="Arial Narrow" panose="020B0606020202030204" pitchFamily="34" charset="0"/>
              </a:rPr>
              <a:t>British Museum, London</a:t>
            </a: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6">
            <a:extLst>
              <a:ext uri="{FF2B5EF4-FFF2-40B4-BE49-F238E27FC236}">
                <a16:creationId xmlns:a16="http://schemas.microsoft.com/office/drawing/2014/main" id="{6F5B32C3-9847-4213-80A1-A4E76B4D3B12}"/>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ACDE5F60-AFF4-49E6-A53C-CBF688D18531}" type="slidenum">
              <a:rPr lang="en-US" altLang="en-US">
                <a:solidFill>
                  <a:srgbClr val="000000"/>
                </a:solidFill>
                <a:latin typeface="Arial" panose="020B0604020202020204" pitchFamily="34" charset="0"/>
              </a:rPr>
              <a:pPr fontAlgn="base">
                <a:spcBef>
                  <a:spcPct val="0"/>
                </a:spcBef>
                <a:spcAft>
                  <a:spcPct val="0"/>
                </a:spcAft>
              </a:pPr>
              <a:t>18</a:t>
            </a:fld>
            <a:endParaRPr lang="en-US" altLang="en-US">
              <a:solidFill>
                <a:srgbClr val="000000"/>
              </a:solidFill>
              <a:latin typeface="Arial" panose="020B0604020202020204" pitchFamily="34" charset="0"/>
            </a:endParaRPr>
          </a:p>
        </p:txBody>
      </p:sp>
      <p:sp>
        <p:nvSpPr>
          <p:cNvPr id="181251" name="Rectangle 2">
            <a:extLst>
              <a:ext uri="{FF2B5EF4-FFF2-40B4-BE49-F238E27FC236}">
                <a16:creationId xmlns:a16="http://schemas.microsoft.com/office/drawing/2014/main" id="{0DF45FAA-C4D2-4FF3-8ECC-E32E92CED5F4}"/>
              </a:ext>
            </a:extLst>
          </p:cNvPr>
          <p:cNvSpPr>
            <a:spLocks noGrp="1" noChangeArrowheads="1"/>
          </p:cNvSpPr>
          <p:nvPr>
            <p:ph type="title"/>
          </p:nvPr>
        </p:nvSpPr>
        <p:spPr>
          <a:xfrm>
            <a:off x="1676400" y="533400"/>
            <a:ext cx="8915400" cy="1143000"/>
          </a:xfrm>
        </p:spPr>
        <p:txBody>
          <a:bodyPr/>
          <a:lstStyle/>
          <a:p>
            <a:pPr algn="ctr" eaLnBrk="1" hangingPunct="1"/>
            <a:r>
              <a:rPr lang="en-US" altLang="en-US" sz="4000"/>
              <a:t>The Kings During the Last Years of Judah</a:t>
            </a:r>
            <a:br>
              <a:rPr lang="en-US" altLang="en-US" sz="4000"/>
            </a:br>
            <a:r>
              <a:rPr lang="en-US" altLang="en-US" sz="2400" i="1"/>
              <a:t>(dates are based on the chronology of Edwin Thiele)</a:t>
            </a:r>
            <a:endParaRPr lang="en-US" altLang="en-US" sz="4000"/>
          </a:p>
        </p:txBody>
      </p:sp>
      <p:sp>
        <p:nvSpPr>
          <p:cNvPr id="181252" name="Rectangle 3">
            <a:extLst>
              <a:ext uri="{FF2B5EF4-FFF2-40B4-BE49-F238E27FC236}">
                <a16:creationId xmlns:a16="http://schemas.microsoft.com/office/drawing/2014/main" id="{1EC7AFB8-D74C-4417-B486-BF3F90D7A393}"/>
              </a:ext>
            </a:extLst>
          </p:cNvPr>
          <p:cNvSpPr>
            <a:spLocks noGrp="1" noChangeArrowheads="1"/>
          </p:cNvSpPr>
          <p:nvPr>
            <p:ph type="body" sz="half" idx="1"/>
          </p:nvPr>
        </p:nvSpPr>
        <p:spPr>
          <a:xfrm>
            <a:off x="617621" y="1981199"/>
            <a:ext cx="3376859" cy="4531895"/>
          </a:xfrm>
          <a:solidFill>
            <a:srgbClr val="DBB691"/>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b="1" dirty="0"/>
              <a:t>ISRAEL</a:t>
            </a:r>
          </a:p>
          <a:p>
            <a:pPr eaLnBrk="1" hangingPunct="1">
              <a:buFont typeface="Wingdings" panose="05000000000000000000" pitchFamily="2" charset="2"/>
              <a:buNone/>
            </a:pPr>
            <a:r>
              <a:rPr lang="en-US" altLang="en-US" sz="2400" dirty="0"/>
              <a:t>After the fall of Samaria, the northern nation of Israel was absorbed into the Assyrian Empire.</a:t>
            </a:r>
          </a:p>
          <a:p>
            <a:pPr eaLnBrk="1" hangingPunct="1">
              <a:buFont typeface="Wingdings" panose="05000000000000000000" pitchFamily="2" charset="2"/>
              <a:buNone/>
            </a:pPr>
            <a:r>
              <a:rPr lang="en-US" altLang="en-US" sz="2400" dirty="0"/>
              <a:t>When Assyria fell to Babylon, the northern lands of Israel became part of the Babylonian Empire.</a:t>
            </a:r>
            <a:endParaRPr lang="en-US" altLang="en-US" sz="2400" i="1" dirty="0"/>
          </a:p>
        </p:txBody>
      </p:sp>
      <p:sp>
        <p:nvSpPr>
          <p:cNvPr id="181253" name="Rectangle 4">
            <a:extLst>
              <a:ext uri="{FF2B5EF4-FFF2-40B4-BE49-F238E27FC236}">
                <a16:creationId xmlns:a16="http://schemas.microsoft.com/office/drawing/2014/main" id="{A5317C27-CE9A-4929-BF2C-925F7EDEB9F0}"/>
              </a:ext>
            </a:extLst>
          </p:cNvPr>
          <p:cNvSpPr>
            <a:spLocks noGrp="1" noChangeArrowheads="1"/>
          </p:cNvSpPr>
          <p:nvPr>
            <p:ph type="body" sz="half" idx="2"/>
          </p:nvPr>
        </p:nvSpPr>
        <p:spPr>
          <a:xfrm>
            <a:off x="4213059" y="1973179"/>
            <a:ext cx="3519235" cy="2815389"/>
          </a:xfrm>
          <a:solidFill>
            <a:srgbClr val="CE9D7C"/>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sz="2800" b="1" dirty="0"/>
              <a:t>JUDAH</a:t>
            </a:r>
          </a:p>
          <a:p>
            <a:pPr eaLnBrk="1" hangingPunct="1">
              <a:buFont typeface="Wingdings" panose="05000000000000000000" pitchFamily="2" charset="2"/>
              <a:buNone/>
            </a:pPr>
            <a:r>
              <a:rPr lang="en-US" altLang="en-US" sz="2400" dirty="0"/>
              <a:t>Josiah		640-609 BC</a:t>
            </a:r>
          </a:p>
          <a:p>
            <a:pPr eaLnBrk="1" hangingPunct="1">
              <a:buFont typeface="Wingdings" panose="05000000000000000000" pitchFamily="2" charset="2"/>
              <a:buNone/>
            </a:pPr>
            <a:r>
              <a:rPr lang="en-US" altLang="en-US" sz="2400" dirty="0" err="1"/>
              <a:t>Jehoahaz</a:t>
            </a:r>
            <a:r>
              <a:rPr lang="en-US" altLang="en-US" sz="2400" dirty="0"/>
              <a:t>	       609 BC</a:t>
            </a:r>
          </a:p>
          <a:p>
            <a:pPr eaLnBrk="1" hangingPunct="1">
              <a:buFont typeface="Wingdings" panose="05000000000000000000" pitchFamily="2" charset="2"/>
              <a:buNone/>
            </a:pPr>
            <a:r>
              <a:rPr lang="en-US" altLang="en-US" sz="2400" dirty="0"/>
              <a:t>Jehoiakim	609-598 BC</a:t>
            </a:r>
          </a:p>
          <a:p>
            <a:pPr eaLnBrk="1" hangingPunct="1">
              <a:buFont typeface="Wingdings" panose="05000000000000000000" pitchFamily="2" charset="2"/>
              <a:buNone/>
            </a:pPr>
            <a:r>
              <a:rPr lang="en-US" altLang="en-US" sz="2400" dirty="0"/>
              <a:t>Jehoiachin	598-597 BC</a:t>
            </a:r>
          </a:p>
          <a:p>
            <a:pPr eaLnBrk="1" hangingPunct="1">
              <a:buFont typeface="Wingdings" panose="05000000000000000000" pitchFamily="2" charset="2"/>
              <a:buNone/>
            </a:pPr>
            <a:r>
              <a:rPr lang="en-US" altLang="en-US" sz="2400" dirty="0"/>
              <a:t>Zedekiah	597-586 BC</a:t>
            </a:r>
            <a:endParaRPr lang="en-US" altLang="en-US" sz="2400" dirty="0">
              <a:latin typeface="Wingdings" panose="05000000000000000000" pitchFamily="2" charset="2"/>
            </a:endParaRPr>
          </a:p>
        </p:txBody>
      </p:sp>
      <p:sp>
        <p:nvSpPr>
          <p:cNvPr id="3" name="Left Brace 2">
            <a:extLst>
              <a:ext uri="{FF2B5EF4-FFF2-40B4-BE49-F238E27FC236}">
                <a16:creationId xmlns:a16="http://schemas.microsoft.com/office/drawing/2014/main" id="{96B495BD-DD82-4214-9B2B-3B79CD294EB8}"/>
              </a:ext>
            </a:extLst>
          </p:cNvPr>
          <p:cNvSpPr/>
          <p:nvPr/>
        </p:nvSpPr>
        <p:spPr>
          <a:xfrm rot="10800000">
            <a:off x="7950873" y="2503708"/>
            <a:ext cx="886330" cy="2284858"/>
          </a:xfrm>
          <a:prstGeom prst="leftBrace">
            <a:avLst>
              <a:gd name="adj1" fmla="val 8333"/>
              <a:gd name="adj2" fmla="val 48860"/>
            </a:avLst>
          </a:pr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8B7507CF-70D4-4AB6-B7E3-C7386DDB9889}"/>
              </a:ext>
            </a:extLst>
          </p:cNvPr>
          <p:cNvSpPr txBox="1"/>
          <p:nvPr/>
        </p:nvSpPr>
        <p:spPr>
          <a:xfrm>
            <a:off x="9042400" y="2768974"/>
            <a:ext cx="3033955" cy="1754326"/>
          </a:xfrm>
          <a:prstGeom prst="rect">
            <a:avLst/>
          </a:prstGeom>
          <a:noFill/>
        </p:spPr>
        <p:txBody>
          <a:bodyPr wrap="square" rtlCol="0">
            <a:spAutoFit/>
          </a:bodyPr>
          <a:lstStyle/>
          <a:p>
            <a:r>
              <a:rPr lang="en-US" sz="5400" dirty="0">
                <a:solidFill>
                  <a:srgbClr val="C00000"/>
                </a:solidFill>
                <a:effectLst>
                  <a:outerShdw blurRad="38100" dist="38100" dir="2700000" algn="tl">
                    <a:srgbClr val="000000">
                      <a:alpha val="43137"/>
                    </a:srgbClr>
                  </a:outerShdw>
                </a:effectLst>
                <a:latin typeface="Brush Script MT" panose="03060802040406070304" pitchFamily="66" charset="0"/>
              </a:rPr>
              <a:t>The ministry of Jeremiah</a:t>
            </a:r>
          </a:p>
        </p:txBody>
      </p:sp>
    </p:spTree>
  </p:cSld>
  <p:clrMapOvr>
    <a:masterClrMapping/>
  </p:clrMapOvr>
  <p:transition spd="med">
    <p:zoom dir="in"/>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2" name="Slide Number Placeholder 6">
            <a:extLst>
              <a:ext uri="{FF2B5EF4-FFF2-40B4-BE49-F238E27FC236}">
                <a16:creationId xmlns:a16="http://schemas.microsoft.com/office/drawing/2014/main" id="{591AA9BB-1AB8-6107-5C3B-64AB558CC8E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7847A6BD-709B-4CBC-A131-9460D5953A6C}" type="slidenum">
              <a:rPr lang="en-US" altLang="en-US">
                <a:solidFill>
                  <a:srgbClr val="FFFFFF"/>
                </a:solidFill>
              </a:rPr>
              <a:pPr fontAlgn="base">
                <a:spcBef>
                  <a:spcPct val="0"/>
                </a:spcBef>
                <a:spcAft>
                  <a:spcPct val="0"/>
                </a:spcAft>
              </a:pPr>
              <a:t>180</a:t>
            </a:fld>
            <a:endParaRPr lang="en-US" altLang="en-US">
              <a:solidFill>
                <a:srgbClr val="FFFFFF"/>
              </a:solidFill>
            </a:endParaRPr>
          </a:p>
        </p:txBody>
      </p:sp>
      <p:sp>
        <p:nvSpPr>
          <p:cNvPr id="317443" name="Text Box 3">
            <a:extLst>
              <a:ext uri="{FF2B5EF4-FFF2-40B4-BE49-F238E27FC236}">
                <a16:creationId xmlns:a16="http://schemas.microsoft.com/office/drawing/2014/main" id="{6C4044F2-9990-740B-E7CA-84400583A1E3}"/>
              </a:ext>
            </a:extLst>
          </p:cNvPr>
          <p:cNvSpPr txBox="1">
            <a:spLocks noChangeArrowheads="1"/>
          </p:cNvSpPr>
          <p:nvPr/>
        </p:nvSpPr>
        <p:spPr bwMode="auto">
          <a:xfrm>
            <a:off x="7848600" y="717176"/>
            <a:ext cx="3913094" cy="3068532"/>
          </a:xfrm>
          <a:prstGeom prst="rect">
            <a:avLst/>
          </a:prstGeom>
          <a:noFill/>
          <a:ln>
            <a:noFill/>
          </a:ln>
          <a:effectLst/>
        </p:spPr>
        <p:txBody>
          <a:bodyPr wrap="square">
            <a:spAutoFit/>
          </a:bodyPr>
          <a:lstStyle/>
          <a:p>
            <a:pPr fontAlgn="base">
              <a:spcBef>
                <a:spcPct val="20000"/>
              </a:spcBef>
              <a:spcAft>
                <a:spcPct val="0"/>
              </a:spcAft>
              <a:buClr>
                <a:srgbClr val="00CCFF"/>
              </a:buClr>
              <a:buSzPct val="65000"/>
              <a:defRPr/>
            </a:pPr>
            <a:r>
              <a:rPr lang="en-US" altLang="en-US" sz="3200" dirty="0">
                <a:solidFill>
                  <a:srgbClr val="FFFFFF"/>
                </a:solidFill>
                <a:effectLst>
                  <a:outerShdw blurRad="38100" dist="38100" dir="2700000" algn="tl">
                    <a:srgbClr val="000000"/>
                  </a:outerShdw>
                </a:effectLst>
                <a:latin typeface="Tahoma" panose="020B0604030504040204" pitchFamily="34" charset="0"/>
                <a:cs typeface="Arial" panose="020B0604020202020204" pitchFamily="34" charset="0"/>
              </a:rPr>
              <a:t>SIEGE RAMPS AND SIEGE MACHINES</a:t>
            </a:r>
          </a:p>
          <a:p>
            <a:pPr fontAlgn="base">
              <a:spcBef>
                <a:spcPct val="20000"/>
              </a:spcBef>
              <a:spcAft>
                <a:spcPct val="0"/>
              </a:spcAft>
              <a:buClr>
                <a:srgbClr val="00CCFF"/>
              </a:buClr>
              <a:buSzPct val="65000"/>
              <a:defRPr/>
            </a:pPr>
            <a:r>
              <a:rPr lang="en-US" altLang="en-US" sz="3200" dirty="0">
                <a:solidFill>
                  <a:srgbClr val="FFFFFF"/>
                </a:solidFill>
                <a:effectLst>
                  <a:outerShdw blurRad="38100" dist="38100" dir="2700000" algn="tl">
                    <a:srgbClr val="000000"/>
                  </a:outerShdw>
                </a:effectLst>
                <a:latin typeface="Tahoma" panose="020B0604030504040204" pitchFamily="34" charset="0"/>
                <a:cs typeface="Arial" panose="020B0604020202020204" pitchFamily="34" charset="0"/>
              </a:rPr>
              <a:t>Impaling POWs was an intimidation technique.</a:t>
            </a:r>
          </a:p>
          <a:p>
            <a:pPr fontAlgn="base">
              <a:spcBef>
                <a:spcPct val="50000"/>
              </a:spcBef>
              <a:spcAft>
                <a:spcPct val="0"/>
              </a:spcAft>
              <a:defRPr/>
            </a:pPr>
            <a:endParaRPr lang="en-US" altLang="en-US" dirty="0">
              <a:solidFill>
                <a:srgbClr val="FFFFFF"/>
              </a:solidFill>
              <a:latin typeface="Tahoma" panose="020B0604030504040204" pitchFamily="34" charset="0"/>
              <a:cs typeface="Arial" panose="020B0604020202020204" pitchFamily="34" charset="0"/>
            </a:endParaRPr>
          </a:p>
        </p:txBody>
      </p:sp>
      <p:sp>
        <p:nvSpPr>
          <p:cNvPr id="199684" name="Text Box 4">
            <a:extLst>
              <a:ext uri="{FF2B5EF4-FFF2-40B4-BE49-F238E27FC236}">
                <a16:creationId xmlns:a16="http://schemas.microsoft.com/office/drawing/2014/main" id="{D06C519F-0742-2593-797F-652AAB5BF97B}"/>
              </a:ext>
            </a:extLst>
          </p:cNvPr>
          <p:cNvSpPr txBox="1">
            <a:spLocks noChangeArrowheads="1"/>
          </p:cNvSpPr>
          <p:nvPr/>
        </p:nvSpPr>
        <p:spPr bwMode="auto">
          <a:xfrm>
            <a:off x="7924800" y="5181601"/>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a:solidFill>
                  <a:srgbClr val="FFFFFF"/>
                </a:solidFill>
                <a:latin typeface="Arial Narrow" panose="020B0606020202030204" pitchFamily="34" charset="0"/>
              </a:rPr>
              <a:t>British Museum, London</a:t>
            </a:r>
          </a:p>
        </p:txBody>
      </p:sp>
      <p:pic>
        <p:nvPicPr>
          <p:cNvPr id="199685" name="Picture 8">
            <a:extLst>
              <a:ext uri="{FF2B5EF4-FFF2-40B4-BE49-F238E27FC236}">
                <a16:creationId xmlns:a16="http://schemas.microsoft.com/office/drawing/2014/main" id="{1CA5BE97-C88E-2E53-DA11-6A8BC09431AC}"/>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t="-1569" b="-523"/>
          <a:stretch>
            <a:fillRect/>
          </a:stretch>
        </p:blipFill>
        <p:spPr>
          <a:xfrm>
            <a:off x="1524000" y="0"/>
            <a:ext cx="61722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Slide Number Placeholder 5">
            <a:extLst>
              <a:ext uri="{FF2B5EF4-FFF2-40B4-BE49-F238E27FC236}">
                <a16:creationId xmlns:a16="http://schemas.microsoft.com/office/drawing/2014/main" id="{C4128E25-8F98-BC94-5555-99E60DAC113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C4CD393E-89CE-4D17-8E96-4C1E8AE19C07}" type="slidenum">
              <a:rPr lang="en-US" altLang="en-US">
                <a:solidFill>
                  <a:srgbClr val="FFFFFF"/>
                </a:solidFill>
              </a:rPr>
              <a:pPr fontAlgn="base">
                <a:spcBef>
                  <a:spcPct val="0"/>
                </a:spcBef>
                <a:spcAft>
                  <a:spcPct val="0"/>
                </a:spcAft>
              </a:pPr>
              <a:t>181</a:t>
            </a:fld>
            <a:endParaRPr lang="en-US" altLang="en-US">
              <a:solidFill>
                <a:srgbClr val="FFFFFF"/>
              </a:solidFill>
            </a:endParaRPr>
          </a:p>
        </p:txBody>
      </p:sp>
      <p:sp>
        <p:nvSpPr>
          <p:cNvPr id="314370" name="Rectangle 2">
            <a:extLst>
              <a:ext uri="{FF2B5EF4-FFF2-40B4-BE49-F238E27FC236}">
                <a16:creationId xmlns:a16="http://schemas.microsoft.com/office/drawing/2014/main" id="{05A85B35-E667-83F7-4DFD-90EDC22B31B6}"/>
              </a:ext>
            </a:extLst>
          </p:cNvPr>
          <p:cNvSpPr>
            <a:spLocks noGrp="1" noChangeArrowheads="1"/>
          </p:cNvSpPr>
          <p:nvPr>
            <p:ph type="title"/>
          </p:nvPr>
        </p:nvSpPr>
        <p:spPr>
          <a:xfrm>
            <a:off x="1676400" y="76201"/>
            <a:ext cx="8763000" cy="1116013"/>
          </a:xfrm>
        </p:spPr>
        <p:txBody>
          <a:bodyPr/>
          <a:lstStyle/>
          <a:p>
            <a:pPr eaLnBrk="1" hangingPunct="1">
              <a:defRPr/>
            </a:pPr>
            <a:r>
              <a:rPr lang="en-US" altLang="en-US" sz="4000">
                <a:latin typeface="Showcard Gothic" panose="04020904020102020604" pitchFamily="82" charset="0"/>
              </a:rPr>
              <a:t>The Fall of Jerusalem, 587-6 BC</a:t>
            </a:r>
            <a:br>
              <a:rPr lang="en-US" altLang="en-US" sz="4000">
                <a:latin typeface="Showcard Gothic" panose="04020904020102020604" pitchFamily="82" charset="0"/>
              </a:rPr>
            </a:br>
            <a:r>
              <a:rPr lang="en-US" altLang="en-US" sz="2400" b="1" i="1">
                <a:latin typeface="Arial Narrow" panose="020B0606020202030204" pitchFamily="34" charset="0"/>
              </a:rPr>
              <a:t>Jeremiah 39, 52</a:t>
            </a:r>
            <a:endParaRPr lang="en-US" altLang="en-US" sz="4000" b="1" i="1">
              <a:latin typeface="Showcard Gothic" panose="04020904020102020604" pitchFamily="82" charset="0"/>
            </a:endParaRPr>
          </a:p>
        </p:txBody>
      </p:sp>
      <p:sp>
        <p:nvSpPr>
          <p:cNvPr id="314371" name="Rectangle 3">
            <a:extLst>
              <a:ext uri="{FF2B5EF4-FFF2-40B4-BE49-F238E27FC236}">
                <a16:creationId xmlns:a16="http://schemas.microsoft.com/office/drawing/2014/main" id="{9B58A48F-14E6-786C-97AA-8FC59F8661E5}"/>
              </a:ext>
            </a:extLst>
          </p:cNvPr>
          <p:cNvSpPr>
            <a:spLocks noGrp="1" noChangeArrowheads="1"/>
          </p:cNvSpPr>
          <p:nvPr>
            <p:ph type="body" idx="1"/>
          </p:nvPr>
        </p:nvSpPr>
        <p:spPr>
          <a:xfrm>
            <a:off x="609599" y="1192214"/>
            <a:ext cx="10844463" cy="2846386"/>
          </a:xfrm>
        </p:spPr>
        <p:txBody>
          <a:bodyPr/>
          <a:lstStyle/>
          <a:p>
            <a:pPr eaLnBrk="1" hangingPunct="1">
              <a:spcBef>
                <a:spcPct val="0"/>
              </a:spcBef>
              <a:defRPr/>
            </a:pPr>
            <a:r>
              <a:rPr lang="en-US" altLang="en-US" sz="2400" i="1" dirty="0">
                <a:latin typeface="Lucida Sans Unicode" panose="020B0602030504020204" pitchFamily="34" charset="0"/>
              </a:rPr>
              <a:t>Famine within </a:t>
            </a:r>
            <a:r>
              <a:rPr lang="en-US" altLang="en-US" sz="2400" i="1" dirty="0">
                <a:latin typeface="Arial Narrow" panose="020B0606020202030204" pitchFamily="34" charset="0"/>
              </a:rPr>
              <a:t>(52:6; cf. 2 Kg. 25:1-2; La. 4:7-10)</a:t>
            </a:r>
          </a:p>
          <a:p>
            <a:pPr eaLnBrk="1" hangingPunct="1">
              <a:spcBef>
                <a:spcPct val="0"/>
              </a:spcBef>
              <a:defRPr/>
            </a:pPr>
            <a:r>
              <a:rPr lang="en-US" altLang="en-US" sz="2400" i="1" dirty="0">
                <a:latin typeface="Lucida Sans Unicode" panose="020B0602030504020204" pitchFamily="34" charset="0"/>
              </a:rPr>
              <a:t>Exhaustion with defending against the siege works </a:t>
            </a:r>
            <a:r>
              <a:rPr lang="en-US" altLang="en-US" sz="2400" i="1" dirty="0">
                <a:latin typeface="Arial Narrow" panose="020B0606020202030204" pitchFamily="34" charset="0"/>
              </a:rPr>
              <a:t>(39:1; 52:4-5; cf. 2 Kg. 25:1-2)</a:t>
            </a:r>
          </a:p>
          <a:p>
            <a:pPr eaLnBrk="1" hangingPunct="1">
              <a:spcBef>
                <a:spcPct val="0"/>
              </a:spcBef>
              <a:defRPr/>
            </a:pPr>
            <a:r>
              <a:rPr lang="en-US" altLang="en-US" sz="2400" i="1" dirty="0">
                <a:latin typeface="Lucida Sans Unicode" panose="020B0602030504020204" pitchFamily="34" charset="0"/>
              </a:rPr>
              <a:t>Wall breached </a:t>
            </a:r>
            <a:r>
              <a:rPr lang="en-US" altLang="en-US" sz="2400" i="1" dirty="0">
                <a:latin typeface="Arial Narrow" panose="020B0606020202030204" pitchFamily="34" charset="0"/>
              </a:rPr>
              <a:t>(39:2-4; 52:7-8; cf. 2 Kg. 25:4)</a:t>
            </a:r>
          </a:p>
          <a:p>
            <a:pPr eaLnBrk="1" hangingPunct="1">
              <a:spcBef>
                <a:spcPct val="0"/>
              </a:spcBef>
              <a:defRPr/>
            </a:pPr>
            <a:r>
              <a:rPr lang="en-US" altLang="en-US" sz="2400" i="1" dirty="0">
                <a:latin typeface="Lucida Sans Unicode" panose="020B0602030504020204" pitchFamily="34" charset="0"/>
              </a:rPr>
              <a:t>The king and the remains of the army attempted escape, unsuccessfully </a:t>
            </a:r>
            <a:r>
              <a:rPr lang="en-US" altLang="en-US" sz="2400" i="1" dirty="0">
                <a:latin typeface="Arial Narrow" panose="020B0606020202030204" pitchFamily="34" charset="0"/>
              </a:rPr>
              <a:t>(39:3-7; 52:7-11; cf. 2 Kg. 25:4-7; Eze. 12:12-13; La. 4:19-20)</a:t>
            </a:r>
          </a:p>
        </p:txBody>
      </p:sp>
      <p:sp>
        <p:nvSpPr>
          <p:cNvPr id="314372" name="Text Box 4">
            <a:extLst>
              <a:ext uri="{FF2B5EF4-FFF2-40B4-BE49-F238E27FC236}">
                <a16:creationId xmlns:a16="http://schemas.microsoft.com/office/drawing/2014/main" id="{85044390-C802-637A-4E88-A0F9F94D39B1}"/>
              </a:ext>
            </a:extLst>
          </p:cNvPr>
          <p:cNvSpPr txBox="1">
            <a:spLocks noChangeArrowheads="1"/>
          </p:cNvSpPr>
          <p:nvPr/>
        </p:nvSpPr>
        <p:spPr bwMode="auto">
          <a:xfrm>
            <a:off x="1905000" y="3962401"/>
            <a:ext cx="8382000" cy="2493963"/>
          </a:xfrm>
          <a:prstGeom prst="rect">
            <a:avLst/>
          </a:prstGeom>
          <a:solidFill>
            <a:srgbClr val="0022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b="1">
                <a:solidFill>
                  <a:srgbClr val="FF6F0D"/>
                </a:solidFill>
                <a:latin typeface="Arial Narrow" panose="020B0606020202030204" pitchFamily="34" charset="0"/>
              </a:rPr>
              <a:t>The Babylonians sacked the city, torched the temple, broke down the walls, and burned to the ground every important building </a:t>
            </a:r>
            <a:r>
              <a:rPr lang="en-US" altLang="en-US" sz="2400">
                <a:solidFill>
                  <a:srgbClr val="FF6F0D"/>
                </a:solidFill>
                <a:latin typeface="Arial Narrow" panose="020B0606020202030204" pitchFamily="34" charset="0"/>
              </a:rPr>
              <a:t>(39:8; 52:12-16; cf. 2 Kg. 25:8-10; 2 Chr. 36:19).</a:t>
            </a:r>
            <a:r>
              <a:rPr lang="en-US" altLang="en-US" sz="2400" b="1">
                <a:solidFill>
                  <a:srgbClr val="FF6F0D"/>
                </a:solidFill>
                <a:latin typeface="Arial Narrow" panose="020B0606020202030204" pitchFamily="34" charset="0"/>
              </a:rPr>
              <a:t> </a:t>
            </a:r>
          </a:p>
          <a:p>
            <a:pPr fontAlgn="base">
              <a:spcBef>
                <a:spcPct val="50000"/>
              </a:spcBef>
              <a:spcAft>
                <a:spcPct val="0"/>
              </a:spcAft>
            </a:pPr>
            <a:r>
              <a:rPr lang="en-US" altLang="en-US" sz="2400" b="1">
                <a:solidFill>
                  <a:srgbClr val="FF6F0D"/>
                </a:solidFill>
                <a:latin typeface="Arial Narrow" panose="020B0606020202030204" pitchFamily="34" charset="0"/>
              </a:rPr>
              <a:t>The valuables from the temple were salvaged as plunder and carried to Babylon along with the deportation of the most important citizens </a:t>
            </a:r>
            <a:r>
              <a:rPr lang="en-US" altLang="en-US" sz="2400">
                <a:solidFill>
                  <a:srgbClr val="FF6F0D"/>
                </a:solidFill>
                <a:latin typeface="Arial Narrow" panose="020B0606020202030204" pitchFamily="34" charset="0"/>
              </a:rPr>
              <a:t>(39:9-10; 52:17-30; cf. 27:16-22; 2 Kg. 25:11-21; 2 Chr. 36:18, 20).</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anim calcmode="lin" valueType="num">
                                      <p:cBhvr additive="base">
                                        <p:cTn id="7" dur="500" fill="hold"/>
                                        <p:tgtEl>
                                          <p:spTgt spid="314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4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4371">
                                            <p:txEl>
                                              <p:pRg st="1" end="1"/>
                                            </p:txEl>
                                          </p:spTgt>
                                        </p:tgtEl>
                                        <p:attrNameLst>
                                          <p:attrName>style.visibility</p:attrName>
                                        </p:attrNameLst>
                                      </p:cBhvr>
                                      <p:to>
                                        <p:strVal val="visible"/>
                                      </p:to>
                                    </p:set>
                                    <p:anim calcmode="lin" valueType="num">
                                      <p:cBhvr additive="base">
                                        <p:cTn id="13" dur="500" fill="hold"/>
                                        <p:tgtEl>
                                          <p:spTgt spid="314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4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4371">
                                            <p:txEl>
                                              <p:pRg st="2" end="2"/>
                                            </p:txEl>
                                          </p:spTgt>
                                        </p:tgtEl>
                                        <p:attrNameLst>
                                          <p:attrName>style.visibility</p:attrName>
                                        </p:attrNameLst>
                                      </p:cBhvr>
                                      <p:to>
                                        <p:strVal val="visible"/>
                                      </p:to>
                                    </p:set>
                                    <p:anim calcmode="lin" valueType="num">
                                      <p:cBhvr additive="base">
                                        <p:cTn id="19" dur="500" fill="hold"/>
                                        <p:tgtEl>
                                          <p:spTgt spid="314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4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14371">
                                            <p:txEl>
                                              <p:pRg st="3" end="3"/>
                                            </p:txEl>
                                          </p:spTgt>
                                        </p:tgtEl>
                                        <p:attrNameLst>
                                          <p:attrName>style.visibility</p:attrName>
                                        </p:attrNameLst>
                                      </p:cBhvr>
                                      <p:to>
                                        <p:strVal val="visible"/>
                                      </p:to>
                                    </p:set>
                                    <p:anim calcmode="lin" valueType="num">
                                      <p:cBhvr additive="base">
                                        <p:cTn id="25" dur="500" fill="hold"/>
                                        <p:tgtEl>
                                          <p:spTgt spid="314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4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14372"/>
                                        </p:tgtEl>
                                        <p:attrNameLst>
                                          <p:attrName>style.visibility</p:attrName>
                                        </p:attrNameLst>
                                      </p:cBhvr>
                                      <p:to>
                                        <p:strVal val="visible"/>
                                      </p:to>
                                    </p:set>
                                    <p:animEffect transition="in" filter="dissolve">
                                      <p:cBhvr>
                                        <p:cTn id="31" dur="500"/>
                                        <p:tgtEl>
                                          <p:spTgt spid="314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2" grpId="0" animBg="1"/>
    </p:bld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Slide Number Placeholder 6">
            <a:extLst>
              <a:ext uri="{FF2B5EF4-FFF2-40B4-BE49-F238E27FC236}">
                <a16:creationId xmlns:a16="http://schemas.microsoft.com/office/drawing/2014/main" id="{29457A54-3953-6BBB-2F01-66470B8E72D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8D626131-372C-4B4B-BE4B-F4721F716095}" type="slidenum">
              <a:rPr lang="en-US" altLang="en-US">
                <a:solidFill>
                  <a:srgbClr val="FFFFFF"/>
                </a:solidFill>
              </a:rPr>
              <a:pPr fontAlgn="base">
                <a:spcBef>
                  <a:spcPct val="0"/>
                </a:spcBef>
                <a:spcAft>
                  <a:spcPct val="0"/>
                </a:spcAft>
              </a:pPr>
              <a:t>182</a:t>
            </a:fld>
            <a:endParaRPr lang="en-US" altLang="en-US">
              <a:solidFill>
                <a:srgbClr val="FFFFFF"/>
              </a:solidFill>
            </a:endParaRPr>
          </a:p>
        </p:txBody>
      </p:sp>
      <p:sp>
        <p:nvSpPr>
          <p:cNvPr id="415746" name="Rectangle 2">
            <a:extLst>
              <a:ext uri="{FF2B5EF4-FFF2-40B4-BE49-F238E27FC236}">
                <a16:creationId xmlns:a16="http://schemas.microsoft.com/office/drawing/2014/main" id="{4EFF7D6C-2E54-34CB-E501-A19927C7FD5F}"/>
              </a:ext>
            </a:extLst>
          </p:cNvPr>
          <p:cNvSpPr>
            <a:spLocks noGrp="1" noChangeArrowheads="1"/>
          </p:cNvSpPr>
          <p:nvPr>
            <p:ph type="title"/>
          </p:nvPr>
        </p:nvSpPr>
        <p:spPr>
          <a:xfrm>
            <a:off x="1981200" y="76200"/>
            <a:ext cx="8229600" cy="1398588"/>
          </a:xfrm>
        </p:spPr>
        <p:txBody>
          <a:bodyPr/>
          <a:lstStyle/>
          <a:p>
            <a:pPr algn="l" eaLnBrk="1" hangingPunct="1">
              <a:defRPr/>
            </a:pPr>
            <a:r>
              <a:rPr lang="en-US" altLang="en-US" sz="2800" b="1">
                <a:solidFill>
                  <a:srgbClr val="FF9900"/>
                </a:solidFill>
              </a:rPr>
              <a:t>The name of Nebuchadnezzar’s chief eunuch, Nebo-Sarsekim, is discovered among the Babylonian tablets (cf. Je. 39:3).</a:t>
            </a:r>
          </a:p>
        </p:txBody>
      </p:sp>
      <p:sp>
        <p:nvSpPr>
          <p:cNvPr id="415747" name="Rectangle 3">
            <a:extLst>
              <a:ext uri="{FF2B5EF4-FFF2-40B4-BE49-F238E27FC236}">
                <a16:creationId xmlns:a16="http://schemas.microsoft.com/office/drawing/2014/main" id="{4D9F2C5C-A87A-DBAF-613D-A9A125091B79}"/>
              </a:ext>
            </a:extLst>
          </p:cNvPr>
          <p:cNvSpPr>
            <a:spLocks noGrp="1" noChangeArrowheads="1"/>
          </p:cNvSpPr>
          <p:nvPr>
            <p:ph type="body" sz="half" idx="1"/>
          </p:nvPr>
        </p:nvSpPr>
        <p:spPr>
          <a:xfrm>
            <a:off x="1752600" y="1600201"/>
            <a:ext cx="4038600" cy="4530725"/>
          </a:xfrm>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400" b="1">
                <a:latin typeface="Arial Narrow" panose="020B0606020202030204" pitchFamily="34" charset="0"/>
              </a:rPr>
              <a:t>On July 12, 2007, Dr. Michael Jursa, an Assyriologist and professor from Vienna, was searching for ancient financial accounts among the British Museum’s 130,000 cuneiform tablets.</a:t>
            </a:r>
          </a:p>
          <a:p>
            <a:pPr eaLnBrk="1" hangingPunct="1">
              <a:lnSpc>
                <a:spcPct val="90000"/>
              </a:lnSpc>
              <a:defRPr/>
            </a:pPr>
            <a:r>
              <a:rPr lang="en-US" altLang="en-US" sz="2400" b="1">
                <a:latin typeface="Arial Narrow" panose="020B0606020202030204" pitchFamily="34" charset="0"/>
              </a:rPr>
              <a:t>Among them, he discovered a small tablet that served as a receipt for payment of 0.75 kilogram of gold to a temple in Babylon by Nabu-sharrussu-ukin.</a:t>
            </a:r>
          </a:p>
        </p:txBody>
      </p:sp>
      <p:pic>
        <p:nvPicPr>
          <p:cNvPr id="207877" name="Picture 4">
            <a:extLst>
              <a:ext uri="{FF2B5EF4-FFF2-40B4-BE49-F238E27FC236}">
                <a16:creationId xmlns:a16="http://schemas.microsoft.com/office/drawing/2014/main" id="{53EDEE1C-6864-DFB3-3876-CFFE0BBCC736}"/>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096000" y="1600200"/>
            <a:ext cx="4419600" cy="3151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7878" name="Text Box 5">
            <a:extLst>
              <a:ext uri="{FF2B5EF4-FFF2-40B4-BE49-F238E27FC236}">
                <a16:creationId xmlns:a16="http://schemas.microsoft.com/office/drawing/2014/main" id="{AAA79AC7-C78B-3FB2-3441-48F72B3E6143}"/>
              </a:ext>
            </a:extLst>
          </p:cNvPr>
          <p:cNvSpPr txBox="1">
            <a:spLocks noChangeArrowheads="1"/>
          </p:cNvSpPr>
          <p:nvPr/>
        </p:nvSpPr>
        <p:spPr bwMode="auto">
          <a:xfrm>
            <a:off x="6096000" y="4800600"/>
            <a:ext cx="4343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a:solidFill>
                  <a:srgbClr val="FFFFFF"/>
                </a:solidFill>
              </a:rPr>
              <a:t>“[Regarding] 1.5 minas (0.75 kg) of gold, the property of Nabu-sharrussu-ukin, the chief eunuch, which he sent via Arad-Banitu the eunuch to [the temple] Esangila… Month XI, day 18, year 10 [of] Nebuchadnezzar, king of Babylon.”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5747">
                                            <p:bg/>
                                          </p:spTgt>
                                        </p:tgtEl>
                                        <p:attrNameLst>
                                          <p:attrName>style.visibility</p:attrName>
                                        </p:attrNameLst>
                                      </p:cBhvr>
                                      <p:to>
                                        <p:strVal val="visible"/>
                                      </p:to>
                                    </p:set>
                                    <p:anim calcmode="lin" valueType="num">
                                      <p:cBhvr additive="base">
                                        <p:cTn id="7" dur="500" fill="hold"/>
                                        <p:tgtEl>
                                          <p:spTgt spid="41574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1574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5747">
                                            <p:txEl>
                                              <p:pRg st="0" end="0"/>
                                            </p:txEl>
                                          </p:spTgt>
                                        </p:tgtEl>
                                        <p:attrNameLst>
                                          <p:attrName>style.visibility</p:attrName>
                                        </p:attrNameLst>
                                      </p:cBhvr>
                                      <p:to>
                                        <p:strVal val="visible"/>
                                      </p:to>
                                    </p:set>
                                    <p:anim calcmode="lin" valueType="num">
                                      <p:cBhvr additive="base">
                                        <p:cTn id="11" dur="500" fill="hold"/>
                                        <p:tgtEl>
                                          <p:spTgt spid="41574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5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5747">
                                            <p:txEl>
                                              <p:pRg st="1" end="1"/>
                                            </p:txEl>
                                          </p:spTgt>
                                        </p:tgtEl>
                                        <p:attrNameLst>
                                          <p:attrName>style.visibility</p:attrName>
                                        </p:attrNameLst>
                                      </p:cBhvr>
                                      <p:to>
                                        <p:strVal val="visible"/>
                                      </p:to>
                                    </p:set>
                                    <p:anim calcmode="lin" valueType="num">
                                      <p:cBhvr additive="base">
                                        <p:cTn id="17" dur="500" fill="hold"/>
                                        <p:tgtEl>
                                          <p:spTgt spid="41574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574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uiExpand="1" build="p" animBg="1"/>
    </p:bld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2" name="Slide Number Placeholder 6">
            <a:extLst>
              <a:ext uri="{FF2B5EF4-FFF2-40B4-BE49-F238E27FC236}">
                <a16:creationId xmlns:a16="http://schemas.microsoft.com/office/drawing/2014/main" id="{03F7FB34-F83B-8E19-03A9-F266AA7236C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BE66DFA6-FDF2-4ADA-BD64-4B9EA93E0BBE}" type="slidenum">
              <a:rPr lang="en-US" altLang="en-US">
                <a:solidFill>
                  <a:srgbClr val="FFFFFF"/>
                </a:solidFill>
              </a:rPr>
              <a:pPr fontAlgn="base">
                <a:spcBef>
                  <a:spcPct val="0"/>
                </a:spcBef>
                <a:spcAft>
                  <a:spcPct val="0"/>
                </a:spcAft>
              </a:pPr>
              <a:t>183</a:t>
            </a:fld>
            <a:endParaRPr lang="en-US" altLang="en-US">
              <a:solidFill>
                <a:srgbClr val="FFFFFF"/>
              </a:solidFill>
            </a:endParaRPr>
          </a:p>
        </p:txBody>
      </p:sp>
      <p:sp>
        <p:nvSpPr>
          <p:cNvPr id="322564" name="Rectangle 4">
            <a:extLst>
              <a:ext uri="{FF2B5EF4-FFF2-40B4-BE49-F238E27FC236}">
                <a16:creationId xmlns:a16="http://schemas.microsoft.com/office/drawing/2014/main" id="{CB813510-A382-FB34-F349-4D409FDBEA3F}"/>
              </a:ext>
            </a:extLst>
          </p:cNvPr>
          <p:cNvSpPr>
            <a:spLocks noGrp="1" noChangeArrowheads="1"/>
          </p:cNvSpPr>
          <p:nvPr>
            <p:ph type="title"/>
          </p:nvPr>
        </p:nvSpPr>
        <p:spPr>
          <a:xfrm>
            <a:off x="321927" y="2069430"/>
            <a:ext cx="5508960" cy="890337"/>
          </a:xfrm>
        </p:spPr>
        <p:txBody>
          <a:bodyPr/>
          <a:lstStyle/>
          <a:p>
            <a:pPr algn="r" eaLnBrk="1" hangingPunct="1">
              <a:defRPr/>
            </a:pPr>
            <a:r>
              <a:rPr lang="en-US" altLang="en-US" sz="4000" dirty="0">
                <a:solidFill>
                  <a:srgbClr val="57FFFB"/>
                </a:solidFill>
              </a:rPr>
              <a:t>Jeremiah’s Near</a:t>
            </a:r>
            <a:br>
              <a:rPr lang="en-US" altLang="en-US" sz="4000" dirty="0">
                <a:solidFill>
                  <a:srgbClr val="57FFFB"/>
                </a:solidFill>
              </a:rPr>
            </a:br>
            <a:r>
              <a:rPr lang="en-US" altLang="en-US" sz="4000" dirty="0">
                <a:solidFill>
                  <a:srgbClr val="57FFFB"/>
                </a:solidFill>
              </a:rPr>
              <a:t>Escape</a:t>
            </a:r>
          </a:p>
        </p:txBody>
      </p:sp>
      <p:sp>
        <p:nvSpPr>
          <p:cNvPr id="322565" name="Rectangle 5">
            <a:extLst>
              <a:ext uri="{FF2B5EF4-FFF2-40B4-BE49-F238E27FC236}">
                <a16:creationId xmlns:a16="http://schemas.microsoft.com/office/drawing/2014/main" id="{BC1503F3-27AA-FA50-63F5-4404D9391CA2}"/>
              </a:ext>
            </a:extLst>
          </p:cNvPr>
          <p:cNvSpPr>
            <a:spLocks noGrp="1" noChangeArrowheads="1"/>
          </p:cNvSpPr>
          <p:nvPr>
            <p:ph type="body" sz="half" idx="1"/>
          </p:nvPr>
        </p:nvSpPr>
        <p:spPr>
          <a:xfrm>
            <a:off x="206040" y="3429000"/>
            <a:ext cx="5740735" cy="3064044"/>
          </a:xfrm>
        </p:spPr>
        <p:txBody>
          <a:bodyPr/>
          <a:lstStyle/>
          <a:p>
            <a:pPr eaLnBrk="1" hangingPunct="1">
              <a:lnSpc>
                <a:spcPct val="90000"/>
              </a:lnSpc>
              <a:buFont typeface="Wingdings" panose="05000000000000000000" pitchFamily="2" charset="2"/>
              <a:buNone/>
              <a:defRPr/>
            </a:pPr>
            <a:r>
              <a:rPr lang="en-US" altLang="en-US" sz="2800" dirty="0">
                <a:solidFill>
                  <a:srgbClr val="FFCC00"/>
                </a:solidFill>
                <a:latin typeface="Lucida Fax" panose="02060602050505020204" pitchFamily="18" charset="0"/>
              </a:rPr>
              <a:t>CHAINED FOR DEPORTATION</a:t>
            </a:r>
          </a:p>
          <a:p>
            <a:pPr eaLnBrk="1" hangingPunct="1">
              <a:lnSpc>
                <a:spcPct val="90000"/>
              </a:lnSpc>
              <a:defRPr/>
            </a:pPr>
            <a:r>
              <a:rPr lang="en-US" altLang="en-US" sz="2400" i="1" dirty="0">
                <a:latin typeface="Arial Narrow" panose="020B0606020202030204" pitchFamily="34" charset="0"/>
              </a:rPr>
              <a:t>At first, Jeremiah was prepared for deportation with all the others, in spite of an order for his freedom (40:1; cf. 39:11-12).</a:t>
            </a:r>
          </a:p>
          <a:p>
            <a:pPr eaLnBrk="1" hangingPunct="1">
              <a:lnSpc>
                <a:spcPct val="90000"/>
              </a:lnSpc>
              <a:defRPr/>
            </a:pPr>
            <a:r>
              <a:rPr lang="en-US" altLang="en-US" sz="2400" i="1" dirty="0">
                <a:latin typeface="Arial Narrow" panose="020B0606020202030204" pitchFamily="34" charset="0"/>
              </a:rPr>
              <a:t>When the commander of the guard discovered Jeremiah chained, he released him, giving him the option of staying in Jerusalem or going to Babylon (40:2-6).</a:t>
            </a:r>
          </a:p>
        </p:txBody>
      </p:sp>
      <p:pic>
        <p:nvPicPr>
          <p:cNvPr id="209925" name="Picture 10">
            <a:extLst>
              <a:ext uri="{FF2B5EF4-FFF2-40B4-BE49-F238E27FC236}">
                <a16:creationId xmlns:a16="http://schemas.microsoft.com/office/drawing/2014/main" id="{D8A80B23-A0EA-FF0A-0314-5A6B9809138A}"/>
              </a:ext>
            </a:extLst>
          </p:cNvPr>
          <p:cNvPicPr>
            <a:picLocks noGrp="1" noChangeAspect="1" noChangeArrowheads="1"/>
          </p:cNvPicPr>
          <p:nvPr>
            <p:ph sz="half" idx="2"/>
          </p:nvPr>
        </p:nvPicPr>
        <p:blipFill>
          <a:blip r:embed="rId2">
            <a:lum bright="18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6361115" y="0"/>
            <a:ext cx="538734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9926" name="Text Box 11">
            <a:extLst>
              <a:ext uri="{FF2B5EF4-FFF2-40B4-BE49-F238E27FC236}">
                <a16:creationId xmlns:a16="http://schemas.microsoft.com/office/drawing/2014/main" id="{B872E33A-7EDA-003B-5C8E-DCC88FDED56C}"/>
              </a:ext>
            </a:extLst>
          </p:cNvPr>
          <p:cNvSpPr txBox="1">
            <a:spLocks noChangeArrowheads="1"/>
          </p:cNvSpPr>
          <p:nvPr/>
        </p:nvSpPr>
        <p:spPr bwMode="auto">
          <a:xfrm>
            <a:off x="2133600" y="110558"/>
            <a:ext cx="3962400"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fontAlgn="base">
              <a:spcBef>
                <a:spcPct val="50000"/>
              </a:spcBef>
              <a:spcAft>
                <a:spcPct val="0"/>
              </a:spcAft>
            </a:pPr>
            <a:r>
              <a:rPr lang="en-US" altLang="en-US" sz="2000" b="1" dirty="0">
                <a:solidFill>
                  <a:srgbClr val="FFFFFF"/>
                </a:solidFill>
              </a:rPr>
              <a:t>Prisoners of war prepared for deportation  </a:t>
            </a:r>
          </a:p>
          <a:p>
            <a:pPr algn="r" fontAlgn="base">
              <a:spcBef>
                <a:spcPct val="50000"/>
              </a:spcBef>
              <a:spcAft>
                <a:spcPct val="0"/>
              </a:spcAft>
            </a:pPr>
            <a:r>
              <a:rPr lang="en-US" altLang="en-US" sz="1600" dirty="0">
                <a:solidFill>
                  <a:srgbClr val="FFFFFF"/>
                </a:solidFill>
              </a:rPr>
              <a:t>British Museum, London</a:t>
            </a:r>
            <a:endParaRPr lang="en-US" altLang="en-US" sz="2000" b="1" dirty="0">
              <a:solidFill>
                <a:srgbClr val="FFFFFF"/>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2565">
                                            <p:txEl>
                                              <p:pRg st="1" end="1"/>
                                            </p:txEl>
                                          </p:spTgt>
                                        </p:tgtEl>
                                        <p:attrNameLst>
                                          <p:attrName>style.visibility</p:attrName>
                                        </p:attrNameLst>
                                      </p:cBhvr>
                                      <p:to>
                                        <p:strVal val="visible"/>
                                      </p:to>
                                    </p:set>
                                    <p:anim calcmode="lin" valueType="num">
                                      <p:cBhvr additive="base">
                                        <p:cTn id="7" dur="500" fill="hold"/>
                                        <p:tgtEl>
                                          <p:spTgt spid="32256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25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2565">
                                            <p:txEl>
                                              <p:pRg st="2" end="2"/>
                                            </p:txEl>
                                          </p:spTgt>
                                        </p:tgtEl>
                                        <p:attrNameLst>
                                          <p:attrName>style.visibility</p:attrName>
                                        </p:attrNameLst>
                                      </p:cBhvr>
                                      <p:to>
                                        <p:strVal val="visible"/>
                                      </p:to>
                                    </p:set>
                                    <p:anim calcmode="lin" valueType="num">
                                      <p:cBhvr additive="base">
                                        <p:cTn id="13" dur="500" fill="hold"/>
                                        <p:tgtEl>
                                          <p:spTgt spid="32256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256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2934008"/>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How does Psalm 74:3-8 reflect upon the fall of Jerusalem?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How about the opening poem in Lamentations?</a:t>
            </a:r>
            <a:endParaRPr kumimoji="0" lang="en-US" sz="2800" b="0" i="1" u="none" strike="noStrike" kern="1200" cap="none" spc="-15"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300"/>
              </a:spcAft>
              <a:buClrTx/>
              <a:buSzTx/>
              <a:buFontTx/>
              <a:buNone/>
              <a:tabLst>
                <a:tab pos="457200" algn="ctr"/>
              </a:tabLst>
              <a:defRPr/>
            </a:pPr>
            <a:endPar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300"/>
              </a:spcAft>
              <a:buClrTx/>
              <a:buSzTx/>
              <a:buFont typeface="Symbol" panose="05050102010706020507" pitchFamily="18" charset="2"/>
              <a:buChar char=""/>
              <a:tabLst>
                <a:tab pos="457200" algn="ct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275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609600" y="293418"/>
            <a:ext cx="11087477" cy="6306557"/>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“Pick your way through these everlasting ruins, all the destruction the enemy has brought on the sanctuary. Your foes roared in the place where you met with us; they set up their standards as signs. They behaved like men wielding axes to cut through a thicket of trees. They smashed all the carved paneling with their axes and hatchets. They burned your sanctuary to the ground; they defiled the dwelling place of your Name. They said in their hearts, ‘We will crush them completely!’ They burned every place where God was worshipped in the land.”</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Psa. 74:3-8</a:t>
            </a:r>
          </a:p>
          <a:p>
            <a:pPr marL="0" indent="0">
              <a:buNone/>
            </a:pPr>
            <a:endParaRPr lang="en-US" sz="2400" b="1" dirty="0">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“How deserted lies the city, once so full of people! How like a widow she is, who once was great among the nations! She who was queen among the provinces has now become a slave. Bitterly she weeps at night, tears are upon her cheeks. Among all her lovers there is none to comfort her. All her friends have betrayed her; they have become her enemies.</a:t>
            </a:r>
          </a:p>
          <a:p>
            <a:pPr marL="0" indent="0">
              <a:buNone/>
            </a:pPr>
            <a:r>
              <a:rPr lang="en-US" sz="2400" i="1" dirty="0">
                <a:solidFill>
                  <a:srgbClr val="FFCC66"/>
                </a:solidFill>
                <a:latin typeface="Calibri" panose="020F0502020204030204" pitchFamily="34" charset="0"/>
                <a:cs typeface="Calibri" panose="020F0502020204030204" pitchFamily="34" charset="0"/>
              </a:rPr>
              <a:t>After affliction and harsh labor, Judah has gone into exile.”</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Lam. 1:1-3a</a:t>
            </a:r>
            <a:endParaRPr lang="en-US" sz="2400" i="1" dirty="0">
              <a:latin typeface="Calibri" panose="020F0502020204030204" pitchFamily="34" charset="0"/>
              <a:cs typeface="Calibri" panose="020F0502020204030204" pitchFamily="34" charset="0"/>
            </a:endParaRPr>
          </a:p>
          <a:p>
            <a:pPr marL="0" indent="0">
              <a:buNone/>
            </a:pPr>
            <a:endParaRPr lang="en-US" sz="800" b="1"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8748380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42360" y="2397296"/>
            <a:ext cx="4757939" cy="2061729"/>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12</a:t>
            </a:r>
          </a:p>
        </p:txBody>
      </p:sp>
    </p:spTree>
    <p:extLst>
      <p:ext uri="{BB962C8B-B14F-4D97-AF65-F5344CB8AC3E}">
        <p14:creationId xmlns:p14="http://schemas.microsoft.com/office/powerpoint/2010/main" val="51718005"/>
      </p:ext>
    </p:extLst>
  </p:cSld>
  <p:clrMapOvr>
    <a:overrideClrMapping bg1="dk1" tx1="lt1" bg2="dk2" tx2="lt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Slide Number Placeholder 6">
            <a:extLst>
              <a:ext uri="{FF2B5EF4-FFF2-40B4-BE49-F238E27FC236}">
                <a16:creationId xmlns:a16="http://schemas.microsoft.com/office/drawing/2014/main" id="{270B2D0F-EC5D-0229-FF3D-FA6D9069722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F7772497-75C6-425F-A0F1-A8650DF17FEA}" type="slidenum">
              <a:rPr lang="en-US" altLang="en-US" sz="1200">
                <a:solidFill>
                  <a:srgbClr val="FFFFFF"/>
                </a:solidFill>
              </a:rPr>
              <a:pPr fontAlgn="base">
                <a:spcBef>
                  <a:spcPct val="0"/>
                </a:spcBef>
                <a:spcAft>
                  <a:spcPct val="0"/>
                </a:spcAft>
                <a:buClrTx/>
                <a:buSzTx/>
                <a:buNone/>
              </a:pPr>
              <a:t>187</a:t>
            </a:fld>
            <a:endParaRPr lang="en-US" altLang="en-US" sz="1200">
              <a:solidFill>
                <a:srgbClr val="FFFFFF"/>
              </a:solidFill>
            </a:endParaRPr>
          </a:p>
        </p:txBody>
      </p:sp>
      <p:sp>
        <p:nvSpPr>
          <p:cNvPr id="324618" name="Rectangle 10">
            <a:extLst>
              <a:ext uri="{FF2B5EF4-FFF2-40B4-BE49-F238E27FC236}">
                <a16:creationId xmlns:a16="http://schemas.microsoft.com/office/drawing/2014/main" id="{EA17E3CA-D85F-234A-236A-A21B0A417131}"/>
              </a:ext>
            </a:extLst>
          </p:cNvPr>
          <p:cNvSpPr>
            <a:spLocks noGrp="1" noChangeArrowheads="1"/>
          </p:cNvSpPr>
          <p:nvPr>
            <p:ph type="title"/>
          </p:nvPr>
        </p:nvSpPr>
        <p:spPr>
          <a:xfrm>
            <a:off x="82216" y="128337"/>
            <a:ext cx="5861384" cy="1353469"/>
          </a:xfrm>
        </p:spPr>
        <p:txBody>
          <a:bodyPr/>
          <a:lstStyle/>
          <a:p>
            <a:pPr eaLnBrk="1" hangingPunct="1">
              <a:defRPr/>
            </a:pPr>
            <a:r>
              <a:rPr lang="en-US" altLang="en-US" sz="3600" dirty="0">
                <a:latin typeface="Lucida Fax" panose="02060602050505020204" pitchFamily="18" charset="0"/>
              </a:rPr>
              <a:t>GEDALIAH’S ASSASSINATION</a:t>
            </a:r>
            <a:br>
              <a:rPr lang="en-US" altLang="en-US" sz="4000" dirty="0">
                <a:latin typeface="Lucida Fax" panose="02060602050505020204" pitchFamily="18" charset="0"/>
              </a:rPr>
            </a:br>
            <a:r>
              <a:rPr lang="en-US" altLang="en-US" sz="2800" dirty="0">
                <a:latin typeface="Arial Narrow" panose="020B0606020202030204" pitchFamily="34" charset="0"/>
              </a:rPr>
              <a:t>40:7—41:15</a:t>
            </a:r>
            <a:endParaRPr lang="en-US" altLang="en-US" sz="2800" dirty="0">
              <a:latin typeface="Lucida Fax" panose="02060602050505020204" pitchFamily="18" charset="0"/>
            </a:endParaRPr>
          </a:p>
        </p:txBody>
      </p:sp>
      <p:sp>
        <p:nvSpPr>
          <p:cNvPr id="324619" name="Rectangle 11">
            <a:extLst>
              <a:ext uri="{FF2B5EF4-FFF2-40B4-BE49-F238E27FC236}">
                <a16:creationId xmlns:a16="http://schemas.microsoft.com/office/drawing/2014/main" id="{FCDCAC9F-18A6-D5AC-AFF4-A3EB72065E2A}"/>
              </a:ext>
            </a:extLst>
          </p:cNvPr>
          <p:cNvSpPr>
            <a:spLocks noGrp="1" noChangeArrowheads="1"/>
          </p:cNvSpPr>
          <p:nvPr>
            <p:ph type="body" sz="half" idx="1"/>
          </p:nvPr>
        </p:nvSpPr>
        <p:spPr>
          <a:xfrm>
            <a:off x="482602" y="1747838"/>
            <a:ext cx="5384800" cy="4530725"/>
          </a:xfrm>
        </p:spPr>
        <p:txBody>
          <a:bodyPr/>
          <a:lstStyle/>
          <a:p>
            <a:pPr eaLnBrk="1" hangingPunct="1">
              <a:lnSpc>
                <a:spcPct val="90000"/>
              </a:lnSpc>
              <a:defRPr/>
            </a:pPr>
            <a:r>
              <a:rPr lang="en-US" altLang="en-US" sz="2400" i="1" dirty="0">
                <a:latin typeface="Arial Narrow" panose="020B0606020202030204" pitchFamily="34" charset="0"/>
              </a:rPr>
              <a:t>Gedaliah, a Jewish noble, was appointed governor by Nebuchadnezzar (2 Kg. 25:22).</a:t>
            </a:r>
          </a:p>
          <a:p>
            <a:pPr eaLnBrk="1" hangingPunct="1">
              <a:lnSpc>
                <a:spcPct val="90000"/>
              </a:lnSpc>
              <a:defRPr/>
            </a:pPr>
            <a:r>
              <a:rPr lang="en-US" altLang="en-US" sz="2400" i="1" dirty="0">
                <a:latin typeface="Arial Narrow" panose="020B0606020202030204" pitchFamily="34" charset="0"/>
              </a:rPr>
              <a:t>At the instigation of </a:t>
            </a:r>
            <a:r>
              <a:rPr lang="en-US" altLang="en-US" sz="2400" i="1" dirty="0" err="1">
                <a:latin typeface="Arial Narrow" panose="020B0606020202030204" pitchFamily="34" charset="0"/>
              </a:rPr>
              <a:t>Baalis</a:t>
            </a:r>
            <a:r>
              <a:rPr lang="en-US" altLang="en-US" sz="2400" i="1" dirty="0">
                <a:latin typeface="Arial Narrow" panose="020B0606020202030204" pitchFamily="34" charset="0"/>
              </a:rPr>
              <a:t> of Ammon, Gedaliah was assassinated by Jewish patriots in a plot headed by Ishmael, another Jewish prince.</a:t>
            </a:r>
          </a:p>
          <a:p>
            <a:pPr eaLnBrk="1" hangingPunct="1">
              <a:lnSpc>
                <a:spcPct val="90000"/>
              </a:lnSpc>
              <a:defRPr/>
            </a:pPr>
            <a:r>
              <a:rPr lang="en-US" altLang="en-US" sz="2400" i="1" dirty="0">
                <a:latin typeface="Arial Narrow" panose="020B0606020202030204" pitchFamily="34" charset="0"/>
              </a:rPr>
              <a:t>The vigilante force also slaughtered Gedaliah’s attendants, some Babylonian soldiers, and some pilgrims.</a:t>
            </a:r>
          </a:p>
        </p:txBody>
      </p:sp>
      <p:pic>
        <p:nvPicPr>
          <p:cNvPr id="218117" name="Picture 14">
            <a:extLst>
              <a:ext uri="{FF2B5EF4-FFF2-40B4-BE49-F238E27FC236}">
                <a16:creationId xmlns:a16="http://schemas.microsoft.com/office/drawing/2014/main" id="{DF8DBABA-0731-616D-7CD0-AEC78C1EC3D6}"/>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324599" y="506964"/>
            <a:ext cx="5257801" cy="59016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8118" name="Text Box 15">
            <a:extLst>
              <a:ext uri="{FF2B5EF4-FFF2-40B4-BE49-F238E27FC236}">
                <a16:creationId xmlns:a16="http://schemas.microsoft.com/office/drawing/2014/main" id="{D8A8ED72-91F3-372B-12BE-253792E03082}"/>
              </a:ext>
            </a:extLst>
          </p:cNvPr>
          <p:cNvSpPr txBox="1">
            <a:spLocks noChangeArrowheads="1"/>
          </p:cNvSpPr>
          <p:nvPr/>
        </p:nvSpPr>
        <p:spPr bwMode="auto">
          <a:xfrm>
            <a:off x="2080795" y="5628607"/>
            <a:ext cx="4114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r" fontAlgn="base">
              <a:spcBef>
                <a:spcPct val="50000"/>
              </a:spcBef>
              <a:spcAft>
                <a:spcPct val="0"/>
              </a:spcAft>
              <a:buClrTx/>
              <a:buSzTx/>
              <a:buNone/>
            </a:pPr>
            <a:r>
              <a:rPr lang="en-US" altLang="en-US" sz="1800" b="1" dirty="0">
                <a:solidFill>
                  <a:srgbClr val="FFFFFF"/>
                </a:solidFill>
              </a:rPr>
              <a:t>BROWN AGATE SEAL READING: </a:t>
            </a:r>
            <a:r>
              <a:rPr lang="en-US" altLang="en-US" sz="1800" dirty="0">
                <a:solidFill>
                  <a:srgbClr val="FFFFFF"/>
                </a:solidFill>
              </a:rPr>
              <a:t>“[belonging to] </a:t>
            </a:r>
            <a:r>
              <a:rPr lang="en-US" altLang="en-US" sz="1800" dirty="0" err="1">
                <a:solidFill>
                  <a:srgbClr val="FFFFFF"/>
                </a:solidFill>
              </a:rPr>
              <a:t>Baalis</a:t>
            </a:r>
            <a:r>
              <a:rPr lang="en-US" altLang="en-US" sz="1800" dirty="0">
                <a:solidFill>
                  <a:srgbClr val="FFFFFF"/>
                </a:solidFill>
              </a:rPr>
              <a:t> [‘] king of B[</a:t>
            </a:r>
            <a:r>
              <a:rPr lang="en-US" altLang="en-US" sz="1800" dirty="0" err="1">
                <a:solidFill>
                  <a:srgbClr val="FFFFFF"/>
                </a:solidFill>
              </a:rPr>
              <a:t>nei</a:t>
            </a:r>
            <a:r>
              <a:rPr lang="en-US" altLang="en-US" sz="1800" dirty="0">
                <a:solidFill>
                  <a:srgbClr val="FFFFFF"/>
                </a:solidFill>
              </a:rPr>
              <a:t> Ammo]n”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4619">
                                            <p:txEl>
                                              <p:pRg st="0" end="0"/>
                                            </p:txEl>
                                          </p:spTgt>
                                        </p:tgtEl>
                                        <p:attrNameLst>
                                          <p:attrName>style.visibility</p:attrName>
                                        </p:attrNameLst>
                                      </p:cBhvr>
                                      <p:to>
                                        <p:strVal val="visible"/>
                                      </p:to>
                                    </p:set>
                                    <p:anim calcmode="lin" valueType="num">
                                      <p:cBhvr additive="base">
                                        <p:cTn id="7" dur="500" fill="hold"/>
                                        <p:tgtEl>
                                          <p:spTgt spid="3246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46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4619">
                                            <p:txEl>
                                              <p:pRg st="1" end="1"/>
                                            </p:txEl>
                                          </p:spTgt>
                                        </p:tgtEl>
                                        <p:attrNameLst>
                                          <p:attrName>style.visibility</p:attrName>
                                        </p:attrNameLst>
                                      </p:cBhvr>
                                      <p:to>
                                        <p:strVal val="visible"/>
                                      </p:to>
                                    </p:set>
                                    <p:anim calcmode="lin" valueType="num">
                                      <p:cBhvr additive="base">
                                        <p:cTn id="13" dur="500" fill="hold"/>
                                        <p:tgtEl>
                                          <p:spTgt spid="3246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4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4619">
                                            <p:txEl>
                                              <p:pRg st="2" end="2"/>
                                            </p:txEl>
                                          </p:spTgt>
                                        </p:tgtEl>
                                        <p:attrNameLst>
                                          <p:attrName>style.visibility</p:attrName>
                                        </p:attrNameLst>
                                      </p:cBhvr>
                                      <p:to>
                                        <p:strVal val="visible"/>
                                      </p:to>
                                    </p:set>
                                    <p:anim calcmode="lin" valueType="num">
                                      <p:cBhvr additive="base">
                                        <p:cTn id="19" dur="500" fill="hold"/>
                                        <p:tgtEl>
                                          <p:spTgt spid="3246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46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8" name="Slide Number Placeholder 6">
            <a:extLst>
              <a:ext uri="{FF2B5EF4-FFF2-40B4-BE49-F238E27FC236}">
                <a16:creationId xmlns:a16="http://schemas.microsoft.com/office/drawing/2014/main" id="{0AF7FC3E-6769-D441-15B5-267D17DAF01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15246A3B-7A05-45D5-9884-7F7456752E4C}" type="slidenum">
              <a:rPr lang="en-US" altLang="en-US" sz="1200">
                <a:solidFill>
                  <a:srgbClr val="FFFFFF"/>
                </a:solidFill>
              </a:rPr>
              <a:pPr fontAlgn="base">
                <a:spcBef>
                  <a:spcPct val="0"/>
                </a:spcBef>
                <a:spcAft>
                  <a:spcPct val="0"/>
                </a:spcAft>
                <a:buClrTx/>
                <a:buSzTx/>
                <a:buNone/>
              </a:pPr>
              <a:t>188</a:t>
            </a:fld>
            <a:endParaRPr lang="en-US" altLang="en-US" sz="1200">
              <a:solidFill>
                <a:srgbClr val="FFFFFF"/>
              </a:solidFill>
            </a:endParaRPr>
          </a:p>
        </p:txBody>
      </p:sp>
      <p:sp>
        <p:nvSpPr>
          <p:cNvPr id="416770" name="Rectangle 2">
            <a:extLst>
              <a:ext uri="{FF2B5EF4-FFF2-40B4-BE49-F238E27FC236}">
                <a16:creationId xmlns:a16="http://schemas.microsoft.com/office/drawing/2014/main" id="{CACBBCAE-9468-70D0-D8B0-3B587BD3AAB6}"/>
              </a:ext>
            </a:extLst>
          </p:cNvPr>
          <p:cNvSpPr>
            <a:spLocks noGrp="1" noChangeArrowheads="1"/>
          </p:cNvSpPr>
          <p:nvPr>
            <p:ph type="body" sz="half" idx="2"/>
          </p:nvPr>
        </p:nvSpPr>
        <p:spPr>
          <a:xfrm>
            <a:off x="8280400" y="918410"/>
            <a:ext cx="3549650" cy="5360153"/>
          </a:xfrm>
        </p:spPr>
        <p:txBody>
          <a:bodyPr/>
          <a:lstStyle/>
          <a:p>
            <a:pPr eaLnBrk="1" hangingPunct="1">
              <a:buFont typeface="Wingdings" panose="05000000000000000000" pitchFamily="2" charset="2"/>
              <a:buNone/>
              <a:defRPr/>
            </a:pPr>
            <a:r>
              <a:rPr lang="en-US" altLang="en-US" sz="2400" b="1" dirty="0">
                <a:solidFill>
                  <a:srgbClr val="FFFF99"/>
                </a:solidFill>
                <a:latin typeface="Arial Narrow" panose="020B0606020202030204" pitchFamily="34" charset="0"/>
              </a:rPr>
              <a:t>The Pool of Gibeon, excavated in the late 1950s and early 1960s by James Pritchard of the University of Pennsylvania, is where Gedaliah’s officers caught up with Ishmael, the assassin.  Ishmael and eight of his men escaped.</a:t>
            </a:r>
          </a:p>
        </p:txBody>
      </p:sp>
      <p:pic>
        <p:nvPicPr>
          <p:cNvPr id="219140" name="Picture 5">
            <a:extLst>
              <a:ext uri="{FF2B5EF4-FFF2-40B4-BE49-F238E27FC236}">
                <a16:creationId xmlns:a16="http://schemas.microsoft.com/office/drawing/2014/main" id="{B0C5084B-F6E2-6845-BB1C-CB47FA98875A}"/>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2555876" y="0"/>
            <a:ext cx="5345113" cy="6858000"/>
          </a:xfr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2" name="Slide Number Placeholder 6">
            <a:extLst>
              <a:ext uri="{FF2B5EF4-FFF2-40B4-BE49-F238E27FC236}">
                <a16:creationId xmlns:a16="http://schemas.microsoft.com/office/drawing/2014/main" id="{CF60AFA3-AA6F-732D-A7A6-27E99ACFBA2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1E0472BC-BC7A-4010-AF56-D623AA72EDA7}" type="slidenum">
              <a:rPr lang="en-US" altLang="en-US" sz="1200">
                <a:solidFill>
                  <a:srgbClr val="FFFFFF"/>
                </a:solidFill>
              </a:rPr>
              <a:pPr fontAlgn="base">
                <a:spcBef>
                  <a:spcPct val="0"/>
                </a:spcBef>
                <a:spcAft>
                  <a:spcPct val="0"/>
                </a:spcAft>
                <a:buClrTx/>
                <a:buSzTx/>
                <a:buNone/>
              </a:pPr>
              <a:t>189</a:t>
            </a:fld>
            <a:endParaRPr lang="en-US" altLang="en-US" sz="1200">
              <a:solidFill>
                <a:srgbClr val="FFFFFF"/>
              </a:solidFill>
            </a:endParaRPr>
          </a:p>
        </p:txBody>
      </p:sp>
      <p:sp>
        <p:nvSpPr>
          <p:cNvPr id="334852" name="Rectangle 4">
            <a:extLst>
              <a:ext uri="{FF2B5EF4-FFF2-40B4-BE49-F238E27FC236}">
                <a16:creationId xmlns:a16="http://schemas.microsoft.com/office/drawing/2014/main" id="{BFEFED97-BF5D-9AD3-57A4-4905F38DB40E}"/>
              </a:ext>
            </a:extLst>
          </p:cNvPr>
          <p:cNvSpPr>
            <a:spLocks noGrp="1" noChangeArrowheads="1"/>
          </p:cNvSpPr>
          <p:nvPr>
            <p:ph type="title"/>
          </p:nvPr>
        </p:nvSpPr>
        <p:spPr>
          <a:xfrm>
            <a:off x="1752600" y="0"/>
            <a:ext cx="3886200" cy="1371600"/>
          </a:xfrm>
        </p:spPr>
        <p:txBody>
          <a:bodyPr/>
          <a:lstStyle/>
          <a:p>
            <a:pPr algn="r" eaLnBrk="1" hangingPunct="1">
              <a:defRPr/>
            </a:pPr>
            <a:r>
              <a:rPr lang="en-US" altLang="en-US" sz="5400">
                <a:latin typeface="Brush Script MT" panose="03060802040406070304" pitchFamily="66" charset="0"/>
              </a:rPr>
              <a:t>Flight to Egypt</a:t>
            </a:r>
            <a:br>
              <a:rPr lang="en-US" altLang="en-US" sz="6000">
                <a:latin typeface="Brush Script MT" panose="03060802040406070304" pitchFamily="66" charset="0"/>
              </a:rPr>
            </a:br>
            <a:r>
              <a:rPr lang="en-US" altLang="en-US" sz="2400" b="1" i="1">
                <a:latin typeface="Arial Narrow" panose="020B0606020202030204" pitchFamily="34" charset="0"/>
              </a:rPr>
              <a:t>41:16—43:13</a:t>
            </a:r>
            <a:endParaRPr lang="en-US" altLang="en-US" sz="6000" i="1">
              <a:latin typeface="Arial Narrow" panose="020B0606020202030204" pitchFamily="34" charset="0"/>
            </a:endParaRPr>
          </a:p>
        </p:txBody>
      </p:sp>
      <p:sp>
        <p:nvSpPr>
          <p:cNvPr id="334856" name="Rectangle 8">
            <a:extLst>
              <a:ext uri="{FF2B5EF4-FFF2-40B4-BE49-F238E27FC236}">
                <a16:creationId xmlns:a16="http://schemas.microsoft.com/office/drawing/2014/main" id="{0C0B61CF-8A71-6FC1-43CE-47691FB8EC9D}"/>
              </a:ext>
            </a:extLst>
          </p:cNvPr>
          <p:cNvSpPr>
            <a:spLocks noGrp="1" noChangeArrowheads="1"/>
          </p:cNvSpPr>
          <p:nvPr>
            <p:ph type="body" sz="half" idx="2"/>
          </p:nvPr>
        </p:nvSpPr>
        <p:spPr>
          <a:xfrm>
            <a:off x="6096000" y="255587"/>
            <a:ext cx="4562474" cy="6354763"/>
          </a:xfrm>
          <a:solidFill>
            <a:srgbClr val="800000"/>
          </a:solidFill>
          <a:ln w="1905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dirty="0">
                <a:solidFill>
                  <a:srgbClr val="FF8F43"/>
                </a:solidFill>
                <a:latin typeface="Lucida Sans Unicode" panose="020B0602030504020204" pitchFamily="34" charset="0"/>
              </a:rPr>
              <a:t>Gedaliah’s assassination created panic</a:t>
            </a:r>
          </a:p>
          <a:p>
            <a:pPr eaLnBrk="1" hangingPunct="1">
              <a:lnSpc>
                <a:spcPct val="90000"/>
              </a:lnSpc>
              <a:spcBef>
                <a:spcPct val="0"/>
              </a:spcBef>
              <a:defRPr/>
            </a:pPr>
            <a:r>
              <a:rPr lang="en-US" altLang="en-US" sz="2400" i="1" dirty="0">
                <a:solidFill>
                  <a:srgbClr val="FFFF99"/>
                </a:solidFill>
                <a:latin typeface="Arial Narrow" panose="020B0606020202030204" pitchFamily="34" charset="0"/>
              </a:rPr>
              <a:t>Would the Babylonians seek reprisals?</a:t>
            </a:r>
          </a:p>
          <a:p>
            <a:pPr eaLnBrk="1" hangingPunct="1">
              <a:lnSpc>
                <a:spcPct val="90000"/>
              </a:lnSpc>
              <a:spcBef>
                <a:spcPct val="0"/>
              </a:spcBef>
              <a:defRPr/>
            </a:pPr>
            <a:r>
              <a:rPr lang="en-US" altLang="en-US" sz="2400" i="1" dirty="0">
                <a:solidFill>
                  <a:srgbClr val="FFFF99"/>
                </a:solidFill>
                <a:latin typeface="Arial Narrow" panose="020B0606020202030204" pitchFamily="34" charset="0"/>
              </a:rPr>
              <a:t>Against Jeremiah’s advice, they determined to flee to Egypt.</a:t>
            </a:r>
          </a:p>
          <a:p>
            <a:pPr eaLnBrk="1" hangingPunct="1">
              <a:lnSpc>
                <a:spcPct val="90000"/>
              </a:lnSpc>
              <a:spcBef>
                <a:spcPct val="0"/>
              </a:spcBef>
              <a:defRPr/>
            </a:pPr>
            <a:r>
              <a:rPr lang="en-US" altLang="en-US" sz="2400" i="1" dirty="0">
                <a:solidFill>
                  <a:srgbClr val="FFFF99"/>
                </a:solidFill>
                <a:latin typeface="Arial Narrow" panose="020B0606020202030204" pitchFamily="34" charset="0"/>
              </a:rPr>
              <a:t>The Jewish military officers distrusted Jeremiah, accusing him of being manipulated by Baruch, his scribe.</a:t>
            </a:r>
          </a:p>
          <a:p>
            <a:pPr eaLnBrk="1" hangingPunct="1">
              <a:lnSpc>
                <a:spcPct val="90000"/>
              </a:lnSpc>
              <a:spcBef>
                <a:spcPct val="0"/>
              </a:spcBef>
              <a:defRPr/>
            </a:pPr>
            <a:r>
              <a:rPr lang="en-US" altLang="en-US" sz="2400" i="1" dirty="0">
                <a:solidFill>
                  <a:srgbClr val="FFFF99"/>
                </a:solidFill>
                <a:latin typeface="Arial Narrow" panose="020B0606020202030204" pitchFamily="34" charset="0"/>
              </a:rPr>
              <a:t>They took both Jeremiah and Baruch with them in the flight to </a:t>
            </a:r>
            <a:r>
              <a:rPr lang="en-US" altLang="en-US" sz="2400" i="1" dirty="0" err="1">
                <a:solidFill>
                  <a:srgbClr val="FFFF99"/>
                </a:solidFill>
                <a:latin typeface="Arial Narrow" panose="020B0606020202030204" pitchFamily="34" charset="0"/>
              </a:rPr>
              <a:t>Tahpenes</a:t>
            </a:r>
            <a:r>
              <a:rPr lang="en-US" altLang="en-US" sz="2400" i="1" dirty="0">
                <a:solidFill>
                  <a:srgbClr val="FFFF99"/>
                </a:solidFill>
                <a:latin typeface="Arial Narrow" panose="020B0606020202030204" pitchFamily="34" charset="0"/>
              </a:rPr>
              <a:t> in the northeast Delta (cf. 2 Kg. 25:26).</a:t>
            </a:r>
          </a:p>
          <a:p>
            <a:pPr eaLnBrk="1" hangingPunct="1">
              <a:lnSpc>
                <a:spcPct val="90000"/>
              </a:lnSpc>
              <a:spcBef>
                <a:spcPct val="0"/>
              </a:spcBef>
              <a:defRPr/>
            </a:pPr>
            <a:r>
              <a:rPr lang="en-US" altLang="en-US" sz="2400" i="1" dirty="0">
                <a:solidFill>
                  <a:srgbClr val="FFFF99"/>
                </a:solidFill>
                <a:latin typeface="Arial Narrow" panose="020B0606020202030204" pitchFamily="34" charset="0"/>
              </a:rPr>
              <a:t>Jeremiah buried stones in a brick pavement as a sign of  Nebuchadnezzar’s coming attack upon Egypt.</a:t>
            </a:r>
          </a:p>
        </p:txBody>
      </p:sp>
      <p:pic>
        <p:nvPicPr>
          <p:cNvPr id="220165" name="Picture 9">
            <a:extLst>
              <a:ext uri="{FF2B5EF4-FFF2-40B4-BE49-F238E27FC236}">
                <a16:creationId xmlns:a16="http://schemas.microsoft.com/office/drawing/2014/main" id="{11BF9EDB-64A1-4216-8C6A-3711AC510C53}"/>
              </a:ext>
            </a:extLst>
          </p:cNvPr>
          <p:cNvPicPr>
            <a:picLocks noGrp="1" noChangeAspect="1" noChangeArrowheads="1"/>
          </p:cNvPicPr>
          <p:nvPr>
            <p:ph sz="half" idx="1"/>
          </p:nvPr>
        </p:nvPicPr>
        <p:blipFill rotWithShape="1">
          <a:blip r:embed="rId2" cstate="email">
            <a:lum bright="-6000" contrast="24000"/>
            <a:extLst>
              <a:ext uri="{28A0092B-C50C-407E-A947-70E740481C1C}">
                <a14:useLocalDpi xmlns:a14="http://schemas.microsoft.com/office/drawing/2010/main"/>
              </a:ext>
            </a:extLst>
          </a:blip>
          <a:srcRect/>
          <a:stretch/>
        </p:blipFill>
        <p:spPr>
          <a:xfrm>
            <a:off x="1533526" y="1562100"/>
            <a:ext cx="4181475"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4856">
                                            <p:txEl>
                                              <p:pRg st="1" end="1"/>
                                            </p:txEl>
                                          </p:spTgt>
                                        </p:tgtEl>
                                        <p:attrNameLst>
                                          <p:attrName>style.visibility</p:attrName>
                                        </p:attrNameLst>
                                      </p:cBhvr>
                                      <p:to>
                                        <p:strVal val="visible"/>
                                      </p:to>
                                    </p:set>
                                    <p:anim calcmode="lin" valueType="num">
                                      <p:cBhvr additive="base">
                                        <p:cTn id="7" dur="500" fill="hold"/>
                                        <p:tgtEl>
                                          <p:spTgt spid="33485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48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4856">
                                            <p:txEl>
                                              <p:pRg st="2" end="2"/>
                                            </p:txEl>
                                          </p:spTgt>
                                        </p:tgtEl>
                                        <p:attrNameLst>
                                          <p:attrName>style.visibility</p:attrName>
                                        </p:attrNameLst>
                                      </p:cBhvr>
                                      <p:to>
                                        <p:strVal val="visible"/>
                                      </p:to>
                                    </p:set>
                                    <p:anim calcmode="lin" valueType="num">
                                      <p:cBhvr additive="base">
                                        <p:cTn id="13" dur="500" fill="hold"/>
                                        <p:tgtEl>
                                          <p:spTgt spid="33485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48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4856">
                                            <p:txEl>
                                              <p:pRg st="3" end="3"/>
                                            </p:txEl>
                                          </p:spTgt>
                                        </p:tgtEl>
                                        <p:attrNameLst>
                                          <p:attrName>style.visibility</p:attrName>
                                        </p:attrNameLst>
                                      </p:cBhvr>
                                      <p:to>
                                        <p:strVal val="visible"/>
                                      </p:to>
                                    </p:set>
                                    <p:anim calcmode="lin" valueType="num">
                                      <p:cBhvr additive="base">
                                        <p:cTn id="19" dur="500" fill="hold"/>
                                        <p:tgtEl>
                                          <p:spTgt spid="33485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485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34856">
                                            <p:txEl>
                                              <p:pRg st="4" end="4"/>
                                            </p:txEl>
                                          </p:spTgt>
                                        </p:tgtEl>
                                        <p:attrNameLst>
                                          <p:attrName>style.visibility</p:attrName>
                                        </p:attrNameLst>
                                      </p:cBhvr>
                                      <p:to>
                                        <p:strVal val="visible"/>
                                      </p:to>
                                    </p:set>
                                    <p:anim calcmode="lin" valueType="num">
                                      <p:cBhvr additive="base">
                                        <p:cTn id="25" dur="500" fill="hold"/>
                                        <p:tgtEl>
                                          <p:spTgt spid="33485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485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34856">
                                            <p:txEl>
                                              <p:pRg st="5" end="5"/>
                                            </p:txEl>
                                          </p:spTgt>
                                        </p:tgtEl>
                                        <p:attrNameLst>
                                          <p:attrName>style.visibility</p:attrName>
                                        </p:attrNameLst>
                                      </p:cBhvr>
                                      <p:to>
                                        <p:strVal val="visible"/>
                                      </p:to>
                                    </p:set>
                                    <p:anim calcmode="lin" valueType="num">
                                      <p:cBhvr additive="base">
                                        <p:cTn id="31" dur="500" fill="hold"/>
                                        <p:tgtEl>
                                          <p:spTgt spid="33485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485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6CF148-08E4-4031-B1E7-7DE434F8D314}"/>
              </a:ext>
            </a:extLst>
          </p:cNvPr>
          <p:cNvSpPr txBox="1"/>
          <p:nvPr/>
        </p:nvSpPr>
        <p:spPr>
          <a:xfrm>
            <a:off x="1251284" y="609599"/>
            <a:ext cx="9448800" cy="5749459"/>
          </a:xfrm>
          <a:prstGeom prst="rect">
            <a:avLst/>
          </a:prstGeom>
          <a:noFill/>
        </p:spPr>
        <p:txBody>
          <a:bodyPr wrap="square">
            <a:spAutoFit/>
          </a:bodyPr>
          <a:lstStyle/>
          <a:p>
            <a:pPr marL="0" marR="0">
              <a:lnSpc>
                <a:spcPct val="106000"/>
              </a:lnSpc>
              <a:spcBef>
                <a:spcPts val="0"/>
              </a:spcBef>
              <a:spcAft>
                <a:spcPts val="0"/>
              </a:spcAft>
            </a:pPr>
            <a:r>
              <a:rPr lang="en-US" sz="4000" dirty="0">
                <a:effectLst/>
                <a:latin typeface="Avenir Next LT Pro Light" panose="020B0304020202020204" pitchFamily="34" charset="0"/>
                <a:ea typeface="Calibri" panose="020F0502020204030204" pitchFamily="34" charset="0"/>
                <a:cs typeface="Arial" panose="020B0604020202020204" pitchFamily="34" charset="0"/>
              </a:rPr>
              <a:t>TALKING POINTS</a:t>
            </a:r>
          </a:p>
          <a:p>
            <a:pPr marL="342900" marR="0" lvl="0" indent="-342900">
              <a:lnSpc>
                <a:spcPct val="106000"/>
              </a:lnSpc>
              <a:spcBef>
                <a:spcPts val="0"/>
              </a:spcBef>
              <a:spcAft>
                <a:spcPts val="0"/>
              </a:spcAft>
              <a:buFont typeface="Symbol" panose="05050102010706020507" pitchFamily="18" charset="2"/>
              <a:buChar char=""/>
            </a:pPr>
            <a:r>
              <a:rPr lang="en-US"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Isaiah describes the Assyrians as “Yahweh’s war club” (Is. 10:5), used to discipline his unfaithful people (Is. 10:5)? Do you think God disciplines his people in the modern world also?</a:t>
            </a:r>
          </a:p>
          <a:p>
            <a:pPr marR="0" lvl="0">
              <a:lnSpc>
                <a:spcPct val="106000"/>
              </a:lnSpc>
              <a:spcBef>
                <a:spcPts val="0"/>
              </a:spcBef>
              <a:spcAft>
                <a:spcPts val="0"/>
              </a:spcAft>
            </a:pPr>
            <a:r>
              <a:rPr lang="en-US"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6000"/>
              </a:lnSpc>
              <a:spcBef>
                <a:spcPts val="0"/>
              </a:spcBef>
              <a:spcAft>
                <a:spcPts val="0"/>
              </a:spcAft>
              <a:buFont typeface="Symbol" panose="05050102010706020507" pitchFamily="18" charset="2"/>
              <a:buChar char=""/>
            </a:pPr>
            <a:r>
              <a:rPr lang="en-US"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The young Jeremiah witnessed the loss of his beloved King Josiah and composed funeral dirges for him (2 Chr. 35:25), yet he says nothing about Josiah’s reforms? Why might this be?</a:t>
            </a:r>
          </a:p>
          <a:p>
            <a:pPr marR="0" lvl="0">
              <a:lnSpc>
                <a:spcPct val="106000"/>
              </a:lnSpc>
              <a:spcBef>
                <a:spcPts val="0"/>
              </a:spcBef>
              <a:spcAft>
                <a:spcPts val="0"/>
              </a:spcAf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6000"/>
              </a:lnSpc>
              <a:spcBef>
                <a:spcPts val="0"/>
              </a:spcBef>
              <a:spcAft>
                <a:spcPts val="800"/>
              </a:spcAft>
              <a:buFont typeface="Symbol" panose="05050102010706020507" pitchFamily="18" charset="2"/>
              <a:buChar char=""/>
            </a:pPr>
            <a:r>
              <a:rPr lang="en-US"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How were the exiles of both Israel and Judah to be understood as acts of God, and why was it important to see these tragedies in this light?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5936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Slide Number Placeholder 6">
            <a:extLst>
              <a:ext uri="{FF2B5EF4-FFF2-40B4-BE49-F238E27FC236}">
                <a16:creationId xmlns:a16="http://schemas.microsoft.com/office/drawing/2014/main" id="{2715457C-DB7B-AFC3-A160-A2A505ADFC1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C0A17EC7-3D49-40AD-800E-70CCB2869617}" type="slidenum">
              <a:rPr lang="en-US" altLang="en-US" sz="1200">
                <a:solidFill>
                  <a:srgbClr val="FFFFFF"/>
                </a:solidFill>
              </a:rPr>
              <a:pPr fontAlgn="base">
                <a:spcBef>
                  <a:spcPct val="0"/>
                </a:spcBef>
                <a:spcAft>
                  <a:spcPct val="0"/>
                </a:spcAft>
                <a:buClrTx/>
                <a:buSzTx/>
                <a:buNone/>
              </a:pPr>
              <a:t>190</a:t>
            </a:fld>
            <a:endParaRPr lang="en-US" altLang="en-US" sz="1200">
              <a:solidFill>
                <a:srgbClr val="FFFFFF"/>
              </a:solidFill>
            </a:endParaRPr>
          </a:p>
        </p:txBody>
      </p:sp>
      <p:sp>
        <p:nvSpPr>
          <p:cNvPr id="338946" name="Rectangle 2">
            <a:extLst>
              <a:ext uri="{FF2B5EF4-FFF2-40B4-BE49-F238E27FC236}">
                <a16:creationId xmlns:a16="http://schemas.microsoft.com/office/drawing/2014/main" id="{6F5C7CE3-E93A-7E35-3ABE-FC421F5CF166}"/>
              </a:ext>
            </a:extLst>
          </p:cNvPr>
          <p:cNvSpPr>
            <a:spLocks noGrp="1" noChangeArrowheads="1"/>
          </p:cNvSpPr>
          <p:nvPr>
            <p:ph type="title"/>
          </p:nvPr>
        </p:nvSpPr>
        <p:spPr>
          <a:xfrm>
            <a:off x="0" y="193673"/>
            <a:ext cx="7283116" cy="1169905"/>
          </a:xfrm>
        </p:spPr>
        <p:txBody>
          <a:bodyPr/>
          <a:lstStyle/>
          <a:p>
            <a:pPr eaLnBrk="1" hangingPunct="1">
              <a:defRPr/>
            </a:pPr>
            <a:r>
              <a:rPr lang="en-US" altLang="en-US" sz="6600" dirty="0">
                <a:latin typeface="Freestyle Script" panose="030804020302050B0404" pitchFamily="66" charset="0"/>
              </a:rPr>
              <a:t>Oracle to the Exiles in Egypt</a:t>
            </a:r>
          </a:p>
        </p:txBody>
      </p:sp>
      <p:sp>
        <p:nvSpPr>
          <p:cNvPr id="338948" name="Rectangle 4">
            <a:extLst>
              <a:ext uri="{FF2B5EF4-FFF2-40B4-BE49-F238E27FC236}">
                <a16:creationId xmlns:a16="http://schemas.microsoft.com/office/drawing/2014/main" id="{0D0EB365-A960-196F-99C1-893C06281DDE}"/>
              </a:ext>
            </a:extLst>
          </p:cNvPr>
          <p:cNvSpPr>
            <a:spLocks noGrp="1" noChangeArrowheads="1"/>
          </p:cNvSpPr>
          <p:nvPr>
            <p:ph type="body" sz="half" idx="1"/>
          </p:nvPr>
        </p:nvSpPr>
        <p:spPr>
          <a:xfrm>
            <a:off x="210851" y="1627104"/>
            <a:ext cx="3224463" cy="5028030"/>
          </a:xfrm>
        </p:spPr>
        <p:txBody>
          <a:bodyPr/>
          <a:lstStyle/>
          <a:p>
            <a:pPr eaLnBrk="1" hangingPunct="1">
              <a:lnSpc>
                <a:spcPct val="90000"/>
              </a:lnSpc>
              <a:buFont typeface="Wingdings" panose="05000000000000000000" pitchFamily="2" charset="2"/>
              <a:buNone/>
              <a:defRPr/>
            </a:pPr>
            <a:r>
              <a:rPr lang="en-US" altLang="en-US" sz="2400" dirty="0">
                <a:solidFill>
                  <a:srgbClr val="FFFF00"/>
                </a:solidFill>
                <a:latin typeface="Arial Rounded MT Bold" panose="020F0704030504030204" pitchFamily="34" charset="0"/>
              </a:rPr>
              <a:t>The Jewish refugees in Egypt continued worshipping Ishtar, the Queen of Heaven (Je. 44).</a:t>
            </a:r>
            <a:r>
              <a:rPr lang="en-US" altLang="en-US" sz="2400" i="1" dirty="0">
                <a:latin typeface="Arial Narrow" panose="020B0606020202030204" pitchFamily="34" charset="0"/>
              </a:rPr>
              <a:t> </a:t>
            </a:r>
          </a:p>
          <a:p>
            <a:pPr eaLnBrk="1" hangingPunct="1">
              <a:lnSpc>
                <a:spcPct val="90000"/>
              </a:lnSpc>
              <a:defRPr/>
            </a:pPr>
            <a:r>
              <a:rPr lang="en-US" altLang="en-US" sz="2000" b="1" i="1" dirty="0">
                <a:latin typeface="Arial Narrow" panose="020B0606020202030204" pitchFamily="34" charset="0"/>
              </a:rPr>
              <a:t>They argued that Jerusalem fell because they had left off worshipping her.</a:t>
            </a:r>
          </a:p>
          <a:p>
            <a:pPr eaLnBrk="1" hangingPunct="1">
              <a:lnSpc>
                <a:spcPct val="90000"/>
              </a:lnSpc>
              <a:defRPr/>
            </a:pPr>
            <a:r>
              <a:rPr lang="en-US" altLang="en-US" sz="2000" b="1" i="1" dirty="0">
                <a:latin typeface="Arial Narrow" panose="020B0606020202030204" pitchFamily="34" charset="0"/>
              </a:rPr>
              <a:t>Jeremiah declared that Yahweh still was watching; he still would judge them!</a:t>
            </a:r>
          </a:p>
        </p:txBody>
      </p:sp>
      <p:pic>
        <p:nvPicPr>
          <p:cNvPr id="221189" name="Picture 6">
            <a:extLst>
              <a:ext uri="{FF2B5EF4-FFF2-40B4-BE49-F238E27FC236}">
                <a16:creationId xmlns:a16="http://schemas.microsoft.com/office/drawing/2014/main" id="{BDE827ED-D15B-8FED-04B9-10CEAE576AEA}"/>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3925266" y="1700464"/>
            <a:ext cx="8147086" cy="50280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1190" name="Text Box 7">
            <a:extLst>
              <a:ext uri="{FF2B5EF4-FFF2-40B4-BE49-F238E27FC236}">
                <a16:creationId xmlns:a16="http://schemas.microsoft.com/office/drawing/2014/main" id="{72DC5CBE-82E4-BC28-9C54-4B77778085C1}"/>
              </a:ext>
            </a:extLst>
          </p:cNvPr>
          <p:cNvSpPr txBox="1">
            <a:spLocks noChangeArrowheads="1"/>
          </p:cNvSpPr>
          <p:nvPr/>
        </p:nvSpPr>
        <p:spPr bwMode="auto">
          <a:xfrm>
            <a:off x="6994358" y="0"/>
            <a:ext cx="4678947" cy="169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r" fontAlgn="base">
              <a:spcBef>
                <a:spcPct val="50000"/>
              </a:spcBef>
              <a:spcAft>
                <a:spcPct val="0"/>
              </a:spcAft>
              <a:buClrTx/>
              <a:buSzTx/>
              <a:buNone/>
            </a:pPr>
            <a:r>
              <a:rPr lang="en-US" altLang="en-US" sz="2400" dirty="0">
                <a:solidFill>
                  <a:srgbClr val="FFFFFF"/>
                </a:solidFill>
                <a:latin typeface="Arial Black" panose="020B0A04020102020204" pitchFamily="34" charset="0"/>
              </a:rPr>
              <a:t>THE LION, SYMBOL OF ISHTAR</a:t>
            </a:r>
            <a:endParaRPr lang="en-US" altLang="en-US" sz="800" dirty="0">
              <a:solidFill>
                <a:srgbClr val="FFFFFF"/>
              </a:solidFill>
            </a:endParaRPr>
          </a:p>
          <a:p>
            <a:pPr algn="r" fontAlgn="base">
              <a:spcBef>
                <a:spcPct val="50000"/>
              </a:spcBef>
              <a:spcAft>
                <a:spcPct val="0"/>
              </a:spcAft>
              <a:buClrTx/>
              <a:buSzTx/>
              <a:buNone/>
            </a:pPr>
            <a:r>
              <a:rPr lang="en-US" altLang="en-US" sz="2000" b="1" dirty="0">
                <a:solidFill>
                  <a:srgbClr val="FFFFFF"/>
                </a:solidFill>
                <a:latin typeface="Arial Narrow" panose="020B0606020202030204" pitchFamily="34" charset="0"/>
              </a:rPr>
              <a:t>From the Ishtar Gate, Babylon</a:t>
            </a:r>
          </a:p>
          <a:p>
            <a:pPr algn="r" fontAlgn="base">
              <a:spcBef>
                <a:spcPct val="50000"/>
              </a:spcBef>
              <a:spcAft>
                <a:spcPct val="0"/>
              </a:spcAft>
              <a:buClrTx/>
              <a:buSzTx/>
              <a:buNone/>
            </a:pPr>
            <a:r>
              <a:rPr lang="en-US" altLang="en-US" sz="1600" dirty="0">
                <a:solidFill>
                  <a:srgbClr val="FFFFFF"/>
                </a:solidFill>
                <a:latin typeface="Arial Narrow" panose="020B0606020202030204" pitchFamily="34" charset="0"/>
              </a:rPr>
              <a:t>Royal Ontario Museum, Toronto, Canada</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38948">
                                            <p:txEl>
                                              <p:pRg st="0" end="0"/>
                                            </p:txEl>
                                          </p:spTgt>
                                        </p:tgtEl>
                                        <p:attrNameLst>
                                          <p:attrName>style.visibility</p:attrName>
                                        </p:attrNameLst>
                                      </p:cBhvr>
                                      <p:to>
                                        <p:strVal val="visible"/>
                                      </p:to>
                                    </p:set>
                                    <p:anim calcmode="lin" valueType="num">
                                      <p:cBhvr>
                                        <p:cTn id="7" dur="500" fill="hold"/>
                                        <p:tgtEl>
                                          <p:spTgt spid="33894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894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894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38948">
                                            <p:txEl>
                                              <p:pRg st="1" end="1"/>
                                            </p:txEl>
                                          </p:spTgt>
                                        </p:tgtEl>
                                        <p:attrNameLst>
                                          <p:attrName>style.visibility</p:attrName>
                                        </p:attrNameLst>
                                      </p:cBhvr>
                                      <p:to>
                                        <p:strVal val="visible"/>
                                      </p:to>
                                    </p:set>
                                    <p:anim calcmode="lin" valueType="num">
                                      <p:cBhvr additive="base">
                                        <p:cTn id="14" dur="500" fill="hold"/>
                                        <p:tgtEl>
                                          <p:spTgt spid="33894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389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38948">
                                            <p:txEl>
                                              <p:pRg st="2" end="2"/>
                                            </p:txEl>
                                          </p:spTgt>
                                        </p:tgtEl>
                                        <p:attrNameLst>
                                          <p:attrName>style.visibility</p:attrName>
                                        </p:attrNameLst>
                                      </p:cBhvr>
                                      <p:to>
                                        <p:strVal val="visible"/>
                                      </p:to>
                                    </p:set>
                                    <p:anim calcmode="lin" valueType="num">
                                      <p:cBhvr additive="base">
                                        <p:cTn id="20" dur="500" fill="hold"/>
                                        <p:tgtEl>
                                          <p:spTgt spid="33894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389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2210" name="Slide Number Placeholder 6">
            <a:extLst>
              <a:ext uri="{FF2B5EF4-FFF2-40B4-BE49-F238E27FC236}">
                <a16:creationId xmlns:a16="http://schemas.microsoft.com/office/drawing/2014/main" id="{9A551ECF-7A40-17EC-F621-E91739C0B9E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AA92B571-00C8-4E55-A188-43D4CDC94637}" type="slidenum">
              <a:rPr lang="en-US" altLang="en-US" sz="1200">
                <a:solidFill>
                  <a:srgbClr val="FFFFFF"/>
                </a:solidFill>
              </a:rPr>
              <a:pPr fontAlgn="base">
                <a:spcBef>
                  <a:spcPct val="0"/>
                </a:spcBef>
                <a:spcAft>
                  <a:spcPct val="0"/>
                </a:spcAft>
                <a:buClrTx/>
                <a:buSzTx/>
                <a:buNone/>
              </a:pPr>
              <a:t>191</a:t>
            </a:fld>
            <a:endParaRPr lang="en-US" altLang="en-US" sz="1200">
              <a:solidFill>
                <a:srgbClr val="FFFFFF"/>
              </a:solidFill>
            </a:endParaRPr>
          </a:p>
        </p:txBody>
      </p:sp>
      <p:sp>
        <p:nvSpPr>
          <p:cNvPr id="405506" name="Rectangle 2">
            <a:extLst>
              <a:ext uri="{FF2B5EF4-FFF2-40B4-BE49-F238E27FC236}">
                <a16:creationId xmlns:a16="http://schemas.microsoft.com/office/drawing/2014/main" id="{62FB5095-DA56-E351-FA94-6349A1FD3285}"/>
              </a:ext>
            </a:extLst>
          </p:cNvPr>
          <p:cNvSpPr>
            <a:spLocks noGrp="1" noChangeArrowheads="1"/>
          </p:cNvSpPr>
          <p:nvPr>
            <p:ph type="title"/>
          </p:nvPr>
        </p:nvSpPr>
        <p:spPr>
          <a:xfrm>
            <a:off x="1676400" y="228600"/>
            <a:ext cx="4419600" cy="1219200"/>
          </a:xfrm>
        </p:spPr>
        <p:txBody>
          <a:bodyPr/>
          <a:lstStyle/>
          <a:p>
            <a:pPr eaLnBrk="1" hangingPunct="1">
              <a:defRPr/>
            </a:pPr>
            <a:r>
              <a:rPr lang="en-US" altLang="en-US">
                <a:latin typeface="Times New Roman" panose="02020603050405020304" pitchFamily="18" charset="0"/>
              </a:rPr>
              <a:t>Goddess Ishtar</a:t>
            </a:r>
          </a:p>
        </p:txBody>
      </p:sp>
      <p:sp>
        <p:nvSpPr>
          <p:cNvPr id="405507" name="Rectangle 3">
            <a:extLst>
              <a:ext uri="{FF2B5EF4-FFF2-40B4-BE49-F238E27FC236}">
                <a16:creationId xmlns:a16="http://schemas.microsoft.com/office/drawing/2014/main" id="{2663AD55-3948-E701-34E6-55DBFBA54429}"/>
              </a:ext>
            </a:extLst>
          </p:cNvPr>
          <p:cNvSpPr>
            <a:spLocks noGrp="1" noChangeArrowheads="1"/>
          </p:cNvSpPr>
          <p:nvPr>
            <p:ph type="body" sz="half" idx="1"/>
          </p:nvPr>
        </p:nvSpPr>
        <p:spPr>
          <a:xfrm>
            <a:off x="324853" y="3064042"/>
            <a:ext cx="5694947" cy="3336758"/>
          </a:xfrm>
        </p:spPr>
        <p:txBody>
          <a:bodyPr/>
          <a:lstStyle/>
          <a:p>
            <a:pPr eaLnBrk="1" hangingPunct="1">
              <a:buFont typeface="Wingdings" panose="05000000000000000000" pitchFamily="2" charset="2"/>
              <a:buNone/>
              <a:defRPr/>
            </a:pPr>
            <a:r>
              <a:rPr lang="en-US" altLang="en-US" sz="2400" i="1" dirty="0">
                <a:latin typeface="Arial Narrow" panose="020B0606020202030204" pitchFamily="34" charset="0"/>
              </a:rPr>
              <a:t>Ishtar, the “Queen of Heaven,” was the Babylonian fertility goddess as well as the goddess of war. She was believed to contain the inseparable powers of life and death.</a:t>
            </a:r>
          </a:p>
          <a:p>
            <a:pPr algn="r" eaLnBrk="1" hangingPunct="1">
              <a:buFont typeface="Wingdings" panose="05000000000000000000" pitchFamily="2" charset="2"/>
              <a:buNone/>
              <a:defRPr/>
            </a:pPr>
            <a:r>
              <a:rPr lang="en-US" altLang="en-US" sz="1800" dirty="0">
                <a:latin typeface="Arial Narrow" panose="020B0606020202030204" pitchFamily="34" charset="0"/>
              </a:rPr>
              <a:t>(Louvre, Paris)</a:t>
            </a:r>
          </a:p>
        </p:txBody>
      </p:sp>
      <p:pic>
        <p:nvPicPr>
          <p:cNvPr id="222213" name="Picture 4">
            <a:extLst>
              <a:ext uri="{FF2B5EF4-FFF2-40B4-BE49-F238E27FC236}">
                <a16:creationId xmlns:a16="http://schemas.microsoft.com/office/drawing/2014/main" id="{254EDD2C-726D-6170-7E6A-C54296C777A3}"/>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437314" y="0"/>
            <a:ext cx="42068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2214" name="Text Box 5">
            <a:extLst>
              <a:ext uri="{FF2B5EF4-FFF2-40B4-BE49-F238E27FC236}">
                <a16:creationId xmlns:a16="http://schemas.microsoft.com/office/drawing/2014/main" id="{EC5019B8-6B32-E3B6-F367-BF4259C446C9}"/>
              </a:ext>
            </a:extLst>
          </p:cNvPr>
          <p:cNvSpPr txBox="1">
            <a:spLocks noChangeArrowheads="1"/>
          </p:cNvSpPr>
          <p:nvPr/>
        </p:nvSpPr>
        <p:spPr bwMode="auto">
          <a:xfrm>
            <a:off x="401053" y="1447801"/>
            <a:ext cx="569494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2000" b="1">
                <a:solidFill>
                  <a:srgbClr val="FFFFFF"/>
                </a:solidFill>
              </a:rPr>
              <a:t>“Cakes of bread for the Queen of Heaven” (Je. 44:17; cf. 7:18) refer to cakes bearing the image of Ishtar (Je. 44:19).</a:t>
            </a:r>
          </a:p>
        </p:txBody>
      </p:sp>
    </p:spTree>
  </p:cSld>
  <p:clrMapOvr>
    <a:masterClrMapping/>
  </p:clrMapOvr>
  <p:transition>
    <p:wipe dir="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609600" y="293418"/>
            <a:ext cx="11087477" cy="6306557"/>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The word that came to Jeremiah…  “Thus says Yahweh </a:t>
            </a:r>
            <a:r>
              <a:rPr lang="en-US" sz="2400" i="1" dirty="0" err="1">
                <a:solidFill>
                  <a:srgbClr val="FFCC66"/>
                </a:solidFill>
                <a:latin typeface="Calibri" panose="020F0502020204030204" pitchFamily="34" charset="0"/>
                <a:cs typeface="Calibri" panose="020F0502020204030204" pitchFamily="34" charset="0"/>
              </a:rPr>
              <a:t>Tsabaoth</a:t>
            </a:r>
            <a:r>
              <a:rPr lang="en-US" sz="2400" i="1" dirty="0">
                <a:solidFill>
                  <a:srgbClr val="FFCC66"/>
                </a:solidFill>
                <a:latin typeface="Calibri" panose="020F0502020204030204" pitchFamily="34" charset="0"/>
                <a:cs typeface="Calibri" panose="020F0502020204030204" pitchFamily="34" charset="0"/>
              </a:rPr>
              <a:t>, the God of Israel, ‘You have seen all the disaster that I brought upon Jerusalem and upon all the cities of Judah… I persistently sent to you my servants the prophets, saying, ‘Oh, do not do this abomination that I hate…  Have you forgotten the evil of your fathers, the evil of the kings of Judah, the evil of their wives, [and] your own evil?’”</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44:1-10</a:t>
            </a:r>
          </a:p>
          <a:p>
            <a:pPr marL="0" indent="0">
              <a:buNone/>
            </a:pPr>
            <a:endParaRPr lang="en-US" sz="2400" b="1" dirty="0">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“But the men…and all the women who stood by…answered Jeremiah, ‘We will not listen to you. We will do everything that we have vowed, make offerings to the Queen of Heaven, and pour out drink offerings to her, as we did, both we and our fathers… For then we had plenty of food, and prospered, and saw no disaster. But since we left off making offerings to the Queen of Heaven and pouring out drink offerings to her, we have lacked everything, and have been consumed by the sword and by famine.’”</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44:15-19</a:t>
            </a:r>
            <a:endParaRPr lang="en-US" sz="2400" i="1" dirty="0">
              <a:latin typeface="Calibri" panose="020F0502020204030204" pitchFamily="34" charset="0"/>
              <a:cs typeface="Calibri" panose="020F0502020204030204" pitchFamily="34" charset="0"/>
            </a:endParaRPr>
          </a:p>
          <a:p>
            <a:pPr marL="0" indent="0">
              <a:buNone/>
            </a:pPr>
            <a:endParaRPr lang="en-US" sz="800" b="1"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8496812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3872727"/>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342900" lvl="0" indent="-342900" algn="just">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Why do you think that the community of Jews remaining in Jerusalem still refused to listen to Jeremiah?</a:t>
            </a:r>
          </a:p>
          <a:p>
            <a:pPr lvl="0" algn="just">
              <a:spcAft>
                <a:spcPts val="300"/>
              </a:spcAft>
              <a:tabLst>
                <a:tab pos="457200" algn="ctr"/>
              </a:tabLst>
            </a:pPr>
            <a:endParaRPr lang="en-US" sz="3200" spc="-15"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300"/>
              </a:spcAft>
              <a:buFont typeface="Symbol" panose="05050102010706020507" pitchFamily="18" charset="2"/>
              <a:buChar char=""/>
              <a:tabLst>
                <a:tab pos="457200" algn="ctr"/>
              </a:tabLst>
            </a:pPr>
            <a:r>
              <a:rPr lang="en-US" sz="2800" i="1" spc="-15" dirty="0">
                <a:solidFill>
                  <a:srgbClr val="0070C0"/>
                </a:solidFill>
                <a:latin typeface="Calibri" panose="020F0502020204030204" pitchFamily="34" charset="0"/>
                <a:ea typeface="Times New Roman" panose="02020603050405020304" pitchFamily="18" charset="0"/>
              </a:rPr>
              <a:t>Does it surprise you that after all the devastation, which Jeremiah directly attributed to idolatry and covenant violation, the refugees who escaped to Egypt still resorted to worshipping the Queen of Heaven?</a:t>
            </a:r>
            <a:endParaRPr kumimoji="0" lang="en-US" sz="3200" b="0" i="0" u="none" strike="noStrike" kern="1200" cap="none" spc="-15"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300"/>
              </a:spcAft>
              <a:buClrTx/>
              <a:buSzTx/>
              <a:buFont typeface="Symbol" panose="05050102010706020507" pitchFamily="18" charset="2"/>
              <a:buChar char=""/>
              <a:tabLst>
                <a:tab pos="457200" algn="ct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0113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258" name="Slide Number Placeholder 5">
            <a:extLst>
              <a:ext uri="{FF2B5EF4-FFF2-40B4-BE49-F238E27FC236}">
                <a16:creationId xmlns:a16="http://schemas.microsoft.com/office/drawing/2014/main" id="{ADC39334-D0B4-D0F2-ED4D-5650DBE87DC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ABCB344E-A8B6-419B-812B-D1A0370F1EBC}" type="slidenum">
              <a:rPr lang="en-US" altLang="en-US" sz="1200">
                <a:solidFill>
                  <a:srgbClr val="FFFFFF"/>
                </a:solidFill>
              </a:rPr>
              <a:pPr fontAlgn="base">
                <a:spcBef>
                  <a:spcPct val="0"/>
                </a:spcBef>
                <a:spcAft>
                  <a:spcPct val="0"/>
                </a:spcAft>
                <a:buClrTx/>
                <a:buSzTx/>
                <a:buNone/>
              </a:pPr>
              <a:t>194</a:t>
            </a:fld>
            <a:endParaRPr lang="en-US" altLang="en-US" sz="1200">
              <a:solidFill>
                <a:srgbClr val="FFFFFF"/>
              </a:solidFill>
            </a:endParaRPr>
          </a:p>
        </p:txBody>
      </p:sp>
      <p:sp>
        <p:nvSpPr>
          <p:cNvPr id="342018" name="Rectangle 2">
            <a:extLst>
              <a:ext uri="{FF2B5EF4-FFF2-40B4-BE49-F238E27FC236}">
                <a16:creationId xmlns:a16="http://schemas.microsoft.com/office/drawing/2014/main" id="{1B4AA806-CE5A-66C5-BBBB-27120ACFDAEB}"/>
              </a:ext>
            </a:extLst>
          </p:cNvPr>
          <p:cNvSpPr>
            <a:spLocks noGrp="1" noChangeArrowheads="1"/>
          </p:cNvSpPr>
          <p:nvPr>
            <p:ph type="title"/>
          </p:nvPr>
        </p:nvSpPr>
        <p:spPr/>
        <p:txBody>
          <a:bodyPr/>
          <a:lstStyle/>
          <a:p>
            <a:pPr eaLnBrk="1" hangingPunct="1">
              <a:defRPr/>
            </a:pPr>
            <a:r>
              <a:rPr lang="en-US" altLang="en-US" sz="4000">
                <a:latin typeface="Lucida Bright" panose="02040602050505020304" pitchFamily="18" charset="0"/>
              </a:rPr>
              <a:t>PROPHETIC ORACLES TO THE NATIONS</a:t>
            </a:r>
          </a:p>
        </p:txBody>
      </p:sp>
      <p:sp>
        <p:nvSpPr>
          <p:cNvPr id="342019" name="Rectangle 3">
            <a:extLst>
              <a:ext uri="{FF2B5EF4-FFF2-40B4-BE49-F238E27FC236}">
                <a16:creationId xmlns:a16="http://schemas.microsoft.com/office/drawing/2014/main" id="{9D23035D-6E30-E24F-1299-061AA988D41F}"/>
              </a:ext>
            </a:extLst>
          </p:cNvPr>
          <p:cNvSpPr>
            <a:spLocks noGrp="1" noChangeArrowheads="1"/>
          </p:cNvSpPr>
          <p:nvPr>
            <p:ph type="body" idx="1"/>
          </p:nvPr>
        </p:nvSpPr>
        <p:spPr>
          <a:xfrm>
            <a:off x="417095" y="1420813"/>
            <a:ext cx="11357810" cy="5437187"/>
          </a:xfrm>
        </p:spPr>
        <p:txBody>
          <a:bodyPr/>
          <a:lstStyle/>
          <a:p>
            <a:pPr eaLnBrk="1" hangingPunct="1">
              <a:buFont typeface="Wingdings" panose="05000000000000000000" pitchFamily="2" charset="2"/>
              <a:buNone/>
              <a:defRPr/>
            </a:pPr>
            <a:r>
              <a:rPr lang="en-US" altLang="en-US" i="1" dirty="0">
                <a:latin typeface="Eras Demi ITC" panose="020B0805030504020804" pitchFamily="34" charset="0"/>
              </a:rPr>
              <a:t>	</a:t>
            </a:r>
            <a:r>
              <a:rPr lang="en-US" altLang="en-US" i="1" dirty="0">
                <a:solidFill>
                  <a:srgbClr val="FF9900"/>
                </a:solidFill>
                <a:latin typeface="Eras Demi ITC" panose="020B0805030504020804" pitchFamily="34" charset="0"/>
              </a:rPr>
              <a:t>Substantial sections of the prophetic literature consist of oracles about nations other than Israel and Judah</a:t>
            </a:r>
          </a:p>
          <a:p>
            <a:pPr eaLnBrk="1" hangingPunct="1">
              <a:buFont typeface="Wingdings" panose="05000000000000000000" pitchFamily="2" charset="2"/>
              <a:buNone/>
              <a:defRPr/>
            </a:pPr>
            <a:r>
              <a:rPr lang="en-US" altLang="en-US" sz="2400" dirty="0">
                <a:latin typeface="Arial" panose="020B0604020202020204" pitchFamily="34" charset="0"/>
              </a:rPr>
              <a:t>		Amos 1-2				Zephaniah 2</a:t>
            </a:r>
          </a:p>
          <a:p>
            <a:pPr eaLnBrk="1" hangingPunct="1">
              <a:buFont typeface="Wingdings" panose="05000000000000000000" pitchFamily="2" charset="2"/>
              <a:buNone/>
              <a:defRPr/>
            </a:pPr>
            <a:r>
              <a:rPr lang="en-US" altLang="en-US" sz="2400" dirty="0">
                <a:latin typeface="Arial" panose="020B0604020202020204" pitchFamily="34" charset="0"/>
              </a:rPr>
              <a:t>		Isaiah 13-21, 23-24, 34, 47		Jeremiah 46-51</a:t>
            </a:r>
          </a:p>
          <a:p>
            <a:pPr eaLnBrk="1" hangingPunct="1">
              <a:buFont typeface="Wingdings" panose="05000000000000000000" pitchFamily="2" charset="2"/>
              <a:buNone/>
              <a:defRPr/>
            </a:pPr>
            <a:r>
              <a:rPr lang="en-US" altLang="en-US" sz="2400" dirty="0">
                <a:latin typeface="Arial" panose="020B0604020202020204" pitchFamily="34" charset="0"/>
              </a:rPr>
              <a:t>		Micah 4				Ezekiel 25-32, 35</a:t>
            </a:r>
          </a:p>
          <a:p>
            <a:pPr eaLnBrk="1" hangingPunct="1">
              <a:buFont typeface="Wingdings" panose="05000000000000000000" pitchFamily="2" charset="2"/>
              <a:buNone/>
              <a:defRPr/>
            </a:pPr>
            <a:r>
              <a:rPr lang="en-US" altLang="en-US" sz="2400" dirty="0">
                <a:latin typeface="Arial" panose="020B0604020202020204" pitchFamily="34" charset="0"/>
              </a:rPr>
              <a:t>		Joel 3					Daniel 2, 7, 8, 10-12</a:t>
            </a:r>
          </a:p>
          <a:p>
            <a:pPr eaLnBrk="1" hangingPunct="1">
              <a:buFont typeface="Wingdings" panose="05000000000000000000" pitchFamily="2" charset="2"/>
              <a:buNone/>
              <a:defRPr/>
            </a:pPr>
            <a:endParaRPr lang="en-US" altLang="en-US" sz="1000" dirty="0">
              <a:latin typeface="Arial" panose="020B0604020202020204" pitchFamily="34" charset="0"/>
            </a:endParaRPr>
          </a:p>
          <a:p>
            <a:pPr eaLnBrk="1" hangingPunct="1">
              <a:buFont typeface="Wingdings" panose="05000000000000000000" pitchFamily="2" charset="2"/>
              <a:buNone/>
              <a:defRPr/>
            </a:pPr>
            <a:r>
              <a:rPr lang="en-US" altLang="en-US" sz="2400" i="1" dirty="0">
                <a:latin typeface="Eras Demi ITC" panose="020B0805030504020804" pitchFamily="34" charset="0"/>
              </a:rPr>
              <a:t>	</a:t>
            </a:r>
            <a:r>
              <a:rPr lang="en-US" altLang="en-US" sz="2400" i="1" dirty="0">
                <a:solidFill>
                  <a:srgbClr val="FFFF00"/>
                </a:solidFill>
                <a:latin typeface="Eras Demi ITC" panose="020B0805030504020804" pitchFamily="34" charset="0"/>
              </a:rPr>
              <a:t>At the beginning of his ministry, Jeremiah was appointed as a prophet “to the nations” </a:t>
            </a:r>
            <a:r>
              <a:rPr lang="en-US" altLang="en-US" sz="2400" i="1" dirty="0">
                <a:solidFill>
                  <a:srgbClr val="FFFF00"/>
                </a:solidFill>
                <a:latin typeface="Arial Narrow" panose="020B0606020202030204" pitchFamily="34" charset="0"/>
              </a:rPr>
              <a:t>(1:5b).</a:t>
            </a:r>
            <a:r>
              <a:rPr lang="en-US" altLang="en-US" sz="2400" i="1" dirty="0">
                <a:solidFill>
                  <a:srgbClr val="FFFF00"/>
                </a:solidFill>
                <a:latin typeface="Eras Demi ITC" panose="020B0805030504020804" pitchFamily="34" charset="0"/>
              </a:rPr>
              <a:t> Yahweh was Lord of the nations, not merely of Israel and Judah.</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42019">
                                            <p:txEl>
                                              <p:pRg st="6" end="6"/>
                                            </p:txEl>
                                          </p:spTgt>
                                        </p:tgtEl>
                                        <p:attrNameLst>
                                          <p:attrName>style.visibility</p:attrName>
                                        </p:attrNameLst>
                                      </p:cBhvr>
                                      <p:to>
                                        <p:strVal val="visible"/>
                                      </p:to>
                                    </p:set>
                                    <p:anim calcmode="lin" valueType="num">
                                      <p:cBhvr>
                                        <p:cTn id="7" dur="500" fill="hold"/>
                                        <p:tgtEl>
                                          <p:spTgt spid="342019">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342019">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6" name="Slide Number Placeholder 6">
            <a:extLst>
              <a:ext uri="{FF2B5EF4-FFF2-40B4-BE49-F238E27FC236}">
                <a16:creationId xmlns:a16="http://schemas.microsoft.com/office/drawing/2014/main" id="{46DB03CA-043C-7F62-F120-C2A61E9A96C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B676305A-6EBA-4CC2-8AA8-0B645F067E68}" type="slidenum">
              <a:rPr lang="en-US" altLang="en-US" sz="1200">
                <a:solidFill>
                  <a:srgbClr val="FFFFFF"/>
                </a:solidFill>
              </a:rPr>
              <a:pPr fontAlgn="base">
                <a:spcBef>
                  <a:spcPct val="0"/>
                </a:spcBef>
                <a:spcAft>
                  <a:spcPct val="0"/>
                </a:spcAft>
                <a:buClrTx/>
                <a:buSzTx/>
                <a:buNone/>
              </a:pPr>
              <a:t>195</a:t>
            </a:fld>
            <a:endParaRPr lang="en-US" altLang="en-US" sz="1200">
              <a:solidFill>
                <a:srgbClr val="FFFFFF"/>
              </a:solidFill>
            </a:endParaRPr>
          </a:p>
        </p:txBody>
      </p:sp>
      <p:sp>
        <p:nvSpPr>
          <p:cNvPr id="343042" name="Rectangle 2">
            <a:extLst>
              <a:ext uri="{FF2B5EF4-FFF2-40B4-BE49-F238E27FC236}">
                <a16:creationId xmlns:a16="http://schemas.microsoft.com/office/drawing/2014/main" id="{DD1BC72D-62DF-ADE6-C5B9-A3A22BA3CBF7}"/>
              </a:ext>
            </a:extLst>
          </p:cNvPr>
          <p:cNvSpPr>
            <a:spLocks noGrp="1" noChangeArrowheads="1"/>
          </p:cNvSpPr>
          <p:nvPr>
            <p:ph type="title"/>
          </p:nvPr>
        </p:nvSpPr>
        <p:spPr/>
        <p:txBody>
          <a:bodyPr/>
          <a:lstStyle/>
          <a:p>
            <a:pPr eaLnBrk="1" hangingPunct="1">
              <a:defRPr/>
            </a:pPr>
            <a:r>
              <a:rPr lang="en-US" altLang="en-US"/>
              <a:t>Oracles about the Nations</a:t>
            </a:r>
          </a:p>
        </p:txBody>
      </p:sp>
      <p:sp>
        <p:nvSpPr>
          <p:cNvPr id="343044" name="Rectangle 4">
            <a:extLst>
              <a:ext uri="{FF2B5EF4-FFF2-40B4-BE49-F238E27FC236}">
                <a16:creationId xmlns:a16="http://schemas.microsoft.com/office/drawing/2014/main" id="{D2E40686-06AC-1EFA-2D6F-99C70E5DF063}"/>
              </a:ext>
            </a:extLst>
          </p:cNvPr>
          <p:cNvSpPr>
            <a:spLocks noGrp="1" noChangeArrowheads="1"/>
          </p:cNvSpPr>
          <p:nvPr>
            <p:ph type="body" sz="half" idx="1"/>
          </p:nvPr>
        </p:nvSpPr>
        <p:spPr>
          <a:xfrm>
            <a:off x="368968" y="1420813"/>
            <a:ext cx="11470106" cy="2312987"/>
          </a:xfrm>
          <a:solidFill>
            <a:srgbClr val="FF8F43"/>
          </a:solidFill>
          <a:ln w="38100" cap="flat">
            <a:solidFill>
              <a:schemeClr val="tx1"/>
            </a:solidFill>
            <a:prstDash val="sysDot"/>
            <a:miter lim="800000"/>
            <a:headEnd/>
            <a:tailEnd/>
          </a:ln>
        </p:spPr>
        <p:txBody>
          <a:bodyPr/>
          <a:lstStyle/>
          <a:p>
            <a:pPr eaLnBrk="1" hangingPunct="1">
              <a:lnSpc>
                <a:spcPct val="80000"/>
              </a:lnSpc>
              <a:buFont typeface="Wingdings" panose="05000000000000000000" pitchFamily="2" charset="2"/>
              <a:buNone/>
              <a:defRPr/>
            </a:pPr>
            <a:r>
              <a:rPr lang="en-US" altLang="en-US">
                <a:latin typeface="Berlin Sans FB" panose="020E0602020502020306" pitchFamily="34" charset="0"/>
              </a:rPr>
              <a:t>PRIMARY THEME IS WAR:</a:t>
            </a:r>
            <a:r>
              <a:rPr lang="en-US" altLang="en-US" sz="1800"/>
              <a:t> </a:t>
            </a:r>
          </a:p>
          <a:p>
            <a:pPr eaLnBrk="1" hangingPunct="1">
              <a:lnSpc>
                <a:spcPct val="80000"/>
              </a:lnSpc>
              <a:buFont typeface="Wingdings" panose="05000000000000000000" pitchFamily="2" charset="2"/>
              <a:buNone/>
              <a:defRPr/>
            </a:pPr>
            <a:endParaRPr lang="en-US" altLang="en-US" sz="800"/>
          </a:p>
          <a:p>
            <a:pPr eaLnBrk="1" hangingPunct="1">
              <a:lnSpc>
                <a:spcPct val="80000"/>
              </a:lnSpc>
              <a:buFont typeface="Wingdings" panose="05000000000000000000" pitchFamily="2" charset="2"/>
              <a:buNone/>
              <a:defRPr/>
            </a:pPr>
            <a:r>
              <a:rPr lang="en-US" altLang="en-US" sz="2400" i="1">
                <a:solidFill>
                  <a:srgbClr val="002200"/>
                </a:solidFill>
              </a:rPr>
              <a:t>Yahweh directs the wars against the nations </a:t>
            </a:r>
            <a:r>
              <a:rPr lang="en-US" altLang="en-US" sz="2000" i="1">
                <a:solidFill>
                  <a:srgbClr val="002200"/>
                </a:solidFill>
                <a:latin typeface="Arial Narrow" panose="020B0606020202030204" pitchFamily="34" charset="0"/>
              </a:rPr>
              <a:t>(46:10; 47:6-7; 48:10; 49:2, 8, 20, 27, 32b, 35; 50:15, 21, 25; 51:1).</a:t>
            </a:r>
            <a:r>
              <a:rPr lang="en-US" altLang="en-US" sz="2400" i="1">
                <a:solidFill>
                  <a:srgbClr val="002200"/>
                </a:solidFill>
                <a:latin typeface="Arial Narrow" panose="020B0606020202030204" pitchFamily="34" charset="0"/>
              </a:rPr>
              <a:t> </a:t>
            </a:r>
          </a:p>
          <a:p>
            <a:pPr eaLnBrk="1" hangingPunct="1">
              <a:lnSpc>
                <a:spcPct val="80000"/>
              </a:lnSpc>
              <a:buFont typeface="Wingdings" panose="05000000000000000000" pitchFamily="2" charset="2"/>
              <a:buNone/>
              <a:defRPr/>
            </a:pPr>
            <a:endParaRPr lang="en-US" altLang="en-US" sz="800" i="1">
              <a:solidFill>
                <a:srgbClr val="002200"/>
              </a:solidFill>
              <a:latin typeface="Arial Narrow" panose="020B0606020202030204" pitchFamily="34" charset="0"/>
            </a:endParaRPr>
          </a:p>
          <a:p>
            <a:pPr eaLnBrk="1" hangingPunct="1">
              <a:lnSpc>
                <a:spcPct val="80000"/>
              </a:lnSpc>
              <a:buFont typeface="Wingdings" panose="05000000000000000000" pitchFamily="2" charset="2"/>
              <a:buNone/>
              <a:defRPr/>
            </a:pPr>
            <a:r>
              <a:rPr lang="en-US" altLang="en-US" sz="2400" i="1">
                <a:solidFill>
                  <a:srgbClr val="002200"/>
                </a:solidFill>
              </a:rPr>
              <a:t>The nations serve as Yahweh’s war club with which he shatters kingdoms under judgment</a:t>
            </a:r>
            <a:r>
              <a:rPr lang="en-US" altLang="en-US" sz="2400" i="1">
                <a:solidFill>
                  <a:srgbClr val="002200"/>
                </a:solidFill>
                <a:latin typeface="Arial Narrow" panose="020B0606020202030204" pitchFamily="34" charset="0"/>
              </a:rPr>
              <a:t> </a:t>
            </a:r>
            <a:r>
              <a:rPr lang="en-US" altLang="en-US" sz="2000" i="1">
                <a:solidFill>
                  <a:srgbClr val="002200"/>
                </a:solidFill>
                <a:latin typeface="Arial Narrow" panose="020B0606020202030204" pitchFamily="34" charset="0"/>
              </a:rPr>
              <a:t>(51:20-23).</a:t>
            </a:r>
          </a:p>
        </p:txBody>
      </p:sp>
      <p:sp>
        <p:nvSpPr>
          <p:cNvPr id="343045" name="Rectangle 5">
            <a:extLst>
              <a:ext uri="{FF2B5EF4-FFF2-40B4-BE49-F238E27FC236}">
                <a16:creationId xmlns:a16="http://schemas.microsoft.com/office/drawing/2014/main" id="{8F55B02E-1357-D683-93C9-DF94E9015B9E}"/>
              </a:ext>
            </a:extLst>
          </p:cNvPr>
          <p:cNvSpPr>
            <a:spLocks noGrp="1" noChangeArrowheads="1"/>
          </p:cNvSpPr>
          <p:nvPr>
            <p:ph type="body" sz="half" idx="2"/>
          </p:nvPr>
        </p:nvSpPr>
        <p:spPr>
          <a:xfrm>
            <a:off x="1981200" y="4038600"/>
            <a:ext cx="8229600" cy="2514600"/>
          </a:xfrm>
        </p:spPr>
        <p:txBody>
          <a:bodyPr/>
          <a:lstStyle/>
          <a:p>
            <a:pPr eaLnBrk="1" hangingPunct="1">
              <a:lnSpc>
                <a:spcPct val="80000"/>
              </a:lnSpc>
              <a:buFont typeface="Wingdings" panose="05000000000000000000" pitchFamily="2" charset="2"/>
              <a:buNone/>
              <a:defRPr/>
            </a:pPr>
            <a:r>
              <a:rPr lang="en-US" altLang="en-US">
                <a:solidFill>
                  <a:srgbClr val="FFFF99"/>
                </a:solidFill>
                <a:latin typeface="Berlin Sans FB" panose="020E0602020502020306" pitchFamily="34" charset="0"/>
              </a:rPr>
              <a:t>Geographical Order</a:t>
            </a:r>
          </a:p>
          <a:p>
            <a:pPr eaLnBrk="1" hangingPunct="1">
              <a:lnSpc>
                <a:spcPct val="80000"/>
              </a:lnSpc>
              <a:buFont typeface="Wingdings" panose="05000000000000000000" pitchFamily="2" charset="2"/>
              <a:buNone/>
              <a:defRPr/>
            </a:pPr>
            <a:r>
              <a:rPr lang="en-US" altLang="en-US" sz="2400" b="1">
                <a:solidFill>
                  <a:srgbClr val="FFFFCC"/>
                </a:solidFill>
                <a:latin typeface="Arial Narrow" panose="020B0606020202030204" pitchFamily="34" charset="0"/>
              </a:rPr>
              <a:t>	South (Egypt)</a:t>
            </a:r>
          </a:p>
          <a:p>
            <a:pPr eaLnBrk="1" hangingPunct="1">
              <a:lnSpc>
                <a:spcPct val="80000"/>
              </a:lnSpc>
              <a:buFont typeface="Wingdings" panose="05000000000000000000" pitchFamily="2" charset="2"/>
              <a:buNone/>
              <a:defRPr/>
            </a:pPr>
            <a:r>
              <a:rPr lang="en-US" altLang="en-US" sz="2400" b="1">
                <a:solidFill>
                  <a:srgbClr val="FFFFCC"/>
                </a:solidFill>
                <a:latin typeface="Arial Narrow" panose="020B0606020202030204" pitchFamily="34" charset="0"/>
              </a:rPr>
              <a:t>	West (Philistia)</a:t>
            </a:r>
          </a:p>
          <a:p>
            <a:pPr eaLnBrk="1" hangingPunct="1">
              <a:lnSpc>
                <a:spcPct val="80000"/>
              </a:lnSpc>
              <a:buFont typeface="Wingdings" panose="05000000000000000000" pitchFamily="2" charset="2"/>
              <a:buNone/>
              <a:defRPr/>
            </a:pPr>
            <a:r>
              <a:rPr lang="en-US" altLang="en-US" sz="2400" b="1">
                <a:solidFill>
                  <a:srgbClr val="FFFFCC"/>
                </a:solidFill>
                <a:latin typeface="Arial Narrow" panose="020B0606020202030204" pitchFamily="34" charset="0"/>
              </a:rPr>
              <a:t>	East (Moab, Ammon and Edom)</a:t>
            </a:r>
          </a:p>
          <a:p>
            <a:pPr eaLnBrk="1" hangingPunct="1">
              <a:lnSpc>
                <a:spcPct val="80000"/>
              </a:lnSpc>
              <a:buFont typeface="Wingdings" panose="05000000000000000000" pitchFamily="2" charset="2"/>
              <a:buNone/>
              <a:defRPr/>
            </a:pPr>
            <a:r>
              <a:rPr lang="en-US" altLang="en-US" sz="2400" b="1">
                <a:solidFill>
                  <a:srgbClr val="FFFFCC"/>
                </a:solidFill>
                <a:latin typeface="Arial Narrow" panose="020B0606020202030204" pitchFamily="34" charset="0"/>
              </a:rPr>
              <a:t>	North (Damascus, Kedar and Hazor)</a:t>
            </a:r>
          </a:p>
          <a:p>
            <a:pPr eaLnBrk="1" hangingPunct="1">
              <a:lnSpc>
                <a:spcPct val="80000"/>
              </a:lnSpc>
              <a:buFont typeface="Wingdings" panose="05000000000000000000" pitchFamily="2" charset="2"/>
              <a:buNone/>
              <a:defRPr/>
            </a:pPr>
            <a:r>
              <a:rPr lang="en-US" altLang="en-US" sz="2400" b="1">
                <a:solidFill>
                  <a:srgbClr val="FFFFCC"/>
                </a:solidFill>
                <a:latin typeface="Arial Narrow" panose="020B0606020202030204" pitchFamily="34" charset="0"/>
              </a:rPr>
              <a:t>	Farther North and East (Elam and Babylon)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43044">
                                            <p:txEl>
                                              <p:pRg st="2" end="2"/>
                                            </p:txEl>
                                          </p:spTgt>
                                        </p:tgtEl>
                                        <p:attrNameLst>
                                          <p:attrName>style.visibility</p:attrName>
                                        </p:attrNameLst>
                                      </p:cBhvr>
                                      <p:to>
                                        <p:strVal val="visible"/>
                                      </p:to>
                                    </p:set>
                                    <p:anim calcmode="lin" valueType="num">
                                      <p:cBhvr>
                                        <p:cTn id="7" dur="500" fill="hold"/>
                                        <p:tgtEl>
                                          <p:spTgt spid="34304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4304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4304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4304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43044">
                                            <p:txEl>
                                              <p:pRg st="4" end="4"/>
                                            </p:txEl>
                                          </p:spTgt>
                                        </p:tgtEl>
                                        <p:attrNameLst>
                                          <p:attrName>style.visibility</p:attrName>
                                        </p:attrNameLst>
                                      </p:cBhvr>
                                      <p:to>
                                        <p:strVal val="visible"/>
                                      </p:to>
                                    </p:set>
                                    <p:anim calcmode="lin" valueType="num">
                                      <p:cBhvr>
                                        <p:cTn id="15" dur="500" fill="hold"/>
                                        <p:tgtEl>
                                          <p:spTgt spid="34304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4304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4304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4304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343045">
                                            <p:txEl>
                                              <p:pRg st="0" end="0"/>
                                            </p:txEl>
                                          </p:spTgt>
                                        </p:tgtEl>
                                        <p:attrNameLst>
                                          <p:attrName>style.visibility</p:attrName>
                                        </p:attrNameLst>
                                      </p:cBhvr>
                                      <p:to>
                                        <p:strVal val="visible"/>
                                      </p:to>
                                    </p:set>
                                    <p:animEffect transition="in" filter="wipe(down)">
                                      <p:cBhvr>
                                        <p:cTn id="23" dur="500"/>
                                        <p:tgtEl>
                                          <p:spTgt spid="343045">
                                            <p:txEl>
                                              <p:pRg st="0" end="0"/>
                                            </p:txEl>
                                          </p:spTgt>
                                        </p:tgtEl>
                                      </p:cBhvr>
                                    </p:animEffect>
                                  </p:childTnLst>
                                </p:cTn>
                              </p:par>
                            </p:childTnLst>
                          </p:cTn>
                        </p:par>
                        <p:par>
                          <p:cTn id="24" fill="hold" nodeType="afterGroup">
                            <p:stCondLst>
                              <p:cond delay="500"/>
                            </p:stCondLst>
                            <p:childTnLst>
                              <p:par>
                                <p:cTn id="25" presetID="22" presetClass="entr" presetSubtype="4" fill="hold" nodeType="afterEffect">
                                  <p:stCondLst>
                                    <p:cond delay="0"/>
                                  </p:stCondLst>
                                  <p:childTnLst>
                                    <p:set>
                                      <p:cBhvr>
                                        <p:cTn id="26" dur="1" fill="hold">
                                          <p:stCondLst>
                                            <p:cond delay="0"/>
                                          </p:stCondLst>
                                        </p:cTn>
                                        <p:tgtEl>
                                          <p:spTgt spid="343045">
                                            <p:txEl>
                                              <p:pRg st="1" end="1"/>
                                            </p:txEl>
                                          </p:spTgt>
                                        </p:tgtEl>
                                        <p:attrNameLst>
                                          <p:attrName>style.visibility</p:attrName>
                                        </p:attrNameLst>
                                      </p:cBhvr>
                                      <p:to>
                                        <p:strVal val="visible"/>
                                      </p:to>
                                    </p:set>
                                    <p:animEffect transition="in" filter="wipe(down)">
                                      <p:cBhvr>
                                        <p:cTn id="27" dur="500"/>
                                        <p:tgtEl>
                                          <p:spTgt spid="343045">
                                            <p:txEl>
                                              <p:pRg st="1" end="1"/>
                                            </p:txEl>
                                          </p:spTgt>
                                        </p:tgtEl>
                                      </p:cBhvr>
                                    </p:animEffect>
                                  </p:childTnLst>
                                </p:cTn>
                              </p:par>
                            </p:childTnLst>
                          </p:cTn>
                        </p:par>
                        <p:par>
                          <p:cTn id="28" fill="hold" nodeType="afterGroup">
                            <p:stCondLst>
                              <p:cond delay="1000"/>
                            </p:stCondLst>
                            <p:childTnLst>
                              <p:par>
                                <p:cTn id="29" presetID="22" presetClass="entr" presetSubtype="4" fill="hold" nodeType="afterEffect">
                                  <p:stCondLst>
                                    <p:cond delay="0"/>
                                  </p:stCondLst>
                                  <p:childTnLst>
                                    <p:set>
                                      <p:cBhvr>
                                        <p:cTn id="30" dur="1" fill="hold">
                                          <p:stCondLst>
                                            <p:cond delay="0"/>
                                          </p:stCondLst>
                                        </p:cTn>
                                        <p:tgtEl>
                                          <p:spTgt spid="343045">
                                            <p:txEl>
                                              <p:pRg st="2" end="2"/>
                                            </p:txEl>
                                          </p:spTgt>
                                        </p:tgtEl>
                                        <p:attrNameLst>
                                          <p:attrName>style.visibility</p:attrName>
                                        </p:attrNameLst>
                                      </p:cBhvr>
                                      <p:to>
                                        <p:strVal val="visible"/>
                                      </p:to>
                                    </p:set>
                                    <p:animEffect transition="in" filter="wipe(down)">
                                      <p:cBhvr>
                                        <p:cTn id="31" dur="500"/>
                                        <p:tgtEl>
                                          <p:spTgt spid="343045">
                                            <p:txEl>
                                              <p:pRg st="2" end="2"/>
                                            </p:txEl>
                                          </p:spTgt>
                                        </p:tgtEl>
                                      </p:cBhvr>
                                    </p:animEffect>
                                  </p:childTnLst>
                                </p:cTn>
                              </p:par>
                            </p:childTnLst>
                          </p:cTn>
                        </p:par>
                        <p:par>
                          <p:cTn id="32" fill="hold" nodeType="afterGroup">
                            <p:stCondLst>
                              <p:cond delay="1500"/>
                            </p:stCondLst>
                            <p:childTnLst>
                              <p:par>
                                <p:cTn id="33" presetID="22" presetClass="entr" presetSubtype="4" fill="hold" nodeType="afterEffect">
                                  <p:stCondLst>
                                    <p:cond delay="0"/>
                                  </p:stCondLst>
                                  <p:childTnLst>
                                    <p:set>
                                      <p:cBhvr>
                                        <p:cTn id="34" dur="1" fill="hold">
                                          <p:stCondLst>
                                            <p:cond delay="0"/>
                                          </p:stCondLst>
                                        </p:cTn>
                                        <p:tgtEl>
                                          <p:spTgt spid="343045">
                                            <p:txEl>
                                              <p:pRg st="3" end="3"/>
                                            </p:txEl>
                                          </p:spTgt>
                                        </p:tgtEl>
                                        <p:attrNameLst>
                                          <p:attrName>style.visibility</p:attrName>
                                        </p:attrNameLst>
                                      </p:cBhvr>
                                      <p:to>
                                        <p:strVal val="visible"/>
                                      </p:to>
                                    </p:set>
                                    <p:animEffect transition="in" filter="wipe(down)">
                                      <p:cBhvr>
                                        <p:cTn id="35" dur="500"/>
                                        <p:tgtEl>
                                          <p:spTgt spid="343045">
                                            <p:txEl>
                                              <p:pRg st="3" end="3"/>
                                            </p:txEl>
                                          </p:spTgt>
                                        </p:tgtEl>
                                      </p:cBhvr>
                                    </p:animEffect>
                                  </p:childTnLst>
                                </p:cTn>
                              </p:par>
                            </p:childTnLst>
                          </p:cTn>
                        </p:par>
                        <p:par>
                          <p:cTn id="36" fill="hold" nodeType="afterGroup">
                            <p:stCondLst>
                              <p:cond delay="2000"/>
                            </p:stCondLst>
                            <p:childTnLst>
                              <p:par>
                                <p:cTn id="37" presetID="22" presetClass="entr" presetSubtype="4" fill="hold" nodeType="afterEffect">
                                  <p:stCondLst>
                                    <p:cond delay="0"/>
                                  </p:stCondLst>
                                  <p:childTnLst>
                                    <p:set>
                                      <p:cBhvr>
                                        <p:cTn id="38" dur="1" fill="hold">
                                          <p:stCondLst>
                                            <p:cond delay="0"/>
                                          </p:stCondLst>
                                        </p:cTn>
                                        <p:tgtEl>
                                          <p:spTgt spid="343045">
                                            <p:txEl>
                                              <p:pRg st="4" end="4"/>
                                            </p:txEl>
                                          </p:spTgt>
                                        </p:tgtEl>
                                        <p:attrNameLst>
                                          <p:attrName>style.visibility</p:attrName>
                                        </p:attrNameLst>
                                      </p:cBhvr>
                                      <p:to>
                                        <p:strVal val="visible"/>
                                      </p:to>
                                    </p:set>
                                    <p:animEffect transition="in" filter="wipe(down)">
                                      <p:cBhvr>
                                        <p:cTn id="39" dur="500"/>
                                        <p:tgtEl>
                                          <p:spTgt spid="343045">
                                            <p:txEl>
                                              <p:pRg st="4" end="4"/>
                                            </p:txEl>
                                          </p:spTgt>
                                        </p:tgtEl>
                                      </p:cBhvr>
                                    </p:animEffect>
                                  </p:childTnLst>
                                </p:cTn>
                              </p:par>
                            </p:childTnLst>
                          </p:cTn>
                        </p:par>
                        <p:par>
                          <p:cTn id="40" fill="hold" nodeType="afterGroup">
                            <p:stCondLst>
                              <p:cond delay="2500"/>
                            </p:stCondLst>
                            <p:childTnLst>
                              <p:par>
                                <p:cTn id="41" presetID="22" presetClass="entr" presetSubtype="4" fill="hold" nodeType="afterEffect">
                                  <p:stCondLst>
                                    <p:cond delay="0"/>
                                  </p:stCondLst>
                                  <p:childTnLst>
                                    <p:set>
                                      <p:cBhvr>
                                        <p:cTn id="42" dur="1" fill="hold">
                                          <p:stCondLst>
                                            <p:cond delay="0"/>
                                          </p:stCondLst>
                                        </p:cTn>
                                        <p:tgtEl>
                                          <p:spTgt spid="343045">
                                            <p:txEl>
                                              <p:pRg st="5" end="5"/>
                                            </p:txEl>
                                          </p:spTgt>
                                        </p:tgtEl>
                                        <p:attrNameLst>
                                          <p:attrName>style.visibility</p:attrName>
                                        </p:attrNameLst>
                                      </p:cBhvr>
                                      <p:to>
                                        <p:strVal val="visible"/>
                                      </p:to>
                                    </p:set>
                                    <p:animEffect transition="in" filter="wipe(down)">
                                      <p:cBhvr>
                                        <p:cTn id="43" dur="500"/>
                                        <p:tgtEl>
                                          <p:spTgt spid="34304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2" name="Picture 2" descr="ancient-near-east">
            <a:extLst>
              <a:ext uri="{FF2B5EF4-FFF2-40B4-BE49-F238E27FC236}">
                <a16:creationId xmlns:a16="http://schemas.microsoft.com/office/drawing/2014/main" id="{F97E45C7-D39E-E998-D8EA-BEE0F39F837C}"/>
              </a:ext>
            </a:extLst>
          </p:cNvPr>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1524000" y="1"/>
            <a:ext cx="9144000" cy="6823075"/>
          </a:xfrm>
        </p:spPr>
      </p:pic>
      <p:sp>
        <p:nvSpPr>
          <p:cNvPr id="423944" name="Text Box 8">
            <a:extLst>
              <a:ext uri="{FF2B5EF4-FFF2-40B4-BE49-F238E27FC236}">
                <a16:creationId xmlns:a16="http://schemas.microsoft.com/office/drawing/2014/main" id="{7A3892AD-E18B-2203-3AA6-7A6F86916BEF}"/>
              </a:ext>
            </a:extLst>
          </p:cNvPr>
          <p:cNvSpPr txBox="1">
            <a:spLocks noChangeArrowheads="1"/>
          </p:cNvSpPr>
          <p:nvPr/>
        </p:nvSpPr>
        <p:spPr bwMode="auto">
          <a:xfrm>
            <a:off x="1981200" y="3413126"/>
            <a:ext cx="1600200" cy="396875"/>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EGYPT</a:t>
            </a:r>
          </a:p>
        </p:txBody>
      </p:sp>
      <p:sp>
        <p:nvSpPr>
          <p:cNvPr id="423946" name="Text Box 10">
            <a:extLst>
              <a:ext uri="{FF2B5EF4-FFF2-40B4-BE49-F238E27FC236}">
                <a16:creationId xmlns:a16="http://schemas.microsoft.com/office/drawing/2014/main" id="{D344E3F4-6646-98D3-58FA-7C3161C0D776}"/>
              </a:ext>
            </a:extLst>
          </p:cNvPr>
          <p:cNvSpPr txBox="1">
            <a:spLocks noChangeArrowheads="1"/>
          </p:cNvSpPr>
          <p:nvPr/>
        </p:nvSpPr>
        <p:spPr bwMode="auto">
          <a:xfrm>
            <a:off x="6232525" y="2636839"/>
            <a:ext cx="1600200" cy="396875"/>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BABYLON</a:t>
            </a:r>
          </a:p>
        </p:txBody>
      </p:sp>
      <p:sp>
        <p:nvSpPr>
          <p:cNvPr id="423947" name="Text Box 11">
            <a:extLst>
              <a:ext uri="{FF2B5EF4-FFF2-40B4-BE49-F238E27FC236}">
                <a16:creationId xmlns:a16="http://schemas.microsoft.com/office/drawing/2014/main" id="{80AE916A-A5DD-F7D4-BDB9-EF9F2762EB14}"/>
              </a:ext>
            </a:extLst>
          </p:cNvPr>
          <p:cNvSpPr txBox="1">
            <a:spLocks noChangeArrowheads="1"/>
          </p:cNvSpPr>
          <p:nvPr/>
        </p:nvSpPr>
        <p:spPr bwMode="auto">
          <a:xfrm>
            <a:off x="3733800" y="2651126"/>
            <a:ext cx="1600200" cy="396875"/>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JUDAH</a:t>
            </a:r>
          </a:p>
        </p:txBody>
      </p:sp>
      <p:sp>
        <p:nvSpPr>
          <p:cNvPr id="225286" name="Rectangle 12">
            <a:extLst>
              <a:ext uri="{FF2B5EF4-FFF2-40B4-BE49-F238E27FC236}">
                <a16:creationId xmlns:a16="http://schemas.microsoft.com/office/drawing/2014/main" id="{92DF9646-146C-0AC2-A858-5184E2E2C96C}"/>
              </a:ext>
            </a:extLst>
          </p:cNvPr>
          <p:cNvSpPr>
            <a:spLocks noChangeArrowheads="1"/>
          </p:cNvSpPr>
          <p:nvPr/>
        </p:nvSpPr>
        <p:spPr bwMode="auto">
          <a:xfrm>
            <a:off x="3124200" y="5715000"/>
            <a:ext cx="457200" cy="304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5287" name="Slide Number Placeholder 1">
            <a:extLst>
              <a:ext uri="{FF2B5EF4-FFF2-40B4-BE49-F238E27FC236}">
                <a16:creationId xmlns:a16="http://schemas.microsoft.com/office/drawing/2014/main" id="{FF9E5B16-DABD-15FF-84F5-B6386DE75C9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7BFC018-67DC-4836-A2F0-8AFE5B8EA3B3}" type="slidenum">
              <a:rPr kumimoji="0" lang="en-US" altLang="en-US" sz="1200" b="0" i="0" u="none" strike="noStrike" kern="1200" cap="none" spc="0" normalizeH="0" baseline="0" noProof="0" smtClean="0">
                <a:ln>
                  <a:noFill/>
                </a:ln>
                <a:solidFill>
                  <a:srgbClr val="D6ECFF"/>
                </a:solidFill>
                <a:effectLst/>
                <a:uLnTx/>
                <a:uFillTx/>
                <a:latin typeface="Book Antiqua" panose="02040602050305030304" pitchFamily="18"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D6ECFF"/>
              </a:solidFill>
              <a:effectLst/>
              <a:uLnTx/>
              <a:uFillTx/>
              <a:latin typeface="Book Antiqua" panose="020406020503050303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5C726FBB-9891-F135-46A9-006262ED865A}"/>
              </a:ext>
            </a:extLst>
          </p:cNvPr>
          <p:cNvSpPr txBox="1"/>
          <p:nvPr/>
        </p:nvSpPr>
        <p:spPr>
          <a:xfrm>
            <a:off x="3810000" y="2892426"/>
            <a:ext cx="1752600" cy="3079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Arial" panose="020B0604020202020204" pitchFamily="34" charset="0"/>
              </a:rPr>
              <a:t>Philistia</a:t>
            </a:r>
          </a:p>
        </p:txBody>
      </p:sp>
      <p:sp>
        <p:nvSpPr>
          <p:cNvPr id="4" name="TextBox 3">
            <a:extLst>
              <a:ext uri="{FF2B5EF4-FFF2-40B4-BE49-F238E27FC236}">
                <a16:creationId xmlns:a16="http://schemas.microsoft.com/office/drawing/2014/main" id="{27A27965-0605-2F35-ED68-CE9A8E49391D}"/>
              </a:ext>
            </a:extLst>
          </p:cNvPr>
          <p:cNvSpPr txBox="1"/>
          <p:nvPr/>
        </p:nvSpPr>
        <p:spPr>
          <a:xfrm>
            <a:off x="4895850" y="2868614"/>
            <a:ext cx="1066800" cy="3079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Arial" panose="020B0604020202020204" pitchFamily="34" charset="0"/>
              </a:rPr>
              <a:t>Moab</a:t>
            </a:r>
          </a:p>
        </p:txBody>
      </p:sp>
      <p:sp>
        <p:nvSpPr>
          <p:cNvPr id="5" name="TextBox 4">
            <a:extLst>
              <a:ext uri="{FF2B5EF4-FFF2-40B4-BE49-F238E27FC236}">
                <a16:creationId xmlns:a16="http://schemas.microsoft.com/office/drawing/2014/main" id="{A7B9835D-90EF-2343-2D17-7D656F03547D}"/>
              </a:ext>
            </a:extLst>
          </p:cNvPr>
          <p:cNvSpPr txBox="1"/>
          <p:nvPr/>
        </p:nvSpPr>
        <p:spPr>
          <a:xfrm>
            <a:off x="4895850" y="2600326"/>
            <a:ext cx="1295400" cy="3079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Arial" panose="020B0604020202020204" pitchFamily="34" charset="0"/>
              </a:rPr>
              <a:t>Ammon</a:t>
            </a:r>
          </a:p>
        </p:txBody>
      </p:sp>
      <p:sp>
        <p:nvSpPr>
          <p:cNvPr id="6" name="TextBox 5">
            <a:extLst>
              <a:ext uri="{FF2B5EF4-FFF2-40B4-BE49-F238E27FC236}">
                <a16:creationId xmlns:a16="http://schemas.microsoft.com/office/drawing/2014/main" id="{12B739D9-CF55-9C09-454D-552424A69A50}"/>
              </a:ext>
            </a:extLst>
          </p:cNvPr>
          <p:cNvSpPr txBox="1"/>
          <p:nvPr/>
        </p:nvSpPr>
        <p:spPr>
          <a:xfrm>
            <a:off x="4591050" y="3124201"/>
            <a:ext cx="1347788" cy="3079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Arial" panose="020B0604020202020204" pitchFamily="34" charset="0"/>
              </a:rPr>
              <a:t>Edom</a:t>
            </a:r>
          </a:p>
        </p:txBody>
      </p:sp>
      <p:sp>
        <p:nvSpPr>
          <p:cNvPr id="7" name="TextBox 6">
            <a:extLst>
              <a:ext uri="{FF2B5EF4-FFF2-40B4-BE49-F238E27FC236}">
                <a16:creationId xmlns:a16="http://schemas.microsoft.com/office/drawing/2014/main" id="{F61AB046-3D16-8FEA-C450-0342DBC88C66}"/>
              </a:ext>
            </a:extLst>
          </p:cNvPr>
          <p:cNvSpPr txBox="1"/>
          <p:nvPr/>
        </p:nvSpPr>
        <p:spPr>
          <a:xfrm>
            <a:off x="4792663" y="2386014"/>
            <a:ext cx="1503362" cy="3079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Arial" panose="020B0604020202020204" pitchFamily="34" charset="0"/>
              </a:rPr>
              <a:t>Damascus</a:t>
            </a:r>
          </a:p>
        </p:txBody>
      </p:sp>
      <p:sp>
        <p:nvSpPr>
          <p:cNvPr id="8" name="TextBox 7">
            <a:extLst>
              <a:ext uri="{FF2B5EF4-FFF2-40B4-BE49-F238E27FC236}">
                <a16:creationId xmlns:a16="http://schemas.microsoft.com/office/drawing/2014/main" id="{08EEEAC4-9693-9D1C-A861-F7F33BDFD3AB}"/>
              </a:ext>
            </a:extLst>
          </p:cNvPr>
          <p:cNvSpPr txBox="1"/>
          <p:nvPr/>
        </p:nvSpPr>
        <p:spPr>
          <a:xfrm>
            <a:off x="7766050" y="2882901"/>
            <a:ext cx="1346200" cy="3079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Arial" panose="020B0604020202020204" pitchFamily="34" charset="0"/>
              </a:rPr>
              <a:t>Elam</a:t>
            </a:r>
          </a:p>
        </p:txBody>
      </p:sp>
    </p:spTree>
    <p:extLst>
      <p:ext uri="{BB962C8B-B14F-4D97-AF65-F5344CB8AC3E}">
        <p14:creationId xmlns:p14="http://schemas.microsoft.com/office/powerpoint/2010/main" val="39171601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Slide Number Placeholder 6">
            <a:extLst>
              <a:ext uri="{FF2B5EF4-FFF2-40B4-BE49-F238E27FC236}">
                <a16:creationId xmlns:a16="http://schemas.microsoft.com/office/drawing/2014/main" id="{CCE5291B-553D-C1C8-D73D-D2F99B330DD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B781F9B2-817E-46A5-A142-5894CCA118E0}" type="slidenum">
              <a:rPr lang="en-US" altLang="en-US" sz="1200">
                <a:solidFill>
                  <a:srgbClr val="FFFFFF"/>
                </a:solidFill>
              </a:rPr>
              <a:pPr fontAlgn="base">
                <a:spcBef>
                  <a:spcPct val="0"/>
                </a:spcBef>
                <a:spcAft>
                  <a:spcPct val="0"/>
                </a:spcAft>
                <a:buClrTx/>
                <a:buSzTx/>
                <a:buNone/>
              </a:pPr>
              <a:t>197</a:t>
            </a:fld>
            <a:endParaRPr lang="en-US" altLang="en-US" sz="1200">
              <a:solidFill>
                <a:srgbClr val="FFFFFF"/>
              </a:solidFill>
            </a:endParaRPr>
          </a:p>
        </p:txBody>
      </p:sp>
      <p:sp>
        <p:nvSpPr>
          <p:cNvPr id="345090" name="Rectangle 2">
            <a:extLst>
              <a:ext uri="{FF2B5EF4-FFF2-40B4-BE49-F238E27FC236}">
                <a16:creationId xmlns:a16="http://schemas.microsoft.com/office/drawing/2014/main" id="{5B4B4F8D-8489-59E2-DC7B-6097BA3A6CF3}"/>
              </a:ext>
            </a:extLst>
          </p:cNvPr>
          <p:cNvSpPr>
            <a:spLocks noGrp="1" noChangeArrowheads="1"/>
          </p:cNvSpPr>
          <p:nvPr>
            <p:ph type="title"/>
          </p:nvPr>
        </p:nvSpPr>
        <p:spPr>
          <a:xfrm>
            <a:off x="240632" y="76200"/>
            <a:ext cx="8229600" cy="865188"/>
          </a:xfrm>
        </p:spPr>
        <p:txBody>
          <a:bodyPr/>
          <a:lstStyle/>
          <a:p>
            <a:pPr algn="l" eaLnBrk="1" hangingPunct="1">
              <a:defRPr/>
            </a:pPr>
            <a:r>
              <a:rPr lang="en-US" altLang="en-US" sz="6000" dirty="0">
                <a:solidFill>
                  <a:schemeClr val="folHlink"/>
                </a:solidFill>
                <a:latin typeface="Freestyle Script" panose="030804020302050B0404" pitchFamily="66" charset="0"/>
              </a:rPr>
              <a:t>Notations…</a:t>
            </a:r>
          </a:p>
        </p:txBody>
      </p:sp>
      <p:sp>
        <p:nvSpPr>
          <p:cNvPr id="345092" name="Rectangle 4">
            <a:extLst>
              <a:ext uri="{FF2B5EF4-FFF2-40B4-BE49-F238E27FC236}">
                <a16:creationId xmlns:a16="http://schemas.microsoft.com/office/drawing/2014/main" id="{B0B1781F-AC66-E15D-6868-E5F278739DFE}"/>
              </a:ext>
            </a:extLst>
          </p:cNvPr>
          <p:cNvSpPr>
            <a:spLocks noGrp="1" noChangeArrowheads="1"/>
          </p:cNvSpPr>
          <p:nvPr>
            <p:ph type="body" sz="half" idx="1"/>
          </p:nvPr>
        </p:nvSpPr>
        <p:spPr>
          <a:xfrm>
            <a:off x="240632" y="1200151"/>
            <a:ext cx="5779168" cy="5535612"/>
          </a:xfrm>
        </p:spPr>
        <p:txBody>
          <a:bodyPr/>
          <a:lstStyle/>
          <a:p>
            <a:pPr eaLnBrk="1" hangingPunct="1">
              <a:lnSpc>
                <a:spcPct val="90000"/>
              </a:lnSpc>
              <a:buFont typeface="Wingdings" panose="05000000000000000000" pitchFamily="2" charset="2"/>
              <a:buNone/>
              <a:defRPr/>
            </a:pPr>
            <a:r>
              <a:rPr lang="en-US" altLang="en-US" sz="2800" dirty="0">
                <a:solidFill>
                  <a:schemeClr val="hlink"/>
                </a:solidFill>
                <a:latin typeface="Arial Black" panose="020B0A04020102020204" pitchFamily="34" charset="0"/>
              </a:rPr>
              <a:t>EGYPT (46:1-12)</a:t>
            </a:r>
          </a:p>
          <a:p>
            <a:pPr eaLnBrk="1" hangingPunct="1">
              <a:lnSpc>
                <a:spcPct val="90000"/>
              </a:lnSpc>
              <a:defRPr/>
            </a:pPr>
            <a:r>
              <a:rPr lang="en-US" altLang="en-US" sz="2400" i="1" dirty="0">
                <a:latin typeface="Arial Narrow" panose="020B0606020202030204" pitchFamily="34" charset="0"/>
              </a:rPr>
              <a:t>This oracle is dated to 605 BC, the year of Pharaoh </a:t>
            </a:r>
            <a:r>
              <a:rPr lang="en-US" altLang="en-US" sz="2400" i="1" dirty="0" err="1">
                <a:latin typeface="Arial Narrow" panose="020B0606020202030204" pitchFamily="34" charset="0"/>
              </a:rPr>
              <a:t>Neco</a:t>
            </a:r>
            <a:r>
              <a:rPr lang="en-US" altLang="en-US" sz="2400" i="1" dirty="0">
                <a:latin typeface="Arial Narrow" panose="020B0606020202030204" pitchFamily="34" charset="0"/>
              </a:rPr>
              <a:t> II’s confrontation with Nebuchadnezzar at the Battle of Carchemish (2 Kg. 24:7).</a:t>
            </a:r>
          </a:p>
          <a:p>
            <a:pPr eaLnBrk="1" hangingPunct="1">
              <a:lnSpc>
                <a:spcPct val="90000"/>
              </a:lnSpc>
              <a:defRPr/>
            </a:pPr>
            <a:r>
              <a:rPr lang="en-US" altLang="en-US" sz="2400" i="1" dirty="0">
                <a:latin typeface="Arial Narrow" panose="020B0606020202030204" pitchFamily="34" charset="0"/>
              </a:rPr>
              <a:t>At that time, Jehoiakim had been forced to change fealty from Egypt to Babylon (cf. 2 Kg. 24:1; cf. Da. 1:1-2).</a:t>
            </a:r>
          </a:p>
          <a:p>
            <a:pPr eaLnBrk="1" hangingPunct="1">
              <a:lnSpc>
                <a:spcPct val="90000"/>
              </a:lnSpc>
              <a:defRPr/>
            </a:pPr>
            <a:r>
              <a:rPr lang="en-US" altLang="en-US" sz="2400" i="1" dirty="0">
                <a:latin typeface="Arial Narrow" panose="020B0606020202030204" pitchFamily="34" charset="0"/>
              </a:rPr>
              <a:t>This prediction earlier in Jeremiah’s ministry about Egypt’s defeat, which certainly happened, should have established him as a true prophet (cf. Dt. 18:21-22). </a:t>
            </a:r>
          </a:p>
        </p:txBody>
      </p:sp>
      <p:sp>
        <p:nvSpPr>
          <p:cNvPr id="345093" name="Rectangle 5">
            <a:extLst>
              <a:ext uri="{FF2B5EF4-FFF2-40B4-BE49-F238E27FC236}">
                <a16:creationId xmlns:a16="http://schemas.microsoft.com/office/drawing/2014/main" id="{662CB85D-9668-6681-11F5-717D9CA4C996}"/>
              </a:ext>
            </a:extLst>
          </p:cNvPr>
          <p:cNvSpPr>
            <a:spLocks noGrp="1" noChangeArrowheads="1"/>
          </p:cNvSpPr>
          <p:nvPr>
            <p:ph type="body" sz="half" idx="2"/>
          </p:nvPr>
        </p:nvSpPr>
        <p:spPr>
          <a:xfrm>
            <a:off x="6172200" y="666750"/>
            <a:ext cx="4762500" cy="5535612"/>
          </a:xfrm>
          <a:solidFill>
            <a:srgbClr val="002200"/>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400" b="1">
                <a:solidFill>
                  <a:srgbClr val="FF8837"/>
                </a:solidFill>
                <a:latin typeface="Agency FB" panose="020B0503020202020204" pitchFamily="34" charset="0"/>
              </a:rPr>
              <a:t>Pharaoh Neco II’s defeat is verified by the Babylonian Chronicles:</a:t>
            </a:r>
          </a:p>
          <a:p>
            <a:pPr eaLnBrk="1" hangingPunct="1">
              <a:lnSpc>
                <a:spcPct val="90000"/>
              </a:lnSpc>
              <a:buFont typeface="Wingdings" panose="05000000000000000000" pitchFamily="2" charset="2"/>
              <a:buNone/>
              <a:defRPr/>
            </a:pPr>
            <a:endParaRPr lang="en-US" altLang="en-US" sz="800" b="1">
              <a:solidFill>
                <a:srgbClr val="FF6F0D"/>
              </a:solidFill>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000" b="1" i="1">
                <a:solidFill>
                  <a:srgbClr val="FFFF99"/>
                </a:solidFill>
                <a:latin typeface="Arial Narrow" panose="020B0606020202030204" pitchFamily="34" charset="0"/>
              </a:rPr>
              <a:t>“He [Nebuchadnezzar] crossed the river [Euphrates] to go against the Egyptian army which lay in Carchemish. The armies fought with each other and the Egyptian army withdrew before him. He accomplished their defeat and beat them to nonexistence. As for the rest of the Egyptian army which had escaped from the defeat so quickly that no weapon had reached them, the Babylonians overtook and defeated them in the district of Hamath so that not a single man escaped to his own country. At that time Nebuchadnezzar conquered the whole of Hatti-land.”</a:t>
            </a:r>
          </a:p>
          <a:p>
            <a:pPr algn="r" eaLnBrk="1" hangingPunct="1">
              <a:lnSpc>
                <a:spcPct val="90000"/>
              </a:lnSpc>
              <a:buFont typeface="Wingdings" panose="05000000000000000000" pitchFamily="2" charset="2"/>
              <a:buNone/>
              <a:defRPr/>
            </a:pPr>
            <a:r>
              <a:rPr lang="en-US" altLang="en-US" sz="1600">
                <a:latin typeface="Arial Narrow" panose="020B0606020202030204" pitchFamily="34" charset="0"/>
              </a:rPr>
              <a:t>Translated by D. J. Wiseman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5092">
                                            <p:txEl>
                                              <p:pRg st="2" end="2"/>
                                            </p:txEl>
                                          </p:spTgt>
                                        </p:tgtEl>
                                        <p:attrNameLst>
                                          <p:attrName>style.visibility</p:attrName>
                                        </p:attrNameLst>
                                      </p:cBhvr>
                                      <p:to>
                                        <p:strVal val="visible"/>
                                      </p:to>
                                    </p:set>
                                    <p:anim calcmode="lin" valueType="num">
                                      <p:cBhvr additive="base">
                                        <p:cTn id="7" dur="500" fill="hold"/>
                                        <p:tgtEl>
                                          <p:spTgt spid="34509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50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5092">
                                            <p:txEl>
                                              <p:pRg st="3" end="3"/>
                                            </p:txEl>
                                          </p:spTgt>
                                        </p:tgtEl>
                                        <p:attrNameLst>
                                          <p:attrName>style.visibility</p:attrName>
                                        </p:attrNameLst>
                                      </p:cBhvr>
                                      <p:to>
                                        <p:strVal val="visible"/>
                                      </p:to>
                                    </p:set>
                                    <p:anim calcmode="lin" valueType="num">
                                      <p:cBhvr additive="base">
                                        <p:cTn id="13" dur="500" fill="hold"/>
                                        <p:tgtEl>
                                          <p:spTgt spid="34509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50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45093">
                                            <p:bg/>
                                          </p:spTgt>
                                        </p:tgtEl>
                                        <p:attrNameLst>
                                          <p:attrName>style.visibility</p:attrName>
                                        </p:attrNameLst>
                                      </p:cBhvr>
                                      <p:to>
                                        <p:strVal val="visible"/>
                                      </p:to>
                                    </p:set>
                                    <p:animEffect transition="in" filter="dissolve">
                                      <p:cBhvr>
                                        <p:cTn id="19" dur="500"/>
                                        <p:tgtEl>
                                          <p:spTgt spid="345093">
                                            <p:bg/>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45093">
                                            <p:txEl>
                                              <p:pRg st="0" end="0"/>
                                            </p:txEl>
                                          </p:spTgt>
                                        </p:tgtEl>
                                        <p:attrNameLst>
                                          <p:attrName>style.visibility</p:attrName>
                                        </p:attrNameLst>
                                      </p:cBhvr>
                                      <p:to>
                                        <p:strVal val="visible"/>
                                      </p:to>
                                    </p:set>
                                    <p:animEffect transition="in" filter="dissolve">
                                      <p:cBhvr>
                                        <p:cTn id="22" dur="500"/>
                                        <p:tgtEl>
                                          <p:spTgt spid="345093">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093">
                                            <p:txEl>
                                              <p:pRg st="2" end="2"/>
                                            </p:txEl>
                                          </p:spTgt>
                                        </p:tgtEl>
                                        <p:attrNameLst>
                                          <p:attrName>style.visibility</p:attrName>
                                        </p:attrNameLst>
                                      </p:cBhvr>
                                      <p:to>
                                        <p:strVal val="visible"/>
                                      </p:to>
                                    </p:set>
                                    <p:animEffect transition="in" filter="dissolve">
                                      <p:cBhvr>
                                        <p:cTn id="25" dur="500"/>
                                        <p:tgtEl>
                                          <p:spTgt spid="345093">
                                            <p:txEl>
                                              <p:pRg st="2" end="2"/>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45093">
                                            <p:txEl>
                                              <p:pRg st="3" end="3"/>
                                            </p:txEl>
                                          </p:spTgt>
                                        </p:tgtEl>
                                        <p:attrNameLst>
                                          <p:attrName>style.visibility</p:attrName>
                                        </p:attrNameLst>
                                      </p:cBhvr>
                                      <p:to>
                                        <p:strVal val="visible"/>
                                      </p:to>
                                    </p:set>
                                    <p:animEffect transition="in" filter="dissolve">
                                      <p:cBhvr>
                                        <p:cTn id="28" dur="500"/>
                                        <p:tgtEl>
                                          <p:spTgt spid="34509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3" grpId="0" uiExpand="1" build="p"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4" name="Slide Number Placeholder 6">
            <a:extLst>
              <a:ext uri="{FF2B5EF4-FFF2-40B4-BE49-F238E27FC236}">
                <a16:creationId xmlns:a16="http://schemas.microsoft.com/office/drawing/2014/main" id="{B1D5B713-E147-C7C9-1F08-4D24E4E9B23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8B99971B-B48D-4F94-A5C8-65114BBF9B54}" type="slidenum">
              <a:rPr lang="en-US" altLang="en-US" sz="1200">
                <a:solidFill>
                  <a:srgbClr val="FFFFFF"/>
                </a:solidFill>
              </a:rPr>
              <a:pPr fontAlgn="base">
                <a:spcBef>
                  <a:spcPct val="0"/>
                </a:spcBef>
                <a:spcAft>
                  <a:spcPct val="0"/>
                </a:spcAft>
                <a:buClrTx/>
                <a:buSzTx/>
                <a:buNone/>
              </a:pPr>
              <a:t>198</a:t>
            </a:fld>
            <a:endParaRPr lang="en-US" altLang="en-US" sz="1200">
              <a:solidFill>
                <a:srgbClr val="FFFFFF"/>
              </a:solidFill>
            </a:endParaRPr>
          </a:p>
        </p:txBody>
      </p:sp>
      <p:sp>
        <p:nvSpPr>
          <p:cNvPr id="392194" name="Rectangle 2">
            <a:extLst>
              <a:ext uri="{FF2B5EF4-FFF2-40B4-BE49-F238E27FC236}">
                <a16:creationId xmlns:a16="http://schemas.microsoft.com/office/drawing/2014/main" id="{4BBF9635-3F84-8B0E-E92F-9D063BA08E57}"/>
              </a:ext>
            </a:extLst>
          </p:cNvPr>
          <p:cNvSpPr>
            <a:spLocks noGrp="1" noChangeArrowheads="1"/>
          </p:cNvSpPr>
          <p:nvPr>
            <p:ph type="title"/>
          </p:nvPr>
        </p:nvSpPr>
        <p:spPr>
          <a:xfrm>
            <a:off x="5662862" y="0"/>
            <a:ext cx="6344653" cy="1251284"/>
          </a:xfrm>
        </p:spPr>
        <p:txBody>
          <a:bodyPr/>
          <a:lstStyle/>
          <a:p>
            <a:pPr eaLnBrk="1" hangingPunct="1">
              <a:defRPr/>
            </a:pPr>
            <a:r>
              <a:rPr lang="en-US" altLang="en-US" sz="4000" dirty="0">
                <a:latin typeface="Matura MT Script Capitals" panose="03020802060602070202" pitchFamily="66" charset="0"/>
              </a:rPr>
              <a:t>Babylonian Chronicles</a:t>
            </a:r>
          </a:p>
        </p:txBody>
      </p:sp>
      <p:sp>
        <p:nvSpPr>
          <p:cNvPr id="392195" name="Rectangle 3">
            <a:extLst>
              <a:ext uri="{FF2B5EF4-FFF2-40B4-BE49-F238E27FC236}">
                <a16:creationId xmlns:a16="http://schemas.microsoft.com/office/drawing/2014/main" id="{A652D2C4-FBB6-7094-10A4-99CE21F8C675}"/>
              </a:ext>
            </a:extLst>
          </p:cNvPr>
          <p:cNvSpPr>
            <a:spLocks noGrp="1" noChangeArrowheads="1"/>
          </p:cNvSpPr>
          <p:nvPr>
            <p:ph type="body" sz="half" idx="2"/>
          </p:nvPr>
        </p:nvSpPr>
        <p:spPr>
          <a:xfrm>
            <a:off x="6396789" y="1251284"/>
            <a:ext cx="5378115" cy="4539917"/>
          </a:xfrm>
        </p:spPr>
        <p:txBody>
          <a:bodyPr/>
          <a:lstStyle/>
          <a:p>
            <a:pPr eaLnBrk="1" hangingPunct="1">
              <a:buFont typeface="Wingdings" panose="05000000000000000000" pitchFamily="2" charset="2"/>
              <a:buNone/>
              <a:defRPr/>
            </a:pPr>
            <a:r>
              <a:rPr lang="en-US" altLang="en-US" sz="2400" dirty="0">
                <a:latin typeface="Lucida Fax" panose="02060602050505020204" pitchFamily="18" charset="0"/>
              </a:rPr>
              <a:t>Collection of tablets from Sargon of Akkad (ca. 2350 BC) to the advent of the Persian Empire (6</a:t>
            </a:r>
            <a:r>
              <a:rPr lang="en-US" altLang="en-US" sz="2400" baseline="30000" dirty="0">
                <a:latin typeface="Lucida Fax" panose="02060602050505020204" pitchFamily="18" charset="0"/>
              </a:rPr>
              <a:t>th</a:t>
            </a:r>
            <a:r>
              <a:rPr lang="en-US" altLang="en-US" sz="2400" dirty="0">
                <a:latin typeface="Lucida Fax" panose="02060602050505020204" pitchFamily="18" charset="0"/>
              </a:rPr>
              <a:t> century BC).</a:t>
            </a:r>
          </a:p>
          <a:p>
            <a:pPr eaLnBrk="1" hangingPunct="1">
              <a:defRPr/>
            </a:pPr>
            <a:r>
              <a:rPr lang="en-US" altLang="en-US" sz="2000" b="1" i="1" dirty="0">
                <a:latin typeface="Arial Narrow" panose="020B0606020202030204" pitchFamily="34" charset="0"/>
              </a:rPr>
              <a:t>Compiled to inform the Achaemenid kings (Persia) of the prior history of Babylon following the Persian conquest in 539 BC.</a:t>
            </a:r>
          </a:p>
          <a:p>
            <a:pPr eaLnBrk="1" hangingPunct="1">
              <a:defRPr/>
            </a:pPr>
            <a:r>
              <a:rPr lang="en-US" altLang="en-US" sz="2000" b="1" i="1" dirty="0">
                <a:latin typeface="Arial Narrow" panose="020B0606020202030204" pitchFamily="34" charset="0"/>
              </a:rPr>
              <a:t>Texts are of various types and writing styles</a:t>
            </a:r>
          </a:p>
          <a:p>
            <a:pPr eaLnBrk="1" hangingPunct="1">
              <a:defRPr/>
            </a:pPr>
            <a:r>
              <a:rPr lang="en-US" altLang="en-US" sz="2000" b="1" i="1" dirty="0">
                <a:latin typeface="Arial Narrow" panose="020B0606020202030204" pitchFamily="34" charset="0"/>
              </a:rPr>
              <a:t>Tablet  ABC 05 (left) recounts the defeat of Pharaoh </a:t>
            </a:r>
            <a:r>
              <a:rPr lang="en-US" altLang="en-US" sz="2000" b="1" i="1" dirty="0" err="1">
                <a:latin typeface="Arial Narrow" panose="020B0606020202030204" pitchFamily="34" charset="0"/>
              </a:rPr>
              <a:t>Neco</a:t>
            </a:r>
            <a:r>
              <a:rPr lang="en-US" altLang="en-US" sz="2000" b="1" i="1" dirty="0">
                <a:latin typeface="Arial Narrow" panose="020B0606020202030204" pitchFamily="34" charset="0"/>
              </a:rPr>
              <a:t> II at Carchemish in 605 BC by the Babylonians.</a:t>
            </a:r>
          </a:p>
          <a:p>
            <a:pPr eaLnBrk="1" hangingPunct="1">
              <a:buFont typeface="Wingdings" panose="05000000000000000000" pitchFamily="2" charset="2"/>
              <a:buNone/>
              <a:defRPr/>
            </a:pPr>
            <a:endParaRPr lang="en-US" altLang="en-US" sz="2800" b="1" dirty="0"/>
          </a:p>
        </p:txBody>
      </p:sp>
      <p:sp>
        <p:nvSpPr>
          <p:cNvPr id="228358" name="Text Box 5">
            <a:extLst>
              <a:ext uri="{FF2B5EF4-FFF2-40B4-BE49-F238E27FC236}">
                <a16:creationId xmlns:a16="http://schemas.microsoft.com/office/drawing/2014/main" id="{2FCA6AD4-BE32-8E57-3FC2-892F2A3541EE}"/>
              </a:ext>
            </a:extLst>
          </p:cNvPr>
          <p:cNvSpPr txBox="1">
            <a:spLocks noChangeArrowheads="1"/>
          </p:cNvSpPr>
          <p:nvPr/>
        </p:nvSpPr>
        <p:spPr bwMode="auto">
          <a:xfrm>
            <a:off x="6396789" y="5606716"/>
            <a:ext cx="4038600"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10000"/>
              </a:spcBef>
              <a:spcAft>
                <a:spcPct val="0"/>
              </a:spcAft>
              <a:buClrTx/>
              <a:buSzTx/>
              <a:buNone/>
            </a:pPr>
            <a:r>
              <a:rPr lang="en-US" altLang="en-US" sz="2000" dirty="0">
                <a:solidFill>
                  <a:srgbClr val="FFFFFF"/>
                </a:solidFill>
                <a:latin typeface="Arial Narrow" panose="020B0606020202030204" pitchFamily="34" charset="0"/>
              </a:rPr>
              <a:t>Nebuchadnezzar Chronicle</a:t>
            </a:r>
          </a:p>
          <a:p>
            <a:pPr fontAlgn="base">
              <a:spcBef>
                <a:spcPct val="10000"/>
              </a:spcBef>
              <a:spcAft>
                <a:spcPct val="0"/>
              </a:spcAft>
              <a:buClrTx/>
              <a:buSzTx/>
              <a:buNone/>
            </a:pPr>
            <a:r>
              <a:rPr lang="en-US" altLang="en-US" sz="1600" dirty="0">
                <a:solidFill>
                  <a:srgbClr val="FFFFFF"/>
                </a:solidFill>
                <a:latin typeface="Arial Narrow" panose="020B0606020202030204" pitchFamily="34" charset="0"/>
              </a:rPr>
              <a:t>British Museum, London</a:t>
            </a:r>
          </a:p>
        </p:txBody>
      </p:sp>
      <p:pic>
        <p:nvPicPr>
          <p:cNvPr id="1026" name="Picture 2">
            <a:extLst>
              <a:ext uri="{FF2B5EF4-FFF2-40B4-BE49-F238E27FC236}">
                <a16:creationId xmlns:a16="http://schemas.microsoft.com/office/drawing/2014/main" id="{8FE1EC12-5079-D09F-6A4C-83FF6AC443CE}"/>
              </a:ext>
            </a:extLst>
          </p:cNvPr>
          <p:cNvPicPr>
            <a:picLocks noGrp="1" noChangeAspect="1" noChangeArrowheads="1"/>
          </p:cNvPicPr>
          <p:nvPr>
            <p:ph sz="half" idx="1"/>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82004" y="247650"/>
            <a:ext cx="4831838" cy="6305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92195">
                                            <p:txEl>
                                              <p:pRg st="1" end="1"/>
                                            </p:txEl>
                                          </p:spTgt>
                                        </p:tgtEl>
                                        <p:attrNameLst>
                                          <p:attrName>style.visibility</p:attrName>
                                        </p:attrNameLst>
                                      </p:cBhvr>
                                      <p:to>
                                        <p:strVal val="visible"/>
                                      </p:to>
                                    </p:set>
                                    <p:anim calcmode="lin" valueType="num">
                                      <p:cBhvr additive="base">
                                        <p:cTn id="7" dur="500" fill="hold"/>
                                        <p:tgtEl>
                                          <p:spTgt spid="3921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2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92195">
                                            <p:txEl>
                                              <p:pRg st="2" end="2"/>
                                            </p:txEl>
                                          </p:spTgt>
                                        </p:tgtEl>
                                        <p:attrNameLst>
                                          <p:attrName>style.visibility</p:attrName>
                                        </p:attrNameLst>
                                      </p:cBhvr>
                                      <p:to>
                                        <p:strVal val="visible"/>
                                      </p:to>
                                    </p:set>
                                    <p:anim calcmode="lin" valueType="num">
                                      <p:cBhvr additive="base">
                                        <p:cTn id="13" dur="500" fill="hold"/>
                                        <p:tgtEl>
                                          <p:spTgt spid="39219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2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92195">
                                            <p:txEl>
                                              <p:pRg st="3" end="3"/>
                                            </p:txEl>
                                          </p:spTgt>
                                        </p:tgtEl>
                                        <p:attrNameLst>
                                          <p:attrName>style.visibility</p:attrName>
                                        </p:attrNameLst>
                                      </p:cBhvr>
                                      <p:to>
                                        <p:strVal val="visible"/>
                                      </p:to>
                                    </p:set>
                                    <p:anim calcmode="lin" valueType="num">
                                      <p:cBhvr additive="base">
                                        <p:cTn id="19" dur="500" fill="hold"/>
                                        <p:tgtEl>
                                          <p:spTgt spid="39219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21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8" name="Slide Number Placeholder 6">
            <a:extLst>
              <a:ext uri="{FF2B5EF4-FFF2-40B4-BE49-F238E27FC236}">
                <a16:creationId xmlns:a16="http://schemas.microsoft.com/office/drawing/2014/main" id="{D6944B40-B010-DBD5-6A96-EA227883A45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67B5181B-8710-4DC8-8AD9-78889FFD7343}" type="slidenum">
              <a:rPr lang="en-US" altLang="en-US" sz="1200">
                <a:solidFill>
                  <a:srgbClr val="FFFFFF"/>
                </a:solidFill>
              </a:rPr>
              <a:pPr fontAlgn="base">
                <a:spcBef>
                  <a:spcPct val="0"/>
                </a:spcBef>
                <a:spcAft>
                  <a:spcPct val="0"/>
                </a:spcAft>
                <a:buClrTx/>
                <a:buSzTx/>
                <a:buNone/>
              </a:pPr>
              <a:t>199</a:t>
            </a:fld>
            <a:endParaRPr lang="en-US" altLang="en-US" sz="1200">
              <a:solidFill>
                <a:srgbClr val="FFFFFF"/>
              </a:solidFill>
            </a:endParaRPr>
          </a:p>
        </p:txBody>
      </p:sp>
      <p:sp>
        <p:nvSpPr>
          <p:cNvPr id="347138" name="Rectangle 2">
            <a:extLst>
              <a:ext uri="{FF2B5EF4-FFF2-40B4-BE49-F238E27FC236}">
                <a16:creationId xmlns:a16="http://schemas.microsoft.com/office/drawing/2014/main" id="{E20B5041-921A-E07F-B3C0-CD9EB6ED36FF}"/>
              </a:ext>
            </a:extLst>
          </p:cNvPr>
          <p:cNvSpPr>
            <a:spLocks noGrp="1" noChangeArrowheads="1"/>
          </p:cNvSpPr>
          <p:nvPr>
            <p:ph type="title"/>
          </p:nvPr>
        </p:nvSpPr>
        <p:spPr>
          <a:xfrm>
            <a:off x="352926" y="198437"/>
            <a:ext cx="8229600" cy="762000"/>
          </a:xfrm>
        </p:spPr>
        <p:txBody>
          <a:bodyPr/>
          <a:lstStyle/>
          <a:p>
            <a:pPr algn="l" eaLnBrk="1" hangingPunct="1">
              <a:defRPr/>
            </a:pPr>
            <a:r>
              <a:rPr lang="en-US" altLang="en-US" sz="6000" dirty="0">
                <a:solidFill>
                  <a:schemeClr val="folHlink"/>
                </a:solidFill>
                <a:latin typeface="Freestyle Script" panose="030804020302050B0404" pitchFamily="66" charset="0"/>
              </a:rPr>
              <a:t>Notations…</a:t>
            </a:r>
          </a:p>
        </p:txBody>
      </p:sp>
      <p:sp>
        <p:nvSpPr>
          <p:cNvPr id="347140" name="Rectangle 4">
            <a:extLst>
              <a:ext uri="{FF2B5EF4-FFF2-40B4-BE49-F238E27FC236}">
                <a16:creationId xmlns:a16="http://schemas.microsoft.com/office/drawing/2014/main" id="{45328DBD-F5E9-4E72-9BEF-04ADC80394AF}"/>
              </a:ext>
            </a:extLst>
          </p:cNvPr>
          <p:cNvSpPr>
            <a:spLocks noGrp="1" noChangeArrowheads="1"/>
          </p:cNvSpPr>
          <p:nvPr>
            <p:ph type="body" sz="half" idx="1"/>
          </p:nvPr>
        </p:nvSpPr>
        <p:spPr>
          <a:xfrm>
            <a:off x="352927" y="1066800"/>
            <a:ext cx="5666874" cy="5791200"/>
          </a:xfrm>
        </p:spPr>
        <p:txBody>
          <a:bodyPr/>
          <a:lstStyle/>
          <a:p>
            <a:pPr eaLnBrk="1" hangingPunct="1">
              <a:buFont typeface="Wingdings" panose="05000000000000000000" pitchFamily="2" charset="2"/>
              <a:buNone/>
              <a:defRPr/>
            </a:pPr>
            <a:r>
              <a:rPr lang="en-US" altLang="en-US" sz="2800" dirty="0">
                <a:solidFill>
                  <a:schemeClr val="hlink"/>
                </a:solidFill>
                <a:latin typeface="Arial Black" panose="020B0A04020102020204" pitchFamily="34" charset="0"/>
              </a:rPr>
              <a:t>EGYPT (46:13-28)</a:t>
            </a:r>
          </a:p>
          <a:p>
            <a:pPr eaLnBrk="1" hangingPunct="1">
              <a:defRPr/>
            </a:pPr>
            <a:r>
              <a:rPr lang="en-US" altLang="en-US" sz="2400" i="1" dirty="0">
                <a:latin typeface="Arial Narrow" panose="020B0606020202030204" pitchFamily="34" charset="0"/>
              </a:rPr>
              <a:t>The second oracle about Egypt is undated, but it describes Nebuchadnezzar’s advance toward Egypt following the Battle of Carchemish, probably about 604 BC.</a:t>
            </a:r>
          </a:p>
          <a:p>
            <a:pPr eaLnBrk="1" hangingPunct="1">
              <a:defRPr/>
            </a:pPr>
            <a:r>
              <a:rPr lang="en-US" altLang="en-US" sz="2400" i="1" dirty="0">
                <a:latin typeface="Arial Narrow" panose="020B0606020202030204" pitchFamily="34" charset="0"/>
              </a:rPr>
              <a:t>Observe the sarcastic labeling of Pharaoh as an empty braggart (various renderings):</a:t>
            </a:r>
          </a:p>
          <a:p>
            <a:pPr eaLnBrk="1" hangingPunct="1">
              <a:buFont typeface="Wingdings" panose="05000000000000000000" pitchFamily="2" charset="2"/>
              <a:buNone/>
              <a:defRPr/>
            </a:pPr>
            <a:r>
              <a:rPr lang="en-US" altLang="en-US" sz="2000" b="1" dirty="0">
                <a:latin typeface="Arial Narrow" panose="020B0606020202030204" pitchFamily="34" charset="0"/>
              </a:rPr>
              <a:t>	    “Why has </a:t>
            </a:r>
            <a:r>
              <a:rPr lang="en-US" altLang="en-US" sz="2000" b="1" dirty="0" err="1">
                <a:latin typeface="Arial Narrow" panose="020B0606020202030204" pitchFamily="34" charset="0"/>
              </a:rPr>
              <a:t>Apis</a:t>
            </a:r>
            <a:r>
              <a:rPr lang="en-US" altLang="en-US" sz="2000" b="1" dirty="0">
                <a:latin typeface="Arial Narrow" panose="020B0606020202030204" pitchFamily="34" charset="0"/>
              </a:rPr>
              <a:t> fled?” (LXX)*</a:t>
            </a:r>
          </a:p>
          <a:p>
            <a:pPr eaLnBrk="1" hangingPunct="1">
              <a:buFont typeface="Wingdings" panose="05000000000000000000" pitchFamily="2" charset="2"/>
              <a:buNone/>
              <a:defRPr/>
            </a:pPr>
            <a:r>
              <a:rPr lang="en-US" altLang="en-US" sz="2000" b="1" dirty="0">
                <a:latin typeface="Arial Narrow" panose="020B0606020202030204" pitchFamily="34" charset="0"/>
              </a:rPr>
              <a:t>	    “Crash” (S. R. Driver)</a:t>
            </a:r>
          </a:p>
          <a:p>
            <a:pPr eaLnBrk="1" hangingPunct="1">
              <a:buFont typeface="Wingdings" panose="05000000000000000000" pitchFamily="2" charset="2"/>
              <a:buNone/>
              <a:defRPr/>
            </a:pPr>
            <a:r>
              <a:rPr lang="en-US" altLang="en-US" sz="2000" b="1" dirty="0">
                <a:latin typeface="Arial Narrow" panose="020B0606020202030204" pitchFamily="34" charset="0"/>
              </a:rPr>
              <a:t>	    “Loudmouth” (R. K. Harrison)</a:t>
            </a:r>
          </a:p>
          <a:p>
            <a:pPr eaLnBrk="1" hangingPunct="1">
              <a:buFont typeface="Wingdings" panose="05000000000000000000" pitchFamily="2" charset="2"/>
              <a:buNone/>
              <a:defRPr/>
            </a:pPr>
            <a:r>
              <a:rPr lang="en-US" altLang="en-US" sz="2000" b="1" dirty="0">
                <a:latin typeface="Arial Narrow" panose="020B0606020202030204" pitchFamily="34" charset="0"/>
              </a:rPr>
              <a:t>	    “Much-noise-but-he-lets-the-</a:t>
            </a:r>
          </a:p>
          <a:p>
            <a:pPr eaLnBrk="1" hangingPunct="1">
              <a:spcBef>
                <a:spcPts val="0"/>
              </a:spcBef>
              <a:buFont typeface="Wingdings" panose="05000000000000000000" pitchFamily="2" charset="2"/>
              <a:buNone/>
              <a:defRPr/>
            </a:pPr>
            <a:r>
              <a:rPr lang="en-US" altLang="en-US" sz="2000" b="1" dirty="0">
                <a:latin typeface="Arial Narrow" panose="020B0606020202030204" pitchFamily="34" charset="0"/>
              </a:rPr>
              <a:t>		chance-slip-by” (JB)</a:t>
            </a:r>
          </a:p>
        </p:txBody>
      </p:sp>
      <p:sp>
        <p:nvSpPr>
          <p:cNvPr id="347141" name="Rectangle 5">
            <a:extLst>
              <a:ext uri="{FF2B5EF4-FFF2-40B4-BE49-F238E27FC236}">
                <a16:creationId xmlns:a16="http://schemas.microsoft.com/office/drawing/2014/main" id="{44641595-FF71-6C32-5476-8FB359AC271A}"/>
              </a:ext>
            </a:extLst>
          </p:cNvPr>
          <p:cNvSpPr>
            <a:spLocks noGrp="1" noChangeArrowheads="1"/>
          </p:cNvSpPr>
          <p:nvPr>
            <p:ph type="body" sz="half" idx="2"/>
          </p:nvPr>
        </p:nvSpPr>
        <p:spPr>
          <a:xfrm>
            <a:off x="6172200" y="1524000"/>
            <a:ext cx="4038600" cy="3810000"/>
          </a:xfrm>
          <a:solidFill>
            <a:srgbClr val="660033"/>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a:latin typeface="Agency FB" panose="020B0503020202020204" pitchFamily="34" charset="0"/>
              </a:rPr>
              <a:t>Attached to the oracles about Egypt is a reaffirmation of Judah’s discipline in exile and later restoration.</a:t>
            </a:r>
          </a:p>
          <a:p>
            <a:pPr eaLnBrk="1" hangingPunct="1">
              <a:buFont typeface="Wingdings" panose="05000000000000000000" pitchFamily="2" charset="2"/>
              <a:buNone/>
              <a:defRPr/>
            </a:pPr>
            <a:endParaRPr lang="en-US" altLang="en-US" sz="2800">
              <a:latin typeface="Agency FB" panose="020B0503020202020204" pitchFamily="34" charset="0"/>
            </a:endParaRPr>
          </a:p>
          <a:p>
            <a:pPr eaLnBrk="1" hangingPunct="1">
              <a:defRPr/>
            </a:pPr>
            <a:r>
              <a:rPr lang="en-US" altLang="en-US" sz="2000" b="1" i="1">
                <a:latin typeface="Arial Narrow" panose="020B0606020202030204" pitchFamily="34" charset="0"/>
              </a:rPr>
              <a:t>Je. 46:27-28</a:t>
            </a:r>
          </a:p>
          <a:p>
            <a:pPr eaLnBrk="1" hangingPunct="1">
              <a:buFont typeface="Wingdings" panose="05000000000000000000" pitchFamily="2" charset="2"/>
              <a:buNone/>
              <a:defRPr/>
            </a:pPr>
            <a:r>
              <a:rPr lang="en-US" altLang="en-US" sz="2000" b="1" i="1">
                <a:latin typeface="Arial Narrow" panose="020B0606020202030204" pitchFamily="34" charset="0"/>
              </a:rPr>
              <a:t>			    Nearly verbatim</a:t>
            </a:r>
          </a:p>
          <a:p>
            <a:pPr eaLnBrk="1" hangingPunct="1">
              <a:defRPr/>
            </a:pPr>
            <a:r>
              <a:rPr lang="en-US" altLang="en-US" sz="2000" b="1" i="1">
                <a:latin typeface="Arial Narrow" panose="020B0606020202030204" pitchFamily="34" charset="0"/>
              </a:rPr>
              <a:t>Je. 30:10-11</a:t>
            </a:r>
          </a:p>
        </p:txBody>
      </p:sp>
      <p:sp>
        <p:nvSpPr>
          <p:cNvPr id="347142" name="AutoShape 6">
            <a:extLst>
              <a:ext uri="{FF2B5EF4-FFF2-40B4-BE49-F238E27FC236}">
                <a16:creationId xmlns:a16="http://schemas.microsoft.com/office/drawing/2014/main" id="{4974500D-7CC7-FE9E-4519-67C2C602249F}"/>
              </a:ext>
            </a:extLst>
          </p:cNvPr>
          <p:cNvSpPr>
            <a:spLocks/>
          </p:cNvSpPr>
          <p:nvPr/>
        </p:nvSpPr>
        <p:spPr bwMode="auto">
          <a:xfrm>
            <a:off x="7886700" y="3918283"/>
            <a:ext cx="152400" cy="914400"/>
          </a:xfrm>
          <a:prstGeom prst="rightBrace">
            <a:avLst>
              <a:gd name="adj1" fmla="val 50000"/>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FFFFFF"/>
              </a:solidFill>
            </a:endParaRPr>
          </a:p>
        </p:txBody>
      </p:sp>
      <p:sp>
        <p:nvSpPr>
          <p:cNvPr id="347143" name="Text Box 7">
            <a:extLst>
              <a:ext uri="{FF2B5EF4-FFF2-40B4-BE49-F238E27FC236}">
                <a16:creationId xmlns:a16="http://schemas.microsoft.com/office/drawing/2014/main" id="{EC3DDBA9-0F5D-A0C1-60C1-C403D790688F}"/>
              </a:ext>
            </a:extLst>
          </p:cNvPr>
          <p:cNvSpPr txBox="1">
            <a:spLocks noChangeArrowheads="1"/>
          </p:cNvSpPr>
          <p:nvPr/>
        </p:nvSpPr>
        <p:spPr bwMode="auto">
          <a:xfrm>
            <a:off x="6172200" y="6232526"/>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2000" i="1">
                <a:solidFill>
                  <a:srgbClr val="FFFFFF"/>
                </a:solidFill>
                <a:latin typeface="Arial Narrow" panose="020B0606020202030204" pitchFamily="34" charset="0"/>
              </a:rPr>
              <a:t>*Apis = bull-deity of the god Osirus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7140">
                                            <p:txEl>
                                              <p:pRg st="2" end="2"/>
                                            </p:txEl>
                                          </p:spTgt>
                                        </p:tgtEl>
                                        <p:attrNameLst>
                                          <p:attrName>style.visibility</p:attrName>
                                        </p:attrNameLst>
                                      </p:cBhvr>
                                      <p:to>
                                        <p:strVal val="visible"/>
                                      </p:to>
                                    </p:set>
                                    <p:anim calcmode="lin" valueType="num">
                                      <p:cBhvr additive="base">
                                        <p:cTn id="7" dur="500" fill="hold"/>
                                        <p:tgtEl>
                                          <p:spTgt spid="34714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1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7140">
                                            <p:txEl>
                                              <p:pRg st="3" end="3"/>
                                            </p:txEl>
                                          </p:spTgt>
                                        </p:tgtEl>
                                        <p:attrNameLst>
                                          <p:attrName>style.visibility</p:attrName>
                                        </p:attrNameLst>
                                      </p:cBhvr>
                                      <p:to>
                                        <p:strVal val="visible"/>
                                      </p:to>
                                    </p:set>
                                    <p:anim calcmode="lin" valueType="num">
                                      <p:cBhvr additive="base">
                                        <p:cTn id="13" dur="500" fill="hold"/>
                                        <p:tgtEl>
                                          <p:spTgt spid="34714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7140">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47143">
                                            <p:txEl>
                                              <p:pRg st="0" end="0"/>
                                            </p:txEl>
                                          </p:spTgt>
                                        </p:tgtEl>
                                        <p:attrNameLst>
                                          <p:attrName>style.visibility</p:attrName>
                                        </p:attrNameLst>
                                      </p:cBhvr>
                                      <p:to>
                                        <p:strVal val="visible"/>
                                      </p:to>
                                    </p:set>
                                    <p:anim calcmode="lin" valueType="num">
                                      <p:cBhvr additive="base">
                                        <p:cTn id="17" dur="500" fill="hold"/>
                                        <p:tgtEl>
                                          <p:spTgt spid="3471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71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47140">
                                            <p:txEl>
                                              <p:pRg st="4" end="4"/>
                                            </p:txEl>
                                          </p:spTgt>
                                        </p:tgtEl>
                                        <p:attrNameLst>
                                          <p:attrName>style.visibility</p:attrName>
                                        </p:attrNameLst>
                                      </p:cBhvr>
                                      <p:to>
                                        <p:strVal val="visible"/>
                                      </p:to>
                                    </p:set>
                                    <p:anim calcmode="lin" valueType="num">
                                      <p:cBhvr additive="base">
                                        <p:cTn id="23" dur="500" fill="hold"/>
                                        <p:tgtEl>
                                          <p:spTgt spid="34714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714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47140">
                                            <p:txEl>
                                              <p:pRg st="5" end="5"/>
                                            </p:txEl>
                                          </p:spTgt>
                                        </p:tgtEl>
                                        <p:attrNameLst>
                                          <p:attrName>style.visibility</p:attrName>
                                        </p:attrNameLst>
                                      </p:cBhvr>
                                      <p:to>
                                        <p:strVal val="visible"/>
                                      </p:to>
                                    </p:set>
                                    <p:anim calcmode="lin" valueType="num">
                                      <p:cBhvr additive="base">
                                        <p:cTn id="29" dur="500" fill="hold"/>
                                        <p:tgtEl>
                                          <p:spTgt spid="347140">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714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47140">
                                            <p:txEl>
                                              <p:pRg st="6" end="6"/>
                                            </p:txEl>
                                          </p:spTgt>
                                        </p:tgtEl>
                                        <p:attrNameLst>
                                          <p:attrName>style.visibility</p:attrName>
                                        </p:attrNameLst>
                                      </p:cBhvr>
                                      <p:to>
                                        <p:strVal val="visible"/>
                                      </p:to>
                                    </p:set>
                                    <p:anim calcmode="lin" valueType="num">
                                      <p:cBhvr additive="base">
                                        <p:cTn id="35" dur="500" fill="hold"/>
                                        <p:tgtEl>
                                          <p:spTgt spid="347140">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7140">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7140">
                                            <p:txEl>
                                              <p:pRg st="7" end="7"/>
                                            </p:txEl>
                                          </p:spTgt>
                                        </p:tgtEl>
                                        <p:attrNameLst>
                                          <p:attrName>style.visibility</p:attrName>
                                        </p:attrNameLst>
                                      </p:cBhvr>
                                      <p:to>
                                        <p:strVal val="visible"/>
                                      </p:to>
                                    </p:set>
                                    <p:anim calcmode="lin" valueType="num">
                                      <p:cBhvr additive="base">
                                        <p:cTn id="39" dur="500" fill="hold"/>
                                        <p:tgtEl>
                                          <p:spTgt spid="347140">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4714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47141">
                                            <p:bg/>
                                          </p:spTgt>
                                        </p:tgtEl>
                                        <p:attrNameLst>
                                          <p:attrName>style.visibility</p:attrName>
                                        </p:attrNameLst>
                                      </p:cBhvr>
                                      <p:to>
                                        <p:strVal val="visible"/>
                                      </p:to>
                                    </p:set>
                                    <p:animEffect transition="in" filter="dissolve">
                                      <p:cBhvr>
                                        <p:cTn id="45" dur="500"/>
                                        <p:tgtEl>
                                          <p:spTgt spid="347141">
                                            <p:bg/>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47141">
                                            <p:txEl>
                                              <p:pRg st="0" end="0"/>
                                            </p:txEl>
                                          </p:spTgt>
                                        </p:tgtEl>
                                        <p:attrNameLst>
                                          <p:attrName>style.visibility</p:attrName>
                                        </p:attrNameLst>
                                      </p:cBhvr>
                                      <p:to>
                                        <p:strVal val="visible"/>
                                      </p:to>
                                    </p:set>
                                    <p:animEffect transition="in" filter="dissolve">
                                      <p:cBhvr>
                                        <p:cTn id="48" dur="500"/>
                                        <p:tgtEl>
                                          <p:spTgt spid="347141">
                                            <p:txEl>
                                              <p:pRg st="0" end="0"/>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47141">
                                            <p:txEl>
                                              <p:pRg st="2" end="2"/>
                                            </p:txEl>
                                          </p:spTgt>
                                        </p:tgtEl>
                                        <p:attrNameLst>
                                          <p:attrName>style.visibility</p:attrName>
                                        </p:attrNameLst>
                                      </p:cBhvr>
                                      <p:to>
                                        <p:strVal val="visible"/>
                                      </p:to>
                                    </p:set>
                                    <p:animEffect transition="in" filter="dissolve">
                                      <p:cBhvr>
                                        <p:cTn id="51" dur="500"/>
                                        <p:tgtEl>
                                          <p:spTgt spid="347141">
                                            <p:txEl>
                                              <p:pRg st="2" end="2"/>
                                            </p:txEl>
                                          </p:spTgt>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347141">
                                            <p:txEl>
                                              <p:pRg st="3" end="3"/>
                                            </p:txEl>
                                          </p:spTgt>
                                        </p:tgtEl>
                                        <p:attrNameLst>
                                          <p:attrName>style.visibility</p:attrName>
                                        </p:attrNameLst>
                                      </p:cBhvr>
                                      <p:to>
                                        <p:strVal val="visible"/>
                                      </p:to>
                                    </p:set>
                                    <p:animEffect transition="in" filter="dissolve">
                                      <p:cBhvr>
                                        <p:cTn id="54" dur="500"/>
                                        <p:tgtEl>
                                          <p:spTgt spid="347141">
                                            <p:txEl>
                                              <p:pRg st="3" end="3"/>
                                            </p:txEl>
                                          </p:spTgt>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47141">
                                            <p:txEl>
                                              <p:pRg st="4" end="4"/>
                                            </p:txEl>
                                          </p:spTgt>
                                        </p:tgtEl>
                                        <p:attrNameLst>
                                          <p:attrName>style.visibility</p:attrName>
                                        </p:attrNameLst>
                                      </p:cBhvr>
                                      <p:to>
                                        <p:strVal val="visible"/>
                                      </p:to>
                                    </p:set>
                                    <p:animEffect transition="in" filter="dissolve">
                                      <p:cBhvr>
                                        <p:cTn id="57" dur="500"/>
                                        <p:tgtEl>
                                          <p:spTgt spid="347141">
                                            <p:txEl>
                                              <p:pRg st="4" end="4"/>
                                            </p:txEl>
                                          </p:spTgt>
                                        </p:tgtEl>
                                      </p:cBhvr>
                                    </p:animEffect>
                                  </p:childTnLst>
                                </p:cTn>
                              </p:par>
                              <p:par>
                                <p:cTn id="58" presetID="9" presetClass="entr" presetSubtype="0" fill="hold" nodeType="withEffect">
                                  <p:stCondLst>
                                    <p:cond delay="0"/>
                                  </p:stCondLst>
                                  <p:childTnLst>
                                    <p:set>
                                      <p:cBhvr>
                                        <p:cTn id="59" dur="1" fill="hold">
                                          <p:stCondLst>
                                            <p:cond delay="0"/>
                                          </p:stCondLst>
                                        </p:cTn>
                                        <p:tgtEl>
                                          <p:spTgt spid="347142"/>
                                        </p:tgtEl>
                                        <p:attrNameLst>
                                          <p:attrName>style.visibility</p:attrName>
                                        </p:attrNameLst>
                                      </p:cBhvr>
                                      <p:to>
                                        <p:strVal val="visible"/>
                                      </p:to>
                                    </p:set>
                                    <p:animEffect transition="in" filter="dissolve">
                                      <p:cBhvr>
                                        <p:cTn id="60" dur="500"/>
                                        <p:tgtEl>
                                          <p:spTgt spid="347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91CFC-343D-48D5-9CDE-F43962A9968C}"/>
              </a:ext>
            </a:extLst>
          </p:cNvPr>
          <p:cNvSpPr>
            <a:spLocks noGrp="1"/>
          </p:cNvSpPr>
          <p:nvPr>
            <p:ph type="title"/>
          </p:nvPr>
        </p:nvSpPr>
        <p:spPr>
          <a:xfrm>
            <a:off x="522514" y="485192"/>
            <a:ext cx="5573486" cy="5843180"/>
          </a:xfrm>
        </p:spPr>
        <p:txBody>
          <a:bodyPr>
            <a:normAutofit fontScale="90000"/>
          </a:bodyPr>
          <a:lstStyle/>
          <a:p>
            <a:r>
              <a:rPr lang="en-US" sz="2400" dirty="0">
                <a:solidFill>
                  <a:schemeClr val="tx1"/>
                </a:solidFill>
              </a:rPr>
              <a:t>Michelangelo’s depiction of the aged Jeremiah shows one of the most crushing images of melancholy and desolation every painted. It is no accident that people sometimes wondered if Jesus were Jeremiah (Mt. 16:14), and it is fair to say that Jeremiah experienced his own version of the Passion: he was derided, imprisoned, and beaten.</a:t>
            </a:r>
            <a:br>
              <a:rPr lang="en-US" sz="2400" dirty="0">
                <a:solidFill>
                  <a:schemeClr val="tx1"/>
                </a:solidFill>
              </a:rPr>
            </a:br>
            <a:br>
              <a:rPr lang="en-US" sz="2400" dirty="0">
                <a:solidFill>
                  <a:schemeClr val="tx1"/>
                </a:solidFill>
              </a:rPr>
            </a:br>
            <a:r>
              <a:rPr lang="en-US" sz="2400" dirty="0">
                <a:solidFill>
                  <a:schemeClr val="tx1"/>
                </a:solidFill>
              </a:rPr>
              <a:t>Beside him, Michelangelo painted a small scroll with the word </a:t>
            </a:r>
            <a:r>
              <a:rPr lang="en-US" sz="2400" i="1" dirty="0">
                <a:solidFill>
                  <a:schemeClr val="tx1"/>
                </a:solidFill>
              </a:rPr>
              <a:t>‘aleph</a:t>
            </a:r>
            <a:r>
              <a:rPr lang="en-US" sz="2400" dirty="0">
                <a:solidFill>
                  <a:schemeClr val="tx1"/>
                </a:solidFill>
              </a:rPr>
              <a:t>, the first letter of the Hebrew alphabet symbolizing  the Book of Lamentations, where each of the four acrostic poems begins with this letter.</a:t>
            </a:r>
            <a:br>
              <a:rPr lang="en-US" sz="2400" dirty="0">
                <a:solidFill>
                  <a:schemeClr val="tx1"/>
                </a:solidFill>
              </a:rPr>
            </a:br>
            <a:br>
              <a:rPr lang="en-US" sz="2400" dirty="0">
                <a:solidFill>
                  <a:schemeClr val="tx1"/>
                </a:solidFill>
              </a:rPr>
            </a:br>
            <a:r>
              <a:rPr lang="en-US" sz="2400" dirty="0">
                <a:solidFill>
                  <a:schemeClr val="tx1"/>
                </a:solidFill>
              </a:rPr>
              <a:t>The two women, whose faces are averted, probably symbolize Israel and Judah, both of which were sent into exile.</a:t>
            </a:r>
          </a:p>
        </p:txBody>
      </p:sp>
      <p:pic>
        <p:nvPicPr>
          <p:cNvPr id="6" name="Content Placeholder 5" descr="See the source image">
            <a:extLst>
              <a:ext uri="{FF2B5EF4-FFF2-40B4-BE49-F238E27FC236}">
                <a16:creationId xmlns:a16="http://schemas.microsoft.com/office/drawing/2014/main" id="{22FE1761-9278-4BAE-A8C1-A8DC0C6096F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389317" y="3675"/>
            <a:ext cx="5802683" cy="6854325"/>
          </a:xfrm>
          <a:prstGeom prst="rect">
            <a:avLst/>
          </a:prstGeom>
          <a:noFill/>
          <a:ln>
            <a:noFill/>
          </a:ln>
        </p:spPr>
      </p:pic>
    </p:spTree>
    <p:extLst>
      <p:ext uri="{BB962C8B-B14F-4D97-AF65-F5344CB8AC3E}">
        <p14:creationId xmlns:p14="http://schemas.microsoft.com/office/powerpoint/2010/main" val="3311367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4">
            <a:extLst>
              <a:ext uri="{FF2B5EF4-FFF2-40B4-BE49-F238E27FC236}">
                <a16:creationId xmlns:a16="http://schemas.microsoft.com/office/drawing/2014/main" id="{37C029BC-6589-4187-B804-AF0A1F51BD87}"/>
              </a:ext>
            </a:extLst>
          </p:cNvPr>
          <p:cNvSpPr>
            <a:spLocks noGrp="1" noChangeArrowheads="1"/>
          </p:cNvSpPr>
          <p:nvPr>
            <p:ph type="title"/>
          </p:nvPr>
        </p:nvSpPr>
        <p:spPr>
          <a:xfrm>
            <a:off x="7199396" y="381000"/>
            <a:ext cx="4495800" cy="762000"/>
          </a:xfrm>
        </p:spPr>
        <p:txBody>
          <a:bodyPr/>
          <a:lstStyle/>
          <a:p>
            <a:pPr eaLnBrk="1" hangingPunct="1"/>
            <a:r>
              <a:rPr lang="en-US" altLang="en-US" sz="4000" dirty="0">
                <a:latin typeface="Tahoma" panose="020B0604030504040204" pitchFamily="34" charset="0"/>
              </a:rPr>
              <a:t>Tel Dan Inscription</a:t>
            </a:r>
          </a:p>
        </p:txBody>
      </p:sp>
      <p:sp>
        <p:nvSpPr>
          <p:cNvPr id="141315" name="Rectangle 6">
            <a:extLst>
              <a:ext uri="{FF2B5EF4-FFF2-40B4-BE49-F238E27FC236}">
                <a16:creationId xmlns:a16="http://schemas.microsoft.com/office/drawing/2014/main" id="{A5086245-6316-42F4-87C0-C018662B9FB1}"/>
              </a:ext>
            </a:extLst>
          </p:cNvPr>
          <p:cNvSpPr>
            <a:spLocks noGrp="1" noChangeArrowheads="1"/>
          </p:cNvSpPr>
          <p:nvPr>
            <p:ph type="body" sz="half" idx="2"/>
          </p:nvPr>
        </p:nvSpPr>
        <p:spPr>
          <a:xfrm>
            <a:off x="7038974" y="1219200"/>
            <a:ext cx="4656221" cy="5486400"/>
          </a:xfrm>
        </p:spPr>
        <p:txBody>
          <a:bodyPr/>
          <a:lstStyle/>
          <a:p>
            <a:pPr eaLnBrk="1" hangingPunct="1">
              <a:lnSpc>
                <a:spcPct val="90000"/>
              </a:lnSpc>
              <a:buNone/>
            </a:pPr>
            <a:r>
              <a:rPr lang="en-US" altLang="en-US" sz="2800" dirty="0">
                <a:latin typeface="Arial Narrow" panose="020B0606020202030204" pitchFamily="34" charset="0"/>
              </a:rPr>
              <a:t>	</a:t>
            </a:r>
            <a:r>
              <a:rPr lang="en-US" sz="2800" i="1" dirty="0">
                <a:effectLst/>
                <a:latin typeface="Times New Roman" panose="02020603050405020304" pitchFamily="18" charset="0"/>
                <a:ea typeface="Calibri" panose="020F0502020204030204" pitchFamily="34" charset="0"/>
              </a:rPr>
              <a:t>This artifact, part of a stela erected by the king of Aram to commemorate a war effort, contains the earliest known reference to the “house of David” outside the Bible. It was discovered at Tel Dan in 1993 by Israeli archaeologist Avraham </a:t>
            </a:r>
            <a:r>
              <a:rPr lang="en-US" sz="2800" i="1" dirty="0" err="1">
                <a:effectLst/>
                <a:latin typeface="Times New Roman" panose="02020603050405020304" pitchFamily="18" charset="0"/>
                <a:ea typeface="Calibri" panose="020F0502020204030204" pitchFamily="34" charset="0"/>
              </a:rPr>
              <a:t>Biran</a:t>
            </a:r>
            <a:r>
              <a:rPr lang="en-US" sz="2800" i="1" dirty="0">
                <a:effectLst/>
                <a:latin typeface="Times New Roman" panose="02020603050405020304" pitchFamily="18" charset="0"/>
                <a:ea typeface="Calibri" panose="020F0502020204030204" pitchFamily="34" charset="0"/>
              </a:rPr>
              <a:t>. The enhanced line in the square contains the phrase “house of David.”</a:t>
            </a:r>
            <a:endParaRPr lang="en-US" sz="2800" dirty="0">
              <a:effectLst/>
              <a:latin typeface="Calibri" panose="020F0502020204030204" pitchFamily="34" charset="0"/>
              <a:ea typeface="Calibri" panose="020F0502020204030204" pitchFamily="34" charset="0"/>
            </a:endParaRPr>
          </a:p>
          <a:p>
            <a:pPr eaLnBrk="1" hangingPunct="1">
              <a:lnSpc>
                <a:spcPct val="90000"/>
              </a:lnSpc>
              <a:buFont typeface="Wingdings" panose="05000000000000000000" pitchFamily="2" charset="2"/>
              <a:buNone/>
            </a:pPr>
            <a:endParaRPr lang="en-US" altLang="en-US" sz="2800" dirty="0">
              <a:latin typeface="Arial Narrow" panose="020B0606020202030204" pitchFamily="34" charset="0"/>
            </a:endParaRPr>
          </a:p>
        </p:txBody>
      </p:sp>
      <p:pic>
        <p:nvPicPr>
          <p:cNvPr id="141316" name="Picture 7" descr="AIS134">
            <a:extLst>
              <a:ext uri="{FF2B5EF4-FFF2-40B4-BE49-F238E27FC236}">
                <a16:creationId xmlns:a16="http://schemas.microsoft.com/office/drawing/2014/main" id="{F270A271-5F78-48A4-BAE5-B92D6A1160FA}"/>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379465" y="1"/>
            <a:ext cx="6665516" cy="68580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Slide Number Placeholder 6">
            <a:extLst>
              <a:ext uri="{FF2B5EF4-FFF2-40B4-BE49-F238E27FC236}">
                <a16:creationId xmlns:a16="http://schemas.microsoft.com/office/drawing/2014/main" id="{F9516695-305B-1655-C3A4-328DD536B3B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9E430CFC-76D8-475F-8C61-269AA93327B5}" type="slidenum">
              <a:rPr lang="en-US" altLang="en-US" sz="1200">
                <a:solidFill>
                  <a:srgbClr val="FFFFFF"/>
                </a:solidFill>
              </a:rPr>
              <a:pPr fontAlgn="base">
                <a:spcBef>
                  <a:spcPct val="0"/>
                </a:spcBef>
                <a:spcAft>
                  <a:spcPct val="0"/>
                </a:spcAft>
                <a:buClrTx/>
                <a:buSzTx/>
                <a:buNone/>
              </a:pPr>
              <a:t>200</a:t>
            </a:fld>
            <a:endParaRPr lang="en-US" altLang="en-US" sz="1200">
              <a:solidFill>
                <a:srgbClr val="FFFFFF"/>
              </a:solidFill>
            </a:endParaRPr>
          </a:p>
        </p:txBody>
      </p:sp>
      <p:sp>
        <p:nvSpPr>
          <p:cNvPr id="357378" name="Rectangle 2">
            <a:extLst>
              <a:ext uri="{FF2B5EF4-FFF2-40B4-BE49-F238E27FC236}">
                <a16:creationId xmlns:a16="http://schemas.microsoft.com/office/drawing/2014/main" id="{DDB0D511-1E9C-B481-BD6E-2F09E811817E}"/>
              </a:ext>
            </a:extLst>
          </p:cNvPr>
          <p:cNvSpPr>
            <a:spLocks noGrp="1" noChangeArrowheads="1"/>
          </p:cNvSpPr>
          <p:nvPr>
            <p:ph type="title"/>
          </p:nvPr>
        </p:nvSpPr>
        <p:spPr>
          <a:xfrm>
            <a:off x="336884" y="122237"/>
            <a:ext cx="10972800" cy="1143000"/>
          </a:xfrm>
        </p:spPr>
        <p:txBody>
          <a:bodyPr/>
          <a:lstStyle/>
          <a:p>
            <a:pPr algn="l" eaLnBrk="1" hangingPunct="1">
              <a:defRPr/>
            </a:pPr>
            <a:r>
              <a:rPr lang="en-US" altLang="en-US" sz="6600" dirty="0">
                <a:solidFill>
                  <a:schemeClr val="folHlink"/>
                </a:solidFill>
                <a:latin typeface="Freestyle Script" panose="030804020302050B0404" pitchFamily="66" charset="0"/>
              </a:rPr>
              <a:t>Notations…</a:t>
            </a:r>
          </a:p>
        </p:txBody>
      </p:sp>
      <p:sp>
        <p:nvSpPr>
          <p:cNvPr id="357381" name="Rectangle 5">
            <a:extLst>
              <a:ext uri="{FF2B5EF4-FFF2-40B4-BE49-F238E27FC236}">
                <a16:creationId xmlns:a16="http://schemas.microsoft.com/office/drawing/2014/main" id="{A4F87331-BCDB-A014-65DD-847416BA32A1}"/>
              </a:ext>
            </a:extLst>
          </p:cNvPr>
          <p:cNvSpPr>
            <a:spLocks noGrp="1" noChangeArrowheads="1"/>
          </p:cNvSpPr>
          <p:nvPr>
            <p:ph type="body" sz="half" idx="2"/>
          </p:nvPr>
        </p:nvSpPr>
        <p:spPr>
          <a:xfrm>
            <a:off x="336884" y="1265236"/>
            <a:ext cx="5759116" cy="5344111"/>
          </a:xfrm>
        </p:spPr>
        <p:txBody>
          <a:bodyPr/>
          <a:lstStyle/>
          <a:p>
            <a:pPr eaLnBrk="1" hangingPunct="1">
              <a:buFont typeface="Wingdings" panose="05000000000000000000" pitchFamily="2" charset="2"/>
              <a:buNone/>
              <a:defRPr/>
            </a:pPr>
            <a:r>
              <a:rPr lang="en-US" altLang="en-US" sz="2800" dirty="0">
                <a:solidFill>
                  <a:schemeClr val="hlink"/>
                </a:solidFill>
                <a:latin typeface="Arial Black" panose="020B0A04020102020204" pitchFamily="34" charset="0"/>
              </a:rPr>
              <a:t>BABYLON (50-51)</a:t>
            </a:r>
          </a:p>
          <a:p>
            <a:pPr eaLnBrk="1" hangingPunct="1">
              <a:spcBef>
                <a:spcPct val="0"/>
              </a:spcBef>
              <a:defRPr/>
            </a:pPr>
            <a:r>
              <a:rPr lang="en-US" altLang="en-US" sz="2400" i="1" dirty="0" err="1">
                <a:latin typeface="Arial Narrow" panose="020B0606020202030204" pitchFamily="34" charset="0"/>
              </a:rPr>
              <a:t>Marduk</a:t>
            </a:r>
            <a:r>
              <a:rPr lang="en-US" altLang="en-US" sz="2400" i="1" dirty="0">
                <a:latin typeface="Arial Narrow" panose="020B0606020202030204" pitchFamily="34" charset="0"/>
              </a:rPr>
              <a:t>, also called Bel (50:2), the Babylonian king of the gods.</a:t>
            </a:r>
          </a:p>
          <a:p>
            <a:pPr eaLnBrk="1" hangingPunct="1">
              <a:spcBef>
                <a:spcPct val="0"/>
              </a:spcBef>
              <a:defRPr/>
            </a:pPr>
            <a:r>
              <a:rPr lang="en-US" altLang="en-US" sz="2400" i="1" dirty="0">
                <a:latin typeface="Arial Narrow" panose="020B0606020202030204" pitchFamily="34" charset="0"/>
              </a:rPr>
              <a:t>The enemy from farther north that would attack Babylon (50;3, 9, 41; 51:48) would be Media (51:11).</a:t>
            </a:r>
          </a:p>
          <a:p>
            <a:pPr eaLnBrk="1" hangingPunct="1">
              <a:spcBef>
                <a:spcPct val="0"/>
              </a:spcBef>
              <a:defRPr/>
            </a:pPr>
            <a:r>
              <a:rPr lang="en-US" altLang="en-US" sz="2400" i="1" dirty="0">
                <a:latin typeface="Arial Narrow" panose="020B0606020202030204" pitchFamily="34" charset="0"/>
              </a:rPr>
              <a:t>After the fall of Babylon, the Jews would be allowed to return to Judah (50:4-7, 16b, 19, 33-34; 51:5-6, 10, 45).</a:t>
            </a:r>
          </a:p>
          <a:p>
            <a:pPr eaLnBrk="1" hangingPunct="1">
              <a:spcBef>
                <a:spcPct val="0"/>
              </a:spcBef>
              <a:defRPr/>
            </a:pPr>
            <a:r>
              <a:rPr lang="en-US" altLang="en-US" sz="2400" i="1" dirty="0">
                <a:latin typeface="Arial Narrow" panose="020B0606020202030204" pitchFamily="34" charset="0"/>
              </a:rPr>
              <a:t>Babylon had destroyed Yahweh’s temple; now Yahweh would destroy Babylon (50:28; 51:11, 24, 50-51).</a:t>
            </a:r>
          </a:p>
          <a:p>
            <a:pPr eaLnBrk="1" hangingPunct="1">
              <a:spcBef>
                <a:spcPct val="0"/>
              </a:spcBef>
              <a:defRPr/>
            </a:pPr>
            <a:r>
              <a:rPr lang="en-US" altLang="en-US" sz="2400" i="1" dirty="0">
                <a:latin typeface="Arial Narrow" panose="020B0606020202030204" pitchFamily="34" charset="0"/>
              </a:rPr>
              <a:t>For Babylon there would be no restoration (50:39-40; 51:26, 39, 57, 62).</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7381">
                                            <p:txEl>
                                              <p:pRg st="0" end="0"/>
                                            </p:txEl>
                                          </p:spTgt>
                                        </p:tgtEl>
                                        <p:attrNameLst>
                                          <p:attrName>style.visibility</p:attrName>
                                        </p:attrNameLst>
                                      </p:cBhvr>
                                      <p:to>
                                        <p:strVal val="visible"/>
                                      </p:to>
                                    </p:set>
                                    <p:anim calcmode="lin" valueType="num">
                                      <p:cBhvr additive="base">
                                        <p:cTn id="7" dur="500" fill="hold"/>
                                        <p:tgtEl>
                                          <p:spTgt spid="35738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738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7381">
                                            <p:txEl>
                                              <p:pRg st="1" end="1"/>
                                            </p:txEl>
                                          </p:spTgt>
                                        </p:tgtEl>
                                        <p:attrNameLst>
                                          <p:attrName>style.visibility</p:attrName>
                                        </p:attrNameLst>
                                      </p:cBhvr>
                                      <p:to>
                                        <p:strVal val="visible"/>
                                      </p:to>
                                    </p:set>
                                    <p:anim calcmode="lin" valueType="num">
                                      <p:cBhvr additive="base">
                                        <p:cTn id="11" dur="500" fill="hold"/>
                                        <p:tgtEl>
                                          <p:spTgt spid="35738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738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57381">
                                            <p:txEl>
                                              <p:pRg st="2" end="2"/>
                                            </p:txEl>
                                          </p:spTgt>
                                        </p:tgtEl>
                                        <p:attrNameLst>
                                          <p:attrName>style.visibility</p:attrName>
                                        </p:attrNameLst>
                                      </p:cBhvr>
                                      <p:to>
                                        <p:strVal val="visible"/>
                                      </p:to>
                                    </p:set>
                                    <p:anim calcmode="lin" valueType="num">
                                      <p:cBhvr additive="base">
                                        <p:cTn id="17" dur="500" fill="hold"/>
                                        <p:tgtEl>
                                          <p:spTgt spid="35738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738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57381">
                                            <p:txEl>
                                              <p:pRg st="3" end="3"/>
                                            </p:txEl>
                                          </p:spTgt>
                                        </p:tgtEl>
                                        <p:attrNameLst>
                                          <p:attrName>style.visibility</p:attrName>
                                        </p:attrNameLst>
                                      </p:cBhvr>
                                      <p:to>
                                        <p:strVal val="visible"/>
                                      </p:to>
                                    </p:set>
                                    <p:anim calcmode="lin" valueType="num">
                                      <p:cBhvr additive="base">
                                        <p:cTn id="23" dur="500" fill="hold"/>
                                        <p:tgtEl>
                                          <p:spTgt spid="35738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5738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57381">
                                            <p:txEl>
                                              <p:pRg st="4" end="4"/>
                                            </p:txEl>
                                          </p:spTgt>
                                        </p:tgtEl>
                                        <p:attrNameLst>
                                          <p:attrName>style.visibility</p:attrName>
                                        </p:attrNameLst>
                                      </p:cBhvr>
                                      <p:to>
                                        <p:strVal val="visible"/>
                                      </p:to>
                                    </p:set>
                                    <p:anim calcmode="lin" valueType="num">
                                      <p:cBhvr additive="base">
                                        <p:cTn id="29" dur="500" fill="hold"/>
                                        <p:tgtEl>
                                          <p:spTgt spid="35738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5738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57381">
                                            <p:txEl>
                                              <p:pRg st="5" end="5"/>
                                            </p:txEl>
                                          </p:spTgt>
                                        </p:tgtEl>
                                        <p:attrNameLst>
                                          <p:attrName>style.visibility</p:attrName>
                                        </p:attrNameLst>
                                      </p:cBhvr>
                                      <p:to>
                                        <p:strVal val="visible"/>
                                      </p:to>
                                    </p:set>
                                    <p:anim calcmode="lin" valueType="num">
                                      <p:cBhvr additive="base">
                                        <p:cTn id="35" dur="500" fill="hold"/>
                                        <p:tgtEl>
                                          <p:spTgt spid="357381">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5738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546" name="Slide Number Placeholder 6">
            <a:extLst>
              <a:ext uri="{FF2B5EF4-FFF2-40B4-BE49-F238E27FC236}">
                <a16:creationId xmlns:a16="http://schemas.microsoft.com/office/drawing/2014/main" id="{CB30BB62-4DC9-0DDE-FCFD-21BCFD4D4A1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91D93E40-9BDF-402A-A75E-683CEC430C50}" type="slidenum">
              <a:rPr lang="en-US" altLang="en-US" sz="1200">
                <a:solidFill>
                  <a:srgbClr val="FFFFFF"/>
                </a:solidFill>
              </a:rPr>
              <a:pPr fontAlgn="base">
                <a:spcBef>
                  <a:spcPct val="0"/>
                </a:spcBef>
                <a:spcAft>
                  <a:spcPct val="0"/>
                </a:spcAft>
                <a:buClrTx/>
                <a:buSzTx/>
                <a:buNone/>
              </a:pPr>
              <a:t>201</a:t>
            </a:fld>
            <a:endParaRPr lang="en-US" altLang="en-US" sz="1200">
              <a:solidFill>
                <a:srgbClr val="FFFFFF"/>
              </a:solidFill>
            </a:endParaRPr>
          </a:p>
        </p:txBody>
      </p:sp>
      <p:sp>
        <p:nvSpPr>
          <p:cNvPr id="366594" name="Rectangle 2">
            <a:extLst>
              <a:ext uri="{FF2B5EF4-FFF2-40B4-BE49-F238E27FC236}">
                <a16:creationId xmlns:a16="http://schemas.microsoft.com/office/drawing/2014/main" id="{3828756F-2667-9D9F-A326-C3FB643F4E4C}"/>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4000">
                <a:latin typeface="Cooper Black" panose="0208090404030B020404" pitchFamily="18" charset="0"/>
              </a:rPr>
              <a:t>A Sign for the Future</a:t>
            </a:r>
            <a:br>
              <a:rPr lang="en-US" altLang="en-US" sz="4000">
                <a:latin typeface="Cooper Black" panose="0208090404030B020404" pitchFamily="18" charset="0"/>
              </a:rPr>
            </a:br>
            <a:r>
              <a:rPr lang="en-US" altLang="en-US" sz="2400">
                <a:latin typeface="Arial Narrow" panose="020B0606020202030204" pitchFamily="34" charset="0"/>
              </a:rPr>
              <a:t>51:59-64</a:t>
            </a:r>
            <a:endParaRPr lang="en-US" altLang="en-US" sz="4000">
              <a:latin typeface="Cooper Black" panose="0208090404030B020404" pitchFamily="18" charset="0"/>
            </a:endParaRPr>
          </a:p>
        </p:txBody>
      </p:sp>
      <p:sp>
        <p:nvSpPr>
          <p:cNvPr id="366596" name="Rectangle 4">
            <a:extLst>
              <a:ext uri="{FF2B5EF4-FFF2-40B4-BE49-F238E27FC236}">
                <a16:creationId xmlns:a16="http://schemas.microsoft.com/office/drawing/2014/main" id="{C8486C57-0960-3B6C-76C9-E5F475EA2C38}"/>
              </a:ext>
            </a:extLst>
          </p:cNvPr>
          <p:cNvSpPr>
            <a:spLocks noGrp="1" noChangeArrowheads="1"/>
          </p:cNvSpPr>
          <p:nvPr>
            <p:ph type="body" sz="half" idx="1"/>
          </p:nvPr>
        </p:nvSpPr>
        <p:spPr>
          <a:xfrm>
            <a:off x="368968" y="1447800"/>
            <a:ext cx="5650832" cy="4952999"/>
          </a:xfrm>
        </p:spPr>
        <p:txBody>
          <a:bodyPr/>
          <a:lstStyle/>
          <a:p>
            <a:pPr eaLnBrk="1" hangingPunct="1">
              <a:lnSpc>
                <a:spcPct val="90000"/>
              </a:lnSpc>
              <a:buFont typeface="Wingdings" panose="05000000000000000000" pitchFamily="2" charset="2"/>
              <a:buNone/>
              <a:defRPr/>
            </a:pPr>
            <a:r>
              <a:rPr lang="en-US" altLang="en-US" sz="2000" dirty="0">
                <a:latin typeface="Arial Rounded MT Bold" panose="020F0704030504030204" pitchFamily="34" charset="0"/>
              </a:rPr>
              <a:t>The entire text of the oracle against Babylon was recorded on a scroll and given to Baruch’s brother, </a:t>
            </a:r>
            <a:r>
              <a:rPr lang="en-US" altLang="en-US" sz="2000" dirty="0" err="1">
                <a:latin typeface="Arial Rounded MT Bold" panose="020F0704030504030204" pitchFamily="34" charset="0"/>
              </a:rPr>
              <a:t>Seraiah</a:t>
            </a:r>
            <a:r>
              <a:rPr lang="en-US" altLang="en-US" sz="2000" dirty="0">
                <a:latin typeface="Arial Rounded MT Bold" panose="020F0704030504030204" pitchFamily="34" charset="0"/>
              </a:rPr>
              <a:t> ben Neriah, so that it might be publicly read in Babylon, ca. 594 BC.</a:t>
            </a:r>
          </a:p>
          <a:p>
            <a:pPr eaLnBrk="1" hangingPunct="1">
              <a:lnSpc>
                <a:spcPct val="90000"/>
              </a:lnSpc>
              <a:buFont typeface="Wingdings" panose="05000000000000000000" pitchFamily="2" charset="2"/>
              <a:buNone/>
              <a:defRPr/>
            </a:pPr>
            <a:r>
              <a:rPr lang="en-US" altLang="en-US" sz="2000" dirty="0">
                <a:latin typeface="Arial Rounded MT Bold" panose="020F0704030504030204" pitchFamily="34" charset="0"/>
              </a:rPr>
              <a:t>After the reading, it was to be tied to a stone and thrown into the Euphrates River, signifying the eternal sinking of Babylon.</a:t>
            </a:r>
          </a:p>
          <a:p>
            <a:pPr eaLnBrk="1" hangingPunct="1">
              <a:lnSpc>
                <a:spcPct val="90000"/>
              </a:lnSpc>
              <a:buFont typeface="Wingdings" panose="05000000000000000000" pitchFamily="2" charset="2"/>
              <a:buNone/>
              <a:defRPr/>
            </a:pPr>
            <a:r>
              <a:rPr lang="en-US" altLang="en-US" sz="2000" dirty="0">
                <a:latin typeface="Arial Rounded MT Bold" panose="020F0704030504030204" pitchFamily="34" charset="0"/>
              </a:rPr>
              <a:t>The oracle against Babylon concludes the collection of Jeremiah’s sermons (51:64b).</a:t>
            </a:r>
          </a:p>
        </p:txBody>
      </p:sp>
      <p:pic>
        <p:nvPicPr>
          <p:cNvPr id="236549" name="Picture 7">
            <a:extLst>
              <a:ext uri="{FF2B5EF4-FFF2-40B4-BE49-F238E27FC236}">
                <a16:creationId xmlns:a16="http://schemas.microsoft.com/office/drawing/2014/main" id="{0C33AF36-7AF9-2FB3-6F6E-88BA461DAECD}"/>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376736" y="1312804"/>
            <a:ext cx="4628147" cy="41960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6550" name="Text Box 8">
            <a:extLst>
              <a:ext uri="{FF2B5EF4-FFF2-40B4-BE49-F238E27FC236}">
                <a16:creationId xmlns:a16="http://schemas.microsoft.com/office/drawing/2014/main" id="{4DF432CB-BF51-78C3-E994-B3A4AB89EB76}"/>
              </a:ext>
            </a:extLst>
          </p:cNvPr>
          <p:cNvSpPr txBox="1">
            <a:spLocks noChangeArrowheads="1"/>
          </p:cNvSpPr>
          <p:nvPr/>
        </p:nvSpPr>
        <p:spPr bwMode="auto">
          <a:xfrm>
            <a:off x="6376736" y="5508847"/>
            <a:ext cx="43434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000" dirty="0">
                <a:solidFill>
                  <a:srgbClr val="FFFFFF"/>
                </a:solidFill>
                <a:latin typeface="Arial Narrow" panose="020B0606020202030204" pitchFamily="34" charset="0"/>
              </a:rPr>
              <a:t>SEAL OF SERAIAH from a private collection:</a:t>
            </a:r>
          </a:p>
          <a:p>
            <a:pPr algn="ctr" fontAlgn="base">
              <a:spcBef>
                <a:spcPct val="50000"/>
              </a:spcBef>
              <a:spcAft>
                <a:spcPct val="0"/>
              </a:spcAft>
              <a:buClrTx/>
              <a:buSzTx/>
              <a:buNone/>
            </a:pPr>
            <a:r>
              <a:rPr lang="en-US" altLang="en-US" sz="2000" dirty="0">
                <a:solidFill>
                  <a:srgbClr val="FFFFFF"/>
                </a:solidFill>
                <a:latin typeface="Arial Narrow" panose="020B0606020202030204" pitchFamily="34" charset="0"/>
              </a:rPr>
              <a:t>“Belonging to </a:t>
            </a:r>
            <a:r>
              <a:rPr lang="en-US" altLang="en-US" sz="2000" dirty="0" err="1">
                <a:solidFill>
                  <a:srgbClr val="FFFFFF"/>
                </a:solidFill>
                <a:latin typeface="Arial Narrow" panose="020B0606020202030204" pitchFamily="34" charset="0"/>
              </a:rPr>
              <a:t>Seriahu</a:t>
            </a:r>
            <a:r>
              <a:rPr lang="en-US" altLang="en-US" sz="2000" dirty="0">
                <a:solidFill>
                  <a:srgbClr val="FFFFFF"/>
                </a:solidFill>
                <a:latin typeface="Arial Narrow" panose="020B0606020202030204" pitchFamily="34" charset="0"/>
              </a:rPr>
              <a:t> / </a:t>
            </a:r>
            <a:r>
              <a:rPr lang="en-US" altLang="en-US" sz="2000" dirty="0" err="1">
                <a:solidFill>
                  <a:srgbClr val="FFFFFF"/>
                </a:solidFill>
                <a:latin typeface="Arial Narrow" panose="020B0606020202030204" pitchFamily="34" charset="0"/>
              </a:rPr>
              <a:t>Neriyahu</a:t>
            </a:r>
            <a:r>
              <a:rPr lang="en-US" altLang="en-US" sz="2000" dirty="0">
                <a:solidFill>
                  <a:srgbClr val="FFFFFF"/>
                </a:solidFill>
                <a:latin typeface="Arial Narrow" panose="020B0606020202030204" pitchFamily="34" charset="0"/>
              </a:rPr>
              <a:t>”</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6596">
                                            <p:txEl>
                                              <p:pRg st="1" end="1"/>
                                            </p:txEl>
                                          </p:spTgt>
                                        </p:tgtEl>
                                        <p:attrNameLst>
                                          <p:attrName>style.visibility</p:attrName>
                                        </p:attrNameLst>
                                      </p:cBhvr>
                                      <p:to>
                                        <p:strVal val="visible"/>
                                      </p:to>
                                    </p:set>
                                    <p:anim calcmode="lin" valueType="num">
                                      <p:cBhvr additive="base">
                                        <p:cTn id="7" dur="500" fill="hold"/>
                                        <p:tgtEl>
                                          <p:spTgt spid="36659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65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6596">
                                            <p:txEl>
                                              <p:pRg st="2" end="2"/>
                                            </p:txEl>
                                          </p:spTgt>
                                        </p:tgtEl>
                                        <p:attrNameLst>
                                          <p:attrName>style.visibility</p:attrName>
                                        </p:attrNameLst>
                                      </p:cBhvr>
                                      <p:to>
                                        <p:strVal val="visible"/>
                                      </p:to>
                                    </p:set>
                                    <p:anim calcmode="lin" valueType="num">
                                      <p:cBhvr additive="base">
                                        <p:cTn id="13" dur="500" fill="hold"/>
                                        <p:tgtEl>
                                          <p:spTgt spid="36659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65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494923" y="1550719"/>
            <a:ext cx="11087477" cy="2929842"/>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“So will Babylon sink to rise no more because of the disaster I will bring on her. And her people will fall.”</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The words of Jeremiah end here.</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51:64</a:t>
            </a:r>
          </a:p>
          <a:p>
            <a:pPr marL="0" indent="0">
              <a:buNone/>
            </a:pPr>
            <a:endParaRPr lang="en-US" sz="2400" b="1" dirty="0">
              <a:latin typeface="Calibri" panose="020F0502020204030204" pitchFamily="34" charset="0"/>
              <a:cs typeface="Calibri" panose="020F0502020204030204" pitchFamily="34" charset="0"/>
            </a:endParaRPr>
          </a:p>
          <a:p>
            <a:pPr marL="0" indent="0">
              <a:buNone/>
            </a:pPr>
            <a:endParaRPr lang="en-US" sz="800" b="1"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506926000"/>
      </p:ext>
    </p:extLst>
  </p:cSld>
  <p:clrMapOvr>
    <a:masterClrMapping/>
  </p:clrMapOvr>
  <p:transition>
    <p:wipe dir="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3872727"/>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300"/>
              </a:spcAft>
              <a:buClrTx/>
              <a:buSzTx/>
              <a:buFont typeface="Symbol" panose="05050102010706020507" pitchFamily="18" charset="2"/>
              <a:buChar char=""/>
              <a:tabLst>
                <a:tab pos="457200" algn="ctr"/>
              </a:tabLst>
              <a:defRPr/>
            </a:pPr>
            <a:r>
              <a:rPr lang="en-US" sz="2800" i="1" spc="-15" dirty="0">
                <a:solidFill>
                  <a:srgbClr val="0070C0"/>
                </a:solidFill>
                <a:latin typeface="Calibri" panose="020F0502020204030204" pitchFamily="34" charset="0"/>
                <a:ea typeface="Times New Roman" panose="02020603050405020304" pitchFamily="18" charset="0"/>
              </a:rPr>
              <a:t>In the Old Testament, God seems to hold the nations accountable in space-time history; in the New Testament, a final judgment of the nations is heralded at the end of history. Why do you think this </a:t>
            </a:r>
            <a:r>
              <a:rPr lang="en-US" sz="2800" i="1" spc="-15">
                <a:solidFill>
                  <a:srgbClr val="0070C0"/>
                </a:solidFill>
                <a:latin typeface="Calibri" panose="020F0502020204030204" pitchFamily="34" charset="0"/>
                <a:ea typeface="Times New Roman" panose="02020603050405020304" pitchFamily="18" charset="0"/>
              </a:rPr>
              <a:t>difference exists?</a:t>
            </a:r>
            <a:endParaRPr kumimoji="0" lang="en-US" sz="2800" b="0" i="1" u="none" strike="noStrike" kern="1200" cap="none" spc="-15"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300"/>
              </a:spcAft>
              <a:buClrTx/>
              <a:buSzTx/>
              <a:buFontTx/>
              <a:buNone/>
              <a:tabLst>
                <a:tab pos="457200" algn="ctr"/>
              </a:tabLst>
              <a:defRPr/>
            </a:pPr>
            <a:endPar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300"/>
              </a:spcAft>
              <a:buClrTx/>
              <a:buSzTx/>
              <a:buFont typeface="Symbol" panose="05050102010706020507" pitchFamily="18" charset="2"/>
              <a:buChar char=""/>
              <a:tabLst>
                <a:tab pos="457200" algn="ctr"/>
              </a:tabLst>
              <a:defRPr/>
            </a:pPr>
            <a:r>
              <a:rPr lang="en-US" sz="2800" i="1" spc="-15" dirty="0">
                <a:solidFill>
                  <a:srgbClr val="0070C0"/>
                </a:solidFill>
                <a:latin typeface="Calibri" panose="020F0502020204030204" pitchFamily="34" charset="0"/>
                <a:ea typeface="Times New Roman" panose="02020603050405020304" pitchFamily="18" charset="0"/>
              </a:rPr>
              <a:t>What is your final take away from the life and ministry of Jeremiah</a:t>
            </a:r>
            <a:r>
              <a:rPr kumimoji="0" lang="en-US" sz="2800" b="0" i="1" u="none" strike="noStrike" kern="1200" cap="none" spc="-15"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rPr>
              <a:t>?</a:t>
            </a:r>
            <a:endParaRPr kumimoji="0" lang="en-US" sz="3200" b="0" i="0" u="none" strike="noStrike" kern="1200" cap="none" spc="-15"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300"/>
              </a:spcAft>
              <a:buClrTx/>
              <a:buSzTx/>
              <a:buFont typeface="Symbol" panose="05050102010706020507" pitchFamily="18" charset="2"/>
              <a:buChar char=""/>
              <a:tabLst>
                <a:tab pos="457200" algn="ct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7998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850231" y="850232"/>
            <a:ext cx="10603831" cy="4183518"/>
          </a:xfrm>
          <a:prstGeom prst="rect">
            <a:avLst/>
          </a:prstGeom>
          <a:noFill/>
        </p:spPr>
        <p:txBody>
          <a:bodyPr wrap="square">
            <a:spAutoFit/>
          </a:bodyPr>
          <a:lstStyle/>
          <a:p>
            <a:pPr marL="0" marR="0">
              <a:lnSpc>
                <a:spcPct val="106000"/>
              </a:lnSpc>
              <a:spcBef>
                <a:spcPts val="0"/>
              </a:spcBef>
              <a:spcAft>
                <a:spcPts val="0"/>
              </a:spcAft>
            </a:pPr>
            <a:r>
              <a:rPr lang="en-US" sz="2800" dirty="0">
                <a:effectLst/>
                <a:latin typeface="+mj-lt"/>
                <a:ea typeface="Calibri" panose="020F0502020204030204" pitchFamily="34" charset="0"/>
                <a:cs typeface="Arial" panose="020B0604020202020204" pitchFamily="34" charset="0"/>
              </a:rPr>
              <a:t>TALKING POINTS</a:t>
            </a:r>
          </a:p>
          <a:p>
            <a:pPr marL="0" marR="0">
              <a:lnSpc>
                <a:spcPct val="106000"/>
              </a:lnSpc>
              <a:spcBef>
                <a:spcPts val="0"/>
              </a:spcBef>
              <a:spcAft>
                <a:spcPts val="0"/>
              </a:spcAft>
            </a:pPr>
            <a:endParaRPr lang="en-US" sz="2800" dirty="0">
              <a:effectLst/>
              <a:latin typeface="+mj-lt"/>
              <a:ea typeface="Calibri" panose="020F0502020204030204" pitchFamily="34" charset="0"/>
              <a:cs typeface="Arial" panose="020B0604020202020204" pitchFamily="34" charset="0"/>
            </a:endParaRPr>
          </a:p>
          <a:p>
            <a:pPr marL="342900" marR="0" lvl="0" indent="-342900">
              <a:lnSpc>
                <a:spcPct val="106000"/>
              </a:lnSpc>
              <a:spcBef>
                <a:spcPts val="0"/>
              </a:spcBef>
              <a:spcAft>
                <a:spcPts val="0"/>
              </a:spcAft>
              <a:buFont typeface="Symbol" panose="05050102010706020507" pitchFamily="18" charset="2"/>
              <a:buChar char=""/>
            </a:pPr>
            <a:r>
              <a:rPr lang="en-US"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How would you define false security, and do you think this can be a problem for modern </a:t>
            </a:r>
            <a:r>
              <a:rPr lang="en-US" sz="2800" i="1" dirty="0">
                <a:solidFill>
                  <a:srgbClr val="0070C0"/>
                </a:solidFill>
                <a:latin typeface="Calibri" panose="020F0502020204030204" pitchFamily="34" charset="0"/>
                <a:ea typeface="Calibri" panose="020F0502020204030204" pitchFamily="34" charset="0"/>
                <a:cs typeface="Arial" panose="020B0604020202020204" pitchFamily="34" charset="0"/>
              </a:rPr>
              <a:t>people of faith</a:t>
            </a:r>
            <a:r>
              <a:rPr lang="en-US"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p>
          <a:p>
            <a:pPr marR="0" lvl="0">
              <a:lnSpc>
                <a:spcPct val="106000"/>
              </a:lnSpc>
              <a:spcBef>
                <a:spcPts val="0"/>
              </a:spcBef>
              <a:spcAft>
                <a:spcPts val="0"/>
              </a:spcAf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6000"/>
              </a:lnSpc>
              <a:spcBef>
                <a:spcPts val="0"/>
              </a:spcBef>
              <a:spcAft>
                <a:spcPts val="800"/>
              </a:spcAft>
              <a:buFont typeface="Symbol" panose="05050102010706020507" pitchFamily="18" charset="2"/>
              <a:buChar char=""/>
            </a:pPr>
            <a:r>
              <a:rPr lang="en-US"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Jeremiah not only contended with an audience who didn’t want to hear what he had to say, he also contended with false prophets within the community of Israel. What might be false voices today within the church with which God’s people must contend?</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540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76866" name="Rectangle 2">
            <a:extLst>
              <a:ext uri="{FF2B5EF4-FFF2-40B4-BE49-F238E27FC236}">
                <a16:creationId xmlns:a16="http://schemas.microsoft.com/office/drawing/2014/main" id="{E1E56480-43D3-4550-AEDC-7D9EEE5344C5}"/>
              </a:ext>
            </a:extLst>
          </p:cNvPr>
          <p:cNvSpPr>
            <a:spLocks noGrp="1" noChangeArrowheads="1"/>
          </p:cNvSpPr>
          <p:nvPr>
            <p:ph type="title"/>
          </p:nvPr>
        </p:nvSpPr>
        <p:spPr>
          <a:xfrm>
            <a:off x="1636712" y="92074"/>
            <a:ext cx="8461375" cy="838200"/>
          </a:xfrm>
        </p:spPr>
        <p:txBody>
          <a:bodyPr/>
          <a:lstStyle/>
          <a:p>
            <a:pPr>
              <a:defRPr/>
            </a:pPr>
            <a:r>
              <a:rPr lang="en-US" altLang="en-US" sz="2800" dirty="0">
                <a:solidFill>
                  <a:srgbClr val="FF3300"/>
                </a:solidFill>
              </a:rPr>
              <a:t>Israelite Four-Room House</a:t>
            </a:r>
          </a:p>
        </p:txBody>
      </p:sp>
      <p:pic>
        <p:nvPicPr>
          <p:cNvPr id="107523" name="Picture 3" descr="HBS51">
            <a:extLst>
              <a:ext uri="{FF2B5EF4-FFF2-40B4-BE49-F238E27FC236}">
                <a16:creationId xmlns:a16="http://schemas.microsoft.com/office/drawing/2014/main" id="{693A2B2B-FB03-46F9-9320-DFE3E85CFD42}"/>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828800" y="898526"/>
            <a:ext cx="8077200" cy="5181600"/>
          </a:xfrm>
        </p:spPr>
      </p:pic>
      <p:sp>
        <p:nvSpPr>
          <p:cNvPr id="107524" name="Text Box 4">
            <a:extLst>
              <a:ext uri="{FF2B5EF4-FFF2-40B4-BE49-F238E27FC236}">
                <a16:creationId xmlns:a16="http://schemas.microsoft.com/office/drawing/2014/main" id="{96506220-B241-4CCD-A070-72522EAF73E6}"/>
              </a:ext>
            </a:extLst>
          </p:cNvPr>
          <p:cNvSpPr txBox="1">
            <a:spLocks noChangeArrowheads="1"/>
          </p:cNvSpPr>
          <p:nvPr/>
        </p:nvSpPr>
        <p:spPr bwMode="auto">
          <a:xfrm>
            <a:off x="1905000" y="6080126"/>
            <a:ext cx="845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algn="ctr" eaLnBrk="0" fontAlgn="base" hangingPunct="0">
              <a:spcBef>
                <a:spcPct val="50000"/>
              </a:spcBef>
              <a:spcAft>
                <a:spcPct val="0"/>
              </a:spcAft>
              <a:buClrTx/>
              <a:buSzTx/>
              <a:buNone/>
            </a:pPr>
            <a:r>
              <a:rPr lang="en-US" altLang="en-US" sz="2000">
                <a:solidFill>
                  <a:srgbClr val="DDDDDD"/>
                </a:solidFill>
                <a:latin typeface="Tahoma" panose="020B0604030504040204" pitchFamily="34" charset="0"/>
              </a:rPr>
              <a:t>The Israelite “four-room house” was unique, consisting of three parallel long rooms plus a broad room across one end.</a:t>
            </a:r>
          </a:p>
        </p:txBody>
      </p:sp>
      <p:sp>
        <p:nvSpPr>
          <p:cNvPr id="107525" name="Line 5">
            <a:extLst>
              <a:ext uri="{FF2B5EF4-FFF2-40B4-BE49-F238E27FC236}">
                <a16:creationId xmlns:a16="http://schemas.microsoft.com/office/drawing/2014/main" id="{16CB5530-4E88-4FA4-8129-A923279861C8}"/>
              </a:ext>
            </a:extLst>
          </p:cNvPr>
          <p:cNvSpPr>
            <a:spLocks noChangeShapeType="1"/>
          </p:cNvSpPr>
          <p:nvPr/>
        </p:nvSpPr>
        <p:spPr bwMode="auto">
          <a:xfrm flipH="1">
            <a:off x="2895600" y="2133600"/>
            <a:ext cx="1676400" cy="121920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
        <p:nvSpPr>
          <p:cNvPr id="107526" name="Line 6">
            <a:extLst>
              <a:ext uri="{FF2B5EF4-FFF2-40B4-BE49-F238E27FC236}">
                <a16:creationId xmlns:a16="http://schemas.microsoft.com/office/drawing/2014/main" id="{598299CE-CDAC-4FBE-A17A-434FB47D0DD9}"/>
              </a:ext>
            </a:extLst>
          </p:cNvPr>
          <p:cNvSpPr>
            <a:spLocks noChangeShapeType="1"/>
          </p:cNvSpPr>
          <p:nvPr/>
        </p:nvSpPr>
        <p:spPr bwMode="auto">
          <a:xfrm>
            <a:off x="4572000" y="2133600"/>
            <a:ext cx="4343400" cy="15240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
        <p:nvSpPr>
          <p:cNvPr id="107527" name="Line 7">
            <a:extLst>
              <a:ext uri="{FF2B5EF4-FFF2-40B4-BE49-F238E27FC236}">
                <a16:creationId xmlns:a16="http://schemas.microsoft.com/office/drawing/2014/main" id="{A77E4371-BB71-492B-A5E9-782B162E216A}"/>
              </a:ext>
            </a:extLst>
          </p:cNvPr>
          <p:cNvSpPr>
            <a:spLocks noChangeShapeType="1"/>
          </p:cNvSpPr>
          <p:nvPr/>
        </p:nvSpPr>
        <p:spPr bwMode="auto">
          <a:xfrm>
            <a:off x="8915400" y="2286000"/>
            <a:ext cx="1219200" cy="152400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
        <p:nvSpPr>
          <p:cNvPr id="107528" name="Line 8">
            <a:extLst>
              <a:ext uri="{FF2B5EF4-FFF2-40B4-BE49-F238E27FC236}">
                <a16:creationId xmlns:a16="http://schemas.microsoft.com/office/drawing/2014/main" id="{43D72F39-9CCF-4BB5-810E-7780BC77CF3F}"/>
              </a:ext>
            </a:extLst>
          </p:cNvPr>
          <p:cNvSpPr>
            <a:spLocks noChangeShapeType="1"/>
          </p:cNvSpPr>
          <p:nvPr/>
        </p:nvSpPr>
        <p:spPr bwMode="auto">
          <a:xfrm>
            <a:off x="4343400" y="2362200"/>
            <a:ext cx="4876800" cy="30480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
        <p:nvSpPr>
          <p:cNvPr id="107529" name="Line 9">
            <a:extLst>
              <a:ext uri="{FF2B5EF4-FFF2-40B4-BE49-F238E27FC236}">
                <a16:creationId xmlns:a16="http://schemas.microsoft.com/office/drawing/2014/main" id="{774EB934-1B81-4214-89B3-D04C77A789AC}"/>
              </a:ext>
            </a:extLst>
          </p:cNvPr>
          <p:cNvSpPr>
            <a:spLocks noChangeShapeType="1"/>
          </p:cNvSpPr>
          <p:nvPr/>
        </p:nvSpPr>
        <p:spPr bwMode="auto">
          <a:xfrm>
            <a:off x="2895600" y="3352800"/>
            <a:ext cx="7239000" cy="45720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
        <p:nvSpPr>
          <p:cNvPr id="107530" name="Line 10">
            <a:extLst>
              <a:ext uri="{FF2B5EF4-FFF2-40B4-BE49-F238E27FC236}">
                <a16:creationId xmlns:a16="http://schemas.microsoft.com/office/drawing/2014/main" id="{44B98B92-EEF1-42D5-996C-9F787D9A56F9}"/>
              </a:ext>
            </a:extLst>
          </p:cNvPr>
          <p:cNvSpPr>
            <a:spLocks noChangeShapeType="1"/>
          </p:cNvSpPr>
          <p:nvPr/>
        </p:nvSpPr>
        <p:spPr bwMode="auto">
          <a:xfrm flipH="1">
            <a:off x="5029200" y="2438400"/>
            <a:ext cx="838200" cy="106680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
        <p:nvSpPr>
          <p:cNvPr id="107531" name="Line 11">
            <a:extLst>
              <a:ext uri="{FF2B5EF4-FFF2-40B4-BE49-F238E27FC236}">
                <a16:creationId xmlns:a16="http://schemas.microsoft.com/office/drawing/2014/main" id="{96767EA4-1B84-4113-827B-D51D433D63C7}"/>
              </a:ext>
            </a:extLst>
          </p:cNvPr>
          <p:cNvSpPr>
            <a:spLocks noChangeShapeType="1"/>
          </p:cNvSpPr>
          <p:nvPr/>
        </p:nvSpPr>
        <p:spPr bwMode="auto">
          <a:xfrm>
            <a:off x="7696200" y="2590800"/>
            <a:ext cx="381000" cy="106680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8546" name="Picture 2" descr="HBS52">
            <a:extLst>
              <a:ext uri="{FF2B5EF4-FFF2-40B4-BE49-F238E27FC236}">
                <a16:creationId xmlns:a16="http://schemas.microsoft.com/office/drawing/2014/main" id="{A7719C22-6E97-4DEC-9216-F199842FBD25}"/>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743200" y="0"/>
            <a:ext cx="6705600" cy="6858000"/>
          </a:xfrm>
        </p:spPr>
      </p:pic>
      <p:sp>
        <p:nvSpPr>
          <p:cNvPr id="677891" name="Text Box 3">
            <a:extLst>
              <a:ext uri="{FF2B5EF4-FFF2-40B4-BE49-F238E27FC236}">
                <a16:creationId xmlns:a16="http://schemas.microsoft.com/office/drawing/2014/main" id="{43575767-3B27-4DDA-987F-18620D3A4303}"/>
              </a:ext>
            </a:extLst>
          </p:cNvPr>
          <p:cNvSpPr txBox="1">
            <a:spLocks noChangeArrowheads="1"/>
          </p:cNvSpPr>
          <p:nvPr/>
        </p:nvSpPr>
        <p:spPr bwMode="auto">
          <a:xfrm>
            <a:off x="1524000" y="5562600"/>
            <a:ext cx="9144000" cy="1016000"/>
          </a:xfrm>
          <a:prstGeom prst="rect">
            <a:avLst/>
          </a:prstGeom>
          <a:gradFill rotWithShape="1">
            <a:gsLst>
              <a:gs pos="0">
                <a:schemeClr val="accent1">
                  <a:alpha val="49001"/>
                </a:schemeClr>
              </a:gs>
              <a:gs pos="50000">
                <a:schemeClr val="accent1">
                  <a:gamma/>
                  <a:shade val="98431"/>
                  <a:invGamma/>
                  <a:alpha val="48000"/>
                </a:schemeClr>
              </a:gs>
              <a:gs pos="100000">
                <a:schemeClr val="accent1">
                  <a:alpha val="49001"/>
                </a:schemeClr>
              </a:gs>
            </a:gsLst>
            <a:lin ang="5400000" scaled="1"/>
          </a:gradFill>
          <a:ln>
            <a:noFill/>
          </a:ln>
          <a:effectLst/>
        </p:spPr>
        <p:txBody>
          <a:bodyPr>
            <a:spAutoFit/>
          </a:bodyPr>
          <a:lstStyle/>
          <a:p>
            <a:pPr algn="ctr" eaLnBrk="0" fontAlgn="base" hangingPunct="0">
              <a:spcBef>
                <a:spcPct val="50000"/>
              </a:spcBef>
              <a:spcAft>
                <a:spcPct val="0"/>
              </a:spcAft>
              <a:defRPr/>
            </a:pPr>
            <a:r>
              <a:rPr lang="en-US" altLang="en-US" sz="2000" b="1" dirty="0">
                <a:solidFill>
                  <a:srgbClr val="DDDDDD"/>
                </a:solidFill>
                <a:latin typeface="Tahoma" panose="020B0604030504040204" pitchFamily="34" charset="0"/>
                <a:cs typeface="Arial" panose="020B0604020202020204" pitchFamily="34" charset="0"/>
              </a:rPr>
              <a:t>Reconstruction of the Israelite four-room house based on excavated sites. An “upper room” would have been in a second story or on the roof.</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2" y="2612707"/>
            <a:ext cx="4775075" cy="1630907"/>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3</a:t>
            </a:r>
          </a:p>
        </p:txBody>
      </p:sp>
    </p:spTree>
    <p:extLst>
      <p:ext uri="{BB962C8B-B14F-4D97-AF65-F5344CB8AC3E}">
        <p14:creationId xmlns:p14="http://schemas.microsoft.com/office/powerpoint/2010/main" val="129620361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37A0C-AC26-40BD-AAFC-7A6F325B513A}"/>
              </a:ext>
            </a:extLst>
          </p:cNvPr>
          <p:cNvSpPr>
            <a:spLocks noGrp="1"/>
          </p:cNvSpPr>
          <p:nvPr>
            <p:ph type="title"/>
          </p:nvPr>
        </p:nvSpPr>
        <p:spPr>
          <a:xfrm>
            <a:off x="7813142" y="187859"/>
            <a:ext cx="4173646" cy="6430224"/>
          </a:xfrm>
        </p:spPr>
        <p:txBody>
          <a:bodyPr/>
          <a:lstStyle/>
          <a:p>
            <a:pPr algn="l"/>
            <a:r>
              <a:rPr lang="en-US" sz="3600" dirty="0"/>
              <a:t>Fragment of Jeremiah from the Dead Sea Scrolls</a:t>
            </a:r>
            <a:br>
              <a:rPr lang="en-US" sz="3600" dirty="0"/>
            </a:br>
            <a:br>
              <a:rPr lang="en-US" sz="3600" dirty="0"/>
            </a:br>
            <a:br>
              <a:rPr lang="en-US" sz="3600" dirty="0"/>
            </a:br>
            <a:br>
              <a:rPr lang="en-US" sz="3600" dirty="0"/>
            </a:br>
            <a:br>
              <a:rPr lang="en-US" sz="3600" dirty="0"/>
            </a:br>
            <a:r>
              <a:rPr lang="en-US" sz="1200" dirty="0"/>
              <a:t>Israel Antiquities Authority</a:t>
            </a:r>
            <a:endParaRPr lang="en-US" sz="3600" dirty="0"/>
          </a:p>
        </p:txBody>
      </p:sp>
      <p:sp>
        <p:nvSpPr>
          <p:cNvPr id="4" name="Slide Number Placeholder 3">
            <a:extLst>
              <a:ext uri="{FF2B5EF4-FFF2-40B4-BE49-F238E27FC236}">
                <a16:creationId xmlns:a16="http://schemas.microsoft.com/office/drawing/2014/main" id="{4563A4B7-3AFC-4BC2-B090-4E60B0C087DA}"/>
              </a:ext>
            </a:extLst>
          </p:cNvPr>
          <p:cNvSpPr>
            <a:spLocks noGrp="1"/>
          </p:cNvSpPr>
          <p:nvPr>
            <p:ph type="sldNum" sz="quarter" idx="12"/>
          </p:nvPr>
        </p:nvSpPr>
        <p:spPr/>
        <p:txBody>
          <a:bodyPr/>
          <a:lstStyle/>
          <a:p>
            <a:fld id="{41F2F8CC-1320-4674-9C61-B54388373F69}" type="slidenum">
              <a:rPr lang="en-US" altLang="en-US" smtClean="0"/>
              <a:pPr/>
              <a:t>25</a:t>
            </a:fld>
            <a:endParaRPr lang="en-US" altLang="en-US"/>
          </a:p>
        </p:txBody>
      </p:sp>
      <p:pic>
        <p:nvPicPr>
          <p:cNvPr id="1026" name="Picture 2" descr="See the source image">
            <a:extLst>
              <a:ext uri="{FF2B5EF4-FFF2-40B4-BE49-F238E27FC236}">
                <a16:creationId xmlns:a16="http://schemas.microsoft.com/office/drawing/2014/main" id="{0B5C94D6-2D59-4049-A939-1D3C52F055C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79324" y="187859"/>
            <a:ext cx="7373001" cy="6430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02800"/>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E536C-7C64-4554-B708-34ADC2B75DEE}"/>
              </a:ext>
            </a:extLst>
          </p:cNvPr>
          <p:cNvSpPr>
            <a:spLocks noGrp="1"/>
          </p:cNvSpPr>
          <p:nvPr>
            <p:ph idx="1"/>
          </p:nvPr>
        </p:nvSpPr>
        <p:spPr/>
        <p:txBody>
          <a:bodyPr/>
          <a:lstStyle/>
          <a:p>
            <a:pPr marL="0" indent="0">
              <a:buNone/>
            </a:pPr>
            <a:r>
              <a:rPr lang="en-US" sz="2800" i="1" dirty="0">
                <a:solidFill>
                  <a:srgbClr val="FFFF66"/>
                </a:solidFill>
              </a:rPr>
              <a:t>In the fourth year of Jehoiakim ben Josiah, king of Judah, this word came to Jeremiah from Yahweh. “Take a scroll and write on it all the words that I have spoken to you against Israel and Judah and all the nations, from the day I spoke to you, from the days of Josiah until today. It may be that the house of Judah will hear all the disaster I intend to do to them, so that every one may turn from his evil way, and that I may forgive their iniquity and their sin.”</a:t>
            </a:r>
          </a:p>
          <a:p>
            <a:pPr marL="0" indent="0">
              <a:buNone/>
            </a:pPr>
            <a:endParaRPr lang="en-US" sz="2800" i="1" dirty="0">
              <a:solidFill>
                <a:srgbClr val="FFC000"/>
              </a:solidFill>
            </a:endParaRPr>
          </a:p>
          <a:p>
            <a:pPr marL="0" indent="0">
              <a:buNone/>
            </a:pPr>
            <a:r>
              <a:rPr lang="en-US" sz="2400" dirty="0"/>
              <a:t>								Jer. 36:1-3</a:t>
            </a:r>
          </a:p>
        </p:txBody>
      </p:sp>
      <p:sp>
        <p:nvSpPr>
          <p:cNvPr id="4" name="Slide Number Placeholder 3">
            <a:extLst>
              <a:ext uri="{FF2B5EF4-FFF2-40B4-BE49-F238E27FC236}">
                <a16:creationId xmlns:a16="http://schemas.microsoft.com/office/drawing/2014/main" id="{C89F7EB9-66D7-499E-AC4A-F788CCEE2D69}"/>
              </a:ext>
            </a:extLst>
          </p:cNvPr>
          <p:cNvSpPr>
            <a:spLocks noGrp="1"/>
          </p:cNvSpPr>
          <p:nvPr>
            <p:ph type="sldNum" sz="quarter" idx="12"/>
          </p:nvPr>
        </p:nvSpPr>
        <p:spPr/>
        <p:txBody>
          <a:bodyPr/>
          <a:lstStyle/>
          <a:p>
            <a:fld id="{41F2F8CC-1320-4674-9C61-B54388373F69}" type="slidenum">
              <a:rPr lang="en-US" altLang="en-US" smtClean="0"/>
              <a:pPr/>
              <a:t>26</a:t>
            </a:fld>
            <a:endParaRPr lang="en-US" altLang="en-US" dirty="0"/>
          </a:p>
        </p:txBody>
      </p:sp>
    </p:spTree>
    <p:extLst>
      <p:ext uri="{BB962C8B-B14F-4D97-AF65-F5344CB8AC3E}">
        <p14:creationId xmlns:p14="http://schemas.microsoft.com/office/powerpoint/2010/main" val="738565434"/>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20F6C-355A-4D48-9CAF-418BB5893419}"/>
              </a:ext>
            </a:extLst>
          </p:cNvPr>
          <p:cNvSpPr>
            <a:spLocks noGrp="1"/>
          </p:cNvSpPr>
          <p:nvPr>
            <p:ph idx="1"/>
          </p:nvPr>
        </p:nvSpPr>
        <p:spPr>
          <a:xfrm>
            <a:off x="609599" y="279918"/>
            <a:ext cx="11258939" cy="6578082"/>
          </a:xfrm>
        </p:spPr>
        <p:txBody>
          <a:bodyPr/>
          <a:lstStyle/>
          <a:p>
            <a:pPr marL="0" indent="0">
              <a:buNone/>
            </a:pPr>
            <a:r>
              <a:rPr lang="en-US" sz="2800" i="1" dirty="0">
                <a:solidFill>
                  <a:srgbClr val="FFFF66"/>
                </a:solidFill>
              </a:rPr>
              <a:t>As </a:t>
            </a:r>
            <a:r>
              <a:rPr lang="en-US" sz="2800" i="1" dirty="0" err="1">
                <a:solidFill>
                  <a:srgbClr val="FFFF66"/>
                </a:solidFill>
              </a:rPr>
              <a:t>Jehudi</a:t>
            </a:r>
            <a:r>
              <a:rPr lang="en-US" sz="2800" i="1" dirty="0">
                <a:solidFill>
                  <a:srgbClr val="FFFF66"/>
                </a:solidFill>
              </a:rPr>
              <a:t> read three or four columns, the king would cut them off with a knife and throw them into the fire in the firepot, until the entire scroll was consumed in the fire that was in the firepot.</a:t>
            </a:r>
            <a:endParaRPr lang="en-US" sz="2800" i="1" dirty="0"/>
          </a:p>
          <a:p>
            <a:pPr marL="0" indent="0">
              <a:buNone/>
            </a:pPr>
            <a:r>
              <a:rPr lang="en-US" sz="2400" dirty="0"/>
              <a:t>								Jer. 36:23</a:t>
            </a:r>
          </a:p>
          <a:p>
            <a:pPr marL="0" indent="0">
              <a:buNone/>
            </a:pPr>
            <a:endParaRPr lang="en-US" sz="2400" dirty="0"/>
          </a:p>
          <a:p>
            <a:pPr marL="0" indent="0">
              <a:buNone/>
            </a:pPr>
            <a:r>
              <a:rPr lang="en-US" sz="2800" i="1" dirty="0">
                <a:solidFill>
                  <a:srgbClr val="FFFF66"/>
                </a:solidFill>
              </a:rPr>
              <a:t>Now after the king had burned the scroll with the words that Baruch wrote at Jeremiah’s dictation, the word of Yahweh came to Jeremiah: “Take another scroll and write on it all the former words that were in the first scroll, which Jehoiakim the king of Judah has burned.” Then Jeremiah took another scroll and gave it to Baruch ben Neriah, the scribe, who wrote on it at the dictation of Jeremiah all the words of the scroll that Jehoiakim king of Judah had burned in the fire. And many similar words were added to them.</a:t>
            </a:r>
          </a:p>
          <a:p>
            <a:pPr marL="0" indent="0">
              <a:buNone/>
            </a:pPr>
            <a:r>
              <a:rPr lang="en-US" sz="2400" dirty="0">
                <a:solidFill>
                  <a:srgbClr val="FFFF66"/>
                </a:solidFill>
              </a:rPr>
              <a:t>								</a:t>
            </a:r>
            <a:r>
              <a:rPr lang="en-US" sz="2400" dirty="0"/>
              <a:t>Jer. 36:27-28, 32</a:t>
            </a:r>
          </a:p>
        </p:txBody>
      </p:sp>
      <p:sp>
        <p:nvSpPr>
          <p:cNvPr id="4" name="Slide Number Placeholder 3">
            <a:extLst>
              <a:ext uri="{FF2B5EF4-FFF2-40B4-BE49-F238E27FC236}">
                <a16:creationId xmlns:a16="http://schemas.microsoft.com/office/drawing/2014/main" id="{71CF9FC5-0D10-4A26-B13F-27378BE0478D}"/>
              </a:ext>
            </a:extLst>
          </p:cNvPr>
          <p:cNvSpPr>
            <a:spLocks noGrp="1"/>
          </p:cNvSpPr>
          <p:nvPr>
            <p:ph type="sldNum" sz="quarter" idx="12"/>
          </p:nvPr>
        </p:nvSpPr>
        <p:spPr/>
        <p:txBody>
          <a:bodyPr/>
          <a:lstStyle/>
          <a:p>
            <a:fld id="{41F2F8CC-1320-4674-9C61-B54388373F69}" type="slidenum">
              <a:rPr lang="en-US" altLang="en-US" smtClean="0"/>
              <a:pPr/>
              <a:t>27</a:t>
            </a:fld>
            <a:endParaRPr lang="en-US" altLang="en-US" dirty="0"/>
          </a:p>
        </p:txBody>
      </p:sp>
    </p:spTree>
    <p:extLst>
      <p:ext uri="{BB962C8B-B14F-4D97-AF65-F5344CB8AC3E}">
        <p14:creationId xmlns:p14="http://schemas.microsoft.com/office/powerpoint/2010/main" val="2253703061"/>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lide Number Placeholder 7">
            <a:extLst>
              <a:ext uri="{FF2B5EF4-FFF2-40B4-BE49-F238E27FC236}">
                <a16:creationId xmlns:a16="http://schemas.microsoft.com/office/drawing/2014/main" id="{9AA220D3-F643-47D0-8E3D-F15B6E0742F1}"/>
              </a:ext>
            </a:extLst>
          </p:cNvPr>
          <p:cNvSpPr>
            <a:spLocks noGrp="1"/>
          </p:cNvSpPr>
          <p:nvPr>
            <p:ph type="sldNum" sz="quarter" idx="12"/>
          </p:nvPr>
        </p:nvSpPr>
        <p:spPr/>
        <p:txBody>
          <a:bodyPr/>
          <a:lstStyle/>
          <a:p>
            <a:pPr fontAlgn="base">
              <a:spcBef>
                <a:spcPct val="0"/>
              </a:spcBef>
              <a:spcAft>
                <a:spcPct val="0"/>
              </a:spcAft>
            </a:pPr>
            <a:fld id="{EFD21ACA-2020-427F-87BC-CC24F1B48629}"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28</a:t>
            </a:fld>
            <a:endParaRPr lang="en-US" altLang="en-US">
              <a:solidFill>
                <a:srgbClr val="FFFFFF"/>
              </a:solidFill>
              <a:latin typeface="Tahoma" panose="020B0604030504040204" pitchFamily="34" charset="0"/>
              <a:cs typeface="Arial" panose="020B0604020202020204" pitchFamily="34" charset="0"/>
            </a:endParaRPr>
          </a:p>
        </p:txBody>
      </p:sp>
      <p:sp>
        <p:nvSpPr>
          <p:cNvPr id="95236" name="Rectangle 4">
            <a:extLst>
              <a:ext uri="{FF2B5EF4-FFF2-40B4-BE49-F238E27FC236}">
                <a16:creationId xmlns:a16="http://schemas.microsoft.com/office/drawing/2014/main" id="{573D938A-2A85-4DD0-B042-2105C5F65C19}"/>
              </a:ext>
            </a:extLst>
          </p:cNvPr>
          <p:cNvSpPr>
            <a:spLocks noGrp="1" noChangeArrowheads="1"/>
          </p:cNvSpPr>
          <p:nvPr>
            <p:ph type="title"/>
          </p:nvPr>
        </p:nvSpPr>
        <p:spPr>
          <a:xfrm>
            <a:off x="152400" y="144561"/>
            <a:ext cx="11887200" cy="1371601"/>
          </a:xfrm>
        </p:spPr>
        <p:txBody>
          <a:bodyPr/>
          <a:lstStyle/>
          <a:p>
            <a:pPr algn="l"/>
            <a:r>
              <a:rPr lang="en-US" altLang="en-US" sz="4000" dirty="0">
                <a:latin typeface="Agency FB" panose="020B0503020202020204" pitchFamily="34" charset="0"/>
              </a:rPr>
              <a:t>Bulla of Jeremiah’s Scribe</a:t>
            </a:r>
            <a:br>
              <a:rPr lang="en-US" altLang="en-US" sz="4000" dirty="0">
                <a:latin typeface="Agency FB" panose="020B0503020202020204" pitchFamily="34" charset="0"/>
              </a:rPr>
            </a:br>
            <a:r>
              <a:rPr lang="en-US" altLang="en-US" sz="2000" i="1" dirty="0">
                <a:latin typeface="Arial Narrow" panose="020B0606020202030204" pitchFamily="34" charset="0"/>
              </a:rPr>
              <a:t>In 1975, a hoard of more than 250 bullae (lumps of clay impressed with a seal) were discovered, one of them containing the name of Baruch ben Neriah (cf. Je. 36:4).</a:t>
            </a:r>
            <a:endParaRPr lang="en-US" altLang="en-US" sz="4000" dirty="0">
              <a:latin typeface="Agency FB" panose="020B0503020202020204" pitchFamily="34" charset="0"/>
            </a:endParaRPr>
          </a:p>
        </p:txBody>
      </p:sp>
      <p:sp>
        <p:nvSpPr>
          <p:cNvPr id="95240" name="Rectangle 8">
            <a:extLst>
              <a:ext uri="{FF2B5EF4-FFF2-40B4-BE49-F238E27FC236}">
                <a16:creationId xmlns:a16="http://schemas.microsoft.com/office/drawing/2014/main" id="{8DA33A55-3D4F-4AFA-9FAE-A677F6F7F3C9}"/>
              </a:ext>
            </a:extLst>
          </p:cNvPr>
          <p:cNvSpPr>
            <a:spLocks noGrp="1" noChangeArrowheads="1"/>
          </p:cNvSpPr>
          <p:nvPr>
            <p:ph type="body" sz="half" idx="1"/>
          </p:nvPr>
        </p:nvSpPr>
        <p:spPr>
          <a:xfrm>
            <a:off x="2400300" y="1681504"/>
            <a:ext cx="3657600" cy="2057400"/>
          </a:xfrm>
        </p:spPr>
        <p:txBody>
          <a:bodyPr/>
          <a:lstStyle/>
          <a:p>
            <a:pPr algn="r">
              <a:lnSpc>
                <a:spcPct val="90000"/>
              </a:lnSpc>
              <a:buFont typeface="Wingdings" panose="05000000000000000000" pitchFamily="2" charset="2"/>
              <a:buNone/>
            </a:pPr>
            <a:r>
              <a:rPr lang="en-US" altLang="en-US" sz="4000" dirty="0">
                <a:latin typeface="Freestyle Script" panose="030804020302050B0404" pitchFamily="66" charset="0"/>
              </a:rPr>
              <a:t>“Belonging to </a:t>
            </a:r>
            <a:r>
              <a:rPr lang="en-US" altLang="en-US" sz="4000" dirty="0" err="1">
                <a:latin typeface="Freestyle Script" panose="030804020302050B0404" pitchFamily="66" charset="0"/>
              </a:rPr>
              <a:t>Berekhyahu</a:t>
            </a:r>
            <a:endParaRPr lang="en-US" altLang="en-US" sz="4000" dirty="0">
              <a:latin typeface="Freestyle Script" panose="030804020302050B0404" pitchFamily="66" charset="0"/>
            </a:endParaRPr>
          </a:p>
          <a:p>
            <a:pPr algn="r">
              <a:lnSpc>
                <a:spcPct val="90000"/>
              </a:lnSpc>
              <a:buFont typeface="Wingdings" panose="05000000000000000000" pitchFamily="2" charset="2"/>
              <a:buNone/>
            </a:pPr>
            <a:r>
              <a:rPr lang="en-US" altLang="en-US" sz="4000" dirty="0">
                <a:latin typeface="Freestyle Script" panose="030804020302050B0404" pitchFamily="66" charset="0"/>
              </a:rPr>
              <a:t>ben </a:t>
            </a:r>
            <a:r>
              <a:rPr lang="en-US" altLang="en-US" sz="4000" dirty="0" err="1">
                <a:latin typeface="Freestyle Script" panose="030804020302050B0404" pitchFamily="66" charset="0"/>
              </a:rPr>
              <a:t>Neriyahu</a:t>
            </a:r>
            <a:endParaRPr lang="en-US" altLang="en-US" sz="4000" dirty="0">
              <a:latin typeface="Freestyle Script" panose="030804020302050B0404" pitchFamily="66" charset="0"/>
            </a:endParaRPr>
          </a:p>
          <a:p>
            <a:pPr algn="r">
              <a:lnSpc>
                <a:spcPct val="90000"/>
              </a:lnSpc>
              <a:buFont typeface="Wingdings" panose="05000000000000000000" pitchFamily="2" charset="2"/>
              <a:buNone/>
            </a:pPr>
            <a:r>
              <a:rPr lang="en-US" altLang="en-US" sz="4000" dirty="0">
                <a:latin typeface="Freestyle Script" panose="030804020302050B0404" pitchFamily="66" charset="0"/>
              </a:rPr>
              <a:t>The scribe”</a:t>
            </a:r>
          </a:p>
        </p:txBody>
      </p:sp>
      <p:pic>
        <p:nvPicPr>
          <p:cNvPr id="95239" name="Picture 7">
            <a:extLst>
              <a:ext uri="{FF2B5EF4-FFF2-40B4-BE49-F238E27FC236}">
                <a16:creationId xmlns:a16="http://schemas.microsoft.com/office/drawing/2014/main" id="{7A100C19-33BF-40DC-A18C-27A988F37853}"/>
              </a:ext>
            </a:extLst>
          </p:cNvPr>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6273017" y="1355273"/>
            <a:ext cx="5627666" cy="2709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42" name="Picture 10">
            <a:extLst>
              <a:ext uri="{FF2B5EF4-FFF2-40B4-BE49-F238E27FC236}">
                <a16:creationId xmlns:a16="http://schemas.microsoft.com/office/drawing/2014/main" id="{9151408F-1E06-417D-ACB0-3FE018758270}"/>
              </a:ext>
            </a:extLst>
          </p:cNvPr>
          <p:cNvPicPr>
            <a:picLocks noGrp="1" noChangeAspect="1" noChangeArrowheads="1"/>
          </p:cNvPicPr>
          <p:nvPr>
            <p:ph sz="quarter" idx="3"/>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6295825" y="4343301"/>
            <a:ext cx="3440174" cy="23083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43" name="Line 11">
            <a:extLst>
              <a:ext uri="{FF2B5EF4-FFF2-40B4-BE49-F238E27FC236}">
                <a16:creationId xmlns:a16="http://schemas.microsoft.com/office/drawing/2014/main" id="{4EBF04AE-5542-432A-8A26-37DA160D8C3B}"/>
              </a:ext>
            </a:extLst>
          </p:cNvPr>
          <p:cNvSpPr>
            <a:spLocks noChangeShapeType="1"/>
          </p:cNvSpPr>
          <p:nvPr/>
        </p:nvSpPr>
        <p:spPr bwMode="auto">
          <a:xfrm>
            <a:off x="2590800" y="2393303"/>
            <a:ext cx="335280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95245" name="Line 13">
            <a:extLst>
              <a:ext uri="{FF2B5EF4-FFF2-40B4-BE49-F238E27FC236}">
                <a16:creationId xmlns:a16="http://schemas.microsoft.com/office/drawing/2014/main" id="{13F5D451-3CD2-43A3-96BE-E6639B938A3B}"/>
              </a:ext>
            </a:extLst>
          </p:cNvPr>
          <p:cNvSpPr>
            <a:spLocks noChangeShapeType="1"/>
          </p:cNvSpPr>
          <p:nvPr/>
        </p:nvSpPr>
        <p:spPr bwMode="auto">
          <a:xfrm>
            <a:off x="2667000" y="3004457"/>
            <a:ext cx="327660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95247" name="Text Box 15">
            <a:extLst>
              <a:ext uri="{FF2B5EF4-FFF2-40B4-BE49-F238E27FC236}">
                <a16:creationId xmlns:a16="http://schemas.microsoft.com/office/drawing/2014/main" id="{C057CC4C-31FF-4B6E-919E-12FFDE270E5B}"/>
              </a:ext>
            </a:extLst>
          </p:cNvPr>
          <p:cNvSpPr txBox="1">
            <a:spLocks noChangeArrowheads="1"/>
          </p:cNvSpPr>
          <p:nvPr/>
        </p:nvSpPr>
        <p:spPr bwMode="auto">
          <a:xfrm>
            <a:off x="409769" y="4291367"/>
            <a:ext cx="564813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i="1" dirty="0">
                <a:solidFill>
                  <a:srgbClr val="FFFFFF"/>
                </a:solidFill>
                <a:latin typeface="Arial Narrow" panose="020B0606020202030204" pitchFamily="34" charset="0"/>
                <a:cs typeface="Arial" panose="020B0604020202020204" pitchFamily="34" charset="0"/>
              </a:rPr>
              <a:t>The hoard was discovered in October 1975 in the shop of an Arab antiquities dealer in East Jerusalem. Each bulla was about 1” across.  Such seals were used to secure important documents. They were baked hard in the fire that destroyed Jerusalem, 587-6 BC.</a:t>
            </a:r>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F4CD49D9-5547-4E64-9FA8-D04E1FA5DA6B}"/>
              </a:ext>
            </a:extLst>
          </p:cNvPr>
          <p:cNvSpPr>
            <a:spLocks noGrp="1"/>
          </p:cNvSpPr>
          <p:nvPr>
            <p:ph type="sldNum" sz="quarter" idx="12"/>
          </p:nvPr>
        </p:nvSpPr>
        <p:spPr/>
        <p:txBody>
          <a:bodyPr/>
          <a:lstStyle/>
          <a:p>
            <a:pPr fontAlgn="base">
              <a:spcBef>
                <a:spcPct val="0"/>
              </a:spcBef>
              <a:spcAft>
                <a:spcPct val="0"/>
              </a:spcAft>
            </a:pPr>
            <a:fld id="{2C54BD04-E07C-4FC5-8F9B-4C68CC825614}"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29</a:t>
            </a:fld>
            <a:endParaRPr lang="en-US" altLang="en-US">
              <a:solidFill>
                <a:srgbClr val="FFFFFF"/>
              </a:solidFill>
              <a:latin typeface="Tahoma" panose="020B0604030504040204" pitchFamily="34" charset="0"/>
              <a:cs typeface="Arial" panose="020B0604020202020204" pitchFamily="34" charset="0"/>
            </a:endParaRPr>
          </a:p>
        </p:txBody>
      </p:sp>
      <p:sp>
        <p:nvSpPr>
          <p:cNvPr id="172034" name="Rectangle 2">
            <a:extLst>
              <a:ext uri="{FF2B5EF4-FFF2-40B4-BE49-F238E27FC236}">
                <a16:creationId xmlns:a16="http://schemas.microsoft.com/office/drawing/2014/main" id="{18DA5339-13C6-4FB4-B48F-80FECEE88A23}"/>
              </a:ext>
            </a:extLst>
          </p:cNvPr>
          <p:cNvSpPr>
            <a:spLocks noGrp="1" noChangeArrowheads="1"/>
          </p:cNvSpPr>
          <p:nvPr>
            <p:ph type="title"/>
          </p:nvPr>
        </p:nvSpPr>
        <p:spPr>
          <a:xfrm>
            <a:off x="1981200" y="46137"/>
            <a:ext cx="8229600" cy="923731"/>
          </a:xfrm>
        </p:spPr>
        <p:txBody>
          <a:bodyPr/>
          <a:lstStyle/>
          <a:p>
            <a:r>
              <a:rPr lang="en-US" altLang="en-US" sz="4000" dirty="0">
                <a:solidFill>
                  <a:srgbClr val="CCFFFF"/>
                </a:solidFill>
                <a:latin typeface="Harlow Solid Italic" pitchFamily="82" charset="0"/>
              </a:rPr>
              <a:t>Two Biblical Signatures</a:t>
            </a:r>
          </a:p>
        </p:txBody>
      </p:sp>
      <p:sp>
        <p:nvSpPr>
          <p:cNvPr id="172038" name="Text Box 6">
            <a:extLst>
              <a:ext uri="{FF2B5EF4-FFF2-40B4-BE49-F238E27FC236}">
                <a16:creationId xmlns:a16="http://schemas.microsoft.com/office/drawing/2014/main" id="{904170DE-4F77-4F1E-B95C-42EE500CF33C}"/>
              </a:ext>
            </a:extLst>
          </p:cNvPr>
          <p:cNvSpPr txBox="1">
            <a:spLocks noChangeArrowheads="1"/>
          </p:cNvSpPr>
          <p:nvPr/>
        </p:nvSpPr>
        <p:spPr bwMode="auto">
          <a:xfrm>
            <a:off x="185057" y="5183724"/>
            <a:ext cx="568234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000" i="1" dirty="0">
                <a:solidFill>
                  <a:srgbClr val="FFFFFF"/>
                </a:solidFill>
                <a:latin typeface="Arial Narrow" panose="020B0606020202030204" pitchFamily="34" charset="0"/>
                <a:cs typeface="Arial" panose="020B0604020202020204" pitchFamily="34" charset="0"/>
              </a:rPr>
              <a:t>Seal impression of </a:t>
            </a:r>
            <a:r>
              <a:rPr lang="en-US" altLang="en-US" sz="2000" i="1" dirty="0" err="1">
                <a:solidFill>
                  <a:srgbClr val="FFFFFF"/>
                </a:solidFill>
                <a:latin typeface="Arial Narrow" panose="020B0606020202030204" pitchFamily="34" charset="0"/>
                <a:cs typeface="Arial" panose="020B0604020202020204" pitchFamily="34" charset="0"/>
              </a:rPr>
              <a:t>Yerahme’el</a:t>
            </a:r>
            <a:r>
              <a:rPr lang="en-US" altLang="en-US" sz="2000" i="1" dirty="0">
                <a:solidFill>
                  <a:srgbClr val="FFFFFF"/>
                </a:solidFill>
                <a:latin typeface="Arial Narrow" panose="020B0606020202030204" pitchFamily="34" charset="0"/>
                <a:cs typeface="Arial" panose="020B0604020202020204" pitchFamily="34" charset="0"/>
              </a:rPr>
              <a:t>, a member of the arresting party sent to arrest Jeremiah (cf. Je. 36:26). Discovered in the same hoard of bullae as the seal impression of Baruch.</a:t>
            </a:r>
          </a:p>
        </p:txBody>
      </p:sp>
      <p:sp>
        <p:nvSpPr>
          <p:cNvPr id="172039" name="Text Box 7">
            <a:extLst>
              <a:ext uri="{FF2B5EF4-FFF2-40B4-BE49-F238E27FC236}">
                <a16:creationId xmlns:a16="http://schemas.microsoft.com/office/drawing/2014/main" id="{BEFBCB75-F8C9-4974-B876-74F9C8B3D985}"/>
              </a:ext>
            </a:extLst>
          </p:cNvPr>
          <p:cNvSpPr txBox="1">
            <a:spLocks noChangeArrowheads="1"/>
          </p:cNvSpPr>
          <p:nvPr/>
        </p:nvSpPr>
        <p:spPr bwMode="auto">
          <a:xfrm>
            <a:off x="6324600" y="5179628"/>
            <a:ext cx="568234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000" i="1" dirty="0">
                <a:solidFill>
                  <a:srgbClr val="FFFFFF"/>
                </a:solidFill>
                <a:latin typeface="Arial Narrow" panose="020B0606020202030204" pitchFamily="34" charset="0"/>
                <a:cs typeface="Arial" panose="020B0604020202020204" pitchFamily="34" charset="0"/>
              </a:rPr>
              <a:t>Seal impression of </a:t>
            </a:r>
            <a:r>
              <a:rPr lang="en-US" altLang="en-US" sz="2000" i="1" dirty="0" err="1">
                <a:solidFill>
                  <a:srgbClr val="FFFFFF"/>
                </a:solidFill>
                <a:latin typeface="Arial Narrow" panose="020B0606020202030204" pitchFamily="34" charset="0"/>
                <a:cs typeface="Arial" panose="020B0604020202020204" pitchFamily="34" charset="0"/>
              </a:rPr>
              <a:t>Gemaryahu</a:t>
            </a:r>
            <a:r>
              <a:rPr lang="en-US" altLang="en-US" sz="2000" i="1" dirty="0">
                <a:solidFill>
                  <a:srgbClr val="FFFFFF"/>
                </a:solidFill>
                <a:latin typeface="Arial Narrow" panose="020B0606020202030204" pitchFamily="34" charset="0"/>
                <a:cs typeface="Arial" panose="020B0604020202020204" pitchFamily="34" charset="0"/>
              </a:rPr>
              <a:t>, son of </a:t>
            </a:r>
            <a:r>
              <a:rPr lang="en-US" altLang="en-US" sz="2000" i="1" dirty="0" err="1">
                <a:solidFill>
                  <a:srgbClr val="FFFFFF"/>
                </a:solidFill>
                <a:latin typeface="Arial Narrow" panose="020B0606020202030204" pitchFamily="34" charset="0"/>
                <a:cs typeface="Arial" panose="020B0604020202020204" pitchFamily="34" charset="0"/>
              </a:rPr>
              <a:t>Shaphan</a:t>
            </a:r>
            <a:r>
              <a:rPr lang="en-US" altLang="en-US" sz="2000" i="1" dirty="0">
                <a:solidFill>
                  <a:srgbClr val="FFFFFF"/>
                </a:solidFill>
                <a:latin typeface="Arial Narrow" panose="020B0606020202030204" pitchFamily="34" charset="0"/>
                <a:cs typeface="Arial" panose="020B0604020202020204" pitchFamily="34" charset="0"/>
              </a:rPr>
              <a:t>, the secretary in whose room the codified oracles of Jeremiah first were read (cf. Je. 36:10). Discovered by Yigal Shiloh among a hoard of 51 bullae.</a:t>
            </a:r>
          </a:p>
        </p:txBody>
      </p:sp>
      <p:sp>
        <p:nvSpPr>
          <p:cNvPr id="172040" name="Text Box 8">
            <a:extLst>
              <a:ext uri="{FF2B5EF4-FFF2-40B4-BE49-F238E27FC236}">
                <a16:creationId xmlns:a16="http://schemas.microsoft.com/office/drawing/2014/main" id="{D46C073E-7060-483A-B0F5-B26B8A0F7409}"/>
              </a:ext>
            </a:extLst>
          </p:cNvPr>
          <p:cNvSpPr txBox="1">
            <a:spLocks noChangeArrowheads="1"/>
          </p:cNvSpPr>
          <p:nvPr/>
        </p:nvSpPr>
        <p:spPr bwMode="auto">
          <a:xfrm>
            <a:off x="2022689" y="4307503"/>
            <a:ext cx="3810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i="1" dirty="0">
                <a:solidFill>
                  <a:srgbClr val="FF6600"/>
                </a:solidFill>
                <a:latin typeface="Brush Script MT" panose="03060802040406070304" pitchFamily="66" charset="0"/>
                <a:cs typeface="Arial" panose="020B0604020202020204" pitchFamily="34" charset="0"/>
              </a:rPr>
              <a:t>“Belonging to </a:t>
            </a:r>
            <a:r>
              <a:rPr lang="en-US" altLang="en-US" sz="2800" i="1" dirty="0" err="1">
                <a:solidFill>
                  <a:srgbClr val="FF6600"/>
                </a:solidFill>
                <a:latin typeface="Brush Script MT" panose="03060802040406070304" pitchFamily="66" charset="0"/>
                <a:cs typeface="Arial" panose="020B0604020202020204" pitchFamily="34" charset="0"/>
              </a:rPr>
              <a:t>Yerahme’el</a:t>
            </a:r>
            <a:r>
              <a:rPr lang="en-US" altLang="en-US" sz="2800" i="1" dirty="0">
                <a:solidFill>
                  <a:srgbClr val="FF6600"/>
                </a:solidFill>
                <a:latin typeface="Brush Script MT" panose="03060802040406070304" pitchFamily="66" charset="0"/>
                <a:cs typeface="Arial" panose="020B0604020202020204" pitchFamily="34" charset="0"/>
              </a:rPr>
              <a:t>, son of the king”</a:t>
            </a:r>
          </a:p>
        </p:txBody>
      </p:sp>
      <p:sp>
        <p:nvSpPr>
          <p:cNvPr id="172041" name="Text Box 9">
            <a:extLst>
              <a:ext uri="{FF2B5EF4-FFF2-40B4-BE49-F238E27FC236}">
                <a16:creationId xmlns:a16="http://schemas.microsoft.com/office/drawing/2014/main" id="{D429A96D-7AD0-47F4-AE2F-374390CE6492}"/>
              </a:ext>
            </a:extLst>
          </p:cNvPr>
          <p:cNvSpPr txBox="1">
            <a:spLocks noChangeArrowheads="1"/>
          </p:cNvSpPr>
          <p:nvPr/>
        </p:nvSpPr>
        <p:spPr bwMode="auto">
          <a:xfrm>
            <a:off x="6189306" y="4314797"/>
            <a:ext cx="3962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i="1" dirty="0">
                <a:solidFill>
                  <a:srgbClr val="FF6600"/>
                </a:solidFill>
                <a:latin typeface="Brush Script MT" panose="03060802040406070304" pitchFamily="66" charset="0"/>
                <a:cs typeface="Arial" panose="020B0604020202020204" pitchFamily="34" charset="0"/>
              </a:rPr>
              <a:t>“Belonging to </a:t>
            </a:r>
            <a:r>
              <a:rPr lang="en-US" altLang="en-US" sz="2800" i="1" dirty="0" err="1">
                <a:solidFill>
                  <a:srgbClr val="FF6600"/>
                </a:solidFill>
                <a:latin typeface="Brush Script MT" panose="03060802040406070304" pitchFamily="66" charset="0"/>
                <a:cs typeface="Arial" panose="020B0604020202020204" pitchFamily="34" charset="0"/>
              </a:rPr>
              <a:t>Gemaryahu</a:t>
            </a:r>
            <a:r>
              <a:rPr lang="en-US" altLang="en-US" sz="2800" i="1" dirty="0">
                <a:solidFill>
                  <a:srgbClr val="FF6600"/>
                </a:solidFill>
                <a:latin typeface="Brush Script MT" panose="03060802040406070304" pitchFamily="66" charset="0"/>
                <a:cs typeface="Arial" panose="020B0604020202020204" pitchFamily="34" charset="0"/>
              </a:rPr>
              <a:t>, son of </a:t>
            </a:r>
            <a:r>
              <a:rPr lang="en-US" altLang="en-US" sz="2800" i="1" dirty="0" err="1">
                <a:solidFill>
                  <a:srgbClr val="FF6600"/>
                </a:solidFill>
                <a:latin typeface="Brush Script MT" panose="03060802040406070304" pitchFamily="66" charset="0"/>
                <a:cs typeface="Arial" panose="020B0604020202020204" pitchFamily="34" charset="0"/>
              </a:rPr>
              <a:t>Shaphan</a:t>
            </a:r>
            <a:r>
              <a:rPr lang="en-US" altLang="en-US" sz="2800" i="1" dirty="0">
                <a:solidFill>
                  <a:srgbClr val="FF6600"/>
                </a:solidFill>
                <a:latin typeface="Brush Script MT" panose="03060802040406070304" pitchFamily="66" charset="0"/>
                <a:cs typeface="Arial" panose="020B0604020202020204" pitchFamily="34" charset="0"/>
              </a:rPr>
              <a:t>”</a:t>
            </a:r>
          </a:p>
        </p:txBody>
      </p:sp>
      <p:pic>
        <p:nvPicPr>
          <p:cNvPr id="172042" name="Picture 10">
            <a:extLst>
              <a:ext uri="{FF2B5EF4-FFF2-40B4-BE49-F238E27FC236}">
                <a16:creationId xmlns:a16="http://schemas.microsoft.com/office/drawing/2014/main" id="{4DD57EAB-94B3-4102-8B54-5267D1EA90F8}"/>
              </a:ext>
            </a:extLst>
          </p:cNvPr>
          <p:cNvPicPr>
            <a:picLocks noGrp="1" noChangeAspect="1" noChangeArrowheads="1"/>
          </p:cNvPicPr>
          <p:nvPr>
            <p:ph sz="half" idx="1"/>
          </p:nvPr>
        </p:nvPicPr>
        <p:blipFill>
          <a:blip r:embed="rId2">
            <a:lum contrast="18000"/>
            <a:extLst>
              <a:ext uri="{28A0092B-C50C-407E-A947-70E740481C1C}">
                <a14:useLocalDpi xmlns:a14="http://schemas.microsoft.com/office/drawing/2010/main"/>
              </a:ext>
            </a:extLst>
          </a:blip>
          <a:srcRect/>
          <a:stretch>
            <a:fillRect/>
          </a:stretch>
        </p:blipFill>
        <p:spPr>
          <a:xfrm>
            <a:off x="2295331" y="1076131"/>
            <a:ext cx="3309257" cy="33092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2043" name="Picture 11">
            <a:extLst>
              <a:ext uri="{FF2B5EF4-FFF2-40B4-BE49-F238E27FC236}">
                <a16:creationId xmlns:a16="http://schemas.microsoft.com/office/drawing/2014/main" id="{5710DD6E-F560-43C9-97D9-DC51874BBFDF}"/>
              </a:ext>
            </a:extLst>
          </p:cNvPr>
          <p:cNvPicPr>
            <a:picLocks noGrp="1" noChangeAspect="1" noChangeArrowheads="1"/>
          </p:cNvPicPr>
          <p:nvPr>
            <p:ph sz="half" idx="2"/>
          </p:nvPr>
        </p:nvPicPr>
        <p:blipFill>
          <a:blip r:embed="rId3">
            <a:lum bright="24000" contrast="12000"/>
            <a:extLst>
              <a:ext uri="{28A0092B-C50C-407E-A947-70E740481C1C}">
                <a14:useLocalDpi xmlns:a14="http://schemas.microsoft.com/office/drawing/2010/main"/>
              </a:ext>
            </a:extLst>
          </a:blip>
          <a:srcRect/>
          <a:stretch>
            <a:fillRect/>
          </a:stretch>
        </p:blipFill>
        <p:spPr>
          <a:xfrm>
            <a:off x="6456784" y="1081983"/>
            <a:ext cx="3567940" cy="3303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44" name="Rectangle 12">
            <a:extLst>
              <a:ext uri="{FF2B5EF4-FFF2-40B4-BE49-F238E27FC236}">
                <a16:creationId xmlns:a16="http://schemas.microsoft.com/office/drawing/2014/main" id="{2181D395-DBAA-4418-914D-656578B715CC}"/>
              </a:ext>
            </a:extLst>
          </p:cNvPr>
          <p:cNvSpPr>
            <a:spLocks noChangeArrowheads="1"/>
          </p:cNvSpPr>
          <p:nvPr/>
        </p:nvSpPr>
        <p:spPr bwMode="auto">
          <a:xfrm>
            <a:off x="5029200" y="3657600"/>
            <a:ext cx="152400" cy="304800"/>
          </a:xfrm>
          <a:prstGeom prst="rect">
            <a:avLst/>
          </a:prstGeom>
          <a:solidFill>
            <a:srgbClr val="D9EDB5"/>
          </a:solidFill>
          <a:ln w="9525">
            <a:solidFill>
              <a:srgbClr val="E2E89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043"/>
                                        </p:tgtEl>
                                        <p:attrNameLst>
                                          <p:attrName>style.visibility</p:attrName>
                                        </p:attrNameLst>
                                      </p:cBhvr>
                                      <p:to>
                                        <p:strVal val="visible"/>
                                      </p:to>
                                    </p:set>
                                    <p:animEffect transition="in" filter="dissolve">
                                      <p:cBhvr>
                                        <p:cTn id="7" dur="500"/>
                                        <p:tgtEl>
                                          <p:spTgt spid="172043"/>
                                        </p:tgtEl>
                                      </p:cBhvr>
                                    </p:animEffect>
                                  </p:childTnLst>
                                </p:cTn>
                              </p:par>
                              <p:par>
                                <p:cTn id="8" presetID="9" presetClass="entr" presetSubtype="0" fill="hold" nodeType="withEffect">
                                  <p:stCondLst>
                                    <p:cond delay="0"/>
                                  </p:stCondLst>
                                  <p:childTnLst>
                                    <p:set>
                                      <p:cBhvr>
                                        <p:cTn id="9" dur="1" fill="hold">
                                          <p:stCondLst>
                                            <p:cond delay="0"/>
                                          </p:stCondLst>
                                        </p:cTn>
                                        <p:tgtEl>
                                          <p:spTgt spid="172041">
                                            <p:txEl>
                                              <p:pRg st="0" end="0"/>
                                            </p:txEl>
                                          </p:spTgt>
                                        </p:tgtEl>
                                        <p:attrNameLst>
                                          <p:attrName>style.visibility</p:attrName>
                                        </p:attrNameLst>
                                      </p:cBhvr>
                                      <p:to>
                                        <p:strVal val="visible"/>
                                      </p:to>
                                    </p:set>
                                    <p:animEffect transition="in" filter="dissolve">
                                      <p:cBhvr>
                                        <p:cTn id="10" dur="500"/>
                                        <p:tgtEl>
                                          <p:spTgt spid="172041">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72039">
                                            <p:txEl>
                                              <p:pRg st="0" end="0"/>
                                            </p:txEl>
                                          </p:spTgt>
                                        </p:tgtEl>
                                        <p:attrNameLst>
                                          <p:attrName>style.visibility</p:attrName>
                                        </p:attrNameLst>
                                      </p:cBhvr>
                                      <p:to>
                                        <p:strVal val="visible"/>
                                      </p:to>
                                    </p:set>
                                    <p:animEffect transition="in" filter="dissolve">
                                      <p:cBhvr>
                                        <p:cTn id="13" dur="500"/>
                                        <p:tgtEl>
                                          <p:spTgt spid="1720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28BC7-F109-4DD0-9FBA-2029ED10D6FA}"/>
              </a:ext>
            </a:extLst>
          </p:cNvPr>
          <p:cNvSpPr>
            <a:spLocks noGrp="1"/>
          </p:cNvSpPr>
          <p:nvPr>
            <p:ph type="title"/>
          </p:nvPr>
        </p:nvSpPr>
        <p:spPr>
          <a:xfrm>
            <a:off x="5935578" y="609601"/>
            <a:ext cx="5694948" cy="1475873"/>
          </a:xfrm>
        </p:spPr>
        <p:txBody>
          <a:bodyPr/>
          <a:lstStyle/>
          <a:p>
            <a:r>
              <a:rPr lang="en-US" dirty="0">
                <a:solidFill>
                  <a:srgbClr val="C00000"/>
                </a:solidFill>
              </a:rPr>
              <a:t>Hittite Suzerainty Treaty</a:t>
            </a:r>
            <a:br>
              <a:rPr lang="en-US" dirty="0">
                <a:solidFill>
                  <a:srgbClr val="C00000"/>
                </a:solidFill>
              </a:rPr>
            </a:br>
            <a:r>
              <a:rPr lang="en-US" sz="2400" dirty="0">
                <a:solidFill>
                  <a:srgbClr val="C00000"/>
                </a:solidFill>
              </a:rPr>
              <a:t>(15</a:t>
            </a:r>
            <a:r>
              <a:rPr lang="en-US" sz="2400" baseline="30000" dirty="0">
                <a:solidFill>
                  <a:srgbClr val="C00000"/>
                </a:solidFill>
              </a:rPr>
              <a:t>th</a:t>
            </a:r>
            <a:r>
              <a:rPr lang="en-US" sz="2400" dirty="0">
                <a:solidFill>
                  <a:srgbClr val="C00000"/>
                </a:solidFill>
              </a:rPr>
              <a:t> century BC)</a:t>
            </a:r>
          </a:p>
        </p:txBody>
      </p:sp>
      <p:pic>
        <p:nvPicPr>
          <p:cNvPr id="4" name="Picture 7">
            <a:extLst>
              <a:ext uri="{FF2B5EF4-FFF2-40B4-BE49-F238E27FC236}">
                <a16:creationId xmlns:a16="http://schemas.microsoft.com/office/drawing/2014/main" id="{06937522-5108-4505-AD1C-E0A939498EC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732548" y="364957"/>
            <a:ext cx="3695261" cy="61280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55B722-F428-474D-9E8C-6560ED3897B8}"/>
              </a:ext>
            </a:extLst>
          </p:cNvPr>
          <p:cNvSpPr txBox="1"/>
          <p:nvPr/>
        </p:nvSpPr>
        <p:spPr>
          <a:xfrm>
            <a:off x="6096000" y="2085474"/>
            <a:ext cx="5534526" cy="3785652"/>
          </a:xfrm>
          <a:prstGeom prst="rect">
            <a:avLst/>
          </a:prstGeom>
          <a:noFill/>
        </p:spPr>
        <p:txBody>
          <a:bodyPr wrap="square" rtlCol="0">
            <a:spAutoFit/>
          </a:bodyPr>
          <a:lstStyle/>
          <a:p>
            <a:r>
              <a:rPr lang="en-US" sz="2400" b="1" dirty="0"/>
              <a:t>The form of this treaty parallels the form of the Book of Deuteronomy:</a:t>
            </a:r>
          </a:p>
          <a:p>
            <a:pPr marL="800100" lvl="1" indent="-342900">
              <a:buFont typeface="Arial" panose="020B0604020202020204" pitchFamily="34" charset="0"/>
              <a:buChar char="•"/>
            </a:pPr>
            <a:r>
              <a:rPr lang="en-US" sz="2400" i="1" dirty="0"/>
              <a:t>Preamble</a:t>
            </a:r>
          </a:p>
          <a:p>
            <a:pPr marL="800100" lvl="1" indent="-342900">
              <a:buFont typeface="Arial" panose="020B0604020202020204" pitchFamily="34" charset="0"/>
              <a:buChar char="•"/>
            </a:pPr>
            <a:r>
              <a:rPr lang="en-US" sz="2400" i="1" dirty="0"/>
              <a:t>Historical prologue</a:t>
            </a:r>
          </a:p>
          <a:p>
            <a:pPr marL="800100" lvl="1" indent="-342900">
              <a:buFont typeface="Arial" panose="020B0604020202020204" pitchFamily="34" charset="0"/>
              <a:buChar char="•"/>
            </a:pPr>
            <a:r>
              <a:rPr lang="en-US" sz="2400" i="1" dirty="0"/>
              <a:t>Stipulations</a:t>
            </a:r>
          </a:p>
          <a:p>
            <a:pPr marL="800100" lvl="1" indent="-342900">
              <a:buFont typeface="Arial" panose="020B0604020202020204" pitchFamily="34" charset="0"/>
              <a:buChar char="•"/>
            </a:pPr>
            <a:r>
              <a:rPr lang="en-US" sz="2400" i="1" dirty="0"/>
              <a:t>Deposit of the covenant document</a:t>
            </a:r>
          </a:p>
          <a:p>
            <a:pPr marL="800100" lvl="1" indent="-342900">
              <a:buFont typeface="Arial" panose="020B0604020202020204" pitchFamily="34" charset="0"/>
              <a:buChar char="•"/>
            </a:pPr>
            <a:r>
              <a:rPr lang="en-US" sz="2400" i="1" dirty="0"/>
              <a:t>Witnesses</a:t>
            </a:r>
          </a:p>
          <a:p>
            <a:pPr marL="800100" lvl="1" indent="-342900">
              <a:buFont typeface="Arial" panose="020B0604020202020204" pitchFamily="34" charset="0"/>
              <a:buChar char="•"/>
            </a:pPr>
            <a:r>
              <a:rPr lang="en-US" sz="2400" i="1" dirty="0"/>
              <a:t>Blessings and curses</a:t>
            </a:r>
          </a:p>
          <a:p>
            <a:endParaRPr lang="en-US" sz="2400" i="1" dirty="0"/>
          </a:p>
        </p:txBody>
      </p:sp>
      <p:sp>
        <p:nvSpPr>
          <p:cNvPr id="6" name="TextBox 5">
            <a:extLst>
              <a:ext uri="{FF2B5EF4-FFF2-40B4-BE49-F238E27FC236}">
                <a16:creationId xmlns:a16="http://schemas.microsoft.com/office/drawing/2014/main" id="{2A5DAD6A-681B-4B5F-9BB2-9C61D62751DD}"/>
              </a:ext>
            </a:extLst>
          </p:cNvPr>
          <p:cNvSpPr txBox="1"/>
          <p:nvPr/>
        </p:nvSpPr>
        <p:spPr>
          <a:xfrm>
            <a:off x="5748950" y="6029608"/>
            <a:ext cx="2308634" cy="276999"/>
          </a:xfrm>
          <a:prstGeom prst="rect">
            <a:avLst/>
          </a:prstGeom>
          <a:noFill/>
        </p:spPr>
        <p:txBody>
          <a:bodyPr wrap="square" rtlCol="0">
            <a:spAutoFit/>
          </a:bodyPr>
          <a:lstStyle/>
          <a:p>
            <a:r>
              <a:rPr lang="en-US" sz="1200" dirty="0"/>
              <a:t>British Museum, London</a:t>
            </a:r>
          </a:p>
        </p:txBody>
      </p:sp>
    </p:spTree>
    <p:extLst>
      <p:ext uri="{BB962C8B-B14F-4D97-AF65-F5344CB8AC3E}">
        <p14:creationId xmlns:p14="http://schemas.microsoft.com/office/powerpoint/2010/main" val="2732491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67F3D-8976-4E64-9A85-0707378D2017}"/>
              </a:ext>
            </a:extLst>
          </p:cNvPr>
          <p:cNvSpPr>
            <a:spLocks noGrp="1"/>
          </p:cNvSpPr>
          <p:nvPr>
            <p:ph idx="1"/>
          </p:nvPr>
        </p:nvSpPr>
        <p:spPr>
          <a:xfrm>
            <a:off x="758889" y="443205"/>
            <a:ext cx="10979021" cy="6125546"/>
          </a:xfrm>
        </p:spPr>
        <p:txBody>
          <a:bodyPr/>
          <a:lstStyle/>
          <a:p>
            <a:pPr marL="0" indent="0">
              <a:buNone/>
            </a:pPr>
            <a:r>
              <a:rPr lang="en-US" sz="2800" i="1" dirty="0">
                <a:solidFill>
                  <a:srgbClr val="FFFF66"/>
                </a:solidFill>
              </a:rPr>
              <a:t>Now the word of Yahweh came to me, saying,</a:t>
            </a:r>
          </a:p>
          <a:p>
            <a:pPr marL="0" indent="0">
              <a:buNone/>
            </a:pPr>
            <a:r>
              <a:rPr lang="en-US" sz="2800" i="1" dirty="0">
                <a:solidFill>
                  <a:srgbClr val="FFFF66"/>
                </a:solidFill>
              </a:rPr>
              <a:t>“Before I formed you in the womb I knew you,</a:t>
            </a:r>
          </a:p>
          <a:p>
            <a:pPr marL="0" indent="0">
              <a:buNone/>
            </a:pPr>
            <a:r>
              <a:rPr lang="en-US" sz="2800" i="1" dirty="0">
                <a:solidFill>
                  <a:srgbClr val="FFFF66"/>
                </a:solidFill>
              </a:rPr>
              <a:t>	and before you were born, I consecrated you;</a:t>
            </a:r>
          </a:p>
          <a:p>
            <a:pPr marL="0" indent="0">
              <a:buNone/>
            </a:pPr>
            <a:r>
              <a:rPr lang="en-US" sz="2800" i="1" dirty="0">
                <a:solidFill>
                  <a:srgbClr val="FFFF66"/>
                </a:solidFill>
              </a:rPr>
              <a:t>	I appointed you a prophet to the nations.”</a:t>
            </a:r>
            <a:endParaRPr lang="en-US" sz="2800" i="1" dirty="0"/>
          </a:p>
          <a:p>
            <a:pPr marL="0" indent="0">
              <a:buNone/>
            </a:pPr>
            <a:r>
              <a:rPr lang="en-US" sz="2800" i="1" dirty="0"/>
              <a:t>							</a:t>
            </a:r>
            <a:r>
              <a:rPr lang="en-US" sz="2800" dirty="0"/>
              <a:t>	</a:t>
            </a:r>
            <a:r>
              <a:rPr lang="en-US" sz="2400" dirty="0"/>
              <a:t>Jer. 1:4-5</a:t>
            </a:r>
          </a:p>
          <a:p>
            <a:pPr marL="0" indent="0">
              <a:buNone/>
            </a:pPr>
            <a:endParaRPr lang="en-US" sz="2800" dirty="0"/>
          </a:p>
          <a:p>
            <a:pPr marL="0" indent="0">
              <a:buNone/>
            </a:pPr>
            <a:r>
              <a:rPr lang="en-US" sz="2800" i="1" dirty="0">
                <a:solidFill>
                  <a:srgbClr val="FFFF66"/>
                </a:solidFill>
              </a:rPr>
              <a:t>Then Yahweh put out his hand and touched my mouth. And Yahweh said to me, “Behold, I have put my words in your mouth. See, I have set you this day over nations and over kingdoms, to pluck up and to break down, to destroy and to overthrow, to build and to plant.”</a:t>
            </a:r>
          </a:p>
          <a:p>
            <a:pPr marL="0" indent="0">
              <a:buNone/>
            </a:pPr>
            <a:r>
              <a:rPr lang="en-US" sz="2800" i="1" dirty="0">
                <a:solidFill>
                  <a:srgbClr val="FFFF66"/>
                </a:solidFill>
              </a:rPr>
              <a:t>								</a:t>
            </a:r>
            <a:r>
              <a:rPr lang="en-US" sz="2400" dirty="0"/>
              <a:t>Jer. 1:9-10</a:t>
            </a:r>
            <a:endParaRPr lang="en-US" sz="2400" i="1" dirty="0"/>
          </a:p>
        </p:txBody>
      </p:sp>
      <p:sp>
        <p:nvSpPr>
          <p:cNvPr id="4" name="Slide Number Placeholder 3">
            <a:extLst>
              <a:ext uri="{FF2B5EF4-FFF2-40B4-BE49-F238E27FC236}">
                <a16:creationId xmlns:a16="http://schemas.microsoft.com/office/drawing/2014/main" id="{5D394A8D-CE68-4DA0-923C-89F60861EB99}"/>
              </a:ext>
            </a:extLst>
          </p:cNvPr>
          <p:cNvSpPr>
            <a:spLocks noGrp="1"/>
          </p:cNvSpPr>
          <p:nvPr>
            <p:ph type="sldNum" sz="quarter" idx="12"/>
          </p:nvPr>
        </p:nvSpPr>
        <p:spPr/>
        <p:txBody>
          <a:bodyPr/>
          <a:lstStyle/>
          <a:p>
            <a:fld id="{D6F65FD9-A54A-4731-A106-F0E017844EEC}" type="slidenum">
              <a:rPr lang="en-US" altLang="en-US" smtClean="0"/>
              <a:pPr/>
              <a:t>30</a:t>
            </a:fld>
            <a:endParaRPr lang="en-US" altLang="en-US"/>
          </a:p>
        </p:txBody>
      </p:sp>
    </p:spTree>
    <p:extLst>
      <p:ext uri="{BB962C8B-B14F-4D97-AF65-F5344CB8AC3E}">
        <p14:creationId xmlns:p14="http://schemas.microsoft.com/office/powerpoint/2010/main" val="1374208113"/>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4" name="Picture 2">
            <a:extLst>
              <a:ext uri="{FF2B5EF4-FFF2-40B4-BE49-F238E27FC236}">
                <a16:creationId xmlns:a16="http://schemas.microsoft.com/office/drawing/2014/main" id="{DD7E1526-EE90-4585-81A9-204B6370CDF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825932" y="0"/>
            <a:ext cx="463105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6915" name="Text Box 3">
            <a:extLst>
              <a:ext uri="{FF2B5EF4-FFF2-40B4-BE49-F238E27FC236}">
                <a16:creationId xmlns:a16="http://schemas.microsoft.com/office/drawing/2014/main" id="{51F5C714-F794-470E-A788-4BBEEF351138}"/>
              </a:ext>
            </a:extLst>
          </p:cNvPr>
          <p:cNvSpPr txBox="1">
            <a:spLocks noChangeArrowheads="1"/>
          </p:cNvSpPr>
          <p:nvPr/>
        </p:nvSpPr>
        <p:spPr bwMode="auto">
          <a:xfrm>
            <a:off x="743019" y="153651"/>
            <a:ext cx="555055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Cooper Black" panose="0208090404030B020404" pitchFamily="18" charset="0"/>
                <a:ea typeface="+mn-ea"/>
                <a:cs typeface="Arial" panose="020B0604020202020204" pitchFamily="34" charset="0"/>
              </a:rPr>
              <a:t>The Almond Tree Branch</a:t>
            </a:r>
          </a:p>
        </p:txBody>
      </p:sp>
      <p:sp>
        <p:nvSpPr>
          <p:cNvPr id="166916" name="Text Box 4">
            <a:extLst>
              <a:ext uri="{FF2B5EF4-FFF2-40B4-BE49-F238E27FC236}">
                <a16:creationId xmlns:a16="http://schemas.microsoft.com/office/drawing/2014/main" id="{7FD404C3-FF67-40AD-9991-F1B907089366}"/>
              </a:ext>
            </a:extLst>
          </p:cNvPr>
          <p:cNvSpPr txBox="1">
            <a:spLocks noChangeArrowheads="1"/>
          </p:cNvSpPr>
          <p:nvPr/>
        </p:nvSpPr>
        <p:spPr bwMode="auto">
          <a:xfrm>
            <a:off x="1447800" y="1600201"/>
            <a:ext cx="4648200" cy="43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CC99"/>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Based on a pun in Hebrew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CC99"/>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(1:11-12):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CC99"/>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HebrewTh" pitchFamily="2" charset="0"/>
                <a:ea typeface="+mn-ea"/>
                <a:cs typeface="Arial" panose="020B0604020202020204" pitchFamily="34" charset="0"/>
              </a:rPr>
              <a:t>   dq2wa </a:t>
            </a:r>
            <a:r>
              <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a:t>
            </a:r>
            <a:r>
              <a:rPr kumimoji="0" lang="en-US" altLang="en-US" sz="24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shaqed</a:t>
            </a: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a:t>
            </a:r>
            <a:r>
              <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almond tree)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HebrewTh" pitchFamily="2" charset="0"/>
                <a:ea typeface="+mn-ea"/>
                <a:cs typeface="Arial" panose="020B0604020202020204" pitchFamily="34" charset="0"/>
              </a:rPr>
              <a:t>   dq2wo </a:t>
            </a:r>
            <a:r>
              <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a:t>
            </a:r>
            <a:r>
              <a:rPr kumimoji="0" lang="en-US" altLang="en-US" sz="24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shoqed</a:t>
            </a:r>
            <a:r>
              <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 watching)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Yahweh was “watching” to see that his Deuteronomic word was carried out.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166917" name="Text Box 5">
            <a:extLst>
              <a:ext uri="{FF2B5EF4-FFF2-40B4-BE49-F238E27FC236}">
                <a16:creationId xmlns:a16="http://schemas.microsoft.com/office/drawing/2014/main" id="{694627AF-69C3-4A03-B932-CA99FB4519FB}"/>
              </a:ext>
            </a:extLst>
          </p:cNvPr>
          <p:cNvSpPr txBox="1">
            <a:spLocks noChangeArrowheads="1"/>
          </p:cNvSpPr>
          <p:nvPr/>
        </p:nvSpPr>
        <p:spPr bwMode="auto">
          <a:xfrm>
            <a:off x="3505200" y="5867401"/>
            <a:ext cx="3276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Almond blossoms in Jerusalem</a:t>
            </a:r>
          </a:p>
        </p:txBody>
      </p:sp>
    </p:spTree>
    <p:extLst>
      <p:ext uri="{BB962C8B-B14F-4D97-AF65-F5344CB8AC3E}">
        <p14:creationId xmlns:p14="http://schemas.microsoft.com/office/powerpoint/2010/main" val="3200372513"/>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3EAA9DC-B8A1-4192-A302-C9D5FC965FD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B70AF7-D0EC-4654-90D7-161E2E2C0FCF}"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105474" name="Rectangle 2">
            <a:extLst>
              <a:ext uri="{FF2B5EF4-FFF2-40B4-BE49-F238E27FC236}">
                <a16:creationId xmlns:a16="http://schemas.microsoft.com/office/drawing/2014/main" id="{07F02BCF-C3C2-4E1A-8DB7-EE90CEB9D2D1}"/>
              </a:ext>
            </a:extLst>
          </p:cNvPr>
          <p:cNvSpPr>
            <a:spLocks noGrp="1" noChangeArrowheads="1"/>
          </p:cNvSpPr>
          <p:nvPr>
            <p:ph type="title"/>
          </p:nvPr>
        </p:nvSpPr>
        <p:spPr>
          <a:xfrm>
            <a:off x="7924799" y="1092255"/>
            <a:ext cx="3785938" cy="1712495"/>
          </a:xfrm>
        </p:spPr>
        <p:txBody>
          <a:bodyPr/>
          <a:lstStyle/>
          <a:p>
            <a:pPr algn="l"/>
            <a:r>
              <a:rPr lang="en-US" altLang="en-US" dirty="0">
                <a:latin typeface="Cooper Black" panose="0208090404030B020404" pitchFamily="18" charset="0"/>
              </a:rPr>
              <a:t>The Boiling Krater</a:t>
            </a:r>
          </a:p>
        </p:txBody>
      </p:sp>
      <p:sp>
        <p:nvSpPr>
          <p:cNvPr id="105477" name="Rectangle 5">
            <a:extLst>
              <a:ext uri="{FF2B5EF4-FFF2-40B4-BE49-F238E27FC236}">
                <a16:creationId xmlns:a16="http://schemas.microsoft.com/office/drawing/2014/main" id="{E8427A36-AFB2-46C2-903A-68A5B70FB5AF}"/>
              </a:ext>
            </a:extLst>
          </p:cNvPr>
          <p:cNvSpPr>
            <a:spLocks noGrp="1" noChangeArrowheads="1"/>
          </p:cNvSpPr>
          <p:nvPr>
            <p:ph type="body" sz="half" idx="2"/>
          </p:nvPr>
        </p:nvSpPr>
        <p:spPr>
          <a:xfrm>
            <a:off x="7924799" y="3183485"/>
            <a:ext cx="4267201" cy="2060320"/>
          </a:xfrm>
        </p:spPr>
        <p:txBody>
          <a:bodyPr/>
          <a:lstStyle/>
          <a:p>
            <a:pPr>
              <a:buFont typeface="Wingdings" panose="05000000000000000000" pitchFamily="2" charset="2"/>
              <a:buNone/>
            </a:pPr>
            <a:r>
              <a:rPr lang="en-US" altLang="en-US" sz="2800" b="1" dirty="0">
                <a:solidFill>
                  <a:srgbClr val="FFFF99"/>
                </a:solidFill>
                <a:latin typeface="Arial Narrow" panose="020B0606020202030204" pitchFamily="34" charset="0"/>
              </a:rPr>
              <a:t>The southward tilt </a:t>
            </a:r>
            <a:r>
              <a:rPr lang="en-US" altLang="en-US" sz="2400" dirty="0">
                <a:solidFill>
                  <a:srgbClr val="FFFF99"/>
                </a:solidFill>
                <a:latin typeface="Arial Narrow" panose="020B0606020202030204" pitchFamily="34" charset="0"/>
              </a:rPr>
              <a:t>(1:13-14)</a:t>
            </a:r>
            <a:r>
              <a:rPr lang="en-US" altLang="en-US" sz="2800" b="1" dirty="0">
                <a:solidFill>
                  <a:srgbClr val="FFFF99"/>
                </a:solidFill>
                <a:latin typeface="Arial Narrow" panose="020B0606020202030204" pitchFamily="34" charset="0"/>
              </a:rPr>
              <a:t> implies that the enemy is from the north </a:t>
            </a:r>
            <a:r>
              <a:rPr lang="en-US" altLang="en-US" sz="2400" dirty="0">
                <a:solidFill>
                  <a:srgbClr val="FFFF99"/>
                </a:solidFill>
                <a:latin typeface="Arial Narrow" panose="020B0606020202030204" pitchFamily="34" charset="0"/>
              </a:rPr>
              <a:t>(cf. 4:6; 6:1, 2; 10:22; 13:20; 25:9, etc.).</a:t>
            </a:r>
          </a:p>
        </p:txBody>
      </p:sp>
      <p:pic>
        <p:nvPicPr>
          <p:cNvPr id="105478" name="Picture 6">
            <a:extLst>
              <a:ext uri="{FF2B5EF4-FFF2-40B4-BE49-F238E27FC236}">
                <a16:creationId xmlns:a16="http://schemas.microsoft.com/office/drawing/2014/main" id="{8101E714-FF97-4BFB-88D7-7CC5F87878B9}"/>
              </a:ext>
            </a:extLst>
          </p:cNvPr>
          <p:cNvPicPr>
            <a:picLocks noGrp="1" noChangeAspect="1" noChangeArrowheads="1"/>
          </p:cNvPicPr>
          <p:nvPr>
            <p:ph sz="half" idx="1"/>
          </p:nvPr>
        </p:nvPicPr>
        <p:blipFill>
          <a:blip r:embed="rId2">
            <a:lum bright="6000" contrast="18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769068" y="625642"/>
            <a:ext cx="6832828" cy="51596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79" name="Text Box 7">
            <a:extLst>
              <a:ext uri="{FF2B5EF4-FFF2-40B4-BE49-F238E27FC236}">
                <a16:creationId xmlns:a16="http://schemas.microsoft.com/office/drawing/2014/main" id="{8BD79EF8-B8B0-4852-A8EE-D7BE48A073EA}"/>
              </a:ext>
            </a:extLst>
          </p:cNvPr>
          <p:cNvSpPr txBox="1">
            <a:spLocks noChangeArrowheads="1"/>
          </p:cNvSpPr>
          <p:nvPr/>
        </p:nvSpPr>
        <p:spPr bwMode="auto">
          <a:xfrm>
            <a:off x="1778669" y="5927725"/>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Cooking krater, </a:t>
            </a:r>
            <a:r>
              <a:rPr kumimoji="0" lang="en-US" altLang="en-US" sz="2000" b="0" i="1"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Negbite</a:t>
            </a:r>
            <a:r>
              <a:rPr kumimoji="0" lang="en-US" altLang="en-US" sz="20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pottery (handmade without a potter’s wheel)</a:t>
            </a:r>
          </a:p>
        </p:txBody>
      </p:sp>
    </p:spTree>
    <p:extLst>
      <p:ext uri="{BB962C8B-B14F-4D97-AF65-F5344CB8AC3E}">
        <p14:creationId xmlns:p14="http://schemas.microsoft.com/office/powerpoint/2010/main" val="726426565"/>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1A0AC6-78E3-4D06-B5CC-86D01581CD7E}"/>
              </a:ext>
            </a:extLst>
          </p:cNvPr>
          <p:cNvSpPr>
            <a:spLocks noGrp="1"/>
          </p:cNvSpPr>
          <p:nvPr>
            <p:ph idx="1"/>
          </p:nvPr>
        </p:nvSpPr>
        <p:spPr>
          <a:xfrm>
            <a:off x="609600" y="125966"/>
            <a:ext cx="10972800" cy="6601407"/>
          </a:xfrm>
        </p:spPr>
        <p:txBody>
          <a:bodyPr/>
          <a:lstStyle/>
          <a:p>
            <a:pPr marL="0" indent="0">
              <a:spcBef>
                <a:spcPts val="0"/>
              </a:spcBef>
              <a:buNone/>
            </a:pPr>
            <a:r>
              <a:rPr lang="en-US" sz="2800" i="1" dirty="0">
                <a:solidFill>
                  <a:srgbClr val="FFFF66"/>
                </a:solidFill>
              </a:rPr>
              <a:t>“Behold, I am bringing against you a nation from afar, O house of Israel,” declares Yahweh.</a:t>
            </a:r>
          </a:p>
          <a:p>
            <a:pPr marL="0" indent="0">
              <a:spcBef>
                <a:spcPts val="0"/>
              </a:spcBef>
              <a:buNone/>
            </a:pPr>
            <a:r>
              <a:rPr lang="en-US" sz="2800" i="1" dirty="0">
                <a:solidFill>
                  <a:srgbClr val="FFFF66"/>
                </a:solidFill>
              </a:rPr>
              <a:t>	“It is an enduring nation;</a:t>
            </a:r>
          </a:p>
          <a:p>
            <a:pPr marL="0" indent="0">
              <a:spcBef>
                <a:spcPts val="0"/>
              </a:spcBef>
              <a:buNone/>
            </a:pPr>
            <a:r>
              <a:rPr lang="en-US" sz="2800" i="1" dirty="0">
                <a:solidFill>
                  <a:srgbClr val="FFFF66"/>
                </a:solidFill>
              </a:rPr>
              <a:t>		It is an ancient nation, </a:t>
            </a:r>
          </a:p>
          <a:p>
            <a:pPr marL="0" indent="0">
              <a:spcBef>
                <a:spcPts val="0"/>
              </a:spcBef>
              <a:buNone/>
            </a:pPr>
            <a:r>
              <a:rPr lang="en-US" sz="2800" i="1" dirty="0">
                <a:solidFill>
                  <a:srgbClr val="FFFF66"/>
                </a:solidFill>
              </a:rPr>
              <a:t>			a nation whose language you do not know,</a:t>
            </a:r>
          </a:p>
          <a:p>
            <a:pPr marL="0" indent="0">
              <a:spcBef>
                <a:spcPts val="0"/>
              </a:spcBef>
              <a:buNone/>
            </a:pPr>
            <a:r>
              <a:rPr lang="en-US" sz="2800" i="1" dirty="0">
                <a:solidFill>
                  <a:srgbClr val="FFFF66"/>
                </a:solidFill>
              </a:rPr>
              <a:t>			nor can you understand what they say.</a:t>
            </a:r>
          </a:p>
          <a:p>
            <a:pPr marL="0" indent="0">
              <a:spcBef>
                <a:spcPts val="0"/>
              </a:spcBef>
              <a:buNone/>
            </a:pPr>
            <a:r>
              <a:rPr lang="en-US" sz="2800" i="1" dirty="0">
                <a:solidFill>
                  <a:srgbClr val="FFFF66"/>
                </a:solidFill>
              </a:rPr>
              <a:t>	Their quiver is like an open tomb;</a:t>
            </a:r>
          </a:p>
          <a:p>
            <a:pPr marL="0" indent="0">
              <a:spcBef>
                <a:spcPts val="0"/>
              </a:spcBef>
              <a:buNone/>
            </a:pPr>
            <a:r>
              <a:rPr lang="en-US" sz="2800" i="1" dirty="0">
                <a:solidFill>
                  <a:srgbClr val="FFFF66"/>
                </a:solidFill>
              </a:rPr>
              <a:t>		they are all mighty warriors.”</a:t>
            </a:r>
          </a:p>
          <a:p>
            <a:pPr marL="0" indent="0">
              <a:buNone/>
            </a:pPr>
            <a:r>
              <a:rPr lang="en-US" sz="2800" dirty="0">
                <a:solidFill>
                  <a:srgbClr val="FFFF66"/>
                </a:solidFill>
              </a:rPr>
              <a:t>							</a:t>
            </a:r>
            <a:r>
              <a:rPr lang="en-US" sz="2400" dirty="0"/>
              <a:t>	Jer. 5:15-16</a:t>
            </a:r>
          </a:p>
          <a:p>
            <a:pPr marL="0" indent="0">
              <a:spcBef>
                <a:spcPts val="0"/>
              </a:spcBef>
              <a:buNone/>
            </a:pPr>
            <a:r>
              <a:rPr lang="en-US" sz="2800" i="1" dirty="0">
                <a:solidFill>
                  <a:srgbClr val="FFFF66"/>
                </a:solidFill>
              </a:rPr>
              <a:t>“They lay hold on bow and javelin;</a:t>
            </a:r>
          </a:p>
          <a:p>
            <a:pPr marL="0" indent="0">
              <a:spcBef>
                <a:spcPts val="0"/>
              </a:spcBef>
              <a:buNone/>
            </a:pPr>
            <a:r>
              <a:rPr lang="en-US" sz="2800" i="1" dirty="0">
                <a:solidFill>
                  <a:srgbClr val="FFFF66"/>
                </a:solidFill>
              </a:rPr>
              <a:t>	they are cruel and have no mercy;</a:t>
            </a:r>
          </a:p>
          <a:p>
            <a:pPr marL="0" indent="0">
              <a:spcBef>
                <a:spcPts val="0"/>
              </a:spcBef>
              <a:buNone/>
            </a:pPr>
            <a:r>
              <a:rPr lang="en-US" sz="2800" i="1" dirty="0">
                <a:solidFill>
                  <a:srgbClr val="FFFF66"/>
                </a:solidFill>
              </a:rPr>
              <a:t>The sound of them is like the roaring sea;</a:t>
            </a:r>
          </a:p>
          <a:p>
            <a:pPr marL="0" indent="0">
              <a:spcBef>
                <a:spcPts val="0"/>
              </a:spcBef>
              <a:buNone/>
            </a:pPr>
            <a:r>
              <a:rPr lang="en-US" sz="2800" i="1" dirty="0">
                <a:solidFill>
                  <a:srgbClr val="FFFF66"/>
                </a:solidFill>
              </a:rPr>
              <a:t>	they ride on horses, set in array as a man for battle,</a:t>
            </a:r>
          </a:p>
          <a:p>
            <a:pPr marL="0" indent="0">
              <a:spcBef>
                <a:spcPts val="0"/>
              </a:spcBef>
              <a:buNone/>
            </a:pPr>
            <a:r>
              <a:rPr lang="en-US" sz="2800" i="1" dirty="0">
                <a:solidFill>
                  <a:srgbClr val="FFFF66"/>
                </a:solidFill>
              </a:rPr>
              <a:t>	against you, O daughter of Zion!”</a:t>
            </a:r>
          </a:p>
          <a:p>
            <a:pPr marL="0" indent="0">
              <a:spcBef>
                <a:spcPts val="0"/>
              </a:spcBef>
              <a:buNone/>
            </a:pPr>
            <a:r>
              <a:rPr lang="en-US" sz="2800" i="1" dirty="0">
                <a:solidFill>
                  <a:srgbClr val="FFFF66"/>
                </a:solidFill>
              </a:rPr>
              <a:t>								</a:t>
            </a:r>
            <a:r>
              <a:rPr lang="en-US" sz="2400" dirty="0"/>
              <a:t>Jer. 6:23</a:t>
            </a:r>
            <a:endParaRPr lang="en-US" sz="2400" i="1" dirty="0"/>
          </a:p>
        </p:txBody>
      </p:sp>
      <p:sp>
        <p:nvSpPr>
          <p:cNvPr id="4" name="Slide Number Placeholder 3">
            <a:extLst>
              <a:ext uri="{FF2B5EF4-FFF2-40B4-BE49-F238E27FC236}">
                <a16:creationId xmlns:a16="http://schemas.microsoft.com/office/drawing/2014/main" id="{ED4BB36B-F62B-41AC-8E9C-9715DCCF4252}"/>
              </a:ext>
            </a:extLst>
          </p:cNvPr>
          <p:cNvSpPr>
            <a:spLocks noGrp="1"/>
          </p:cNvSpPr>
          <p:nvPr>
            <p:ph type="sldNum" sz="quarter" idx="12"/>
          </p:nvPr>
        </p:nvSpPr>
        <p:spPr/>
        <p:txBody>
          <a:bodyPr/>
          <a:lstStyle/>
          <a:p>
            <a:fld id="{41F2F8CC-1320-4674-9C61-B54388373F69}" type="slidenum">
              <a:rPr lang="en-US" altLang="en-US" smtClean="0"/>
              <a:pPr/>
              <a:t>33</a:t>
            </a:fld>
            <a:endParaRPr lang="en-US" altLang="en-US" dirty="0"/>
          </a:p>
        </p:txBody>
      </p:sp>
    </p:spTree>
    <p:extLst>
      <p:ext uri="{BB962C8B-B14F-4D97-AF65-F5344CB8AC3E}">
        <p14:creationId xmlns:p14="http://schemas.microsoft.com/office/powerpoint/2010/main" val="3804200880"/>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850231" y="850232"/>
            <a:ext cx="10603831" cy="4143891"/>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342900" marR="0" lvl="0" indent="-342900" algn="just" rtl="0">
              <a:spcBef>
                <a:spcPts val="0"/>
              </a:spcBef>
              <a:spcAft>
                <a:spcPts val="300"/>
              </a:spcAft>
              <a:buFont typeface="Symbol" panose="05050102010706020507" pitchFamily="18" charset="2"/>
              <a:buChar char=""/>
              <a:tabLst>
                <a:tab pos="457200" algn="ctr"/>
              </a:tabLst>
            </a:pPr>
            <a:r>
              <a:rPr lang="en-US" sz="2800" i="1" spc="-15" dirty="0">
                <a:solidFill>
                  <a:srgbClr val="0070C0"/>
                </a:solidFill>
                <a:effectLst/>
                <a:latin typeface="Calibri" panose="020F0502020204030204" pitchFamily="34" charset="0"/>
                <a:ea typeface="Times New Roman" panose="02020603050405020304" pitchFamily="18" charset="0"/>
              </a:rPr>
              <a:t>What might God’s calling of Jeremiah, even before he was born, have to say about the value of prenatal life?</a:t>
            </a:r>
          </a:p>
          <a:p>
            <a:pPr marR="0" lvl="0" algn="just" rtl="0">
              <a:spcBef>
                <a:spcPts val="0"/>
              </a:spcBef>
              <a:spcAft>
                <a:spcPts val="300"/>
              </a:spcAft>
              <a:tabLst>
                <a:tab pos="457200" algn="ctr"/>
              </a:tabLst>
            </a:pPr>
            <a:endParaRPr lang="en-US" sz="2800" spc="-15"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300"/>
              </a:spcAft>
              <a:buFont typeface="Symbol" panose="05050102010706020507" pitchFamily="18" charset="2"/>
              <a:buChar char=""/>
              <a:tabLst>
                <a:tab pos="457200" algn="ctr"/>
              </a:tabLst>
            </a:pPr>
            <a:r>
              <a:rPr lang="en-US" sz="2800" i="1" spc="-15" dirty="0">
                <a:solidFill>
                  <a:srgbClr val="0070C0"/>
                </a:solidFill>
                <a:effectLst/>
                <a:latin typeface="Calibri" panose="020F0502020204030204" pitchFamily="34" charset="0"/>
                <a:ea typeface="Times New Roman" panose="02020603050405020304" pitchFamily="18" charset="0"/>
              </a:rPr>
              <a:t>Jesus was considered by some to be a return of the prophet Jeremiah (Mt.16:14). What was there about him and his message that may have reminded them of this ancient prophet?</a:t>
            </a:r>
            <a:endParaRPr lang="en-US" sz="2800" spc="-15"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466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AF3ED1C9-C714-4CE3-B95D-71894D756AC4}"/>
              </a:ext>
            </a:extLst>
          </p:cNvPr>
          <p:cNvSpPr>
            <a:spLocks noGrp="1" noChangeArrowheads="1"/>
          </p:cNvSpPr>
          <p:nvPr>
            <p:ph type="title"/>
          </p:nvPr>
        </p:nvSpPr>
        <p:spPr bwMode="auto">
          <a:xfrm>
            <a:off x="1905000" y="122237"/>
            <a:ext cx="8610600" cy="17065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defRPr/>
            </a:pPr>
            <a:r>
              <a:rPr lang="en-US" altLang="en-US" sz="3200" b="1" dirty="0">
                <a:latin typeface="Lucida Bright" pitchFamily="18" charset="0"/>
              </a:rPr>
              <a:t>COURTROOM LANGUAGE IN THE PROPHETS</a:t>
            </a:r>
            <a:r>
              <a:rPr lang="en-US" altLang="en-US" sz="3200" b="1" dirty="0"/>
              <a:t>—</a:t>
            </a:r>
            <a:r>
              <a:rPr lang="en-US" altLang="en-US" sz="3200" b="1" dirty="0">
                <a:latin typeface="Lucida Bright" pitchFamily="18" charset="0"/>
              </a:rPr>
              <a:t>THE COVENANT LAWSUIT</a:t>
            </a:r>
            <a:br>
              <a:rPr lang="en-US" altLang="en-US" sz="3600" dirty="0">
                <a:latin typeface="Lucida Bright" pitchFamily="18" charset="0"/>
              </a:rPr>
            </a:br>
            <a:r>
              <a:rPr lang="en-US" altLang="en-US" sz="2400" i="1" dirty="0"/>
              <a:t>“</a:t>
            </a:r>
            <a:r>
              <a:rPr lang="en-US" altLang="en-US" sz="2400" i="1" dirty="0">
                <a:latin typeface="Arial" panose="020B0604020202020204" pitchFamily="34" charset="0"/>
              </a:rPr>
              <a:t>Yahweh takes his place in court</a:t>
            </a:r>
            <a:r>
              <a:rPr lang="en-US" altLang="en-US" sz="2400" i="1" dirty="0"/>
              <a:t>”</a:t>
            </a:r>
            <a:r>
              <a:rPr lang="en-US" altLang="en-US" sz="2400" i="1" dirty="0">
                <a:latin typeface="Arial" panose="020B0604020202020204" pitchFamily="34" charset="0"/>
              </a:rPr>
              <a:t> (Is. 3:13ff.; Ho. 4:1; Mic. 6:1-2; Je. 2:9; Eze. 20:4)</a:t>
            </a:r>
          </a:p>
        </p:txBody>
      </p:sp>
      <p:sp>
        <p:nvSpPr>
          <p:cNvPr id="132099" name="Rectangle 3">
            <a:extLst>
              <a:ext uri="{FF2B5EF4-FFF2-40B4-BE49-F238E27FC236}">
                <a16:creationId xmlns:a16="http://schemas.microsoft.com/office/drawing/2014/main" id="{A780CD4C-D328-42DD-92B0-DB37D1080A9F}"/>
              </a:ext>
            </a:extLst>
          </p:cNvPr>
          <p:cNvSpPr>
            <a:spLocks noGrp="1"/>
          </p:cNvSpPr>
          <p:nvPr>
            <p:ph type="body" sz="half" idx="2"/>
          </p:nvPr>
        </p:nvSpPr>
        <p:spPr>
          <a:xfrm>
            <a:off x="6172200" y="2087562"/>
            <a:ext cx="4343400" cy="4648201"/>
          </a:xfrm>
        </p:spPr>
        <p:txBody>
          <a:bodyPr/>
          <a:lstStyle/>
          <a:p>
            <a:pPr>
              <a:buFont typeface="Wingdings" panose="05000000000000000000" pitchFamily="2" charset="2"/>
              <a:buNone/>
            </a:pPr>
            <a:r>
              <a:rPr lang="en-US" altLang="en-US" dirty="0">
                <a:solidFill>
                  <a:srgbClr val="FFFF99"/>
                </a:solidFill>
                <a:latin typeface="HebrewTh" pitchFamily="2" charset="0"/>
              </a:rPr>
              <a:t>bYR9</a:t>
            </a:r>
            <a:r>
              <a:rPr lang="en-US" altLang="en-US" dirty="0">
                <a:solidFill>
                  <a:srgbClr val="FFFF99"/>
                </a:solidFill>
                <a:latin typeface="Eras Demi ITC" panose="020B0805030504020804" pitchFamily="34" charset="0"/>
              </a:rPr>
              <a:t> </a:t>
            </a:r>
            <a:r>
              <a:rPr lang="en-US" altLang="en-US" dirty="0">
                <a:solidFill>
                  <a:srgbClr val="FFFF99"/>
                </a:solidFill>
                <a:latin typeface="Arial Rounded MT Bold" panose="020F0704030504030204" pitchFamily="34" charset="0"/>
              </a:rPr>
              <a:t>(</a:t>
            </a:r>
            <a:r>
              <a:rPr lang="en-US" altLang="en-US" i="1" dirty="0" err="1">
                <a:solidFill>
                  <a:srgbClr val="FFFF99"/>
                </a:solidFill>
                <a:latin typeface="Arial Rounded MT Bold" panose="020F0704030504030204" pitchFamily="34" charset="0"/>
              </a:rPr>
              <a:t>R</a:t>
            </a:r>
            <a:r>
              <a:rPr lang="en-US" altLang="en-US" i="1" dirty="0" err="1">
                <a:solidFill>
                  <a:srgbClr val="FFFF99"/>
                </a:solidFill>
              </a:rPr>
              <a:t>’</a:t>
            </a:r>
            <a:r>
              <a:rPr lang="en-US" altLang="en-US" i="1" dirty="0" err="1">
                <a:solidFill>
                  <a:srgbClr val="FFFF99"/>
                </a:solidFill>
                <a:latin typeface="Arial Rounded MT Bold" panose="020F0704030504030204" pitchFamily="34" charset="0"/>
              </a:rPr>
              <a:t>iv</a:t>
            </a:r>
            <a:r>
              <a:rPr lang="en-US" altLang="en-US" dirty="0">
                <a:solidFill>
                  <a:srgbClr val="FFFF99"/>
                </a:solidFill>
                <a:latin typeface="Arial Rounded MT Bold" panose="020F0704030504030204" pitchFamily="34" charset="0"/>
              </a:rPr>
              <a:t> = lawsuit)</a:t>
            </a:r>
          </a:p>
          <a:p>
            <a:r>
              <a:rPr lang="en-US" altLang="en-US" sz="2200" b="1" dirty="0">
                <a:latin typeface="Arial Narrow" panose="020B0606020202030204" pitchFamily="34" charset="0"/>
              </a:rPr>
              <a:t>Domestic (civil case)</a:t>
            </a:r>
          </a:p>
          <a:p>
            <a:r>
              <a:rPr lang="en-US" altLang="en-US" sz="2200" b="1" dirty="0">
                <a:latin typeface="Arial Narrow" panose="020B0606020202030204" pitchFamily="34" charset="0"/>
              </a:rPr>
              <a:t>Suzerainty-Vassal (international)</a:t>
            </a:r>
          </a:p>
          <a:p>
            <a:r>
              <a:rPr lang="en-US" altLang="en-US" sz="2200" b="1" dirty="0">
                <a:latin typeface="Arial Narrow" panose="020B0606020202030204" pitchFamily="34" charset="0"/>
              </a:rPr>
              <a:t>Covenant (human-divine)</a:t>
            </a:r>
          </a:p>
          <a:p>
            <a:pPr>
              <a:buFont typeface="Wingdings" panose="05000000000000000000" pitchFamily="2" charset="2"/>
              <a:buNone/>
            </a:pPr>
            <a:endParaRPr lang="en-US" altLang="en-US" sz="800" b="1" dirty="0">
              <a:latin typeface="Arial Narrow" panose="020B0606020202030204" pitchFamily="34" charset="0"/>
            </a:endParaRPr>
          </a:p>
          <a:p>
            <a:pPr>
              <a:buFont typeface="Wingdings" panose="05000000000000000000" pitchFamily="2" charset="2"/>
              <a:buNone/>
            </a:pPr>
            <a:r>
              <a:rPr lang="en-US" altLang="en-US" dirty="0">
                <a:solidFill>
                  <a:srgbClr val="FFFF99"/>
                </a:solidFill>
                <a:latin typeface="Arial Rounded MT Bold" panose="020F0704030504030204" pitchFamily="34" charset="0"/>
              </a:rPr>
              <a:t>FORM:</a:t>
            </a:r>
            <a:endParaRPr lang="en-US" altLang="en-US" sz="2200" dirty="0">
              <a:solidFill>
                <a:srgbClr val="FFFF99"/>
              </a:solidFill>
              <a:latin typeface="Arial Narrow" panose="020B0606020202030204" pitchFamily="34" charset="0"/>
            </a:endParaRPr>
          </a:p>
          <a:p>
            <a:r>
              <a:rPr lang="en-US" altLang="en-US" sz="2200" b="1" dirty="0">
                <a:latin typeface="Arial Narrow" panose="020B0606020202030204" pitchFamily="34" charset="0"/>
              </a:rPr>
              <a:t>Appeal to witnesses</a:t>
            </a:r>
          </a:p>
          <a:p>
            <a:r>
              <a:rPr lang="en-US" altLang="en-US" sz="2200" b="1" dirty="0">
                <a:latin typeface="Arial Narrow" panose="020B0606020202030204" pitchFamily="34" charset="0"/>
              </a:rPr>
              <a:t>Interrogation &amp; accusation</a:t>
            </a:r>
          </a:p>
          <a:p>
            <a:r>
              <a:rPr lang="en-US" altLang="en-US" sz="2200" b="1" dirty="0">
                <a:latin typeface="Arial Narrow" panose="020B0606020202030204" pitchFamily="34" charset="0"/>
              </a:rPr>
              <a:t>Review of past benefits</a:t>
            </a:r>
          </a:p>
          <a:p>
            <a:r>
              <a:rPr lang="en-US" altLang="en-US" sz="2200" b="1" dirty="0">
                <a:latin typeface="Arial Narrow" panose="020B0606020202030204" pitchFamily="34" charset="0"/>
              </a:rPr>
              <a:t>Warning about disloyalty</a:t>
            </a:r>
          </a:p>
          <a:p>
            <a:r>
              <a:rPr lang="en-US" altLang="en-US" sz="2200" b="1" dirty="0">
                <a:latin typeface="Arial Narrow" panose="020B0606020202030204" pitchFamily="34" charset="0"/>
              </a:rPr>
              <a:t>Declaration of guilt &amp; punishment</a:t>
            </a:r>
          </a:p>
        </p:txBody>
      </p:sp>
      <p:sp>
        <p:nvSpPr>
          <p:cNvPr id="132100" name="Text Box 4">
            <a:extLst>
              <a:ext uri="{FF2B5EF4-FFF2-40B4-BE49-F238E27FC236}">
                <a16:creationId xmlns:a16="http://schemas.microsoft.com/office/drawing/2014/main" id="{4D2933A7-42AE-4ACD-8A8E-32F18C122A5A}"/>
              </a:ext>
            </a:extLst>
          </p:cNvPr>
          <p:cNvSpPr txBox="1">
            <a:spLocks noChangeArrowheads="1"/>
          </p:cNvSpPr>
          <p:nvPr/>
        </p:nvSpPr>
        <p:spPr bwMode="auto">
          <a:xfrm>
            <a:off x="1905000" y="2285309"/>
            <a:ext cx="4038600" cy="4113212"/>
          </a:xfrm>
          <a:prstGeom prst="rect">
            <a:avLst/>
          </a:prstGeom>
          <a:solidFill>
            <a:srgbClr val="FFFF99"/>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a:solidFill>
                  <a:srgbClr val="644300"/>
                </a:solidFill>
                <a:latin typeface="HebrewTh" pitchFamily="2" charset="0"/>
              </a:rPr>
              <a:t>byr9 </a:t>
            </a:r>
            <a:r>
              <a:rPr lang="en-US" altLang="en-US" sz="2800" dirty="0">
                <a:solidFill>
                  <a:srgbClr val="644300"/>
                </a:solidFill>
                <a:latin typeface="Eras Demi ITC" panose="020B0805030504020804" pitchFamily="34" charset="0"/>
              </a:rPr>
              <a:t>(</a:t>
            </a:r>
            <a:r>
              <a:rPr lang="en-US" altLang="en-US" sz="2800" i="1" dirty="0" err="1">
                <a:solidFill>
                  <a:srgbClr val="644300"/>
                </a:solidFill>
                <a:latin typeface="Eras Demi ITC" panose="020B0805030504020804" pitchFamily="34" charset="0"/>
              </a:rPr>
              <a:t>r’iv</a:t>
            </a:r>
            <a:r>
              <a:rPr lang="en-US" altLang="en-US" sz="2800" dirty="0">
                <a:solidFill>
                  <a:srgbClr val="644300"/>
                </a:solidFill>
                <a:latin typeface="Eras Demi ITC" panose="020B0805030504020804" pitchFamily="34" charset="0"/>
              </a:rPr>
              <a:t> = lawsuit)</a:t>
            </a:r>
            <a:endParaRPr lang="en-US" altLang="en-US" sz="2800" dirty="0">
              <a:solidFill>
                <a:srgbClr val="644300"/>
              </a:solidFill>
              <a:latin typeface="Freestyle Script" panose="030804020302050B0404" pitchFamily="66" charset="0"/>
            </a:endParaRPr>
          </a:p>
          <a:p>
            <a:pPr eaLnBrk="1" hangingPunct="1">
              <a:spcBef>
                <a:spcPct val="50000"/>
              </a:spcBef>
            </a:pPr>
            <a:r>
              <a:rPr lang="en-US" altLang="en-US" sz="3200" dirty="0" err="1">
                <a:solidFill>
                  <a:srgbClr val="644300"/>
                </a:solidFill>
                <a:latin typeface="HebrewTh" pitchFamily="2" charset="0"/>
              </a:rPr>
              <a:t>FpawA</a:t>
            </a:r>
            <a:r>
              <a:rPr lang="en-US" altLang="en-US" sz="3200" dirty="0">
                <a:solidFill>
                  <a:srgbClr val="644300"/>
                </a:solidFill>
                <a:latin typeface="Eras Demi ITC" panose="020B0805030504020804" pitchFamily="34" charset="0"/>
              </a:rPr>
              <a:t> </a:t>
            </a:r>
            <a:r>
              <a:rPr lang="en-US" altLang="en-US" sz="2800" dirty="0">
                <a:solidFill>
                  <a:srgbClr val="644300"/>
                </a:solidFill>
                <a:latin typeface="Eras Demi ITC" panose="020B0805030504020804" pitchFamily="34" charset="0"/>
              </a:rPr>
              <a:t>(</a:t>
            </a:r>
            <a:r>
              <a:rPr lang="en-US" altLang="en-US" sz="2800" i="1" dirty="0" err="1">
                <a:solidFill>
                  <a:srgbClr val="644300"/>
                </a:solidFill>
                <a:latin typeface="Eras Demi ITC" panose="020B0805030504020804" pitchFamily="34" charset="0"/>
              </a:rPr>
              <a:t>shaphat</a:t>
            </a:r>
            <a:r>
              <a:rPr lang="en-US" altLang="en-US" sz="2800" i="1" dirty="0">
                <a:solidFill>
                  <a:srgbClr val="644300"/>
                </a:solidFill>
                <a:latin typeface="Eras Demi ITC" panose="020B0805030504020804" pitchFamily="34" charset="0"/>
              </a:rPr>
              <a:t> = </a:t>
            </a:r>
            <a:r>
              <a:rPr lang="en-US" altLang="en-US" sz="2800" dirty="0">
                <a:solidFill>
                  <a:srgbClr val="644300"/>
                </a:solidFill>
                <a:latin typeface="Eras Demi ITC" panose="020B0805030504020804" pitchFamily="34" charset="0"/>
              </a:rPr>
              <a:t>to settle a case)</a:t>
            </a:r>
            <a:endParaRPr lang="en-US" altLang="en-US" sz="2800" dirty="0">
              <a:solidFill>
                <a:srgbClr val="644300"/>
              </a:solidFill>
              <a:latin typeface="Freestyle Script" panose="030804020302050B0404" pitchFamily="66" charset="0"/>
            </a:endParaRPr>
          </a:p>
          <a:p>
            <a:pPr eaLnBrk="1" hangingPunct="1">
              <a:spcBef>
                <a:spcPct val="50000"/>
              </a:spcBef>
            </a:pPr>
            <a:r>
              <a:rPr lang="en-US" altLang="en-US" sz="3200" dirty="0">
                <a:solidFill>
                  <a:srgbClr val="644300"/>
                </a:solidFill>
                <a:latin typeface="HebrewTh" pitchFamily="2" charset="0"/>
              </a:rPr>
              <a:t>tOmcuf3</a:t>
            </a:r>
            <a:r>
              <a:rPr lang="en-US" altLang="en-US" sz="3200" dirty="0">
                <a:solidFill>
                  <a:srgbClr val="644300"/>
                </a:solidFill>
                <a:latin typeface="Eras Demi ITC" panose="020B0805030504020804" pitchFamily="34" charset="0"/>
              </a:rPr>
              <a:t> </a:t>
            </a:r>
            <a:r>
              <a:rPr lang="en-US" altLang="en-US" sz="2800" dirty="0">
                <a:solidFill>
                  <a:srgbClr val="644300"/>
                </a:solidFill>
                <a:latin typeface="Eras Demi ITC" panose="020B0805030504020804" pitchFamily="34" charset="0"/>
              </a:rPr>
              <a:t>(</a:t>
            </a:r>
            <a:r>
              <a:rPr lang="en-US" altLang="en-US" sz="2800" i="1" dirty="0">
                <a:solidFill>
                  <a:srgbClr val="644300"/>
                </a:solidFill>
                <a:latin typeface="Eras Demi ITC" panose="020B0805030504020804" pitchFamily="34" charset="0"/>
              </a:rPr>
              <a:t>‘</a:t>
            </a:r>
            <a:r>
              <a:rPr lang="en-US" altLang="en-US" sz="2800" i="1" dirty="0" err="1">
                <a:solidFill>
                  <a:srgbClr val="644300"/>
                </a:solidFill>
                <a:latin typeface="Eras Demi ITC" panose="020B0805030504020804" pitchFamily="34" charset="0"/>
              </a:rPr>
              <a:t>etsumoth</a:t>
            </a:r>
            <a:r>
              <a:rPr lang="en-US" altLang="en-US" sz="2800" i="1" dirty="0">
                <a:solidFill>
                  <a:srgbClr val="644300"/>
                </a:solidFill>
                <a:latin typeface="Eras Demi ITC" panose="020B0805030504020804" pitchFamily="34" charset="0"/>
              </a:rPr>
              <a:t> </a:t>
            </a:r>
            <a:r>
              <a:rPr lang="en-US" altLang="en-US" sz="2800" dirty="0">
                <a:solidFill>
                  <a:srgbClr val="644300"/>
                </a:solidFill>
                <a:latin typeface="Eras Demi ITC" panose="020B0805030504020804" pitchFamily="34" charset="0"/>
              </a:rPr>
              <a:t>= arguments)</a:t>
            </a:r>
            <a:endParaRPr lang="en-US" altLang="en-US" sz="2800" dirty="0">
              <a:solidFill>
                <a:srgbClr val="644300"/>
              </a:solidFill>
              <a:latin typeface="Freestyle Script" panose="030804020302050B0404" pitchFamily="66" charset="0"/>
            </a:endParaRPr>
          </a:p>
          <a:p>
            <a:pPr eaLnBrk="1" hangingPunct="1">
              <a:spcBef>
                <a:spcPct val="50000"/>
              </a:spcBef>
            </a:pPr>
            <a:r>
              <a:rPr lang="en-US" altLang="en-US" sz="3200" dirty="0">
                <a:solidFill>
                  <a:srgbClr val="644300"/>
                </a:solidFill>
                <a:latin typeface="HebrewTh" pitchFamily="2" charset="0"/>
              </a:rPr>
              <a:t>hHAk;v0An9 </a:t>
            </a:r>
            <a:r>
              <a:rPr lang="en-US" altLang="en-US" sz="2800" dirty="0">
                <a:solidFill>
                  <a:srgbClr val="644300"/>
                </a:solidFill>
                <a:latin typeface="Eras Demi ITC" panose="020B0805030504020804" pitchFamily="34" charset="0"/>
              </a:rPr>
              <a:t>(</a:t>
            </a:r>
            <a:r>
              <a:rPr lang="en-US" altLang="en-US" sz="2800" i="1" dirty="0" err="1">
                <a:solidFill>
                  <a:srgbClr val="644300"/>
                </a:solidFill>
                <a:latin typeface="Eras Demi ITC" panose="020B0805030504020804" pitchFamily="34" charset="0"/>
              </a:rPr>
              <a:t>niwwakeha</a:t>
            </a:r>
            <a:r>
              <a:rPr lang="en-US" altLang="en-US" sz="2800" dirty="0">
                <a:solidFill>
                  <a:srgbClr val="644300"/>
                </a:solidFill>
                <a:latin typeface="Eras Demi ITC" panose="020B0805030504020804" pitchFamily="34" charset="0"/>
              </a:rPr>
              <a:t> = subpoena)</a:t>
            </a:r>
            <a:endParaRPr lang="en-US" altLang="en-US" sz="2800" dirty="0">
              <a:solidFill>
                <a:srgbClr val="644300"/>
              </a:solidFill>
              <a:latin typeface="Freestyle Script" panose="030804020302050B0404" pitchFamily="66" charset="0"/>
            </a:endParaRPr>
          </a:p>
        </p:txBody>
      </p:sp>
      <p:sp>
        <p:nvSpPr>
          <p:cNvPr id="35845" name="Slide Number Placeholder 1">
            <a:extLst>
              <a:ext uri="{FF2B5EF4-FFF2-40B4-BE49-F238E27FC236}">
                <a16:creationId xmlns:a16="http://schemas.microsoft.com/office/drawing/2014/main" id="{DE34A915-46D7-4DD5-9A75-A09E6E962AF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0DA7D4-0FBB-464B-9FC3-F6991B5E88C0}" type="slidenum">
              <a:rPr lang="en-US" altLang="en-US">
                <a:solidFill>
                  <a:schemeClr val="tx2"/>
                </a:solidFill>
                <a:latin typeface="Book Antiqua" panose="02040602050305030304" pitchFamily="18" charset="0"/>
              </a:rPr>
              <a:pPr/>
              <a:t>35</a:t>
            </a:fld>
            <a:endParaRPr lang="en-US" altLang="en-US">
              <a:solidFill>
                <a:schemeClr val="tx2"/>
              </a:solidFill>
              <a:latin typeface="Book Antiqua" panose="0204060205030503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2100"/>
                                        </p:tgtEl>
                                        <p:attrNameLst>
                                          <p:attrName>style.visibility</p:attrName>
                                        </p:attrNameLst>
                                      </p:cBhvr>
                                      <p:to>
                                        <p:strVal val="visible"/>
                                      </p:to>
                                    </p:set>
                                    <p:animEffect transition="in" filter="dissolve">
                                      <p:cBhvr>
                                        <p:cTn id="7" dur="500"/>
                                        <p:tgtEl>
                                          <p:spTgt spid="132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32099">
                                            <p:txEl>
                                              <p:pRg st="0" end="0"/>
                                            </p:txEl>
                                          </p:spTgt>
                                        </p:tgtEl>
                                        <p:attrNameLst>
                                          <p:attrName>style.visibility</p:attrName>
                                        </p:attrNameLst>
                                      </p:cBhvr>
                                      <p:to>
                                        <p:strVal val="visible"/>
                                      </p:to>
                                    </p:set>
                                    <p:anim calcmode="lin" valueType="num">
                                      <p:cBhvr additive="base">
                                        <p:cTn id="12" dur="500" fill="hold"/>
                                        <p:tgtEl>
                                          <p:spTgt spid="13209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2099">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2099">
                                            <p:txEl>
                                              <p:pRg st="1" end="1"/>
                                            </p:txEl>
                                          </p:spTgt>
                                        </p:tgtEl>
                                        <p:attrNameLst>
                                          <p:attrName>style.visibility</p:attrName>
                                        </p:attrNameLst>
                                      </p:cBhvr>
                                      <p:to>
                                        <p:strVal val="visible"/>
                                      </p:to>
                                    </p:set>
                                    <p:anim calcmode="lin" valueType="num">
                                      <p:cBhvr additive="base">
                                        <p:cTn id="16" dur="500" fill="hold"/>
                                        <p:tgtEl>
                                          <p:spTgt spid="132099">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2099">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2099">
                                            <p:txEl>
                                              <p:pRg st="2" end="2"/>
                                            </p:txEl>
                                          </p:spTgt>
                                        </p:tgtEl>
                                        <p:attrNameLst>
                                          <p:attrName>style.visibility</p:attrName>
                                        </p:attrNameLst>
                                      </p:cBhvr>
                                      <p:to>
                                        <p:strVal val="visible"/>
                                      </p:to>
                                    </p:set>
                                    <p:anim calcmode="lin" valueType="num">
                                      <p:cBhvr additive="base">
                                        <p:cTn id="20" dur="500" fill="hold"/>
                                        <p:tgtEl>
                                          <p:spTgt spid="13209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2099">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2099">
                                            <p:txEl>
                                              <p:pRg st="3" end="3"/>
                                            </p:txEl>
                                          </p:spTgt>
                                        </p:tgtEl>
                                        <p:attrNameLst>
                                          <p:attrName>style.visibility</p:attrName>
                                        </p:attrNameLst>
                                      </p:cBhvr>
                                      <p:to>
                                        <p:strVal val="visible"/>
                                      </p:to>
                                    </p:set>
                                    <p:anim calcmode="lin" valueType="num">
                                      <p:cBhvr additive="base">
                                        <p:cTn id="24" dur="500" fill="hold"/>
                                        <p:tgtEl>
                                          <p:spTgt spid="132099">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2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32099">
                                            <p:txEl>
                                              <p:pRg st="5" end="5"/>
                                            </p:txEl>
                                          </p:spTgt>
                                        </p:tgtEl>
                                        <p:attrNameLst>
                                          <p:attrName>style.visibility</p:attrName>
                                        </p:attrNameLst>
                                      </p:cBhvr>
                                      <p:to>
                                        <p:strVal val="visible"/>
                                      </p:to>
                                    </p:set>
                                    <p:anim calcmode="lin" valueType="num">
                                      <p:cBhvr additive="base">
                                        <p:cTn id="30" dur="500" fill="hold"/>
                                        <p:tgtEl>
                                          <p:spTgt spid="132099">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32099">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2099">
                                            <p:txEl>
                                              <p:pRg st="6" end="6"/>
                                            </p:txEl>
                                          </p:spTgt>
                                        </p:tgtEl>
                                        <p:attrNameLst>
                                          <p:attrName>style.visibility</p:attrName>
                                        </p:attrNameLst>
                                      </p:cBhvr>
                                      <p:to>
                                        <p:strVal val="visible"/>
                                      </p:to>
                                    </p:set>
                                    <p:anim calcmode="lin" valueType="num">
                                      <p:cBhvr additive="base">
                                        <p:cTn id="34" dur="500" fill="hold"/>
                                        <p:tgtEl>
                                          <p:spTgt spid="132099">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32099">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2099">
                                            <p:txEl>
                                              <p:pRg st="7" end="7"/>
                                            </p:txEl>
                                          </p:spTgt>
                                        </p:tgtEl>
                                        <p:attrNameLst>
                                          <p:attrName>style.visibility</p:attrName>
                                        </p:attrNameLst>
                                      </p:cBhvr>
                                      <p:to>
                                        <p:strVal val="visible"/>
                                      </p:to>
                                    </p:set>
                                    <p:anim calcmode="lin" valueType="num">
                                      <p:cBhvr additive="base">
                                        <p:cTn id="38" dur="500" fill="hold"/>
                                        <p:tgtEl>
                                          <p:spTgt spid="132099">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2099">
                                            <p:txEl>
                                              <p:pRg st="7" end="7"/>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32099">
                                            <p:txEl>
                                              <p:pRg st="8" end="8"/>
                                            </p:txEl>
                                          </p:spTgt>
                                        </p:tgtEl>
                                        <p:attrNameLst>
                                          <p:attrName>style.visibility</p:attrName>
                                        </p:attrNameLst>
                                      </p:cBhvr>
                                      <p:to>
                                        <p:strVal val="visible"/>
                                      </p:to>
                                    </p:set>
                                    <p:anim calcmode="lin" valueType="num">
                                      <p:cBhvr additive="base">
                                        <p:cTn id="42" dur="500" fill="hold"/>
                                        <p:tgtEl>
                                          <p:spTgt spid="132099">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32099">
                                            <p:txEl>
                                              <p:pRg st="8" end="8"/>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32099">
                                            <p:txEl>
                                              <p:pRg st="9" end="9"/>
                                            </p:txEl>
                                          </p:spTgt>
                                        </p:tgtEl>
                                        <p:attrNameLst>
                                          <p:attrName>style.visibility</p:attrName>
                                        </p:attrNameLst>
                                      </p:cBhvr>
                                      <p:to>
                                        <p:strVal val="visible"/>
                                      </p:to>
                                    </p:set>
                                    <p:anim calcmode="lin" valueType="num">
                                      <p:cBhvr additive="base">
                                        <p:cTn id="46" dur="500" fill="hold"/>
                                        <p:tgtEl>
                                          <p:spTgt spid="132099">
                                            <p:txEl>
                                              <p:pRg st="9" end="9"/>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32099">
                                            <p:txEl>
                                              <p:pRg st="9" end="9"/>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32099">
                                            <p:txEl>
                                              <p:pRg st="10" end="10"/>
                                            </p:txEl>
                                          </p:spTgt>
                                        </p:tgtEl>
                                        <p:attrNameLst>
                                          <p:attrName>style.visibility</p:attrName>
                                        </p:attrNameLst>
                                      </p:cBhvr>
                                      <p:to>
                                        <p:strVal val="visible"/>
                                      </p:to>
                                    </p:set>
                                    <p:anim calcmode="lin" valueType="num">
                                      <p:cBhvr additive="base">
                                        <p:cTn id="50" dur="500" fill="hold"/>
                                        <p:tgtEl>
                                          <p:spTgt spid="132099">
                                            <p:txEl>
                                              <p:pRg st="10" end="1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3209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84481148-CE28-4078-9570-736869428E9D}"/>
              </a:ext>
            </a:extLst>
          </p:cNvPr>
          <p:cNvSpPr>
            <a:spLocks noGrp="1"/>
          </p:cNvSpPr>
          <p:nvPr>
            <p:ph type="sldNum" sz="quarter" idx="12"/>
          </p:nvPr>
        </p:nvSpPr>
        <p:spPr/>
        <p:txBody>
          <a:bodyPr/>
          <a:lstStyle/>
          <a:p>
            <a:pPr fontAlgn="base">
              <a:spcBef>
                <a:spcPct val="0"/>
              </a:spcBef>
              <a:spcAft>
                <a:spcPct val="0"/>
              </a:spcAft>
            </a:pPr>
            <a:fld id="{755BE302-C103-402D-906B-E852A67A718B}"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36</a:t>
            </a:fld>
            <a:endParaRPr lang="en-US" altLang="en-US">
              <a:solidFill>
                <a:srgbClr val="FFFFFF"/>
              </a:solidFill>
              <a:latin typeface="Tahoma" panose="020B0604030504040204" pitchFamily="34" charset="0"/>
              <a:cs typeface="Arial" panose="020B0604020202020204" pitchFamily="34" charset="0"/>
            </a:endParaRPr>
          </a:p>
        </p:txBody>
      </p:sp>
      <p:sp>
        <p:nvSpPr>
          <p:cNvPr id="134146" name="Rectangle 2">
            <a:extLst>
              <a:ext uri="{FF2B5EF4-FFF2-40B4-BE49-F238E27FC236}">
                <a16:creationId xmlns:a16="http://schemas.microsoft.com/office/drawing/2014/main" id="{3FC562A5-CDE4-4229-855A-676566693BD5}"/>
              </a:ext>
            </a:extLst>
          </p:cNvPr>
          <p:cNvSpPr>
            <a:spLocks noGrp="1" noChangeArrowheads="1"/>
          </p:cNvSpPr>
          <p:nvPr>
            <p:ph type="title" sz="quarter"/>
          </p:nvPr>
        </p:nvSpPr>
        <p:spPr>
          <a:xfrm>
            <a:off x="1981200" y="122237"/>
            <a:ext cx="8229600" cy="1143000"/>
          </a:xfrm>
        </p:spPr>
        <p:txBody>
          <a:bodyPr/>
          <a:lstStyle/>
          <a:p>
            <a:r>
              <a:rPr lang="en-US" altLang="en-US" dirty="0">
                <a:latin typeface="Lucida Bright" panose="02040602050505020304" pitchFamily="18" charset="0"/>
              </a:rPr>
              <a:t>YHWH and his Asherah</a:t>
            </a:r>
          </a:p>
        </p:txBody>
      </p:sp>
      <p:pic>
        <p:nvPicPr>
          <p:cNvPr id="134147" name="Picture 3">
            <a:extLst>
              <a:ext uri="{FF2B5EF4-FFF2-40B4-BE49-F238E27FC236}">
                <a16:creationId xmlns:a16="http://schemas.microsoft.com/office/drawing/2014/main" id="{1CE786F4-30A6-4AED-999E-F9BE0375AE55}"/>
              </a:ext>
            </a:extLst>
          </p:cNvPr>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1752600" y="1295401"/>
            <a:ext cx="4419600" cy="3306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4148" name="Picture 4">
            <a:extLst>
              <a:ext uri="{FF2B5EF4-FFF2-40B4-BE49-F238E27FC236}">
                <a16:creationId xmlns:a16="http://schemas.microsoft.com/office/drawing/2014/main" id="{EEDC962C-64C6-4364-B367-928FC09CFC41}"/>
              </a:ext>
            </a:extLst>
          </p:cNvPr>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6400800" y="1295400"/>
            <a:ext cx="4038600" cy="328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49" name="Text Box 5">
            <a:extLst>
              <a:ext uri="{FF2B5EF4-FFF2-40B4-BE49-F238E27FC236}">
                <a16:creationId xmlns:a16="http://schemas.microsoft.com/office/drawing/2014/main" id="{687C28B1-4036-4BFE-A98C-D39912B5401D}"/>
              </a:ext>
            </a:extLst>
          </p:cNvPr>
          <p:cNvSpPr txBox="1">
            <a:spLocks noChangeArrowheads="1"/>
          </p:cNvSpPr>
          <p:nvPr/>
        </p:nvSpPr>
        <p:spPr bwMode="auto">
          <a:xfrm>
            <a:off x="753979" y="4584700"/>
            <a:ext cx="1063591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400" dirty="0">
                <a:solidFill>
                  <a:srgbClr val="FFFFFF"/>
                </a:solidFill>
                <a:latin typeface="Arial Narrow" panose="020B0606020202030204" pitchFamily="34" charset="0"/>
                <a:cs typeface="Arial" panose="020B0604020202020204" pitchFamily="34" charset="0"/>
              </a:rPr>
              <a:t>Discovered on the wall of a tomb near Hebron, this inscription reads: “Blessed by Yahweh and by his </a:t>
            </a:r>
            <a:r>
              <a:rPr lang="en-US" altLang="en-US" sz="2400" dirty="0" err="1">
                <a:solidFill>
                  <a:srgbClr val="FFFFFF"/>
                </a:solidFill>
                <a:latin typeface="Arial Narrow" panose="020B0606020202030204" pitchFamily="34" charset="0"/>
                <a:cs typeface="Arial" panose="020B0604020202020204" pitchFamily="34" charset="0"/>
              </a:rPr>
              <a:t>asherah</a:t>
            </a:r>
            <a:r>
              <a:rPr lang="en-US" altLang="en-US" sz="2400" dirty="0">
                <a:solidFill>
                  <a:srgbClr val="FFFFFF"/>
                </a:solidFill>
                <a:latin typeface="Arial Narrow" panose="020B0606020202030204" pitchFamily="34" charset="0"/>
                <a:cs typeface="Arial" panose="020B0604020202020204" pitchFamily="34" charset="0"/>
              </a:rPr>
              <a:t>.”</a:t>
            </a:r>
          </a:p>
          <a:p>
            <a:pPr algn="ctr" fontAlgn="base">
              <a:spcBef>
                <a:spcPct val="50000"/>
              </a:spcBef>
              <a:spcAft>
                <a:spcPct val="0"/>
              </a:spcAft>
            </a:pPr>
            <a:r>
              <a:rPr lang="en-US" altLang="en-US" sz="2400" dirty="0">
                <a:solidFill>
                  <a:srgbClr val="FFFFFF"/>
                </a:solidFill>
                <a:latin typeface="Arial Narrow" panose="020B0606020202030204" pitchFamily="34" charset="0"/>
                <a:cs typeface="Arial" panose="020B0604020202020204" pitchFamily="34" charset="0"/>
              </a:rPr>
              <a:t>Both Scripture and archaeological evidence demonstrate that religious syncretism was a widespread phenomenon in Judah.</a:t>
            </a: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C7844B26-0848-4963-8053-D20A5307C4B3}"/>
              </a:ext>
            </a:extLst>
          </p:cNvPr>
          <p:cNvSpPr>
            <a:spLocks noGrp="1"/>
          </p:cNvSpPr>
          <p:nvPr>
            <p:ph type="sldNum" sz="quarter" idx="12"/>
          </p:nvPr>
        </p:nvSpPr>
        <p:spPr/>
        <p:txBody>
          <a:bodyPr/>
          <a:lstStyle/>
          <a:p>
            <a:pPr fontAlgn="base">
              <a:spcBef>
                <a:spcPct val="0"/>
              </a:spcBef>
              <a:spcAft>
                <a:spcPct val="0"/>
              </a:spcAft>
            </a:pPr>
            <a:fld id="{B6D06812-344E-4279-8B84-C3CDC3996543}"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37</a:t>
            </a:fld>
            <a:endParaRPr lang="en-US" altLang="en-US">
              <a:solidFill>
                <a:srgbClr val="FFFFFF"/>
              </a:solidFill>
              <a:latin typeface="Tahoma" panose="020B0604030504040204" pitchFamily="34" charset="0"/>
              <a:cs typeface="Arial" panose="020B0604020202020204" pitchFamily="34" charset="0"/>
            </a:endParaRPr>
          </a:p>
        </p:txBody>
      </p:sp>
      <p:sp>
        <p:nvSpPr>
          <p:cNvPr id="135170" name="Rectangle 2">
            <a:extLst>
              <a:ext uri="{FF2B5EF4-FFF2-40B4-BE49-F238E27FC236}">
                <a16:creationId xmlns:a16="http://schemas.microsoft.com/office/drawing/2014/main" id="{21678D7A-4A8E-4F1E-A7FD-5AEB8817828E}"/>
              </a:ext>
            </a:extLst>
          </p:cNvPr>
          <p:cNvSpPr>
            <a:spLocks noGrp="1" noChangeArrowheads="1"/>
          </p:cNvSpPr>
          <p:nvPr>
            <p:ph type="title"/>
          </p:nvPr>
        </p:nvSpPr>
        <p:spPr>
          <a:xfrm>
            <a:off x="336884" y="0"/>
            <a:ext cx="11582400" cy="2310064"/>
          </a:xfrm>
        </p:spPr>
        <p:txBody>
          <a:bodyPr/>
          <a:lstStyle/>
          <a:p>
            <a:r>
              <a:rPr lang="en-US" altLang="en-US" sz="4000" dirty="0">
                <a:latin typeface="Lucida Bright" panose="02040602050505020304" pitchFamily="18" charset="0"/>
              </a:rPr>
              <a:t>YHWH and his Asherah</a:t>
            </a:r>
            <a:br>
              <a:rPr lang="en-US" altLang="en-US" sz="4000" dirty="0"/>
            </a:br>
            <a:r>
              <a:rPr lang="en-US" altLang="en-US" sz="2000" b="1" i="1" dirty="0">
                <a:latin typeface="Arial Narrow" panose="020B0606020202030204" pitchFamily="34" charset="0"/>
              </a:rPr>
              <a:t>Fragments from a broken pithos (large pottery jar) excavated about 40 miles south of Kadesh reveal an enigmatic drawing showing a seated female musician accompanied by two figures, one apparently male and the other androgynous. The inscription across the top of the drawing reads: “I bless you by Yahweh of Samaria and by his </a:t>
            </a:r>
            <a:r>
              <a:rPr lang="en-US" altLang="en-US" sz="2000" b="1" i="1" dirty="0" err="1">
                <a:latin typeface="Arial Narrow" panose="020B0606020202030204" pitchFamily="34" charset="0"/>
              </a:rPr>
              <a:t>asherah</a:t>
            </a:r>
            <a:r>
              <a:rPr lang="en-US" altLang="en-US" sz="2000" b="1" i="1" dirty="0">
                <a:latin typeface="Arial Narrow" panose="020B0606020202030204" pitchFamily="34" charset="0"/>
              </a:rPr>
              <a:t>,” a further testimony to religious syncretism in Israel.</a:t>
            </a:r>
            <a:endParaRPr lang="en-US" altLang="en-US" sz="2000" b="1" dirty="0"/>
          </a:p>
        </p:txBody>
      </p:sp>
      <p:pic>
        <p:nvPicPr>
          <p:cNvPr id="135171" name="Picture 3">
            <a:extLst>
              <a:ext uri="{FF2B5EF4-FFF2-40B4-BE49-F238E27FC236}">
                <a16:creationId xmlns:a16="http://schemas.microsoft.com/office/drawing/2014/main" id="{70BAEB76-91D2-4AA6-9AAF-28BCB843A6E5}"/>
              </a:ext>
            </a:extLst>
          </p:cNvPr>
          <p:cNvPicPr>
            <a:picLocks noGrp="1" noChangeAspect="1" noChangeArrowheads="1"/>
          </p:cNvPicPr>
          <p:nvPr>
            <p:ph sz="half" idx="1"/>
          </p:nvPr>
        </p:nvPicPr>
        <p:blipFill>
          <a:blip r:embed="rId2">
            <a:lum bright="-6000"/>
            <a:extLst>
              <a:ext uri="{28A0092B-C50C-407E-A947-70E740481C1C}">
                <a14:useLocalDpi xmlns:a14="http://schemas.microsoft.com/office/drawing/2010/main"/>
              </a:ext>
            </a:extLst>
          </a:blip>
          <a:srcRect/>
          <a:stretch>
            <a:fillRect/>
          </a:stretch>
        </p:blipFill>
        <p:spPr>
          <a:xfrm>
            <a:off x="1379621" y="2418348"/>
            <a:ext cx="5029200" cy="3916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5172" name="Picture 4">
            <a:extLst>
              <a:ext uri="{FF2B5EF4-FFF2-40B4-BE49-F238E27FC236}">
                <a16:creationId xmlns:a16="http://schemas.microsoft.com/office/drawing/2014/main" id="{49945D9F-5779-493C-B988-DD30F4A70147}"/>
              </a:ext>
            </a:extLst>
          </p:cNvPr>
          <p:cNvPicPr>
            <a:picLocks noGrp="1" noChangeAspect="1" noChangeArrowheads="1"/>
          </p:cNvPicPr>
          <p:nvPr>
            <p:ph sz="half" idx="2"/>
          </p:nvPr>
        </p:nvPicPr>
        <p:blipFill>
          <a:blip r:embed="rId3" cstate="email">
            <a:lum bright="18000"/>
            <a:extLst>
              <a:ext uri="{28A0092B-C50C-407E-A947-70E740481C1C}">
                <a14:useLocalDpi xmlns:a14="http://schemas.microsoft.com/office/drawing/2010/main"/>
              </a:ext>
            </a:extLst>
          </a:blip>
          <a:srcRect/>
          <a:stretch>
            <a:fillRect/>
          </a:stretch>
        </p:blipFill>
        <p:spPr>
          <a:xfrm>
            <a:off x="6625390" y="2430381"/>
            <a:ext cx="3914273" cy="38687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E3A7-E854-4AF9-85AB-F2B6EAA8A681}"/>
              </a:ext>
            </a:extLst>
          </p:cNvPr>
          <p:cNvSpPr>
            <a:spLocks noGrp="1"/>
          </p:cNvSpPr>
          <p:nvPr>
            <p:ph type="title"/>
          </p:nvPr>
        </p:nvSpPr>
        <p:spPr/>
        <p:txBody>
          <a:bodyPr/>
          <a:lstStyle/>
          <a:p>
            <a:r>
              <a:rPr lang="en-US" dirty="0"/>
              <a:t>Divorce Court</a:t>
            </a:r>
          </a:p>
        </p:txBody>
      </p:sp>
      <p:sp>
        <p:nvSpPr>
          <p:cNvPr id="3" name="Content Placeholder 2">
            <a:extLst>
              <a:ext uri="{FF2B5EF4-FFF2-40B4-BE49-F238E27FC236}">
                <a16:creationId xmlns:a16="http://schemas.microsoft.com/office/drawing/2014/main" id="{33EF5AF9-7FCF-42F8-B7EB-D0996EA230B5}"/>
              </a:ext>
            </a:extLst>
          </p:cNvPr>
          <p:cNvSpPr>
            <a:spLocks noGrp="1"/>
          </p:cNvSpPr>
          <p:nvPr>
            <p:ph idx="1"/>
          </p:nvPr>
        </p:nvSpPr>
        <p:spPr/>
        <p:txBody>
          <a:bodyPr/>
          <a:lstStyle/>
          <a:p>
            <a:pPr marL="0" indent="0">
              <a:buNone/>
            </a:pPr>
            <a:r>
              <a:rPr lang="en-US" sz="2800" i="1" dirty="0">
                <a:solidFill>
                  <a:srgbClr val="FFFF66"/>
                </a:solidFill>
              </a:rPr>
              <a:t>Yahweh said to me in the days of king Josiah: “Have you seen what she did, that faithless one, Israel, how she went up on every high hill and under every green tree, and there played the whore? And I thought, ‘After she has done all this she will return to me,’ but she did not return, and her treacherous sister Judah saw it. She saw that for all the adulteries of that faithless one, Israel, I had sent her away with a decree of divorce. Yet her treacherous sister Judah did not fear, but she too went and played the whore.”</a:t>
            </a:r>
          </a:p>
          <a:p>
            <a:pPr marL="0" indent="0">
              <a:buNone/>
            </a:pPr>
            <a:r>
              <a:rPr lang="en-US" sz="2800" i="1" dirty="0">
                <a:solidFill>
                  <a:srgbClr val="FFFF66"/>
                </a:solidFill>
              </a:rPr>
              <a:t>								</a:t>
            </a:r>
            <a:r>
              <a:rPr lang="en-US" sz="2400" dirty="0"/>
              <a:t>Jer. 3:6-8</a:t>
            </a:r>
            <a:endParaRPr lang="en-US" sz="2400" i="1" dirty="0"/>
          </a:p>
        </p:txBody>
      </p:sp>
      <p:sp>
        <p:nvSpPr>
          <p:cNvPr id="4" name="Slide Number Placeholder 3">
            <a:extLst>
              <a:ext uri="{FF2B5EF4-FFF2-40B4-BE49-F238E27FC236}">
                <a16:creationId xmlns:a16="http://schemas.microsoft.com/office/drawing/2014/main" id="{ED325B1F-BE5B-4126-88B1-38ADE6045011}"/>
              </a:ext>
            </a:extLst>
          </p:cNvPr>
          <p:cNvSpPr>
            <a:spLocks noGrp="1"/>
          </p:cNvSpPr>
          <p:nvPr>
            <p:ph type="sldNum" sz="quarter" idx="12"/>
          </p:nvPr>
        </p:nvSpPr>
        <p:spPr/>
        <p:txBody>
          <a:bodyPr/>
          <a:lstStyle/>
          <a:p>
            <a:fld id="{D2ABF1FD-6DCC-41AD-BF2A-12D3E5D8F677}" type="slidenum">
              <a:rPr lang="en-US" altLang="en-US" smtClean="0"/>
              <a:pPr/>
              <a:t>38</a:t>
            </a:fld>
            <a:endParaRPr lang="en-US" altLang="en-US"/>
          </a:p>
        </p:txBody>
      </p:sp>
    </p:spTree>
    <p:extLst>
      <p:ext uri="{BB962C8B-B14F-4D97-AF65-F5344CB8AC3E}">
        <p14:creationId xmlns:p14="http://schemas.microsoft.com/office/powerpoint/2010/main" val="796806701"/>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79869E69-6D4A-420D-B584-C674193F40B4}"/>
              </a:ext>
            </a:extLst>
          </p:cNvPr>
          <p:cNvSpPr>
            <a:spLocks noGrp="1"/>
          </p:cNvSpPr>
          <p:nvPr>
            <p:ph type="sldNum" sz="quarter" idx="12"/>
          </p:nvPr>
        </p:nvSpPr>
        <p:spPr/>
        <p:txBody>
          <a:bodyPr/>
          <a:lstStyle/>
          <a:p>
            <a:pPr fontAlgn="base">
              <a:spcBef>
                <a:spcPct val="0"/>
              </a:spcBef>
              <a:spcAft>
                <a:spcPct val="0"/>
              </a:spcAft>
            </a:pPr>
            <a:fld id="{0A17786F-8FD8-401E-AFE7-5000A3C86B4E}"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39</a:t>
            </a:fld>
            <a:endParaRPr lang="en-US" altLang="en-US">
              <a:solidFill>
                <a:srgbClr val="FFFFFF"/>
              </a:solidFill>
              <a:latin typeface="Tahoma" panose="020B0604030504040204" pitchFamily="34" charset="0"/>
              <a:cs typeface="Arial" panose="020B0604020202020204" pitchFamily="34" charset="0"/>
            </a:endParaRPr>
          </a:p>
        </p:txBody>
      </p:sp>
      <p:sp>
        <p:nvSpPr>
          <p:cNvPr id="131074" name="Rectangle 2">
            <a:extLst>
              <a:ext uri="{FF2B5EF4-FFF2-40B4-BE49-F238E27FC236}">
                <a16:creationId xmlns:a16="http://schemas.microsoft.com/office/drawing/2014/main" id="{58CA5A53-2EB8-4374-B258-497DA0FCA730}"/>
              </a:ext>
            </a:extLst>
          </p:cNvPr>
          <p:cNvSpPr>
            <a:spLocks noGrp="1" noChangeArrowheads="1"/>
          </p:cNvSpPr>
          <p:nvPr>
            <p:ph type="title"/>
          </p:nvPr>
        </p:nvSpPr>
        <p:spPr/>
        <p:txBody>
          <a:bodyPr/>
          <a:lstStyle/>
          <a:p>
            <a:r>
              <a:rPr lang="en-US" altLang="en-US" sz="4000" dirty="0">
                <a:solidFill>
                  <a:srgbClr val="FFC000"/>
                </a:solidFill>
                <a:latin typeface="Agency FB" panose="020B0503020202020204" pitchFamily="34" charset="0"/>
              </a:rPr>
              <a:t>Vivid metaphors of adultery are given against the background of the Canaanite fertility cult</a:t>
            </a:r>
          </a:p>
        </p:txBody>
      </p:sp>
      <p:sp>
        <p:nvSpPr>
          <p:cNvPr id="131076" name="Rectangle 4">
            <a:extLst>
              <a:ext uri="{FF2B5EF4-FFF2-40B4-BE49-F238E27FC236}">
                <a16:creationId xmlns:a16="http://schemas.microsoft.com/office/drawing/2014/main" id="{42C39611-1E64-4C5E-9F2B-8E025C517A79}"/>
              </a:ext>
            </a:extLst>
          </p:cNvPr>
          <p:cNvSpPr>
            <a:spLocks noGrp="1" noChangeArrowheads="1"/>
          </p:cNvSpPr>
          <p:nvPr>
            <p:ph type="body" sz="half" idx="1"/>
          </p:nvPr>
        </p:nvSpPr>
        <p:spPr>
          <a:xfrm>
            <a:off x="1074821" y="1717676"/>
            <a:ext cx="4944979" cy="4606925"/>
          </a:xfrm>
        </p:spPr>
        <p:txBody>
          <a:bodyPr/>
          <a:lstStyle/>
          <a:p>
            <a:pPr>
              <a:buFont typeface="Wingdings" panose="05000000000000000000" pitchFamily="2" charset="2"/>
              <a:buNone/>
            </a:pPr>
            <a:r>
              <a:rPr lang="en-US" altLang="en-US" sz="2800" dirty="0">
                <a:solidFill>
                  <a:srgbClr val="FFFFCC"/>
                </a:solidFill>
                <a:latin typeface="Pristina" panose="03060402040406080204" pitchFamily="66" charset="0"/>
              </a:rPr>
              <a:t>Judah was like a faithless wife, brazen and unashamed </a:t>
            </a:r>
            <a:r>
              <a:rPr lang="en-US" altLang="en-US" sz="2000" dirty="0">
                <a:solidFill>
                  <a:srgbClr val="FFFFCC"/>
                </a:solidFill>
                <a:latin typeface="Arial Narrow" panose="020B0606020202030204" pitchFamily="34" charset="0"/>
              </a:rPr>
              <a:t>(3:2-5, 20).</a:t>
            </a:r>
          </a:p>
          <a:p>
            <a:pPr>
              <a:buFont typeface="Wingdings" panose="05000000000000000000" pitchFamily="2" charset="2"/>
              <a:buNone/>
            </a:pPr>
            <a:r>
              <a:rPr lang="en-US" altLang="en-US" sz="2800" dirty="0">
                <a:solidFill>
                  <a:srgbClr val="FFFFCC"/>
                </a:solidFill>
                <a:latin typeface="Pristina" panose="03060402040406080204" pitchFamily="66" charset="0"/>
              </a:rPr>
              <a:t>Israel and Judah were like two adulterous sisters </a:t>
            </a:r>
            <a:r>
              <a:rPr lang="en-US" altLang="en-US" sz="2000" dirty="0">
                <a:solidFill>
                  <a:srgbClr val="FFFFCC"/>
                </a:solidFill>
                <a:latin typeface="Arial Narrow" panose="020B0606020202030204" pitchFamily="34" charset="0"/>
              </a:rPr>
              <a:t>(3:6-10).</a:t>
            </a:r>
          </a:p>
          <a:p>
            <a:pPr>
              <a:buFont typeface="Wingdings" panose="05000000000000000000" pitchFamily="2" charset="2"/>
              <a:buNone/>
            </a:pPr>
            <a:r>
              <a:rPr lang="en-US" altLang="en-US" sz="2800" dirty="0">
                <a:solidFill>
                  <a:srgbClr val="FFFFCC"/>
                </a:solidFill>
                <a:latin typeface="Pristina" panose="03060402040406080204" pitchFamily="66" charset="0"/>
              </a:rPr>
              <a:t>Yahweh divorced Israel, the northern nation, sending her into exile </a:t>
            </a:r>
            <a:r>
              <a:rPr lang="en-US" altLang="en-US" sz="2000" dirty="0">
                <a:solidFill>
                  <a:srgbClr val="FFFFCC"/>
                </a:solidFill>
                <a:latin typeface="Arial Narrow" panose="020B0606020202030204" pitchFamily="34" charset="0"/>
              </a:rPr>
              <a:t>(3:8).</a:t>
            </a:r>
          </a:p>
          <a:p>
            <a:pPr>
              <a:buFont typeface="Wingdings" panose="05000000000000000000" pitchFamily="2" charset="2"/>
              <a:buNone/>
            </a:pPr>
            <a:r>
              <a:rPr lang="en-US" altLang="en-US" sz="2800" dirty="0">
                <a:solidFill>
                  <a:srgbClr val="FFFFCC"/>
                </a:solidFill>
                <a:latin typeface="Pristina" panose="03060402040406080204" pitchFamily="66" charset="0"/>
              </a:rPr>
              <a:t>Judah, because of her adultery, had no right to expect Yahweh to take her back </a:t>
            </a:r>
            <a:r>
              <a:rPr lang="en-US" altLang="en-US" sz="2000" dirty="0">
                <a:solidFill>
                  <a:srgbClr val="FFFFCC"/>
                </a:solidFill>
                <a:latin typeface="Arial Narrow" panose="020B0606020202030204" pitchFamily="34" charset="0"/>
              </a:rPr>
              <a:t>(3:1; cf. Dt. 24:1-4).</a:t>
            </a:r>
            <a:endParaRPr lang="en-US" altLang="en-US" sz="2800" dirty="0">
              <a:solidFill>
                <a:srgbClr val="FFFFCC"/>
              </a:solidFill>
              <a:latin typeface="Pristina" panose="03060402040406080204" pitchFamily="66" charset="0"/>
            </a:endParaRPr>
          </a:p>
        </p:txBody>
      </p:sp>
      <p:sp>
        <p:nvSpPr>
          <p:cNvPr id="131077" name="Rectangle 5">
            <a:extLst>
              <a:ext uri="{FF2B5EF4-FFF2-40B4-BE49-F238E27FC236}">
                <a16:creationId xmlns:a16="http://schemas.microsoft.com/office/drawing/2014/main" id="{B95EA5DA-E3A3-48BA-ACBC-D61CE6CB0E6B}"/>
              </a:ext>
            </a:extLst>
          </p:cNvPr>
          <p:cNvSpPr>
            <a:spLocks noGrp="1" noChangeArrowheads="1"/>
          </p:cNvSpPr>
          <p:nvPr>
            <p:ph type="body" sz="half" idx="2"/>
          </p:nvPr>
        </p:nvSpPr>
        <p:spPr>
          <a:xfrm>
            <a:off x="6396788" y="1850024"/>
            <a:ext cx="4944979" cy="3684503"/>
          </a:xfrm>
          <a:solidFill>
            <a:srgbClr val="003736"/>
          </a:solidFill>
          <a:ln w="38100">
            <a:solidFill>
              <a:srgbClr val="001414"/>
            </a:solidFill>
            <a:miter lim="800000"/>
            <a:headEnd/>
            <a:tailEnd/>
          </a:ln>
        </p:spPr>
        <p:txBody>
          <a:bodyPr/>
          <a:lstStyle/>
          <a:p>
            <a:pPr>
              <a:buFont typeface="Wingdings" panose="05000000000000000000" pitchFamily="2" charset="2"/>
              <a:buNone/>
            </a:pPr>
            <a:r>
              <a:rPr lang="en-US" altLang="en-US" sz="2800" i="1" dirty="0">
                <a:solidFill>
                  <a:srgbClr val="FFFF66"/>
                </a:solidFill>
                <a:latin typeface="Eras Demi ITC" panose="020B0805030504020804" pitchFamily="34" charset="0"/>
              </a:rPr>
              <a:t>In spite of the Deuteronomic code, Yahweh invited his unfaithful wife to return to him </a:t>
            </a:r>
            <a:r>
              <a:rPr lang="en-US" altLang="en-US" sz="2400" i="1" dirty="0">
                <a:solidFill>
                  <a:srgbClr val="FFFF66"/>
                </a:solidFill>
                <a:latin typeface="Arial Narrow" panose="020B0606020202030204" pitchFamily="34" charset="0"/>
              </a:rPr>
              <a:t>(3:12, 14, 22).</a:t>
            </a:r>
          </a:p>
          <a:p>
            <a:pPr>
              <a:buFont typeface="Wingdings" panose="05000000000000000000" pitchFamily="2" charset="2"/>
              <a:buNone/>
            </a:pPr>
            <a:r>
              <a:rPr lang="en-US" altLang="en-US" sz="2800" i="1" dirty="0">
                <a:solidFill>
                  <a:srgbClr val="FFFF66"/>
                </a:solidFill>
                <a:latin typeface="Eras Demi ITC" panose="020B0805030504020804" pitchFamily="34" charset="0"/>
              </a:rPr>
              <a:t>However, this return was to be only on </a:t>
            </a:r>
            <a:r>
              <a:rPr lang="en-US" altLang="en-US" sz="2800" i="1" u="sng" dirty="0">
                <a:solidFill>
                  <a:srgbClr val="FFFF66"/>
                </a:solidFill>
                <a:latin typeface="Eras Demi ITC" panose="020B0805030504020804" pitchFamily="34" charset="0"/>
              </a:rPr>
              <a:t>his</a:t>
            </a:r>
            <a:r>
              <a:rPr lang="en-US" altLang="en-US" sz="2800" i="1" dirty="0">
                <a:solidFill>
                  <a:srgbClr val="FFFF66"/>
                </a:solidFill>
                <a:latin typeface="Eras Demi ITC" panose="020B0805030504020804" pitchFamily="34" charset="0"/>
              </a:rPr>
              <a:t> terms </a:t>
            </a:r>
            <a:r>
              <a:rPr lang="en-US" altLang="en-US" sz="2400" i="1" dirty="0">
                <a:solidFill>
                  <a:srgbClr val="FFFF66"/>
                </a:solidFill>
                <a:latin typeface="Arial Narrow" panose="020B0606020202030204" pitchFamily="34" charset="0"/>
              </a:rPr>
              <a:t>(3:13; 4:1-4).</a:t>
            </a:r>
            <a:endParaRPr lang="en-US" altLang="en-US" sz="2800" i="1" dirty="0">
              <a:solidFill>
                <a:srgbClr val="FFFF66"/>
              </a:solidFill>
              <a:latin typeface="Eras Demi ITC" panose="020B08050305040208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31076">
                                            <p:txEl>
                                              <p:pRg st="0" end="0"/>
                                            </p:txEl>
                                          </p:spTgt>
                                        </p:tgtEl>
                                        <p:attrNameLst>
                                          <p:attrName>style.visibility</p:attrName>
                                        </p:attrNameLst>
                                      </p:cBhvr>
                                      <p:to>
                                        <p:strVal val="visible"/>
                                      </p:to>
                                    </p:set>
                                    <p:anim calcmode="lin" valueType="num">
                                      <p:cBhvr>
                                        <p:cTn id="7" dur="500" fill="hold"/>
                                        <p:tgtEl>
                                          <p:spTgt spid="13107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107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107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10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31076">
                                            <p:txEl>
                                              <p:pRg st="1" end="1"/>
                                            </p:txEl>
                                          </p:spTgt>
                                        </p:tgtEl>
                                        <p:attrNameLst>
                                          <p:attrName>style.visibility</p:attrName>
                                        </p:attrNameLst>
                                      </p:cBhvr>
                                      <p:to>
                                        <p:strVal val="visible"/>
                                      </p:to>
                                    </p:set>
                                    <p:anim calcmode="lin" valueType="num">
                                      <p:cBhvr>
                                        <p:cTn id="15" dur="500" fill="hold"/>
                                        <p:tgtEl>
                                          <p:spTgt spid="13107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3107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3107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310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31076">
                                            <p:txEl>
                                              <p:pRg st="2" end="2"/>
                                            </p:txEl>
                                          </p:spTgt>
                                        </p:tgtEl>
                                        <p:attrNameLst>
                                          <p:attrName>style.visibility</p:attrName>
                                        </p:attrNameLst>
                                      </p:cBhvr>
                                      <p:to>
                                        <p:strVal val="visible"/>
                                      </p:to>
                                    </p:set>
                                    <p:anim calcmode="lin" valueType="num">
                                      <p:cBhvr>
                                        <p:cTn id="23" dur="500" fill="hold"/>
                                        <p:tgtEl>
                                          <p:spTgt spid="13107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3107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3107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3107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31076">
                                            <p:txEl>
                                              <p:pRg st="3" end="3"/>
                                            </p:txEl>
                                          </p:spTgt>
                                        </p:tgtEl>
                                        <p:attrNameLst>
                                          <p:attrName>style.visibility</p:attrName>
                                        </p:attrNameLst>
                                      </p:cBhvr>
                                      <p:to>
                                        <p:strVal val="visible"/>
                                      </p:to>
                                    </p:set>
                                    <p:anim calcmode="lin" valueType="num">
                                      <p:cBhvr>
                                        <p:cTn id="31" dur="500" fill="hold"/>
                                        <p:tgtEl>
                                          <p:spTgt spid="13107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3107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3107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3107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1077">
                                            <p:bg/>
                                          </p:spTgt>
                                        </p:tgtEl>
                                        <p:attrNameLst>
                                          <p:attrName>style.visibility</p:attrName>
                                        </p:attrNameLst>
                                      </p:cBhvr>
                                      <p:to>
                                        <p:strVal val="visible"/>
                                      </p:to>
                                    </p:set>
                                    <p:animEffect transition="in" filter="randombar(horizontal)">
                                      <p:cBhvr>
                                        <p:cTn id="39" dur="500"/>
                                        <p:tgtEl>
                                          <p:spTgt spid="131077">
                                            <p:bg/>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31077">
                                            <p:txEl>
                                              <p:pRg st="0" end="0"/>
                                            </p:txEl>
                                          </p:spTgt>
                                        </p:tgtEl>
                                        <p:attrNameLst>
                                          <p:attrName>style.visibility</p:attrName>
                                        </p:attrNameLst>
                                      </p:cBhvr>
                                      <p:to>
                                        <p:strVal val="visible"/>
                                      </p:to>
                                    </p:set>
                                    <p:animEffect transition="in" filter="randombar(horizontal)">
                                      <p:cBhvr>
                                        <p:cTn id="42" dur="500"/>
                                        <p:tgtEl>
                                          <p:spTgt spid="131077">
                                            <p:txEl>
                                              <p:pRg st="0" end="0"/>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31077">
                                            <p:txEl>
                                              <p:pRg st="1" end="1"/>
                                            </p:txEl>
                                          </p:spTgt>
                                        </p:tgtEl>
                                        <p:attrNameLst>
                                          <p:attrName>style.visibility</p:attrName>
                                        </p:attrNameLst>
                                      </p:cBhvr>
                                      <p:to>
                                        <p:strVal val="visible"/>
                                      </p:to>
                                    </p:set>
                                    <p:animEffect transition="in" filter="randombar(horizontal)">
                                      <p:cBhvr>
                                        <p:cTn id="45" dur="500"/>
                                        <p:tgtEl>
                                          <p:spTgt spid="1310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7"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F0B4-A2C5-4D95-899A-7E0D527316A4}"/>
              </a:ext>
            </a:extLst>
          </p:cNvPr>
          <p:cNvSpPr>
            <a:spLocks noGrp="1"/>
          </p:cNvSpPr>
          <p:nvPr>
            <p:ph type="title"/>
          </p:nvPr>
        </p:nvSpPr>
        <p:spPr/>
        <p:txBody>
          <a:bodyPr/>
          <a:lstStyle/>
          <a:p>
            <a:r>
              <a:rPr lang="en-US" dirty="0">
                <a:solidFill>
                  <a:schemeClr val="tx1"/>
                </a:solidFill>
              </a:rPr>
              <a:t>TALKING POINTS</a:t>
            </a:r>
          </a:p>
        </p:txBody>
      </p:sp>
      <p:sp>
        <p:nvSpPr>
          <p:cNvPr id="3" name="Content Placeholder 2">
            <a:extLst>
              <a:ext uri="{FF2B5EF4-FFF2-40B4-BE49-F238E27FC236}">
                <a16:creationId xmlns:a16="http://schemas.microsoft.com/office/drawing/2014/main" id="{F6C6D091-F026-430F-A50F-5E12887715DA}"/>
              </a:ext>
            </a:extLst>
          </p:cNvPr>
          <p:cNvSpPr>
            <a:spLocks noGrp="1"/>
          </p:cNvSpPr>
          <p:nvPr>
            <p:ph idx="1"/>
          </p:nvPr>
        </p:nvSpPr>
        <p:spPr>
          <a:xfrm>
            <a:off x="1066800" y="1814362"/>
            <a:ext cx="9889958" cy="4281638"/>
          </a:xfrm>
        </p:spPr>
        <p:txBody>
          <a:bodyPr>
            <a:normAutofit fontScale="92500"/>
          </a:bodyPr>
          <a:lstStyle/>
          <a:p>
            <a:pPr marL="342900" marR="0" lvl="0" indent="-342900" rtl="0" fontAlgn="base">
              <a:spcBef>
                <a:spcPts val="670"/>
              </a:spcBef>
              <a:spcAft>
                <a:spcPts val="0"/>
              </a:spcAft>
              <a:buFont typeface="Symbol" panose="05050102010706020507" pitchFamily="18" charset="2"/>
              <a:buChar char=""/>
            </a:pPr>
            <a:r>
              <a:rPr lang="en-US" sz="2800" i="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Does it surprise you that God would use the ancient Near Eastern form of covenant as a basis for relationship with his people Israel?</a:t>
            </a:r>
          </a:p>
          <a:p>
            <a:pPr marL="0" marR="0" lvl="0" indent="0" rtl="0" fontAlgn="base">
              <a:spcBef>
                <a:spcPts val="670"/>
              </a:spcBef>
              <a:spcAft>
                <a:spcPts val="0"/>
              </a:spcAft>
              <a:buNone/>
            </a:pPr>
            <a:endParaRPr lang="en-US" sz="2800" dirty="0">
              <a:effectLst/>
              <a:latin typeface="Times New Roman" panose="02020603050405020304" pitchFamily="18" charset="0"/>
              <a:ea typeface="Times New Roman" panose="02020603050405020304" pitchFamily="18" charset="0"/>
            </a:endParaRPr>
          </a:p>
          <a:p>
            <a:pPr marL="342900" marR="0" lvl="0" indent="-342900" fontAlgn="base">
              <a:spcBef>
                <a:spcPts val="670"/>
              </a:spcBef>
              <a:spcAft>
                <a:spcPts val="0"/>
              </a:spcAft>
              <a:buFont typeface="Symbol" panose="05050102010706020507" pitchFamily="18" charset="2"/>
              <a:buChar char=""/>
            </a:pPr>
            <a:r>
              <a:rPr lang="en-US" sz="2800" i="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How would defining Israel as a covenant people help shape their identity for the future?</a:t>
            </a:r>
          </a:p>
          <a:p>
            <a:pPr marL="0" marR="0" lvl="0" indent="0" fontAlgn="base">
              <a:spcBef>
                <a:spcPts val="670"/>
              </a:spcBef>
              <a:spcAft>
                <a:spcPts val="0"/>
              </a:spcAft>
              <a:buNone/>
            </a:pPr>
            <a:endParaRPr lang="en-US" sz="2800" dirty="0">
              <a:effectLst/>
              <a:latin typeface="Times New Roman" panose="02020603050405020304" pitchFamily="18" charset="0"/>
              <a:ea typeface="Times New Roman" panose="02020603050405020304" pitchFamily="18" charset="0"/>
            </a:endParaRPr>
          </a:p>
          <a:p>
            <a:pPr marL="342900" marR="0" lvl="0" indent="-342900" fontAlgn="base">
              <a:spcBef>
                <a:spcPts val="670"/>
              </a:spcBef>
              <a:spcAft>
                <a:spcPts val="0"/>
              </a:spcAft>
              <a:buFont typeface="Symbol" panose="05050102010706020507" pitchFamily="18" charset="2"/>
              <a:buChar char=""/>
            </a:pPr>
            <a:r>
              <a:rPr lang="en-US" sz="2800" i="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How is the idea of covenant important for </a:t>
            </a:r>
            <a:r>
              <a:rPr lang="en-US" sz="2800" i="1" dirty="0">
                <a:solidFill>
                  <a:srgbClr val="0070C0"/>
                </a:solidFill>
                <a:latin typeface="Calibri" panose="020F0502020204030204" pitchFamily="34" charset="0"/>
                <a:ea typeface="Times New Roman" panose="02020603050405020304" pitchFamily="18" charset="0"/>
                <a:cs typeface="Arial" panose="020B0604020202020204" pitchFamily="34" charset="0"/>
              </a:rPr>
              <a:t>Christians</a:t>
            </a:r>
            <a:r>
              <a:rPr lang="en-US" sz="2800" i="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 beyond the ancient world of the Israelites?</a:t>
            </a:r>
            <a:endParaRPr lang="en-US" sz="2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86011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04314D40-7105-4E72-A9A4-EF0208D3E325}"/>
              </a:ext>
            </a:extLst>
          </p:cNvPr>
          <p:cNvSpPr>
            <a:spLocks noGrp="1"/>
          </p:cNvSpPr>
          <p:nvPr>
            <p:ph type="sldNum" sz="quarter" idx="12"/>
          </p:nvPr>
        </p:nvSpPr>
        <p:spPr/>
        <p:txBody>
          <a:bodyPr/>
          <a:lstStyle/>
          <a:p>
            <a:pPr fontAlgn="base">
              <a:spcBef>
                <a:spcPct val="0"/>
              </a:spcBef>
              <a:spcAft>
                <a:spcPct val="0"/>
              </a:spcAft>
            </a:pPr>
            <a:fld id="{9222BBFA-BE52-4C9C-A25A-F785A85D5653}"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40</a:t>
            </a:fld>
            <a:endParaRPr lang="en-US" altLang="en-US">
              <a:solidFill>
                <a:srgbClr val="FFFFFF"/>
              </a:solidFill>
              <a:latin typeface="Tahoma" panose="020B0604030504040204" pitchFamily="34" charset="0"/>
              <a:cs typeface="Arial" panose="020B0604020202020204" pitchFamily="34" charset="0"/>
            </a:endParaRPr>
          </a:p>
        </p:txBody>
      </p:sp>
      <p:sp>
        <p:nvSpPr>
          <p:cNvPr id="136194" name="Rectangle 2">
            <a:extLst>
              <a:ext uri="{FF2B5EF4-FFF2-40B4-BE49-F238E27FC236}">
                <a16:creationId xmlns:a16="http://schemas.microsoft.com/office/drawing/2014/main" id="{AD15AA40-0263-494C-B6CA-748B112CAC9C}"/>
              </a:ext>
            </a:extLst>
          </p:cNvPr>
          <p:cNvSpPr>
            <a:spLocks noGrp="1" noChangeArrowheads="1"/>
          </p:cNvSpPr>
          <p:nvPr>
            <p:ph type="title"/>
          </p:nvPr>
        </p:nvSpPr>
        <p:spPr>
          <a:xfrm>
            <a:off x="320842" y="-76201"/>
            <a:ext cx="6529137" cy="1423737"/>
          </a:xfrm>
        </p:spPr>
        <p:txBody>
          <a:bodyPr/>
          <a:lstStyle/>
          <a:p>
            <a:r>
              <a:rPr lang="en-US" altLang="en-US" sz="3600" dirty="0">
                <a:solidFill>
                  <a:srgbClr val="FF8D3F"/>
                </a:solidFill>
                <a:latin typeface="Jenkins v2.0" pitchFamily="2" charset="0"/>
              </a:rPr>
              <a:t>False Optimism in Judah</a:t>
            </a:r>
          </a:p>
        </p:txBody>
      </p:sp>
      <p:sp>
        <p:nvSpPr>
          <p:cNvPr id="136196" name="Rectangle 4">
            <a:extLst>
              <a:ext uri="{FF2B5EF4-FFF2-40B4-BE49-F238E27FC236}">
                <a16:creationId xmlns:a16="http://schemas.microsoft.com/office/drawing/2014/main" id="{71A40FC0-1AA8-4F3E-A130-84D437CBEBA7}"/>
              </a:ext>
            </a:extLst>
          </p:cNvPr>
          <p:cNvSpPr>
            <a:spLocks noGrp="1" noChangeArrowheads="1"/>
          </p:cNvSpPr>
          <p:nvPr>
            <p:ph type="body" sz="half" idx="1"/>
          </p:nvPr>
        </p:nvSpPr>
        <p:spPr>
          <a:xfrm>
            <a:off x="320841" y="1082351"/>
            <a:ext cx="6529137" cy="5653412"/>
          </a:xfrm>
        </p:spPr>
        <p:txBody>
          <a:bodyPr/>
          <a:lstStyle/>
          <a:p>
            <a:pPr>
              <a:lnSpc>
                <a:spcPct val="90000"/>
              </a:lnSpc>
              <a:buFont typeface="Wingdings" panose="05000000000000000000" pitchFamily="2" charset="2"/>
              <a:buNone/>
            </a:pPr>
            <a:r>
              <a:rPr lang="en-US" altLang="en-US" sz="2800" b="1" i="1" dirty="0">
                <a:solidFill>
                  <a:srgbClr val="FFFF66"/>
                </a:solidFill>
                <a:latin typeface="Arial Narrow" panose="020B0606020202030204" pitchFamily="34" charset="0"/>
              </a:rPr>
              <a:t>“They have lied about Yahweh; they said, ‘He will do nothing! No harm will come to us; we will never see sword or famine.”</a:t>
            </a:r>
          </a:p>
          <a:p>
            <a:pPr>
              <a:lnSpc>
                <a:spcPct val="90000"/>
              </a:lnSpc>
              <a:buFont typeface="Wingdings" panose="05000000000000000000" pitchFamily="2" charset="2"/>
              <a:buNone/>
            </a:pPr>
            <a:r>
              <a:rPr lang="en-US" altLang="en-US" sz="2400" dirty="0">
                <a:latin typeface="Arial Narrow" panose="020B0606020202030204" pitchFamily="34" charset="0"/>
              </a:rPr>
              <a:t>			        (Je. 5:12)</a:t>
            </a:r>
          </a:p>
          <a:p>
            <a:pPr>
              <a:lnSpc>
                <a:spcPct val="90000"/>
              </a:lnSpc>
              <a:buFont typeface="Wingdings" panose="05000000000000000000" pitchFamily="2" charset="2"/>
              <a:buNone/>
            </a:pPr>
            <a:endParaRPr lang="en-US" altLang="en-US" sz="2400" dirty="0">
              <a:latin typeface="Arial Narrow" panose="020B0606020202030204" pitchFamily="34" charset="0"/>
            </a:endParaRPr>
          </a:p>
          <a:p>
            <a:pPr>
              <a:lnSpc>
                <a:spcPct val="90000"/>
              </a:lnSpc>
              <a:buFont typeface="Wingdings" panose="05000000000000000000" pitchFamily="2" charset="2"/>
              <a:buNone/>
            </a:pPr>
            <a:r>
              <a:rPr lang="en-US" altLang="en-US" sz="2800" b="1" i="1" dirty="0">
                <a:solidFill>
                  <a:srgbClr val="FFFF66"/>
                </a:solidFill>
                <a:latin typeface="Arial Narrow" panose="020B0606020202030204" pitchFamily="34" charset="0"/>
              </a:rPr>
              <a:t>“Prophets and priests alike, all practice deceit. They dress the wound of my people as though it were not serious. ‘Peace, peace,’ they say, when there is no peace.”</a:t>
            </a:r>
          </a:p>
          <a:p>
            <a:pPr>
              <a:lnSpc>
                <a:spcPct val="90000"/>
              </a:lnSpc>
              <a:buFont typeface="Wingdings" panose="05000000000000000000" pitchFamily="2" charset="2"/>
              <a:buNone/>
            </a:pPr>
            <a:r>
              <a:rPr lang="en-US" altLang="en-US" sz="2400" dirty="0">
                <a:latin typeface="Arial Narrow" panose="020B0606020202030204" pitchFamily="34" charset="0"/>
              </a:rPr>
              <a:t>			        (Je.6:13b-14; </a:t>
            </a:r>
          </a:p>
          <a:p>
            <a:pPr>
              <a:lnSpc>
                <a:spcPct val="90000"/>
              </a:lnSpc>
              <a:buFont typeface="Wingdings" panose="05000000000000000000" pitchFamily="2" charset="2"/>
              <a:buNone/>
            </a:pPr>
            <a:r>
              <a:rPr lang="en-US" altLang="en-US" sz="2400" dirty="0">
                <a:latin typeface="Arial Narrow" panose="020B0606020202030204" pitchFamily="34" charset="0"/>
              </a:rPr>
              <a:t>			         cf. 8:10b-11)</a:t>
            </a:r>
          </a:p>
          <a:p>
            <a:pPr>
              <a:lnSpc>
                <a:spcPct val="90000"/>
              </a:lnSpc>
              <a:buFont typeface="Wingdings" panose="05000000000000000000" pitchFamily="2" charset="2"/>
              <a:buNone/>
            </a:pPr>
            <a:endParaRPr lang="en-US" altLang="en-US" sz="800" dirty="0">
              <a:latin typeface="Arial Narrow" panose="020B0606020202030204" pitchFamily="34" charset="0"/>
            </a:endParaRPr>
          </a:p>
          <a:p>
            <a:pPr>
              <a:lnSpc>
                <a:spcPct val="90000"/>
              </a:lnSpc>
              <a:buFont typeface="Wingdings" panose="05000000000000000000" pitchFamily="2" charset="2"/>
              <a:buNone/>
            </a:pPr>
            <a:r>
              <a:rPr lang="en-US" altLang="en-US" sz="2800" dirty="0">
                <a:solidFill>
                  <a:srgbClr val="FF9933"/>
                </a:solidFill>
                <a:latin typeface="Arial Narrow" panose="020B0606020202030204" pitchFamily="34" charset="0"/>
              </a:rPr>
              <a:t>[But]  </a:t>
            </a:r>
            <a:r>
              <a:rPr lang="en-US" altLang="en-US" sz="4000" dirty="0">
                <a:solidFill>
                  <a:srgbClr val="FF9933"/>
                </a:solidFill>
                <a:latin typeface="Brush Script MT" panose="03060802040406070304" pitchFamily="66" charset="0"/>
              </a:rPr>
              <a:t>A lion has come out of his lair…</a:t>
            </a:r>
            <a:r>
              <a:rPr lang="en-US" altLang="en-US" sz="4000" dirty="0">
                <a:solidFill>
                  <a:srgbClr val="FF9933"/>
                </a:solidFill>
                <a:latin typeface="Arial Narrow" panose="020B0606020202030204" pitchFamily="34" charset="0"/>
              </a:rPr>
              <a:t> </a:t>
            </a:r>
            <a:r>
              <a:rPr lang="en-US" altLang="en-US" sz="2800" dirty="0">
                <a:solidFill>
                  <a:srgbClr val="FF9933"/>
                </a:solidFill>
                <a:latin typeface="Arial Narrow" panose="020B0606020202030204" pitchFamily="34" charset="0"/>
              </a:rPr>
              <a:t>(Je. 4:7a)</a:t>
            </a:r>
            <a:endParaRPr lang="en-US" altLang="en-US" sz="2800" dirty="0">
              <a:solidFill>
                <a:srgbClr val="FF9933"/>
              </a:solidFill>
              <a:latin typeface="Brush Script MT" panose="03060802040406070304" pitchFamily="66" charset="0"/>
            </a:endParaRPr>
          </a:p>
        </p:txBody>
      </p:sp>
      <p:pic>
        <p:nvPicPr>
          <p:cNvPr id="1026" name="Picture 2" descr="The Lion of Mosul in the British Museum">
            <a:extLst>
              <a:ext uri="{FF2B5EF4-FFF2-40B4-BE49-F238E27FC236}">
                <a16:creationId xmlns:a16="http://schemas.microsoft.com/office/drawing/2014/main" id="{B2544B25-3855-4B5D-9201-FE841A0761ED}"/>
              </a:ext>
            </a:extLst>
          </p:cNvPr>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a:stretch/>
        </p:blipFill>
        <p:spPr bwMode="auto">
          <a:xfrm>
            <a:off x="7006990" y="1082352"/>
            <a:ext cx="5163504" cy="4945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E88E74-611C-4C99-B534-62F639E833F7}"/>
              </a:ext>
            </a:extLst>
          </p:cNvPr>
          <p:cNvSpPr txBox="1"/>
          <p:nvPr/>
        </p:nvSpPr>
        <p:spPr>
          <a:xfrm>
            <a:off x="7259216" y="6093897"/>
            <a:ext cx="4758613" cy="369332"/>
          </a:xfrm>
          <a:prstGeom prst="rect">
            <a:avLst/>
          </a:prstGeom>
          <a:noFill/>
        </p:spPr>
        <p:txBody>
          <a:bodyPr wrap="square" rtlCol="0">
            <a:spAutoFit/>
          </a:bodyPr>
          <a:lstStyle/>
          <a:p>
            <a:pPr algn="ctr"/>
            <a:r>
              <a:rPr lang="en-US" dirty="0"/>
              <a:t>Mesopotamian Lion, British Museum</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p:cTn id="7" dur="500" fill="hold"/>
                                        <p:tgtEl>
                                          <p:spTgt spid="13619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619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6196">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36196">
                                            <p:txEl>
                                              <p:pRg st="1" end="1"/>
                                            </p:txEl>
                                          </p:spTgt>
                                        </p:tgtEl>
                                        <p:attrNameLst>
                                          <p:attrName>style.visibility</p:attrName>
                                        </p:attrNameLst>
                                      </p:cBhvr>
                                      <p:to>
                                        <p:strVal val="visible"/>
                                      </p:to>
                                    </p:set>
                                    <p:anim calcmode="lin" valueType="num">
                                      <p:cBhvr>
                                        <p:cTn id="12" dur="500" fill="hold"/>
                                        <p:tgtEl>
                                          <p:spTgt spid="13619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3619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3619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6196">
                                            <p:txEl>
                                              <p:pRg st="3" end="3"/>
                                            </p:txEl>
                                          </p:spTgt>
                                        </p:tgtEl>
                                        <p:attrNameLst>
                                          <p:attrName>style.visibility</p:attrName>
                                        </p:attrNameLst>
                                      </p:cBhvr>
                                      <p:to>
                                        <p:strVal val="visible"/>
                                      </p:to>
                                    </p:set>
                                    <p:anim calcmode="lin" valueType="num">
                                      <p:cBhvr>
                                        <p:cTn id="19" dur="500" fill="hold"/>
                                        <p:tgtEl>
                                          <p:spTgt spid="13619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3619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136196">
                                            <p:txEl>
                                              <p:pRg st="3" end="3"/>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36196">
                                            <p:txEl>
                                              <p:pRg st="4" end="4"/>
                                            </p:txEl>
                                          </p:spTgt>
                                        </p:tgtEl>
                                        <p:attrNameLst>
                                          <p:attrName>style.visibility</p:attrName>
                                        </p:attrNameLst>
                                      </p:cBhvr>
                                      <p:to>
                                        <p:strVal val="visible"/>
                                      </p:to>
                                    </p:set>
                                    <p:anim calcmode="lin" valueType="num">
                                      <p:cBhvr>
                                        <p:cTn id="24" dur="500" fill="hold"/>
                                        <p:tgtEl>
                                          <p:spTgt spid="136196">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136196">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136196">
                                            <p:txEl>
                                              <p:pRg st="4" end="4"/>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136196">
                                            <p:txEl>
                                              <p:pRg st="5" end="5"/>
                                            </p:txEl>
                                          </p:spTgt>
                                        </p:tgtEl>
                                        <p:attrNameLst>
                                          <p:attrName>style.visibility</p:attrName>
                                        </p:attrNameLst>
                                      </p:cBhvr>
                                      <p:to>
                                        <p:strVal val="visible"/>
                                      </p:to>
                                    </p:set>
                                    <p:anim calcmode="lin" valueType="num">
                                      <p:cBhvr>
                                        <p:cTn id="29" dur="500" fill="hold"/>
                                        <p:tgtEl>
                                          <p:spTgt spid="136196">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136196">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13619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1" presetClass="entr" presetSubtype="0" fill="hold" nodeType="clickEffect">
                                  <p:stCondLst>
                                    <p:cond delay="0"/>
                                  </p:stCondLst>
                                  <p:childTnLst>
                                    <p:set>
                                      <p:cBhvr>
                                        <p:cTn id="35" dur="1" fill="hold">
                                          <p:stCondLst>
                                            <p:cond delay="0"/>
                                          </p:stCondLst>
                                        </p:cTn>
                                        <p:tgtEl>
                                          <p:spTgt spid="136196">
                                            <p:txEl>
                                              <p:pRg st="7" end="7"/>
                                            </p:txEl>
                                          </p:spTgt>
                                        </p:tgtEl>
                                        <p:attrNameLst>
                                          <p:attrName>style.visibility</p:attrName>
                                        </p:attrNameLst>
                                      </p:cBhvr>
                                      <p:to>
                                        <p:strVal val="visible"/>
                                      </p:to>
                                    </p:set>
                                    <p:animEffect transition="in" filter="fade">
                                      <p:cBhvr>
                                        <p:cTn id="36" dur="770" decel="100000"/>
                                        <p:tgtEl>
                                          <p:spTgt spid="136196">
                                            <p:txEl>
                                              <p:pRg st="7" end="7"/>
                                            </p:txEl>
                                          </p:spTgt>
                                        </p:tgtEl>
                                      </p:cBhvr>
                                    </p:animEffect>
                                    <p:animScale>
                                      <p:cBhvr>
                                        <p:cTn id="37" dur="770" decel="100000"/>
                                        <p:tgtEl>
                                          <p:spTgt spid="136196">
                                            <p:txEl>
                                              <p:pRg st="7" end="7"/>
                                            </p:txEl>
                                          </p:spTgt>
                                        </p:tgtEl>
                                      </p:cBhvr>
                                      <p:from x="10000" y="10000"/>
                                      <p:to x="200000" y="450000"/>
                                    </p:animScale>
                                    <p:animScale>
                                      <p:cBhvr>
                                        <p:cTn id="38" dur="1230" accel="100000" fill="hold">
                                          <p:stCondLst>
                                            <p:cond delay="770"/>
                                          </p:stCondLst>
                                        </p:cTn>
                                        <p:tgtEl>
                                          <p:spTgt spid="136196">
                                            <p:txEl>
                                              <p:pRg st="7" end="7"/>
                                            </p:txEl>
                                          </p:spTgt>
                                        </p:tgtEl>
                                      </p:cBhvr>
                                      <p:from x="200000" y="450000"/>
                                      <p:to x="100000" y="100000"/>
                                    </p:animScale>
                                    <p:set>
                                      <p:cBhvr>
                                        <p:cTn id="39" dur="770" fill="hold"/>
                                        <p:tgtEl>
                                          <p:spTgt spid="136196">
                                            <p:txEl>
                                              <p:pRg st="7" end="7"/>
                                            </p:txEl>
                                          </p:spTgt>
                                        </p:tgtEl>
                                        <p:attrNameLst>
                                          <p:attrName>ppt_x</p:attrName>
                                        </p:attrNameLst>
                                      </p:cBhvr>
                                      <p:to>
                                        <p:strVal val="(0.5)"/>
                                      </p:to>
                                    </p:set>
                                    <p:anim from="(0.5)" to="(#ppt_x)" calcmode="lin" valueType="num">
                                      <p:cBhvr>
                                        <p:cTn id="40" dur="1230" accel="100000" fill="hold">
                                          <p:stCondLst>
                                            <p:cond delay="770"/>
                                          </p:stCondLst>
                                        </p:cTn>
                                        <p:tgtEl>
                                          <p:spTgt spid="136196">
                                            <p:txEl>
                                              <p:pRg st="7" end="7"/>
                                            </p:txEl>
                                          </p:spTgt>
                                        </p:tgtEl>
                                        <p:attrNameLst>
                                          <p:attrName>ppt_x</p:attrName>
                                        </p:attrNameLst>
                                      </p:cBhvr>
                                    </p:anim>
                                    <p:set>
                                      <p:cBhvr>
                                        <p:cTn id="41" dur="770" fill="hold"/>
                                        <p:tgtEl>
                                          <p:spTgt spid="136196">
                                            <p:txEl>
                                              <p:pRg st="7" end="7"/>
                                            </p:txEl>
                                          </p:spTgt>
                                        </p:tgtEl>
                                        <p:attrNameLst>
                                          <p:attrName>ppt_y</p:attrName>
                                        </p:attrNameLst>
                                      </p:cBhvr>
                                      <p:to>
                                        <p:strVal val="(#ppt_y+0.4)"/>
                                      </p:to>
                                    </p:set>
                                    <p:anim from="(#ppt_y+0.4)" to="(#ppt_y)" calcmode="lin" valueType="num">
                                      <p:cBhvr>
                                        <p:cTn id="42" dur="1230" accel="100000" fill="hold">
                                          <p:stCondLst>
                                            <p:cond delay="770"/>
                                          </p:stCondLst>
                                        </p:cTn>
                                        <p:tgtEl>
                                          <p:spTgt spid="136196">
                                            <p:txEl>
                                              <p:pRg st="7" end="7"/>
                                            </p:txEl>
                                          </p:spTgt>
                                        </p:tgtEl>
                                        <p:attrNameLst>
                                          <p:attrName>ppt_y</p:attrName>
                                        </p:attrNameLst>
                                      </p:cBhvr>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p:cTn id="47" dur="500" fill="hold"/>
                                        <p:tgtEl>
                                          <p:spTgt spid="1026"/>
                                        </p:tgtEl>
                                        <p:attrNameLst>
                                          <p:attrName>ppt_w</p:attrName>
                                        </p:attrNameLst>
                                      </p:cBhvr>
                                      <p:tavLst>
                                        <p:tav tm="0">
                                          <p:val>
                                            <p:fltVal val="0"/>
                                          </p:val>
                                        </p:tav>
                                        <p:tav tm="100000">
                                          <p:val>
                                            <p:strVal val="#ppt_w"/>
                                          </p:val>
                                        </p:tav>
                                      </p:tavLst>
                                    </p:anim>
                                    <p:anim calcmode="lin" valueType="num">
                                      <p:cBhvr>
                                        <p:cTn id="48" dur="500" fill="hold"/>
                                        <p:tgtEl>
                                          <p:spTgt spid="1026"/>
                                        </p:tgtEl>
                                        <p:attrNameLst>
                                          <p:attrName>ppt_h</p:attrName>
                                        </p:attrNameLst>
                                      </p:cBhvr>
                                      <p:tavLst>
                                        <p:tav tm="0">
                                          <p:val>
                                            <p:fltVal val="0"/>
                                          </p:val>
                                        </p:tav>
                                        <p:tav tm="100000">
                                          <p:val>
                                            <p:strVal val="#ppt_h"/>
                                          </p:val>
                                        </p:tav>
                                      </p:tavLst>
                                    </p:anim>
                                    <p:animEffect transition="in" filter="fade">
                                      <p:cBhvr>
                                        <p:cTn id="49" dur="500"/>
                                        <p:tgtEl>
                                          <p:spTgt spid="102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850231" y="850232"/>
            <a:ext cx="10603831" cy="3591111"/>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Why do you think Jeremiah used metaphors like the lawsuit and the divorce laws in the Torah to present his message to the people of Judah?</a:t>
            </a:r>
          </a:p>
          <a:p>
            <a:pPr lvl="0"/>
            <a:endParaRPr lang="en-US" sz="2800" dirty="0">
              <a:solidFill>
                <a:srgbClr val="0070C0"/>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Can religious syncretism be a threat to genuine faith in modern times?</a:t>
            </a:r>
          </a:p>
        </p:txBody>
      </p:sp>
    </p:spTree>
    <p:extLst>
      <p:ext uri="{BB962C8B-B14F-4D97-AF65-F5344CB8AC3E}">
        <p14:creationId xmlns:p14="http://schemas.microsoft.com/office/powerpoint/2010/main" val="358717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2" y="2612707"/>
            <a:ext cx="4775075" cy="1630907"/>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4</a:t>
            </a:r>
          </a:p>
        </p:txBody>
      </p:sp>
    </p:spTree>
    <p:extLst>
      <p:ext uri="{BB962C8B-B14F-4D97-AF65-F5344CB8AC3E}">
        <p14:creationId xmlns:p14="http://schemas.microsoft.com/office/powerpoint/2010/main" val="2941497083"/>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DE984257-A9E9-41D8-88FE-F849EC4367A5}"/>
              </a:ext>
            </a:extLst>
          </p:cNvPr>
          <p:cNvSpPr>
            <a:spLocks noGrp="1" noChangeArrowheads="1"/>
          </p:cNvSpPr>
          <p:nvPr>
            <p:ph type="title"/>
          </p:nvPr>
        </p:nvSpPr>
        <p:spPr>
          <a:xfrm>
            <a:off x="1524000" y="0"/>
            <a:ext cx="2438400" cy="533400"/>
          </a:xfrm>
        </p:spPr>
        <p:txBody>
          <a:bodyPr/>
          <a:lstStyle/>
          <a:p>
            <a:pPr eaLnBrk="1" hangingPunct="1"/>
            <a:endParaRPr lang="en-US" altLang="en-US" sz="4000"/>
          </a:p>
        </p:txBody>
      </p:sp>
      <p:pic>
        <p:nvPicPr>
          <p:cNvPr id="239619" name="Picture 3" descr="Map%20-%20The%20Assyrian%20Empire[1]">
            <a:extLst>
              <a:ext uri="{FF2B5EF4-FFF2-40B4-BE49-F238E27FC236}">
                <a16:creationId xmlns:a16="http://schemas.microsoft.com/office/drawing/2014/main" id="{560DCED0-70ED-48FF-A80E-EDEA4BBD2071}"/>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9276" b="5165"/>
          <a:stretch>
            <a:fillRect/>
          </a:stretch>
        </p:blipFill>
        <p:spPr>
          <a:xfrm>
            <a:off x="1524000" y="-33017"/>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9620" name="Text Box 5">
            <a:extLst>
              <a:ext uri="{FF2B5EF4-FFF2-40B4-BE49-F238E27FC236}">
                <a16:creationId xmlns:a16="http://schemas.microsoft.com/office/drawing/2014/main" id="{F6C43CDD-E4AC-4FD9-8FFE-8F78A8ED3BD2}"/>
              </a:ext>
            </a:extLst>
          </p:cNvPr>
          <p:cNvSpPr txBox="1">
            <a:spLocks noChangeArrowheads="1"/>
          </p:cNvSpPr>
          <p:nvPr/>
        </p:nvSpPr>
        <p:spPr bwMode="auto">
          <a:xfrm>
            <a:off x="7048500" y="3167383"/>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dirty="0">
                <a:solidFill>
                  <a:srgbClr val="000000"/>
                </a:solidFill>
                <a:latin typeface="Arial" panose="020B0604020202020204" pitchFamily="34" charset="0"/>
              </a:rPr>
              <a:t>Babylon</a:t>
            </a:r>
          </a:p>
        </p:txBody>
      </p:sp>
      <p:sp>
        <p:nvSpPr>
          <p:cNvPr id="239621" name="Text Box 6">
            <a:extLst>
              <a:ext uri="{FF2B5EF4-FFF2-40B4-BE49-F238E27FC236}">
                <a16:creationId xmlns:a16="http://schemas.microsoft.com/office/drawing/2014/main" id="{1D641A0A-5880-46E1-AB69-85D3CA514FF0}"/>
              </a:ext>
            </a:extLst>
          </p:cNvPr>
          <p:cNvSpPr txBox="1">
            <a:spLocks noChangeArrowheads="1"/>
          </p:cNvSpPr>
          <p:nvPr/>
        </p:nvSpPr>
        <p:spPr bwMode="auto">
          <a:xfrm>
            <a:off x="4114800" y="3505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Judah</a:t>
            </a:r>
          </a:p>
        </p:txBody>
      </p:sp>
      <p:sp>
        <p:nvSpPr>
          <p:cNvPr id="239622" name="Text Box 11">
            <a:extLst>
              <a:ext uri="{FF2B5EF4-FFF2-40B4-BE49-F238E27FC236}">
                <a16:creationId xmlns:a16="http://schemas.microsoft.com/office/drawing/2014/main" id="{C9F15CB2-BB53-4432-B94A-B911D9FE412F}"/>
              </a:ext>
            </a:extLst>
          </p:cNvPr>
          <p:cNvSpPr txBox="1">
            <a:spLocks noChangeArrowheads="1"/>
          </p:cNvSpPr>
          <p:nvPr/>
        </p:nvSpPr>
        <p:spPr bwMode="auto">
          <a:xfrm>
            <a:off x="7123909" y="1892865"/>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dirty="0">
                <a:solidFill>
                  <a:srgbClr val="000000"/>
                </a:solidFill>
                <a:latin typeface="Arial Narrow" panose="020B0606020202030204" pitchFamily="34" charset="0"/>
              </a:rPr>
              <a:t>Asshur</a:t>
            </a:r>
          </a:p>
        </p:txBody>
      </p:sp>
      <p:sp>
        <p:nvSpPr>
          <p:cNvPr id="239623" name="Text Box 12">
            <a:extLst>
              <a:ext uri="{FF2B5EF4-FFF2-40B4-BE49-F238E27FC236}">
                <a16:creationId xmlns:a16="http://schemas.microsoft.com/office/drawing/2014/main" id="{DFABC222-04F1-4E33-A7E8-DDDE6C0A007A}"/>
              </a:ext>
            </a:extLst>
          </p:cNvPr>
          <p:cNvSpPr txBox="1">
            <a:spLocks noChangeArrowheads="1"/>
          </p:cNvSpPr>
          <p:nvPr/>
        </p:nvSpPr>
        <p:spPr bwMode="auto">
          <a:xfrm>
            <a:off x="6629400" y="1586999"/>
            <a:ext cx="1524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1600" b="1" dirty="0">
                <a:solidFill>
                  <a:srgbClr val="000000"/>
                </a:solidFill>
                <a:latin typeface="Arial Narrow" panose="020B0606020202030204" pitchFamily="34" charset="0"/>
              </a:rPr>
              <a:t>Nineveh</a:t>
            </a:r>
          </a:p>
        </p:txBody>
      </p:sp>
      <p:sp>
        <p:nvSpPr>
          <p:cNvPr id="239625" name="Text Box 14">
            <a:extLst>
              <a:ext uri="{FF2B5EF4-FFF2-40B4-BE49-F238E27FC236}">
                <a16:creationId xmlns:a16="http://schemas.microsoft.com/office/drawing/2014/main" id="{9DEA31D9-FDBA-4C00-AA45-CBE728827952}"/>
              </a:ext>
            </a:extLst>
          </p:cNvPr>
          <p:cNvSpPr txBox="1">
            <a:spLocks noChangeArrowheads="1"/>
          </p:cNvSpPr>
          <p:nvPr/>
        </p:nvSpPr>
        <p:spPr bwMode="auto">
          <a:xfrm>
            <a:off x="5876858" y="1314420"/>
            <a:ext cx="106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dirty="0">
                <a:solidFill>
                  <a:srgbClr val="000000"/>
                </a:solidFill>
                <a:latin typeface="Arial Narrow" panose="020B0606020202030204" pitchFamily="34" charset="0"/>
              </a:rPr>
              <a:t>Haran</a:t>
            </a:r>
          </a:p>
        </p:txBody>
      </p:sp>
      <p:sp>
        <p:nvSpPr>
          <p:cNvPr id="239626" name="Text Box 15">
            <a:extLst>
              <a:ext uri="{FF2B5EF4-FFF2-40B4-BE49-F238E27FC236}">
                <a16:creationId xmlns:a16="http://schemas.microsoft.com/office/drawing/2014/main" id="{EB8687FB-31F9-48F9-AEFD-05984A523D1C}"/>
              </a:ext>
            </a:extLst>
          </p:cNvPr>
          <p:cNvSpPr txBox="1">
            <a:spLocks noChangeArrowheads="1"/>
          </p:cNvSpPr>
          <p:nvPr/>
        </p:nvSpPr>
        <p:spPr bwMode="auto">
          <a:xfrm>
            <a:off x="2514600" y="45720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Egypt</a:t>
            </a:r>
          </a:p>
        </p:txBody>
      </p:sp>
      <p:sp>
        <p:nvSpPr>
          <p:cNvPr id="2" name="Arrow: Right 1">
            <a:extLst>
              <a:ext uri="{FF2B5EF4-FFF2-40B4-BE49-F238E27FC236}">
                <a16:creationId xmlns:a16="http://schemas.microsoft.com/office/drawing/2014/main" id="{9AB4A52B-FAD9-41E3-9200-4640538008E3}"/>
              </a:ext>
            </a:extLst>
          </p:cNvPr>
          <p:cNvSpPr/>
          <p:nvPr/>
        </p:nvSpPr>
        <p:spPr>
          <a:xfrm rot="19870468">
            <a:off x="2911026" y="4092094"/>
            <a:ext cx="1386761" cy="4572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latin typeface="Times New Roman"/>
              <a:cs typeface="Arial"/>
            </a:endParaRPr>
          </a:p>
        </p:txBody>
      </p:sp>
      <p:sp>
        <p:nvSpPr>
          <p:cNvPr id="3" name="TextBox 2">
            <a:extLst>
              <a:ext uri="{FF2B5EF4-FFF2-40B4-BE49-F238E27FC236}">
                <a16:creationId xmlns:a16="http://schemas.microsoft.com/office/drawing/2014/main" id="{D5C003D3-FBF8-4958-9A72-3E68EBA8D530}"/>
              </a:ext>
            </a:extLst>
          </p:cNvPr>
          <p:cNvSpPr txBox="1"/>
          <p:nvPr/>
        </p:nvSpPr>
        <p:spPr>
          <a:xfrm>
            <a:off x="4343400" y="3064907"/>
            <a:ext cx="1409700" cy="369332"/>
          </a:xfrm>
          <a:prstGeom prst="rect">
            <a:avLst/>
          </a:prstGeom>
          <a:noFill/>
        </p:spPr>
        <p:txBody>
          <a:bodyPr wrap="square" rtlCol="0">
            <a:spAutoFit/>
          </a:bodyPr>
          <a:lstStyle/>
          <a:p>
            <a:pPr eaLnBrk="0" fontAlgn="base" hangingPunct="0">
              <a:spcBef>
                <a:spcPct val="0"/>
              </a:spcBef>
              <a:spcAft>
                <a:spcPct val="0"/>
              </a:spcAft>
            </a:pPr>
            <a:r>
              <a:rPr lang="en-US" b="1" dirty="0">
                <a:solidFill>
                  <a:srgbClr val="000000"/>
                </a:solidFill>
                <a:latin typeface="Arial Narrow" panose="020B0606020202030204" pitchFamily="34" charset="0"/>
                <a:cs typeface="Arial" panose="020B0604020202020204" pitchFamily="34" charset="0"/>
              </a:rPr>
              <a:t>Megiddo</a:t>
            </a:r>
          </a:p>
        </p:txBody>
      </p:sp>
      <p:sp>
        <p:nvSpPr>
          <p:cNvPr id="4" name="Arrow: Up 3">
            <a:extLst>
              <a:ext uri="{FF2B5EF4-FFF2-40B4-BE49-F238E27FC236}">
                <a16:creationId xmlns:a16="http://schemas.microsoft.com/office/drawing/2014/main" id="{93ABA770-5B06-4B13-B666-1DF6E3949B24}"/>
              </a:ext>
            </a:extLst>
          </p:cNvPr>
          <p:cNvSpPr/>
          <p:nvPr/>
        </p:nvSpPr>
        <p:spPr>
          <a:xfrm rot="19943491">
            <a:off x="7419297" y="2088079"/>
            <a:ext cx="533400" cy="1179674"/>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Times New Roman"/>
              <a:cs typeface="Arial"/>
            </a:endParaRPr>
          </a:p>
        </p:txBody>
      </p:sp>
      <p:sp>
        <p:nvSpPr>
          <p:cNvPr id="5" name="Arrow: Right 4">
            <a:extLst>
              <a:ext uri="{FF2B5EF4-FFF2-40B4-BE49-F238E27FC236}">
                <a16:creationId xmlns:a16="http://schemas.microsoft.com/office/drawing/2014/main" id="{9D4D0DF2-A76D-4E2B-8E8A-1588F0AEB430}"/>
              </a:ext>
            </a:extLst>
          </p:cNvPr>
          <p:cNvSpPr/>
          <p:nvPr/>
        </p:nvSpPr>
        <p:spPr>
          <a:xfrm rot="12756655">
            <a:off x="6021549" y="1767568"/>
            <a:ext cx="1147763" cy="4572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Times New Roman"/>
              <a:cs typeface="Arial"/>
            </a:endParaRPr>
          </a:p>
        </p:txBody>
      </p:sp>
      <p:sp>
        <p:nvSpPr>
          <p:cNvPr id="6" name="TextBox 5">
            <a:extLst>
              <a:ext uri="{FF2B5EF4-FFF2-40B4-BE49-F238E27FC236}">
                <a16:creationId xmlns:a16="http://schemas.microsoft.com/office/drawing/2014/main" id="{F01ACC34-BA74-44FF-BDF2-CE0C7F089196}"/>
              </a:ext>
            </a:extLst>
          </p:cNvPr>
          <p:cNvSpPr txBox="1"/>
          <p:nvPr/>
        </p:nvSpPr>
        <p:spPr>
          <a:xfrm rot="3722940">
            <a:off x="7091642" y="2849736"/>
            <a:ext cx="1560961" cy="276999"/>
          </a:xfrm>
          <a:prstGeom prst="rect">
            <a:avLst/>
          </a:prstGeom>
          <a:noFill/>
        </p:spPr>
        <p:txBody>
          <a:bodyPr wrap="square" rtlCol="0">
            <a:spAutoFit/>
          </a:bodyPr>
          <a:lstStyle/>
          <a:p>
            <a:pPr eaLnBrk="0" fontAlgn="base" hangingPunct="0">
              <a:spcBef>
                <a:spcPct val="0"/>
              </a:spcBef>
              <a:spcAft>
                <a:spcPct val="0"/>
              </a:spcAft>
            </a:pPr>
            <a:r>
              <a:rPr lang="en-US" sz="1200" dirty="0" err="1">
                <a:solidFill>
                  <a:srgbClr val="000000"/>
                </a:solidFill>
                <a:latin typeface="Times New Roman" panose="02020603050405020304" pitchFamily="18" charset="0"/>
                <a:cs typeface="Arial" panose="020B0604020202020204" pitchFamily="34" charset="0"/>
              </a:rPr>
              <a:t>Nebopolasar</a:t>
            </a:r>
            <a:endParaRPr lang="en-US" sz="1200" dirty="0">
              <a:solidFill>
                <a:srgbClr val="000000"/>
              </a:solidFill>
              <a:latin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5A71D9D2-5E46-4CD5-814B-E7C7677F9322}"/>
              </a:ext>
            </a:extLst>
          </p:cNvPr>
          <p:cNvSpPr txBox="1"/>
          <p:nvPr/>
        </p:nvSpPr>
        <p:spPr>
          <a:xfrm rot="19902980">
            <a:off x="3179741" y="4104812"/>
            <a:ext cx="1108121" cy="276999"/>
          </a:xfrm>
          <a:prstGeom prst="rect">
            <a:avLst/>
          </a:prstGeom>
          <a:noFill/>
        </p:spPr>
        <p:txBody>
          <a:bodyPr wrap="square" rtlCol="0">
            <a:spAutoFit/>
          </a:bodyPr>
          <a:lstStyle/>
          <a:p>
            <a:pPr eaLnBrk="0" fontAlgn="base" hangingPunct="0">
              <a:spcBef>
                <a:spcPct val="0"/>
              </a:spcBef>
              <a:spcAft>
                <a:spcPct val="0"/>
              </a:spcAft>
            </a:pPr>
            <a:r>
              <a:rPr lang="en-US" sz="1200" dirty="0" err="1">
                <a:solidFill>
                  <a:srgbClr val="000000"/>
                </a:solidFill>
                <a:latin typeface="Times New Roman" panose="02020603050405020304" pitchFamily="18" charset="0"/>
                <a:cs typeface="Arial" panose="020B0604020202020204" pitchFamily="34" charset="0"/>
              </a:rPr>
              <a:t>Necho</a:t>
            </a:r>
            <a:r>
              <a:rPr lang="en-US" sz="1200" dirty="0">
                <a:solidFill>
                  <a:srgbClr val="000000"/>
                </a:solidFill>
                <a:latin typeface="Times New Roman" panose="02020603050405020304" pitchFamily="18" charset="0"/>
                <a:cs typeface="Arial" panose="020B0604020202020204" pitchFamily="34" charset="0"/>
              </a:rPr>
              <a:t> II</a:t>
            </a:r>
          </a:p>
        </p:txBody>
      </p:sp>
      <p:sp>
        <p:nvSpPr>
          <p:cNvPr id="8" name="TextBox 7">
            <a:extLst>
              <a:ext uri="{FF2B5EF4-FFF2-40B4-BE49-F238E27FC236}">
                <a16:creationId xmlns:a16="http://schemas.microsoft.com/office/drawing/2014/main" id="{4AD0F0F3-82D7-4B66-9EDA-21E0AF7ED6B3}"/>
              </a:ext>
            </a:extLst>
          </p:cNvPr>
          <p:cNvSpPr txBox="1"/>
          <p:nvPr/>
        </p:nvSpPr>
        <p:spPr>
          <a:xfrm rot="1915207">
            <a:off x="6080770" y="1893145"/>
            <a:ext cx="1169988" cy="276999"/>
          </a:xfrm>
          <a:prstGeom prst="rect">
            <a:avLst/>
          </a:prstGeom>
          <a:noFill/>
        </p:spPr>
        <p:txBody>
          <a:bodyPr wrap="square" rtlCol="0">
            <a:spAutoFit/>
          </a:bodyPr>
          <a:lstStyle/>
          <a:p>
            <a:pPr eaLnBrk="0" fontAlgn="base" hangingPunct="0">
              <a:spcBef>
                <a:spcPct val="0"/>
              </a:spcBef>
              <a:spcAft>
                <a:spcPct val="0"/>
              </a:spcAft>
            </a:pPr>
            <a:r>
              <a:rPr lang="en-US" sz="1200" dirty="0">
                <a:solidFill>
                  <a:srgbClr val="000000"/>
                </a:solidFill>
                <a:latin typeface="Times New Roman" panose="02020603050405020304" pitchFamily="18" charset="0"/>
                <a:cs typeface="Arial" panose="020B0604020202020204" pitchFamily="34" charset="0"/>
              </a:rPr>
              <a:t>Ashur-</a:t>
            </a:r>
            <a:r>
              <a:rPr lang="en-US" sz="1200" dirty="0" err="1">
                <a:solidFill>
                  <a:srgbClr val="000000"/>
                </a:solidFill>
                <a:latin typeface="Times New Roman" panose="02020603050405020304" pitchFamily="18" charset="0"/>
                <a:cs typeface="Arial" panose="020B0604020202020204" pitchFamily="34" charset="0"/>
              </a:rPr>
              <a:t>uballit</a:t>
            </a:r>
            <a:r>
              <a:rPr lang="en-US" sz="1200" dirty="0">
                <a:solidFill>
                  <a:srgbClr val="000000"/>
                </a:solidFill>
                <a:latin typeface="Times New Roman" panose="02020603050405020304" pitchFamily="18" charset="0"/>
                <a:cs typeface="Arial" panose="020B0604020202020204" pitchFamily="34" charset="0"/>
              </a:rPr>
              <a:t> II</a:t>
            </a:r>
          </a:p>
        </p:txBody>
      </p:sp>
    </p:spTree>
  </p:cSld>
  <p:clrMapOvr>
    <a:masterClrMapping/>
  </p:clrMapOvr>
  <p:transition spd="med">
    <p:zoom dir="in"/>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EF5AF9-7FCF-42F8-B7EB-D0996EA230B5}"/>
              </a:ext>
            </a:extLst>
          </p:cNvPr>
          <p:cNvSpPr>
            <a:spLocks noGrp="1"/>
          </p:cNvSpPr>
          <p:nvPr>
            <p:ph idx="1"/>
          </p:nvPr>
        </p:nvSpPr>
        <p:spPr/>
        <p:txBody>
          <a:bodyPr/>
          <a:lstStyle/>
          <a:p>
            <a:pPr marL="0" indent="0">
              <a:buNone/>
            </a:pPr>
            <a:r>
              <a:rPr lang="en-US" sz="2800" i="1" dirty="0">
                <a:solidFill>
                  <a:srgbClr val="FFFF66"/>
                </a:solidFill>
              </a:rPr>
              <a:t>For thus says Yahweh concerning Shallum (</a:t>
            </a:r>
            <a:r>
              <a:rPr lang="en-US" sz="2800" i="1" dirty="0" err="1">
                <a:solidFill>
                  <a:srgbClr val="FFFF66"/>
                </a:solidFill>
              </a:rPr>
              <a:t>Jehoahaz</a:t>
            </a:r>
            <a:r>
              <a:rPr lang="en-US" sz="2800" i="1" dirty="0">
                <a:solidFill>
                  <a:srgbClr val="FFFF66"/>
                </a:solidFill>
              </a:rPr>
              <a:t>) ben Josiah, king of Judah, who reigned instead of Josiah his father, and who went away from this place. “He shall return here no more, but in the place here they have carried him captive, there shall he die, and he shall never see this land again.”</a:t>
            </a:r>
          </a:p>
          <a:p>
            <a:pPr marL="0" indent="0">
              <a:buNone/>
            </a:pPr>
            <a:r>
              <a:rPr lang="en-US" sz="2800" i="1" dirty="0">
                <a:solidFill>
                  <a:srgbClr val="FFFF66"/>
                </a:solidFill>
              </a:rPr>
              <a:t>								</a:t>
            </a:r>
            <a:r>
              <a:rPr lang="en-US" sz="2400" dirty="0"/>
              <a:t>Jer. 22:11-12</a:t>
            </a:r>
            <a:endParaRPr lang="en-US" sz="2400" i="1" dirty="0"/>
          </a:p>
        </p:txBody>
      </p:sp>
      <p:sp>
        <p:nvSpPr>
          <p:cNvPr id="4" name="Slide Number Placeholder 3">
            <a:extLst>
              <a:ext uri="{FF2B5EF4-FFF2-40B4-BE49-F238E27FC236}">
                <a16:creationId xmlns:a16="http://schemas.microsoft.com/office/drawing/2014/main" id="{ED325B1F-BE5B-4126-88B1-38ADE6045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BF1FD-6DCC-41AD-BF2A-12D3E5D8F677}"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1577032975"/>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EFEA4F-7BAF-437D-962D-7BEED2CB2E34}"/>
              </a:ext>
            </a:extLst>
          </p:cNvPr>
          <p:cNvSpPr>
            <a:spLocks noGrp="1"/>
          </p:cNvSpPr>
          <p:nvPr>
            <p:ph idx="1"/>
          </p:nvPr>
        </p:nvSpPr>
        <p:spPr>
          <a:xfrm>
            <a:off x="609600" y="965720"/>
            <a:ext cx="10972800" cy="4530725"/>
          </a:xfrm>
        </p:spPr>
        <p:txBody>
          <a:bodyPr/>
          <a:lstStyle/>
          <a:p>
            <a:pPr marL="0" indent="0">
              <a:buNone/>
            </a:pPr>
            <a:r>
              <a:rPr lang="en-US" sz="2800" i="1" dirty="0">
                <a:solidFill>
                  <a:srgbClr val="FFFF66"/>
                </a:solidFill>
              </a:rPr>
              <a:t>Why do you look…at the mount that God desired for his abode, yes, where Yahweh will dwell forever? The chariots of God are twice ten thousand, thousands upon thousands; the Lord is among them; Sinai is now in the sanctuary.</a:t>
            </a:r>
          </a:p>
          <a:p>
            <a:pPr marL="0" indent="0">
              <a:buNone/>
            </a:pPr>
            <a:r>
              <a:rPr lang="en-US" sz="2800" i="1" dirty="0">
                <a:solidFill>
                  <a:srgbClr val="FFFF66"/>
                </a:solidFill>
              </a:rPr>
              <a:t>								</a:t>
            </a:r>
            <a:r>
              <a:rPr lang="en-US" sz="2400" dirty="0"/>
              <a:t>Psa. 68:16-17</a:t>
            </a:r>
          </a:p>
          <a:p>
            <a:pPr marL="0" indent="0">
              <a:buNone/>
            </a:pPr>
            <a:endParaRPr lang="en-US" sz="2800" i="1" dirty="0">
              <a:solidFill>
                <a:srgbClr val="FFFF66"/>
              </a:solidFill>
            </a:endParaRPr>
          </a:p>
          <a:p>
            <a:pPr marL="0" indent="0">
              <a:buNone/>
            </a:pPr>
            <a:r>
              <a:rPr lang="en-US" sz="2800" i="1" dirty="0">
                <a:solidFill>
                  <a:srgbClr val="FFFF66"/>
                </a:solidFill>
              </a:rPr>
              <a:t>He chose the tribe of Judah, Mount Zion, which he loves. He built his sanctuary like the high heavens, like the earth, which he has founded forever.</a:t>
            </a:r>
          </a:p>
          <a:p>
            <a:pPr marL="0" indent="0">
              <a:buNone/>
            </a:pPr>
            <a:r>
              <a:rPr lang="en-US" sz="2800" i="1" dirty="0">
                <a:solidFill>
                  <a:srgbClr val="FFFF66"/>
                </a:solidFill>
              </a:rPr>
              <a:t>								</a:t>
            </a:r>
            <a:r>
              <a:rPr lang="en-US" sz="2400" dirty="0"/>
              <a:t>Psa. 78:68-69</a:t>
            </a:r>
          </a:p>
        </p:txBody>
      </p:sp>
      <p:sp>
        <p:nvSpPr>
          <p:cNvPr id="4" name="Slide Number Placeholder 3">
            <a:extLst>
              <a:ext uri="{FF2B5EF4-FFF2-40B4-BE49-F238E27FC236}">
                <a16:creationId xmlns:a16="http://schemas.microsoft.com/office/drawing/2014/main" id="{189E1259-A999-4479-982B-B2145C222F0B}"/>
              </a:ext>
            </a:extLst>
          </p:cNvPr>
          <p:cNvSpPr>
            <a:spLocks noGrp="1"/>
          </p:cNvSpPr>
          <p:nvPr>
            <p:ph type="sldNum" sz="quarter" idx="12"/>
          </p:nvPr>
        </p:nvSpPr>
        <p:spPr/>
        <p:txBody>
          <a:bodyPr/>
          <a:lstStyle/>
          <a:p>
            <a:fld id="{41F2F8CC-1320-4674-9C61-B54388373F69}" type="slidenum">
              <a:rPr lang="en-US" altLang="en-US" smtClean="0"/>
              <a:pPr/>
              <a:t>45</a:t>
            </a:fld>
            <a:endParaRPr lang="en-US" altLang="en-US"/>
          </a:p>
        </p:txBody>
      </p:sp>
    </p:spTree>
    <p:extLst>
      <p:ext uri="{BB962C8B-B14F-4D97-AF65-F5344CB8AC3E}">
        <p14:creationId xmlns:p14="http://schemas.microsoft.com/office/powerpoint/2010/main" val="4120843645"/>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6">
            <a:extLst>
              <a:ext uri="{FF2B5EF4-FFF2-40B4-BE49-F238E27FC236}">
                <a16:creationId xmlns:a16="http://schemas.microsoft.com/office/drawing/2014/main" id="{4D6845D1-DE3A-4A64-868F-4D46672D992D}"/>
              </a:ext>
            </a:extLst>
          </p:cNvPr>
          <p:cNvSpPr>
            <a:spLocks noGrp="1" noChangeArrowheads="1"/>
          </p:cNvSpPr>
          <p:nvPr>
            <p:ph type="body" sz="half" idx="2"/>
          </p:nvPr>
        </p:nvSpPr>
        <p:spPr>
          <a:xfrm>
            <a:off x="1752600" y="228600"/>
            <a:ext cx="8686800" cy="914400"/>
          </a:xfrm>
        </p:spPr>
        <p:txBody>
          <a:bodyPr/>
          <a:lstStyle/>
          <a:p>
            <a:pPr eaLnBrk="1" hangingPunct="1">
              <a:buFont typeface="Wingdings" panose="05000000000000000000" pitchFamily="2" charset="2"/>
              <a:buNone/>
            </a:pPr>
            <a:r>
              <a:rPr lang="en-US" altLang="en-US" sz="2800">
                <a:latin typeface="Franklin Gothic Medium" panose="020B0603020102020204" pitchFamily="34" charset="0"/>
              </a:rPr>
              <a:t>The temple mount was essentially a square, probably with short retaining walls to create a flat surface.</a:t>
            </a:r>
          </a:p>
        </p:txBody>
      </p:sp>
      <p:pic>
        <p:nvPicPr>
          <p:cNvPr id="64515" name="Picture 7" descr="temple 003">
            <a:extLst>
              <a:ext uri="{FF2B5EF4-FFF2-40B4-BE49-F238E27FC236}">
                <a16:creationId xmlns:a16="http://schemas.microsoft.com/office/drawing/2014/main" id="{811D9EF8-B237-44D6-8ED0-F514408676CF}"/>
              </a:ext>
            </a:extLst>
          </p:cNvPr>
          <p:cNvPicPr>
            <a:picLocks noGrp="1" noChangeAspect="1" noChangeArrowheads="1"/>
          </p:cNvPicPr>
          <p:nvPr>
            <p:ph sz="half" idx="1"/>
          </p:nvPr>
        </p:nvPicPr>
        <p:blipFill>
          <a:blip r:embed="rId2">
            <a:lum bright="18000" contrast="36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524000" y="1335088"/>
            <a:ext cx="9144000" cy="5510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Line 8">
            <a:extLst>
              <a:ext uri="{FF2B5EF4-FFF2-40B4-BE49-F238E27FC236}">
                <a16:creationId xmlns:a16="http://schemas.microsoft.com/office/drawing/2014/main" id="{0138DACE-1EB7-48D6-AA7B-F59C83BA2385}"/>
              </a:ext>
            </a:extLst>
          </p:cNvPr>
          <p:cNvSpPr>
            <a:spLocks noChangeShapeType="1"/>
          </p:cNvSpPr>
          <p:nvPr/>
        </p:nvSpPr>
        <p:spPr bwMode="auto">
          <a:xfrm flipH="1" flipV="1">
            <a:off x="2286000" y="2209800"/>
            <a:ext cx="2286000" cy="914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Narrow" panose="020B0606020202030204" pitchFamily="34" charset="0"/>
              <a:cs typeface="Arial" panose="020B0604020202020204" pitchFamily="34" charset="0"/>
            </a:endParaRPr>
          </a:p>
        </p:txBody>
      </p:sp>
      <p:sp>
        <p:nvSpPr>
          <p:cNvPr id="586761" name="Text Box 9">
            <a:extLst>
              <a:ext uri="{FF2B5EF4-FFF2-40B4-BE49-F238E27FC236}">
                <a16:creationId xmlns:a16="http://schemas.microsoft.com/office/drawing/2014/main" id="{BC52CD78-2CD9-4195-9D08-05447EB8BA21}"/>
              </a:ext>
            </a:extLst>
          </p:cNvPr>
          <p:cNvSpPr txBox="1">
            <a:spLocks noChangeArrowheads="1"/>
          </p:cNvSpPr>
          <p:nvPr/>
        </p:nvSpPr>
        <p:spPr bwMode="auto">
          <a:xfrm rot="1244935">
            <a:off x="1770707" y="1793082"/>
            <a:ext cx="53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3600" dirty="0">
                <a:solidFill>
                  <a:srgbClr val="FF3300"/>
                </a:solidFill>
                <a:effectLst>
                  <a:outerShdw blurRad="38100" dist="38100" dir="2700000" algn="tl">
                    <a:srgbClr val="000000"/>
                  </a:outerShdw>
                </a:effectLst>
                <a:latin typeface="Copperplate Gothic Bold" pitchFamily="34" charset="0"/>
                <a:cs typeface="Arial" panose="020B0604020202020204" pitchFamily="34" charset="0"/>
              </a:rPr>
              <a:t>N</a:t>
            </a:r>
          </a:p>
        </p:txBody>
      </p:sp>
    </p:spTree>
  </p:cSld>
  <p:clrMapOvr>
    <a:masterClrMapping/>
  </p:clrMapOvr>
  <p:transition spd="med">
    <p:zoom dir="in"/>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4">
            <a:extLst>
              <a:ext uri="{FF2B5EF4-FFF2-40B4-BE49-F238E27FC236}">
                <a16:creationId xmlns:a16="http://schemas.microsoft.com/office/drawing/2014/main" id="{712283AD-1D03-4BAB-8675-CBFC392237AB}"/>
              </a:ext>
            </a:extLst>
          </p:cNvPr>
          <p:cNvSpPr>
            <a:spLocks noGrp="1" noChangeArrowheads="1"/>
          </p:cNvSpPr>
          <p:nvPr>
            <p:ph type="title"/>
          </p:nvPr>
        </p:nvSpPr>
        <p:spPr>
          <a:xfrm>
            <a:off x="6172200" y="533400"/>
            <a:ext cx="3962400" cy="1143000"/>
          </a:xfrm>
        </p:spPr>
        <p:txBody>
          <a:bodyPr/>
          <a:lstStyle/>
          <a:p>
            <a:pPr eaLnBrk="1" hangingPunct="1"/>
            <a:r>
              <a:rPr lang="en-US" altLang="en-US" sz="4000">
                <a:latin typeface="Franklin Gothic Medium" panose="020B0603020102020204" pitchFamily="34" charset="0"/>
              </a:rPr>
              <a:t>Mt. Zion and the City of David</a:t>
            </a:r>
          </a:p>
        </p:txBody>
      </p:sp>
      <p:sp>
        <p:nvSpPr>
          <p:cNvPr id="65539" name="Rectangle 6">
            <a:extLst>
              <a:ext uri="{FF2B5EF4-FFF2-40B4-BE49-F238E27FC236}">
                <a16:creationId xmlns:a16="http://schemas.microsoft.com/office/drawing/2014/main" id="{04B74E70-6DC6-41E5-91FC-BA935381D05D}"/>
              </a:ext>
            </a:extLst>
          </p:cNvPr>
          <p:cNvSpPr>
            <a:spLocks noGrp="1" noChangeArrowheads="1"/>
          </p:cNvSpPr>
          <p:nvPr>
            <p:ph type="body" sz="half" idx="2"/>
          </p:nvPr>
        </p:nvSpPr>
        <p:spPr>
          <a:xfrm>
            <a:off x="6172200" y="1828800"/>
            <a:ext cx="4343400" cy="4876800"/>
          </a:xfrm>
        </p:spPr>
        <p:txBody>
          <a:bodyPr/>
          <a:lstStyle/>
          <a:p>
            <a:pPr eaLnBrk="1" hangingPunct="1">
              <a:buFont typeface="Wingdings" panose="05000000000000000000" pitchFamily="2" charset="2"/>
              <a:buNone/>
            </a:pPr>
            <a:r>
              <a:rPr lang="en-US" altLang="en-US" sz="2800">
                <a:latin typeface="Arial Narrow" panose="020B0606020202030204" pitchFamily="34" charset="0"/>
              </a:rPr>
              <a:t>The original square of the temple mount was much smaller than is present today. The current surface of the temple mount was greatly enlarged by Herod the Great, and that surface remains, even though crowned by the Dome of the Rock.</a:t>
            </a:r>
          </a:p>
        </p:txBody>
      </p:sp>
      <p:pic>
        <p:nvPicPr>
          <p:cNvPr id="65540" name="Picture 12" descr="JAS03">
            <a:extLst>
              <a:ext uri="{FF2B5EF4-FFF2-40B4-BE49-F238E27FC236}">
                <a16:creationId xmlns:a16="http://schemas.microsoft.com/office/drawing/2014/main" id="{96E9B80F-7547-4532-954E-0704ABDF0680}"/>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524000" y="0"/>
            <a:ext cx="4306888" cy="6858000"/>
          </a:xfrm>
          <a:noFill/>
          <a:extLst>
            <a:ext uri="{909E8E84-426E-40DD-AFC4-6F175D3DCCD1}">
              <a14:hiddenFill xmlns:a14="http://schemas.microsoft.com/office/drawing/2010/main">
                <a:solidFill>
                  <a:srgbClr val="FFFFFF"/>
                </a:solidFill>
              </a14:hiddenFill>
            </a:ext>
          </a:extLst>
        </p:spPr>
      </p:pic>
      <p:sp>
        <p:nvSpPr>
          <p:cNvPr id="65541" name="Line 14">
            <a:extLst>
              <a:ext uri="{FF2B5EF4-FFF2-40B4-BE49-F238E27FC236}">
                <a16:creationId xmlns:a16="http://schemas.microsoft.com/office/drawing/2014/main" id="{D1DE1D25-3D4F-49C1-9170-5B57E0BAF294}"/>
              </a:ext>
            </a:extLst>
          </p:cNvPr>
          <p:cNvSpPr>
            <a:spLocks noChangeShapeType="1"/>
          </p:cNvSpPr>
          <p:nvPr/>
        </p:nvSpPr>
        <p:spPr bwMode="auto">
          <a:xfrm>
            <a:off x="2362200" y="228600"/>
            <a:ext cx="228600" cy="9144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Narrow" panose="020B0606020202030204" pitchFamily="34" charset="0"/>
              <a:cs typeface="Arial" panose="020B0604020202020204" pitchFamily="34" charset="0"/>
            </a:endParaRPr>
          </a:p>
        </p:txBody>
      </p:sp>
      <p:sp>
        <p:nvSpPr>
          <p:cNvPr id="65542" name="Line 15">
            <a:extLst>
              <a:ext uri="{FF2B5EF4-FFF2-40B4-BE49-F238E27FC236}">
                <a16:creationId xmlns:a16="http://schemas.microsoft.com/office/drawing/2014/main" id="{D5640AAF-8FF5-4131-A0E2-D365945849A6}"/>
              </a:ext>
            </a:extLst>
          </p:cNvPr>
          <p:cNvSpPr>
            <a:spLocks noChangeShapeType="1"/>
          </p:cNvSpPr>
          <p:nvPr/>
        </p:nvSpPr>
        <p:spPr bwMode="auto">
          <a:xfrm>
            <a:off x="2362200" y="228600"/>
            <a:ext cx="1295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Narrow" panose="020B0606020202030204" pitchFamily="34" charset="0"/>
              <a:cs typeface="Arial" panose="020B0604020202020204" pitchFamily="34" charset="0"/>
            </a:endParaRPr>
          </a:p>
        </p:txBody>
      </p:sp>
      <p:sp>
        <p:nvSpPr>
          <p:cNvPr id="65543" name="Line 16">
            <a:extLst>
              <a:ext uri="{FF2B5EF4-FFF2-40B4-BE49-F238E27FC236}">
                <a16:creationId xmlns:a16="http://schemas.microsoft.com/office/drawing/2014/main" id="{675EA17A-34E0-456E-A7EE-A906D80495A1}"/>
              </a:ext>
            </a:extLst>
          </p:cNvPr>
          <p:cNvSpPr>
            <a:spLocks noChangeShapeType="1"/>
          </p:cNvSpPr>
          <p:nvPr/>
        </p:nvSpPr>
        <p:spPr bwMode="auto">
          <a:xfrm>
            <a:off x="2590800" y="1143000"/>
            <a:ext cx="1295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Narrow" panose="020B0606020202030204" pitchFamily="34" charset="0"/>
              <a:cs typeface="Arial" panose="020B0604020202020204" pitchFamily="34" charset="0"/>
            </a:endParaRPr>
          </a:p>
        </p:txBody>
      </p:sp>
      <p:sp>
        <p:nvSpPr>
          <p:cNvPr id="65544" name="Line 17">
            <a:extLst>
              <a:ext uri="{FF2B5EF4-FFF2-40B4-BE49-F238E27FC236}">
                <a16:creationId xmlns:a16="http://schemas.microsoft.com/office/drawing/2014/main" id="{C19B8C41-9BB0-44E9-9EF8-09DC82F4A035}"/>
              </a:ext>
            </a:extLst>
          </p:cNvPr>
          <p:cNvSpPr>
            <a:spLocks noChangeShapeType="1"/>
          </p:cNvSpPr>
          <p:nvPr/>
        </p:nvSpPr>
        <p:spPr bwMode="auto">
          <a:xfrm>
            <a:off x="3657600" y="228600"/>
            <a:ext cx="228600" cy="9144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Narrow" panose="020B0606020202030204" pitchFamily="34" charset="0"/>
              <a:cs typeface="Arial" panose="020B0604020202020204" pitchFamily="34" charset="0"/>
            </a:endParaRPr>
          </a:p>
        </p:txBody>
      </p:sp>
    </p:spTree>
  </p:cSld>
  <p:clrMapOvr>
    <a:masterClrMapping/>
  </p:clrMapOvr>
  <p:transition spd="med">
    <p:zoom dir="in"/>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269B560-BF71-47AC-A208-77D9F8434141}"/>
              </a:ext>
            </a:extLst>
          </p:cNvPr>
          <p:cNvSpPr>
            <a:spLocks noGrp="1" noChangeArrowheads="1"/>
          </p:cNvSpPr>
          <p:nvPr>
            <p:ph type="title"/>
          </p:nvPr>
        </p:nvSpPr>
        <p:spPr>
          <a:xfrm>
            <a:off x="1752600" y="76200"/>
            <a:ext cx="8534400" cy="1371600"/>
          </a:xfrm>
        </p:spPr>
        <p:txBody>
          <a:bodyPr/>
          <a:lstStyle/>
          <a:p>
            <a:pPr eaLnBrk="1" hangingPunct="1">
              <a:lnSpc>
                <a:spcPct val="85000"/>
              </a:lnSpc>
            </a:pPr>
            <a:r>
              <a:rPr lang="en-US" altLang="en-US" sz="4800"/>
              <a:t>First Temple </a:t>
            </a:r>
            <a:r>
              <a:rPr lang="en-US" altLang="en-US" sz="3600"/>
              <a:t>(basic configuration)</a:t>
            </a:r>
            <a:br>
              <a:rPr lang="en-US" altLang="en-US" sz="4800"/>
            </a:br>
            <a:r>
              <a:rPr lang="en-US" altLang="en-US" sz="2400" b="1" i="1">
                <a:latin typeface="Arial Narrow" panose="020B0606020202030204" pitchFamily="34" charset="0"/>
              </a:rPr>
              <a:t>Solomon built the first temple (1 Kg. 6). The temple, like the kingship, was anticipated in the Torah (Dt. 12).</a:t>
            </a:r>
          </a:p>
        </p:txBody>
      </p:sp>
      <p:pic>
        <p:nvPicPr>
          <p:cNvPr id="67587" name="Picture 3" descr="bar087d01">
            <a:extLst>
              <a:ext uri="{FF2B5EF4-FFF2-40B4-BE49-F238E27FC236}">
                <a16:creationId xmlns:a16="http://schemas.microsoft.com/office/drawing/2014/main" id="{F45829B9-7F9B-48E8-8A72-6BDBA4085AC1}"/>
              </a:ext>
            </a:extLst>
          </p:cNvPr>
          <p:cNvPicPr>
            <a:picLocks noGrp="1" noChangeAspect="1" noChangeArrowheads="1"/>
          </p:cNvPicPr>
          <p:nvPr>
            <p:ph sz="half" idx="2"/>
          </p:nvPr>
        </p:nvPicPr>
        <p:blipFill>
          <a:blip r:embed="rId2">
            <a:lum contrast="30000"/>
            <a:extLst>
              <a:ext uri="{28A0092B-C50C-407E-A947-70E740481C1C}">
                <a14:useLocalDpi xmlns:a14="http://schemas.microsoft.com/office/drawing/2010/main"/>
              </a:ext>
            </a:extLst>
          </a:blip>
          <a:srcRect/>
          <a:stretch>
            <a:fillRect/>
          </a:stretch>
        </p:blipFill>
        <p:spPr>
          <a:xfrm>
            <a:off x="4343400" y="1643064"/>
            <a:ext cx="5715000" cy="5068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8" name="Picture 4" descr="bar087d02">
            <a:extLst>
              <a:ext uri="{FF2B5EF4-FFF2-40B4-BE49-F238E27FC236}">
                <a16:creationId xmlns:a16="http://schemas.microsoft.com/office/drawing/2014/main" id="{12EBB48A-5512-4EA1-AEED-57D5EC8D2EC5}"/>
              </a:ext>
            </a:extLst>
          </p:cNvPr>
          <p:cNvPicPr>
            <a:picLocks noGrp="1" noChangeAspect="1" noChangeArrowheads="1"/>
          </p:cNvPicPr>
          <p:nvPr>
            <p:ph sz="half" idx="1"/>
          </p:nvPr>
        </p:nvPicPr>
        <p:blipFill>
          <a:blip r:embed="rId3">
            <a:lum contrast="30000"/>
            <a:extLst>
              <a:ext uri="{28A0092B-C50C-407E-A947-70E740481C1C}">
                <a14:useLocalDpi xmlns:a14="http://schemas.microsoft.com/office/drawing/2010/main"/>
              </a:ext>
            </a:extLst>
          </a:blip>
          <a:srcRect/>
          <a:stretch>
            <a:fillRect/>
          </a:stretch>
        </p:blipFill>
        <p:spPr>
          <a:xfrm>
            <a:off x="2085976" y="1676400"/>
            <a:ext cx="1952625"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20C0775-6E21-47E4-9861-8D17499A0795}"/>
              </a:ext>
            </a:extLst>
          </p:cNvPr>
          <p:cNvSpPr>
            <a:spLocks noGrp="1" noChangeArrowheads="1"/>
          </p:cNvSpPr>
          <p:nvPr>
            <p:ph type="title"/>
          </p:nvPr>
        </p:nvSpPr>
        <p:spPr>
          <a:xfrm>
            <a:off x="1524000" y="685800"/>
            <a:ext cx="1905000" cy="762000"/>
          </a:xfrm>
        </p:spPr>
        <p:txBody>
          <a:bodyPr/>
          <a:lstStyle/>
          <a:p>
            <a:pPr eaLnBrk="1" hangingPunct="1"/>
            <a:r>
              <a:rPr lang="en-US" altLang="en-US" sz="3200">
                <a:latin typeface="Lucida Bright" panose="02040602050505020304" pitchFamily="18" charset="0"/>
              </a:rPr>
              <a:t>Mt. Zion</a:t>
            </a:r>
          </a:p>
        </p:txBody>
      </p:sp>
      <p:pic>
        <p:nvPicPr>
          <p:cNvPr id="74755" name="Picture 3" descr="bar085f01">
            <a:extLst>
              <a:ext uri="{FF2B5EF4-FFF2-40B4-BE49-F238E27FC236}">
                <a16:creationId xmlns:a16="http://schemas.microsoft.com/office/drawing/2014/main" id="{3B3B5750-98CE-4F27-8680-BBD5FF644FE9}"/>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a:xfrm>
            <a:off x="3505200" y="228600"/>
            <a:ext cx="7162800" cy="640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6" name="Text Box 4">
            <a:extLst>
              <a:ext uri="{FF2B5EF4-FFF2-40B4-BE49-F238E27FC236}">
                <a16:creationId xmlns:a16="http://schemas.microsoft.com/office/drawing/2014/main" id="{89DED9B5-25AF-44F0-98CD-31CD006A73B5}"/>
              </a:ext>
            </a:extLst>
          </p:cNvPr>
          <p:cNvSpPr txBox="1">
            <a:spLocks noChangeArrowheads="1"/>
          </p:cNvSpPr>
          <p:nvPr/>
        </p:nvSpPr>
        <p:spPr bwMode="auto">
          <a:xfrm>
            <a:off x="1524000" y="1600200"/>
            <a:ext cx="1828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r" fontAlgn="base">
              <a:spcBef>
                <a:spcPct val="50000"/>
              </a:spcBef>
              <a:spcAft>
                <a:spcPct val="0"/>
              </a:spcAft>
            </a:pPr>
            <a:r>
              <a:rPr lang="en-US" altLang="en-US" sz="2400" dirty="0">
                <a:solidFill>
                  <a:srgbClr val="000000"/>
                </a:solidFill>
              </a:rPr>
              <a:t>Artist’s conception of Solomon’s royal palace and the temple mount based on archaeological data.</a:t>
            </a:r>
          </a:p>
        </p:txBody>
      </p:sp>
    </p:spTree>
  </p:cSld>
  <p:clrMapOvr>
    <a:masterClrMapping/>
  </p:clrMapOvr>
  <p:transition spd="med">
    <p:zoom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BBE-B959-4CAB-B87D-D6606E721367}"/>
              </a:ext>
            </a:extLst>
          </p:cNvPr>
          <p:cNvSpPr>
            <a:spLocks noGrp="1"/>
          </p:cNvSpPr>
          <p:nvPr>
            <p:ph type="title"/>
          </p:nvPr>
        </p:nvSpPr>
        <p:spPr>
          <a:xfrm>
            <a:off x="513347" y="514257"/>
            <a:ext cx="3144254" cy="1057869"/>
          </a:xfrm>
        </p:spPr>
        <p:txBody>
          <a:bodyPr>
            <a:normAutofit/>
          </a:bodyPr>
          <a:lstStyle/>
          <a:p>
            <a:r>
              <a:rPr lang="en-US" sz="3200" dirty="0">
                <a:solidFill>
                  <a:srgbClr val="C00000"/>
                </a:solidFill>
              </a:rPr>
              <a:t>Vassal Treaty of Esarhaddon II</a:t>
            </a:r>
          </a:p>
        </p:txBody>
      </p:sp>
      <p:sp>
        <p:nvSpPr>
          <p:cNvPr id="3" name="Content Placeholder 2">
            <a:extLst>
              <a:ext uri="{FF2B5EF4-FFF2-40B4-BE49-F238E27FC236}">
                <a16:creationId xmlns:a16="http://schemas.microsoft.com/office/drawing/2014/main" id="{7729E153-2B6B-4982-8FB9-328CE944679E}"/>
              </a:ext>
            </a:extLst>
          </p:cNvPr>
          <p:cNvSpPr>
            <a:spLocks noGrp="1"/>
          </p:cNvSpPr>
          <p:nvPr>
            <p:ph idx="1"/>
          </p:nvPr>
        </p:nvSpPr>
        <p:spPr>
          <a:xfrm>
            <a:off x="513347" y="1572126"/>
            <a:ext cx="2919664" cy="4911380"/>
          </a:xfrm>
        </p:spPr>
        <p:txBody>
          <a:bodyPr>
            <a:normAutofit/>
          </a:bodyPr>
          <a:lstStyle/>
          <a:p>
            <a:pPr marL="0" indent="0">
              <a:buNone/>
            </a:pPr>
            <a:r>
              <a:rPr lang="en-US" sz="2000" i="1" dirty="0"/>
              <a:t>Especially striking are the list of curses, which describe the same sort of disasters found in Deuteronomy and in the same order.</a:t>
            </a:r>
          </a:p>
          <a:p>
            <a:pPr marL="0" indent="0">
              <a:buNone/>
            </a:pPr>
            <a:r>
              <a:rPr lang="en-US" sz="2000" i="1" dirty="0"/>
              <a:t>This has led many scholars to conclude that such curses were stereotypical for suzerainty treaties.</a:t>
            </a:r>
          </a:p>
          <a:p>
            <a:pPr marL="0" indent="0">
              <a:buNone/>
            </a:pPr>
            <a:endParaRPr lang="en-US" i="1" dirty="0"/>
          </a:p>
          <a:p>
            <a:pPr marL="0" indent="0" algn="r">
              <a:buNone/>
            </a:pPr>
            <a:r>
              <a:rPr lang="en-US" sz="1200" dirty="0"/>
              <a:t>7</a:t>
            </a:r>
            <a:r>
              <a:rPr lang="en-US" sz="1200" baseline="30000" dirty="0"/>
              <a:t>th</a:t>
            </a:r>
            <a:r>
              <a:rPr lang="en-US" sz="1200" dirty="0"/>
              <a:t> century BC</a:t>
            </a:r>
          </a:p>
          <a:p>
            <a:pPr marL="0" indent="0" algn="r">
              <a:spcBef>
                <a:spcPts val="0"/>
              </a:spcBef>
              <a:buNone/>
            </a:pPr>
            <a:r>
              <a:rPr lang="en-US" sz="1200" dirty="0"/>
              <a:t>University of Pennsylvania</a:t>
            </a:r>
          </a:p>
        </p:txBody>
      </p:sp>
      <p:pic>
        <p:nvPicPr>
          <p:cNvPr id="4" name="Picture 3">
            <a:extLst>
              <a:ext uri="{FF2B5EF4-FFF2-40B4-BE49-F238E27FC236}">
                <a16:creationId xmlns:a16="http://schemas.microsoft.com/office/drawing/2014/main" id="{DBD44D7C-F466-46FB-A550-A1A7BE057C4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657601" y="361705"/>
            <a:ext cx="8164416" cy="6121801"/>
          </a:xfrm>
          <a:prstGeom prst="rect">
            <a:avLst/>
          </a:prstGeom>
          <a:noFill/>
        </p:spPr>
      </p:pic>
    </p:spTree>
    <p:extLst>
      <p:ext uri="{BB962C8B-B14F-4D97-AF65-F5344CB8AC3E}">
        <p14:creationId xmlns:p14="http://schemas.microsoft.com/office/powerpoint/2010/main" val="2206831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EF5AF9-7FCF-42F8-B7EB-D0996EA230B5}"/>
              </a:ext>
            </a:extLst>
          </p:cNvPr>
          <p:cNvSpPr>
            <a:spLocks noGrp="1"/>
          </p:cNvSpPr>
          <p:nvPr>
            <p:ph idx="1"/>
          </p:nvPr>
        </p:nvSpPr>
        <p:spPr>
          <a:xfrm>
            <a:off x="609600" y="1163637"/>
            <a:ext cx="10972800" cy="4530725"/>
          </a:xfrm>
        </p:spPr>
        <p:txBody>
          <a:bodyPr/>
          <a:lstStyle/>
          <a:p>
            <a:pPr marL="0" indent="0">
              <a:buNone/>
            </a:pPr>
            <a:r>
              <a:rPr lang="en-US" sz="2800" i="1" dirty="0">
                <a:solidFill>
                  <a:srgbClr val="FFFF66"/>
                </a:solidFill>
              </a:rPr>
              <a:t>Do not trust in these deceptive words, “This is the temple of Yahweh, the temple of Yahweh, the temple of Yahweh.” Will you steal, murder, commit adultery, swear falsely, make offerings to </a:t>
            </a:r>
            <a:r>
              <a:rPr lang="en-US" sz="2800" i="1" dirty="0" err="1">
                <a:solidFill>
                  <a:srgbClr val="FFFF66"/>
                </a:solidFill>
              </a:rPr>
              <a:t>Ba’al</a:t>
            </a:r>
            <a:r>
              <a:rPr lang="en-US" sz="2800" i="1" dirty="0">
                <a:solidFill>
                  <a:srgbClr val="FFFF66"/>
                </a:solidFill>
              </a:rPr>
              <a:t>, and go after other gods…and then come and stand before me in this house, which is called by my name, and say, “We are safe!” —only to go on doing these abominations?</a:t>
            </a:r>
          </a:p>
          <a:p>
            <a:pPr marL="0" indent="0">
              <a:buNone/>
            </a:pPr>
            <a:r>
              <a:rPr lang="en-US" sz="2800" i="1" dirty="0">
                <a:solidFill>
                  <a:srgbClr val="FFFF66"/>
                </a:solidFill>
              </a:rPr>
              <a:t>…go now to my place that was in Shiloh, where I made my name dwell at first, and see what I did to it because of the evil of my people Israel.</a:t>
            </a:r>
          </a:p>
          <a:p>
            <a:pPr marL="0" indent="0">
              <a:buNone/>
            </a:pPr>
            <a:r>
              <a:rPr lang="en-US" sz="2800" i="1" dirty="0">
                <a:solidFill>
                  <a:srgbClr val="FFFF66"/>
                </a:solidFill>
              </a:rPr>
              <a:t>								</a:t>
            </a:r>
            <a:r>
              <a:rPr lang="en-US" sz="2400" dirty="0"/>
              <a:t>Jer. 7:4, 9-10, 12</a:t>
            </a:r>
            <a:endParaRPr lang="en-US" sz="2400" i="1" dirty="0"/>
          </a:p>
        </p:txBody>
      </p:sp>
      <p:sp>
        <p:nvSpPr>
          <p:cNvPr id="4" name="Slide Number Placeholder 3">
            <a:extLst>
              <a:ext uri="{FF2B5EF4-FFF2-40B4-BE49-F238E27FC236}">
                <a16:creationId xmlns:a16="http://schemas.microsoft.com/office/drawing/2014/main" id="{ED325B1F-BE5B-4126-88B1-38ADE6045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BF1FD-6DCC-41AD-BF2A-12D3E5D8F677}"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4193784480"/>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832E6D67-4AA6-4CA7-92CA-C05E4E6C480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15D527-D8C1-4076-8E95-1975A5108792}"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404482" name="Rectangle 2">
            <a:extLst>
              <a:ext uri="{FF2B5EF4-FFF2-40B4-BE49-F238E27FC236}">
                <a16:creationId xmlns:a16="http://schemas.microsoft.com/office/drawing/2014/main" id="{5FBFA31B-64E6-445E-932C-B4D7AC407A7A}"/>
              </a:ext>
            </a:extLst>
          </p:cNvPr>
          <p:cNvSpPr>
            <a:spLocks noGrp="1" noChangeArrowheads="1"/>
          </p:cNvSpPr>
          <p:nvPr>
            <p:ph type="body" sz="half" idx="2"/>
          </p:nvPr>
        </p:nvSpPr>
        <p:spPr>
          <a:xfrm>
            <a:off x="5638799" y="678632"/>
            <a:ext cx="5487909" cy="5500735"/>
          </a:xfrm>
        </p:spPr>
        <p:txBody>
          <a:bodyPr/>
          <a:lstStyle/>
          <a:p>
            <a:pPr algn="ctr">
              <a:buFont typeface="Wingdings" panose="05000000000000000000" pitchFamily="2" charset="2"/>
              <a:buNone/>
            </a:pPr>
            <a:r>
              <a:rPr lang="en-US" altLang="en-US" sz="2400" b="1" dirty="0">
                <a:solidFill>
                  <a:srgbClr val="FFFF00"/>
                </a:solidFill>
              </a:rPr>
              <a:t>Je. 7:18</a:t>
            </a:r>
          </a:p>
          <a:p>
            <a:pPr>
              <a:buFont typeface="Wingdings" panose="05000000000000000000" pitchFamily="2" charset="2"/>
              <a:buNone/>
            </a:pPr>
            <a:r>
              <a:rPr lang="en-US" altLang="en-US" sz="2800" b="1" dirty="0">
                <a:solidFill>
                  <a:srgbClr val="FFFF00"/>
                </a:solidFill>
              </a:rPr>
              <a:t>Cake mold from the palace kitchen of Mari, Mesopotamia</a:t>
            </a:r>
          </a:p>
          <a:p>
            <a:pPr>
              <a:buFont typeface="Wingdings" panose="05000000000000000000" pitchFamily="2" charset="2"/>
              <a:buNone/>
            </a:pPr>
            <a:r>
              <a:rPr lang="en-US" altLang="en-US" sz="2800" b="1" dirty="0">
                <a:solidFill>
                  <a:srgbClr val="FFFF00"/>
                </a:solidFill>
              </a:rPr>
              <a:t>Used for making cakes in the form of the love-goddess, Ishtar, the Queen of Heaven</a:t>
            </a:r>
          </a:p>
          <a:p>
            <a:pPr>
              <a:buFont typeface="Wingdings" panose="05000000000000000000" pitchFamily="2" charset="2"/>
              <a:buNone/>
            </a:pPr>
            <a:r>
              <a:rPr lang="en-US" altLang="en-US" sz="2400" i="1" dirty="0">
                <a:latin typeface="Arial Narrow" panose="020B0606020202030204" pitchFamily="34" charset="0"/>
              </a:rPr>
              <a:t>Ishtar, the “Queen of Heaven”, was the Babylonian fertility goddess as well as the goddess of war. She was believed to embody the inseparable powers of life and death.</a:t>
            </a:r>
          </a:p>
        </p:txBody>
      </p:sp>
      <p:pic>
        <p:nvPicPr>
          <p:cNvPr id="404483" name="Picture 3">
            <a:extLst>
              <a:ext uri="{FF2B5EF4-FFF2-40B4-BE49-F238E27FC236}">
                <a16:creationId xmlns:a16="http://schemas.microsoft.com/office/drawing/2014/main" id="{EB1613B6-68E8-4066-8025-11613338DC71}"/>
              </a:ext>
            </a:extLst>
          </p:cNvPr>
          <p:cNvPicPr>
            <a:picLocks noGrp="1" noChangeAspect="1" noChangeArrowheads="1"/>
          </p:cNvPicPr>
          <p:nvPr>
            <p:ph sz="half" idx="1"/>
          </p:nvPr>
        </p:nvPicPr>
        <p:blipFill rotWithShape="1">
          <a:blip r:embed="rId2" cstate="email">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a:ext>
            </a:extLst>
          </a:blip>
          <a:srcRect b="-1"/>
          <a:stretch/>
        </p:blipFill>
        <p:spPr>
          <a:xfrm>
            <a:off x="1612046" y="208230"/>
            <a:ext cx="3485055" cy="65275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29590447"/>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21A567-B03A-4AD6-92D0-203F7D961512}"/>
              </a:ext>
            </a:extLst>
          </p:cNvPr>
          <p:cNvSpPr>
            <a:spLocks noGrp="1"/>
          </p:cNvSpPr>
          <p:nvPr>
            <p:ph idx="1"/>
          </p:nvPr>
        </p:nvSpPr>
        <p:spPr>
          <a:xfrm>
            <a:off x="578498" y="1045029"/>
            <a:ext cx="11003902" cy="5085897"/>
          </a:xfrm>
        </p:spPr>
        <p:txBody>
          <a:bodyPr/>
          <a:lstStyle/>
          <a:p>
            <a:pPr marL="0" indent="0">
              <a:buNone/>
            </a:pPr>
            <a:r>
              <a:rPr lang="en-US" sz="2800" i="1" dirty="0">
                <a:solidFill>
                  <a:srgbClr val="FFFF66"/>
                </a:solidFill>
              </a:rPr>
              <a:t>…the women knead dough, to make cakes for the queen of heaven. And they pour out drink offerings to other gods…</a:t>
            </a:r>
          </a:p>
          <a:p>
            <a:pPr marL="0" indent="0">
              <a:buNone/>
            </a:pPr>
            <a:r>
              <a:rPr lang="en-US" sz="2800" dirty="0">
                <a:solidFill>
                  <a:srgbClr val="FFFF66"/>
                </a:solidFill>
              </a:rPr>
              <a:t>							</a:t>
            </a:r>
            <a:r>
              <a:rPr lang="en-US" sz="2400" dirty="0"/>
              <a:t>Jer. 7:18</a:t>
            </a:r>
            <a:endParaRPr lang="en-US" sz="2800" dirty="0">
              <a:solidFill>
                <a:srgbClr val="FFFF66"/>
              </a:solidFill>
            </a:endParaRPr>
          </a:p>
          <a:p>
            <a:pPr marL="0" indent="0">
              <a:buNone/>
            </a:pPr>
            <a:endParaRPr lang="en-US" sz="2800" i="1" dirty="0">
              <a:solidFill>
                <a:srgbClr val="FFFF66"/>
              </a:solidFill>
            </a:endParaRPr>
          </a:p>
          <a:p>
            <a:pPr marL="0" indent="0">
              <a:buNone/>
            </a:pPr>
            <a:r>
              <a:rPr lang="en-US" sz="2800" i="1" dirty="0">
                <a:solidFill>
                  <a:srgbClr val="FFFF66"/>
                </a:solidFill>
              </a:rPr>
              <a:t>They have set their detestable things in the house that is called by my name, to defile it. And they have built the high places of </a:t>
            </a:r>
            <a:r>
              <a:rPr lang="en-US" sz="2800" i="1" dirty="0" err="1">
                <a:solidFill>
                  <a:srgbClr val="FFFF66"/>
                </a:solidFill>
              </a:rPr>
              <a:t>Topheth</a:t>
            </a:r>
            <a:r>
              <a:rPr lang="en-US" sz="2800" i="1" dirty="0">
                <a:solidFill>
                  <a:srgbClr val="FFFF66"/>
                </a:solidFill>
              </a:rPr>
              <a:t>, which is in the Valley of the Son of Hinnom, to burn their sons and their daughters in the fire.</a:t>
            </a:r>
          </a:p>
          <a:p>
            <a:pPr marL="0" indent="0">
              <a:buNone/>
            </a:pPr>
            <a:r>
              <a:rPr lang="en-US" sz="2800" dirty="0">
                <a:solidFill>
                  <a:srgbClr val="FFFF66"/>
                </a:solidFill>
              </a:rPr>
              <a:t>							</a:t>
            </a:r>
            <a:r>
              <a:rPr lang="en-US" sz="2400" dirty="0"/>
              <a:t>Jer. 7:30b-31</a:t>
            </a:r>
            <a:endParaRPr lang="en-US" sz="2800" dirty="0"/>
          </a:p>
        </p:txBody>
      </p:sp>
      <p:sp>
        <p:nvSpPr>
          <p:cNvPr id="4" name="Slide Number Placeholder 3">
            <a:extLst>
              <a:ext uri="{FF2B5EF4-FFF2-40B4-BE49-F238E27FC236}">
                <a16:creationId xmlns:a16="http://schemas.microsoft.com/office/drawing/2014/main" id="{D61B6AF6-10E8-4A55-9773-B5FB1F818324}"/>
              </a:ext>
            </a:extLst>
          </p:cNvPr>
          <p:cNvSpPr>
            <a:spLocks noGrp="1"/>
          </p:cNvSpPr>
          <p:nvPr>
            <p:ph type="sldNum" sz="quarter" idx="12"/>
          </p:nvPr>
        </p:nvSpPr>
        <p:spPr/>
        <p:txBody>
          <a:bodyPr/>
          <a:lstStyle/>
          <a:p>
            <a:fld id="{41F2F8CC-1320-4674-9C61-B54388373F69}" type="slidenum">
              <a:rPr lang="en-US" altLang="en-US" smtClean="0"/>
              <a:pPr/>
              <a:t>52</a:t>
            </a:fld>
            <a:endParaRPr lang="en-US" altLang="en-US"/>
          </a:p>
        </p:txBody>
      </p:sp>
    </p:spTree>
    <p:extLst>
      <p:ext uri="{BB962C8B-B14F-4D97-AF65-F5344CB8AC3E}">
        <p14:creationId xmlns:p14="http://schemas.microsoft.com/office/powerpoint/2010/main" val="3683488720"/>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7F08C361-5E69-4800-897E-DD3CE00FB2C9}"/>
              </a:ext>
            </a:extLst>
          </p:cNvPr>
          <p:cNvSpPr>
            <a:spLocks noGrp="1" noChangeArrowheads="1"/>
          </p:cNvSpPr>
          <p:nvPr>
            <p:ph type="title"/>
          </p:nvPr>
        </p:nvSpPr>
        <p:spPr>
          <a:xfrm>
            <a:off x="2057400" y="228601"/>
            <a:ext cx="4876800" cy="1173163"/>
          </a:xfrm>
        </p:spPr>
        <p:txBody>
          <a:bodyPr/>
          <a:lstStyle/>
          <a:p>
            <a:pPr eaLnBrk="1" hangingPunct="1">
              <a:defRPr/>
            </a:pPr>
            <a:r>
              <a:rPr lang="en-US" altLang="en-US" sz="4000">
                <a:latin typeface="Times New Roman" panose="02020603050405020304" pitchFamily="18" charset="0"/>
              </a:rPr>
              <a:t>Image of Astarte</a:t>
            </a:r>
            <a:br>
              <a:rPr lang="en-US" altLang="en-US" sz="4000"/>
            </a:br>
            <a:r>
              <a:rPr lang="en-US" altLang="en-US" sz="2000" b="0" i="1">
                <a:latin typeface="Arial Narrow" panose="020B0606020202030204" pitchFamily="34" charset="0"/>
              </a:rPr>
              <a:t>gold pendant excavated in Ugarit</a:t>
            </a:r>
            <a:endParaRPr lang="en-US" altLang="en-US" sz="4000"/>
          </a:p>
        </p:txBody>
      </p:sp>
      <p:sp>
        <p:nvSpPr>
          <p:cNvPr id="463875" name="Rectangle 3">
            <a:extLst>
              <a:ext uri="{FF2B5EF4-FFF2-40B4-BE49-F238E27FC236}">
                <a16:creationId xmlns:a16="http://schemas.microsoft.com/office/drawing/2014/main" id="{C17C00FE-C4F5-4EAD-BB29-742558ECD426}"/>
              </a:ext>
            </a:extLst>
          </p:cNvPr>
          <p:cNvSpPr>
            <a:spLocks noGrp="1" noChangeArrowheads="1"/>
          </p:cNvSpPr>
          <p:nvPr>
            <p:ph type="body" sz="half" idx="1"/>
          </p:nvPr>
        </p:nvSpPr>
        <p:spPr>
          <a:xfrm>
            <a:off x="2590800" y="1600200"/>
            <a:ext cx="4038600" cy="4495800"/>
          </a:xfrm>
        </p:spPr>
        <p:txBody>
          <a:bodyPr/>
          <a:lstStyle/>
          <a:p>
            <a:pPr eaLnBrk="1" hangingPunct="1">
              <a:buFontTx/>
              <a:buNone/>
              <a:defRPr/>
            </a:pPr>
            <a:r>
              <a:rPr lang="en-US" altLang="en-US" sz="2400" dirty="0">
                <a:latin typeface="Arial Narrow" panose="020B0606020202030204" pitchFamily="34" charset="0"/>
              </a:rPr>
              <a:t>Ezekiel’s description of the “idol of jealousy” (Eze. 8) is sufficiently ambiguous to prohibit any firm conclusions as to its precise appearance. However, many scholars suspect that it was a pillar image of the goddess Asherah or Astarte or an Asherah tree, such as the one Manasseh once installed in the temple (cf. 2 Kg. 21:7).</a:t>
            </a:r>
          </a:p>
        </p:txBody>
      </p:sp>
      <p:pic>
        <p:nvPicPr>
          <p:cNvPr id="124932" name="Picture 4" descr="bar083e04">
            <a:extLst>
              <a:ext uri="{FF2B5EF4-FFF2-40B4-BE49-F238E27FC236}">
                <a16:creationId xmlns:a16="http://schemas.microsoft.com/office/drawing/2014/main" id="{E2574600-AAA9-49CE-97D5-FDDE7CCB6B9D}"/>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7583488" y="0"/>
            <a:ext cx="308451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850231" y="850232"/>
            <a:ext cx="10603831" cy="5104154"/>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endParaRPr lang="en-US" sz="28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Why do you think the king and the people of Judah were so fascinated by the fertility cults of the ancient Near East?</a:t>
            </a:r>
          </a:p>
          <a:p>
            <a:pPr lvl="0"/>
            <a:endParaRPr lang="en-US" sz="800" dirty="0">
              <a:solidFill>
                <a:srgbClr val="0070C0"/>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What is the danger of religious superficiality for modern Christians that might be similar to what was true for ancient Israel?</a:t>
            </a:r>
          </a:p>
          <a:p>
            <a:pPr lvl="0"/>
            <a:endParaRPr lang="en-US" sz="800" dirty="0">
              <a:solidFill>
                <a:srgbClr val="0070C0"/>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Yahweh told Jeremiah it was no use to even pray for the nation (7:16). How is this similar to John’s statement about not praying for the “sin unto death” (1 Jn. 5:16)? Is there some spiritual “point of no return?”</a:t>
            </a:r>
            <a:endParaRPr lang="en-US" sz="2800" dirty="0">
              <a:solidFill>
                <a:srgbClr val="0070C0"/>
              </a:solid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195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21A567-B03A-4AD6-92D0-203F7D961512}"/>
              </a:ext>
            </a:extLst>
          </p:cNvPr>
          <p:cNvSpPr>
            <a:spLocks noGrp="1"/>
          </p:cNvSpPr>
          <p:nvPr>
            <p:ph idx="1"/>
          </p:nvPr>
        </p:nvSpPr>
        <p:spPr>
          <a:xfrm>
            <a:off x="578498" y="1045029"/>
            <a:ext cx="11003902" cy="5085897"/>
          </a:xfrm>
        </p:spPr>
        <p:txBody>
          <a:bodyPr/>
          <a:lstStyle/>
          <a:p>
            <a:pPr marL="0" indent="0">
              <a:buNone/>
            </a:pPr>
            <a:r>
              <a:rPr lang="en-US" sz="2800" i="1" dirty="0">
                <a:solidFill>
                  <a:srgbClr val="FFFF66"/>
                </a:solidFill>
              </a:rPr>
              <a:t>Is there no balm in Gilead? Is there no physician there?</a:t>
            </a:r>
          </a:p>
          <a:p>
            <a:pPr marL="0" indent="0">
              <a:buNone/>
            </a:pPr>
            <a:r>
              <a:rPr lang="en-US" sz="2800" i="1" dirty="0">
                <a:solidFill>
                  <a:srgbClr val="FFFF66"/>
                </a:solidFill>
              </a:rPr>
              <a:t>							</a:t>
            </a:r>
            <a:r>
              <a:rPr lang="en-US" sz="2400" dirty="0"/>
              <a:t>Je. 8:22a</a:t>
            </a:r>
            <a:endParaRPr lang="en-US" sz="2800" i="1" dirty="0">
              <a:solidFill>
                <a:srgbClr val="FFFF66"/>
              </a:solidFill>
            </a:endParaRPr>
          </a:p>
          <a:p>
            <a:pPr marL="0" indent="0">
              <a:buNone/>
            </a:pPr>
            <a:endParaRPr lang="en-US" sz="2800" i="1" dirty="0">
              <a:solidFill>
                <a:srgbClr val="FFFF66"/>
              </a:solidFill>
            </a:endParaRPr>
          </a:p>
          <a:p>
            <a:pPr marL="0" indent="0">
              <a:buNone/>
            </a:pPr>
            <a:r>
              <a:rPr lang="en-US" sz="2800" i="1" dirty="0">
                <a:solidFill>
                  <a:srgbClr val="FFFF66"/>
                </a:solidFill>
              </a:rPr>
              <a:t>My joy is gone; grief is upon me; my heart is sick within me. Oh that my head were waters, and my eyes a fountain of tears, that I might weep day and night for the slain of the daughter of my people!</a:t>
            </a:r>
            <a:r>
              <a:rPr lang="en-US" sz="2800" dirty="0">
                <a:solidFill>
                  <a:srgbClr val="FFFF66"/>
                </a:solidFill>
              </a:rPr>
              <a:t>								</a:t>
            </a:r>
            <a:r>
              <a:rPr lang="en-US" sz="2400" dirty="0"/>
              <a:t>Jer. 8:18; 9:1</a:t>
            </a:r>
            <a:endParaRPr lang="en-US" sz="2800" dirty="0">
              <a:solidFill>
                <a:srgbClr val="FFFF66"/>
              </a:solidFill>
            </a:endParaRPr>
          </a:p>
          <a:p>
            <a:pPr marL="0" indent="0">
              <a:buNone/>
            </a:pPr>
            <a:endParaRPr lang="en-US" sz="2800" i="1" dirty="0">
              <a:solidFill>
                <a:srgbClr val="FFFF66"/>
              </a:solidFill>
            </a:endParaRPr>
          </a:p>
          <a:p>
            <a:pPr marL="0" indent="0">
              <a:buNone/>
            </a:pPr>
            <a:r>
              <a:rPr lang="en-US" sz="2800" i="1" dirty="0">
                <a:solidFill>
                  <a:srgbClr val="FFFF66"/>
                </a:solidFill>
              </a:rPr>
              <a:t>…from the least to the greatest everyone is greedy for unjust gain; from prophet to priest everyone deals falsely.</a:t>
            </a:r>
            <a:r>
              <a:rPr lang="en-US" sz="2800" dirty="0">
                <a:solidFill>
                  <a:srgbClr val="FFFF66"/>
                </a:solidFill>
              </a:rPr>
              <a:t>											</a:t>
            </a:r>
            <a:r>
              <a:rPr lang="en-US" sz="2400" dirty="0"/>
              <a:t>Jer. 8:10b</a:t>
            </a:r>
            <a:endParaRPr lang="en-US" sz="2800" dirty="0"/>
          </a:p>
        </p:txBody>
      </p:sp>
      <p:sp>
        <p:nvSpPr>
          <p:cNvPr id="4" name="Slide Number Placeholder 3">
            <a:extLst>
              <a:ext uri="{FF2B5EF4-FFF2-40B4-BE49-F238E27FC236}">
                <a16:creationId xmlns:a16="http://schemas.microsoft.com/office/drawing/2014/main" id="{D61B6AF6-10E8-4A55-9773-B5FB1F8183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F2F8CC-1320-4674-9C61-B54388373F69}"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4272662718"/>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21A567-B03A-4AD6-92D0-203F7D961512}"/>
              </a:ext>
            </a:extLst>
          </p:cNvPr>
          <p:cNvSpPr>
            <a:spLocks noGrp="1"/>
          </p:cNvSpPr>
          <p:nvPr>
            <p:ph idx="1"/>
          </p:nvPr>
        </p:nvSpPr>
        <p:spPr>
          <a:xfrm>
            <a:off x="578498" y="1045029"/>
            <a:ext cx="11003902" cy="5085897"/>
          </a:xfrm>
        </p:spPr>
        <p:txBody>
          <a:bodyPr/>
          <a:lstStyle/>
          <a:p>
            <a:pPr marL="0" indent="0">
              <a:buNone/>
            </a:pPr>
            <a:r>
              <a:rPr lang="en-US" sz="2800" i="1" dirty="0">
                <a:solidFill>
                  <a:srgbClr val="FFFF66"/>
                </a:solidFill>
              </a:rPr>
              <a:t>Thus says Yahweh, “Let not the wise man boast in his wisdom, let not the mighty man boast in his might, let not the rich man boast in his riches, but let him who boasts boast of this, that he understands and knows me, that I am Yahweh who practices faithful love, justice, and righteousness in the earth. For in these things I delight, declares Yahweh.”</a:t>
            </a:r>
          </a:p>
          <a:p>
            <a:pPr marL="0" indent="0">
              <a:buNone/>
            </a:pPr>
            <a:r>
              <a:rPr lang="en-US" sz="2800" i="1" dirty="0">
                <a:solidFill>
                  <a:srgbClr val="FFFF66"/>
                </a:solidFill>
              </a:rPr>
              <a:t>								</a:t>
            </a:r>
            <a:r>
              <a:rPr lang="en-US" sz="2400" dirty="0"/>
              <a:t>Jer. 9:23-24</a:t>
            </a:r>
            <a:endParaRPr lang="en-US" sz="2800" dirty="0"/>
          </a:p>
        </p:txBody>
      </p:sp>
      <p:sp>
        <p:nvSpPr>
          <p:cNvPr id="4" name="Slide Number Placeholder 3">
            <a:extLst>
              <a:ext uri="{FF2B5EF4-FFF2-40B4-BE49-F238E27FC236}">
                <a16:creationId xmlns:a16="http://schemas.microsoft.com/office/drawing/2014/main" id="{D61B6AF6-10E8-4A55-9773-B5FB1F8183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F2F8CC-1320-4674-9C61-B54388373F69}"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2701513712"/>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5788636"/>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How important is moral integrity and theological faithfulness for modern Christian leaders? What have we tended to substitute for </a:t>
            </a:r>
            <a:r>
              <a:rPr lang="en-US" sz="2800" i="1">
                <a:solidFill>
                  <a:srgbClr val="0070C0"/>
                </a:solidFill>
                <a:latin typeface="Calibri" panose="020F0502020204030204" pitchFamily="34" charset="0"/>
                <a:cs typeface="Calibri" panose="020F0502020204030204" pitchFamily="34" charset="0"/>
              </a:rPr>
              <a:t>these values?</a:t>
            </a:r>
            <a:endParaRPr lang="en-US" sz="2800" i="1" dirty="0">
              <a:solidFill>
                <a:srgbClr val="0070C0"/>
              </a:solidFill>
              <a:latin typeface="Calibri" panose="020F0502020204030204" pitchFamily="34" charset="0"/>
              <a:cs typeface="Calibri" panose="020F0502020204030204" pitchFamily="34" charset="0"/>
            </a:endParaRPr>
          </a:p>
          <a:p>
            <a:pPr lvl="0"/>
            <a:endParaRPr lang="en-US" sz="800" dirty="0">
              <a:solidFill>
                <a:srgbClr val="0070C0"/>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Modern westerners do not practice idolatry, at least not in the ancient sense, but what expressions of replacing God with other things might be modern forms of idolatry?</a:t>
            </a:r>
          </a:p>
          <a:p>
            <a:pPr lvl="0"/>
            <a:endParaRPr lang="en-US" sz="800" dirty="0">
              <a:solidFill>
                <a:srgbClr val="0070C0"/>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The outward trappings of religion became an instrument of self-deception for the ancient Israelites. Why do you think this was so?</a:t>
            </a:r>
          </a:p>
          <a:p>
            <a:pPr lvl="0"/>
            <a:endParaRPr lang="en-US" sz="800" dirty="0">
              <a:solidFill>
                <a:srgbClr val="0070C0"/>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How were Jesus’ words about “discerning the times” (Mt. 16:2-3) similar to the message of Jeremiah (8:7)? </a:t>
            </a:r>
            <a:r>
              <a:rPr lang="en-US" sz="2800" i="1" dirty="0">
                <a:solidFill>
                  <a:srgbClr val="0070C0"/>
                </a:solidFill>
                <a:effectLst/>
                <a:latin typeface="Calibri" panose="020F0502020204030204" pitchFamily="34" charset="0"/>
                <a:ea typeface="Calibri" panose="020F0502020204030204" pitchFamily="34" charset="0"/>
              </a:rPr>
              <a:t>How was Jeremiah’s culture in ancient Judah similar to our own?</a:t>
            </a:r>
            <a:endParaRPr lang="en-US" sz="28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42360" y="2397296"/>
            <a:ext cx="4757939" cy="2061729"/>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5</a:t>
            </a:r>
          </a:p>
        </p:txBody>
      </p:sp>
    </p:spTree>
    <p:extLst>
      <p:ext uri="{BB962C8B-B14F-4D97-AF65-F5344CB8AC3E}">
        <p14:creationId xmlns:p14="http://schemas.microsoft.com/office/powerpoint/2010/main" val="1956129861"/>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Slide Number Placeholder 6">
            <a:extLst>
              <a:ext uri="{FF2B5EF4-FFF2-40B4-BE49-F238E27FC236}">
                <a16:creationId xmlns:a16="http://schemas.microsoft.com/office/drawing/2014/main" id="{2561E2F2-C657-4018-9FC5-5E56BA1E710A}"/>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645475-461F-4560-A9A5-289E890D727E}"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399362" name="Rectangle 2">
            <a:extLst>
              <a:ext uri="{FF2B5EF4-FFF2-40B4-BE49-F238E27FC236}">
                <a16:creationId xmlns:a16="http://schemas.microsoft.com/office/drawing/2014/main" id="{D0986F31-2319-4360-BA9C-3F89AAEF3C3B}"/>
              </a:ext>
            </a:extLst>
          </p:cNvPr>
          <p:cNvSpPr>
            <a:spLocks noGrp="1" noChangeArrowheads="1"/>
          </p:cNvSpPr>
          <p:nvPr>
            <p:ph type="title"/>
          </p:nvPr>
        </p:nvSpPr>
        <p:spPr>
          <a:xfrm>
            <a:off x="1981200" y="0"/>
            <a:ext cx="8229600" cy="1143000"/>
          </a:xfrm>
        </p:spPr>
        <p:txBody>
          <a:bodyPr/>
          <a:lstStyle/>
          <a:p>
            <a:pPr eaLnBrk="1" hangingPunct="1">
              <a:defRPr/>
            </a:pPr>
            <a:r>
              <a:rPr lang="en-US" altLang="en-US">
                <a:solidFill>
                  <a:srgbClr val="00EBE6"/>
                </a:solidFill>
              </a:rPr>
              <a:t>Pathos of the Prophets</a:t>
            </a:r>
          </a:p>
        </p:txBody>
      </p:sp>
      <p:sp>
        <p:nvSpPr>
          <p:cNvPr id="399363" name="Rectangle 3">
            <a:extLst>
              <a:ext uri="{FF2B5EF4-FFF2-40B4-BE49-F238E27FC236}">
                <a16:creationId xmlns:a16="http://schemas.microsoft.com/office/drawing/2014/main" id="{C40BCB91-91D8-4231-A9AF-1D53BFC8203B}"/>
              </a:ext>
            </a:extLst>
          </p:cNvPr>
          <p:cNvSpPr>
            <a:spLocks noGrp="1" noChangeArrowheads="1"/>
          </p:cNvSpPr>
          <p:nvPr>
            <p:ph type="body" sz="half" idx="1"/>
          </p:nvPr>
        </p:nvSpPr>
        <p:spPr>
          <a:xfrm>
            <a:off x="1981200" y="1066800"/>
            <a:ext cx="4038600" cy="5562600"/>
          </a:xfrm>
        </p:spPr>
        <p:txBody>
          <a:bodyPr/>
          <a:lstStyle/>
          <a:p>
            <a:pPr eaLnBrk="1" hangingPunct="1">
              <a:buFont typeface="Wingdings" panose="05000000000000000000" pitchFamily="2" charset="2"/>
              <a:buNone/>
              <a:defRPr/>
            </a:pPr>
            <a:r>
              <a:rPr lang="en-US" altLang="en-US" sz="2800">
                <a:solidFill>
                  <a:srgbClr val="FFFF99"/>
                </a:solidFill>
                <a:latin typeface="Franklin Gothic Medium" panose="020B0603020102020204" pitchFamily="34" charset="0"/>
              </a:rPr>
              <a:t>The trials and trauma of the prophets reflected the pathos of God. They experienced:</a:t>
            </a:r>
          </a:p>
          <a:p>
            <a:pPr lvl="2" eaLnBrk="1" hangingPunct="1">
              <a:defRPr/>
            </a:pPr>
            <a:r>
              <a:rPr lang="en-US" altLang="en-US" sz="2000" i="1">
                <a:latin typeface="Arial Narrow" panose="020B0606020202030204" pitchFamily="34" charset="0"/>
              </a:rPr>
              <a:t>Abandonment</a:t>
            </a:r>
          </a:p>
          <a:p>
            <a:pPr lvl="2" eaLnBrk="1" hangingPunct="1">
              <a:defRPr/>
            </a:pPr>
            <a:r>
              <a:rPr lang="en-US" altLang="en-US" sz="2000" i="1">
                <a:latin typeface="Arial Narrow" panose="020B0606020202030204" pitchFamily="34" charset="0"/>
              </a:rPr>
              <a:t>Ostracism</a:t>
            </a:r>
          </a:p>
          <a:p>
            <a:pPr lvl="2" eaLnBrk="1" hangingPunct="1">
              <a:defRPr/>
            </a:pPr>
            <a:r>
              <a:rPr lang="en-US" altLang="en-US" sz="2000" i="1">
                <a:latin typeface="Arial Narrow" panose="020B0606020202030204" pitchFamily="34" charset="0"/>
              </a:rPr>
              <a:t>Ridicule</a:t>
            </a:r>
          </a:p>
          <a:p>
            <a:pPr lvl="2" eaLnBrk="1" hangingPunct="1">
              <a:defRPr/>
            </a:pPr>
            <a:r>
              <a:rPr lang="en-US" altLang="en-US" sz="2000" i="1">
                <a:latin typeface="Arial Narrow" panose="020B0606020202030204" pitchFamily="34" charset="0"/>
              </a:rPr>
              <a:t>Loss of love ones</a:t>
            </a:r>
          </a:p>
          <a:p>
            <a:pPr lvl="2" eaLnBrk="1" hangingPunct="1">
              <a:defRPr/>
            </a:pPr>
            <a:r>
              <a:rPr lang="en-US" altLang="en-US" sz="2000" i="1">
                <a:latin typeface="Arial Narrow" panose="020B0606020202030204" pitchFamily="34" charset="0"/>
              </a:rPr>
              <a:t>Depression</a:t>
            </a:r>
          </a:p>
          <a:p>
            <a:pPr lvl="2" eaLnBrk="1" hangingPunct="1">
              <a:defRPr/>
            </a:pPr>
            <a:r>
              <a:rPr lang="en-US" altLang="en-US" sz="2000" i="1">
                <a:latin typeface="Arial Narrow" panose="020B0606020202030204" pitchFamily="34" charset="0"/>
              </a:rPr>
              <a:t>Divorce</a:t>
            </a:r>
          </a:p>
          <a:p>
            <a:pPr lvl="2" eaLnBrk="1" hangingPunct="1">
              <a:defRPr/>
            </a:pPr>
            <a:r>
              <a:rPr lang="en-US" altLang="en-US" sz="2000" i="1">
                <a:latin typeface="Arial Narrow" panose="020B0606020202030204" pitchFamily="34" charset="0"/>
              </a:rPr>
              <a:t>Threats</a:t>
            </a:r>
          </a:p>
          <a:p>
            <a:pPr lvl="2" eaLnBrk="1" hangingPunct="1">
              <a:defRPr/>
            </a:pPr>
            <a:r>
              <a:rPr lang="en-US" altLang="en-US" sz="2000" i="1">
                <a:latin typeface="Arial Narrow" panose="020B0606020202030204" pitchFamily="34" charset="0"/>
              </a:rPr>
              <a:t>Persecution</a:t>
            </a:r>
          </a:p>
          <a:p>
            <a:pPr lvl="2" eaLnBrk="1" hangingPunct="1">
              <a:defRPr/>
            </a:pPr>
            <a:r>
              <a:rPr lang="en-US" altLang="en-US" sz="2000" i="1">
                <a:latin typeface="Arial Narrow" panose="020B0606020202030204" pitchFamily="34" charset="0"/>
              </a:rPr>
              <a:t>Torture</a:t>
            </a:r>
          </a:p>
          <a:p>
            <a:pPr lvl="2" eaLnBrk="1" hangingPunct="1">
              <a:defRPr/>
            </a:pPr>
            <a:r>
              <a:rPr lang="en-US" altLang="en-US" sz="2000" i="1">
                <a:latin typeface="Arial Narrow" panose="020B0606020202030204" pitchFamily="34" charset="0"/>
              </a:rPr>
              <a:t>Death</a:t>
            </a:r>
          </a:p>
        </p:txBody>
      </p:sp>
      <p:pic>
        <p:nvPicPr>
          <p:cNvPr id="29701" name="Picture 4" descr="br02">
            <a:extLst>
              <a:ext uri="{FF2B5EF4-FFF2-40B4-BE49-F238E27FC236}">
                <a16:creationId xmlns:a16="http://schemas.microsoft.com/office/drawing/2014/main" id="{72BFE80B-2D37-44EB-8BD1-AAD60CB156CD}"/>
              </a:ext>
            </a:extLst>
          </p:cNvPr>
          <p:cNvPicPr>
            <a:picLocks noGrp="1" noChangeAspect="1" noChangeArrowheads="1"/>
          </p:cNvPicPr>
          <p:nvPr>
            <p:ph sz="half" idx="2"/>
          </p:nvPr>
        </p:nvPicPr>
        <p:blipFill>
          <a:blip r:embed="rId2">
            <a:lum bright="24000" contrast="30000"/>
            <a:extLst>
              <a:ext uri="{28A0092B-C50C-407E-A947-70E740481C1C}">
                <a14:useLocalDpi xmlns:a14="http://schemas.microsoft.com/office/drawing/2010/main"/>
              </a:ext>
            </a:extLst>
          </a:blip>
          <a:srcRect/>
          <a:stretch>
            <a:fillRect/>
          </a:stretch>
        </p:blipFill>
        <p:spPr>
          <a:xfrm>
            <a:off x="6324600" y="990600"/>
            <a:ext cx="4033838"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FFB7">
                <a:gamma/>
                <a:shade val="46275"/>
                <a:invGamma/>
              </a:srgbClr>
            </a:gs>
            <a:gs pos="50000">
              <a:srgbClr val="FFFFB7"/>
            </a:gs>
            <a:gs pos="100000">
              <a:srgbClr val="FFFFB7">
                <a:gamma/>
                <a:shade val="46275"/>
                <a:invGamma/>
              </a:srgbClr>
            </a:gs>
          </a:gsLst>
          <a:lin ang="2700000" scaled="1"/>
        </a:gradFill>
        <a:effectLst/>
      </p:bgPr>
    </p:bg>
    <p:spTree>
      <p:nvGrpSpPr>
        <p:cNvPr id="1" name=""/>
        <p:cNvGrpSpPr/>
        <p:nvPr/>
      </p:nvGrpSpPr>
      <p:grpSpPr>
        <a:xfrm>
          <a:off x="0" y="0"/>
          <a:ext cx="0" cy="0"/>
          <a:chOff x="0" y="0"/>
          <a:chExt cx="0" cy="0"/>
        </a:xfrm>
      </p:grpSpPr>
      <p:sp>
        <p:nvSpPr>
          <p:cNvPr id="326663" name="AutoShape 7">
            <a:extLst>
              <a:ext uri="{FF2B5EF4-FFF2-40B4-BE49-F238E27FC236}">
                <a16:creationId xmlns:a16="http://schemas.microsoft.com/office/drawing/2014/main" id="{48CF734B-CD60-4FB5-A09E-2EC2E1E2990C}"/>
              </a:ext>
            </a:extLst>
          </p:cNvPr>
          <p:cNvSpPr>
            <a:spLocks noChangeArrowheads="1"/>
          </p:cNvSpPr>
          <p:nvPr/>
        </p:nvSpPr>
        <p:spPr bwMode="auto">
          <a:xfrm>
            <a:off x="1752600" y="381000"/>
            <a:ext cx="4343400" cy="5867400"/>
          </a:xfrm>
          <a:prstGeom prst="verticalScroll">
            <a:avLst>
              <a:gd name="adj" fmla="val 12500"/>
            </a:avLst>
          </a:prstGeom>
          <a:solidFill>
            <a:srgbClr val="C0BD9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i="1">
              <a:solidFill>
                <a:srgbClr val="000000"/>
              </a:solidFill>
              <a:latin typeface="Tahoma" panose="020B0604030504040204" pitchFamily="34" charset="0"/>
              <a:cs typeface="Arial" panose="020B0604020202020204" pitchFamily="34" charset="0"/>
            </a:endParaRPr>
          </a:p>
        </p:txBody>
      </p:sp>
      <p:sp>
        <p:nvSpPr>
          <p:cNvPr id="326664" name="Rectangle 8">
            <a:extLst>
              <a:ext uri="{FF2B5EF4-FFF2-40B4-BE49-F238E27FC236}">
                <a16:creationId xmlns:a16="http://schemas.microsoft.com/office/drawing/2014/main" id="{493787C7-A86C-4DA2-B2F9-6046B137C37A}"/>
              </a:ext>
            </a:extLst>
          </p:cNvPr>
          <p:cNvSpPr>
            <a:spLocks noGrp="1" noChangeArrowheads="1"/>
          </p:cNvSpPr>
          <p:nvPr>
            <p:ph type="body" sz="half" idx="1"/>
          </p:nvPr>
        </p:nvSpPr>
        <p:spPr>
          <a:xfrm>
            <a:off x="2362200" y="1066800"/>
            <a:ext cx="3200400" cy="4876800"/>
          </a:xfrm>
          <a:noFill/>
          <a:ln/>
        </p:spPr>
        <p:txBody>
          <a:bodyPr/>
          <a:lstStyle/>
          <a:p>
            <a:pPr>
              <a:lnSpc>
                <a:spcPct val="90000"/>
              </a:lnSpc>
              <a:buFont typeface="Wingdings" panose="05000000000000000000" pitchFamily="2" charset="2"/>
              <a:buNone/>
            </a:pPr>
            <a:r>
              <a:rPr lang="en-US" altLang="en-US" sz="2800" b="1">
                <a:solidFill>
                  <a:srgbClr val="FFFF66"/>
                </a:solidFill>
                <a:effectLst>
                  <a:outerShdw blurRad="38100" dist="38100" dir="2700000" algn="tl">
                    <a:srgbClr val="000000"/>
                  </a:outerShdw>
                </a:effectLst>
              </a:rPr>
              <a:t>Curses from Dt. 28</a:t>
            </a:r>
          </a:p>
          <a:p>
            <a:pPr>
              <a:lnSpc>
                <a:spcPct val="90000"/>
              </a:lnSpc>
            </a:pPr>
            <a:r>
              <a:rPr lang="en-US" altLang="en-US" sz="2400" i="1">
                <a:effectLst/>
                <a:latin typeface="Arial Narrow" panose="020B0606020202030204" pitchFamily="34" charset="0"/>
              </a:rPr>
              <a:t>Yahweh will plague you with diseases…</a:t>
            </a:r>
          </a:p>
          <a:p>
            <a:pPr>
              <a:lnSpc>
                <a:spcPct val="90000"/>
              </a:lnSpc>
            </a:pPr>
            <a:r>
              <a:rPr lang="en-US" altLang="en-US" sz="2400" i="1">
                <a:effectLst/>
                <a:latin typeface="Arial Narrow" panose="020B0606020202030204" pitchFamily="34" charset="0"/>
              </a:rPr>
              <a:t>At midday you’ll grope about like a blind man...</a:t>
            </a:r>
          </a:p>
          <a:p>
            <a:pPr>
              <a:lnSpc>
                <a:spcPct val="90000"/>
              </a:lnSpc>
            </a:pPr>
            <a:r>
              <a:rPr lang="en-US" altLang="en-US" sz="2400" i="1">
                <a:effectLst/>
                <a:latin typeface="Arial Narrow" panose="020B0606020202030204" pitchFamily="34" charset="0"/>
              </a:rPr>
              <a:t>Your carcasses will be food for the birds and the beasts…</a:t>
            </a:r>
          </a:p>
          <a:p>
            <a:pPr>
              <a:lnSpc>
                <a:spcPct val="90000"/>
              </a:lnSpc>
            </a:pPr>
            <a:r>
              <a:rPr lang="en-US" altLang="en-US" sz="2400" i="1">
                <a:effectLst/>
                <a:latin typeface="Arial Narrow" panose="020B0606020202030204" pitchFamily="34" charset="0"/>
              </a:rPr>
              <a:t>You will be pledged to be married…but another will take and ravish her…</a:t>
            </a:r>
          </a:p>
        </p:txBody>
      </p:sp>
      <p:sp>
        <p:nvSpPr>
          <p:cNvPr id="326665" name="AutoShape 9">
            <a:extLst>
              <a:ext uri="{FF2B5EF4-FFF2-40B4-BE49-F238E27FC236}">
                <a16:creationId xmlns:a16="http://schemas.microsoft.com/office/drawing/2014/main" id="{9A7F323D-A06B-40E2-9952-BE12CB92BFDA}"/>
              </a:ext>
            </a:extLst>
          </p:cNvPr>
          <p:cNvSpPr>
            <a:spLocks noChangeArrowheads="1"/>
          </p:cNvSpPr>
          <p:nvPr/>
        </p:nvSpPr>
        <p:spPr bwMode="auto">
          <a:xfrm>
            <a:off x="6019800" y="381000"/>
            <a:ext cx="4343400" cy="5867400"/>
          </a:xfrm>
          <a:prstGeom prst="verticalScroll">
            <a:avLst>
              <a:gd name="adj" fmla="val 12500"/>
            </a:avLst>
          </a:prstGeom>
          <a:solidFill>
            <a:srgbClr val="C0BD9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i="1">
              <a:solidFill>
                <a:srgbClr val="000000"/>
              </a:solidFill>
              <a:latin typeface="Tahoma" panose="020B0604030504040204" pitchFamily="34" charset="0"/>
              <a:cs typeface="Arial" panose="020B0604020202020204" pitchFamily="34" charset="0"/>
            </a:endParaRPr>
          </a:p>
        </p:txBody>
      </p:sp>
      <p:sp>
        <p:nvSpPr>
          <p:cNvPr id="326666" name="Rectangle 10">
            <a:extLst>
              <a:ext uri="{FF2B5EF4-FFF2-40B4-BE49-F238E27FC236}">
                <a16:creationId xmlns:a16="http://schemas.microsoft.com/office/drawing/2014/main" id="{C3E6094D-26A5-4092-AFB5-D982B42E1F31}"/>
              </a:ext>
            </a:extLst>
          </p:cNvPr>
          <p:cNvSpPr>
            <a:spLocks noGrp="1" noChangeArrowheads="1"/>
          </p:cNvSpPr>
          <p:nvPr>
            <p:ph type="body" sz="half" idx="2"/>
          </p:nvPr>
        </p:nvSpPr>
        <p:spPr>
          <a:xfrm>
            <a:off x="6629400" y="1066800"/>
            <a:ext cx="3124200" cy="4953000"/>
          </a:xfrm>
          <a:noFill/>
          <a:ln/>
        </p:spPr>
        <p:txBody>
          <a:bodyPr/>
          <a:lstStyle/>
          <a:p>
            <a:pPr>
              <a:lnSpc>
                <a:spcPct val="90000"/>
              </a:lnSpc>
              <a:buFont typeface="Wingdings" panose="05000000000000000000" pitchFamily="2" charset="2"/>
              <a:buNone/>
            </a:pPr>
            <a:r>
              <a:rPr lang="en-US" altLang="en-US" sz="2800" b="1">
                <a:solidFill>
                  <a:srgbClr val="FFFF66"/>
                </a:solidFill>
                <a:effectLst>
                  <a:outerShdw blurRad="38100" dist="38100" dir="2700000" algn="tl">
                    <a:srgbClr val="000000"/>
                  </a:outerShdw>
                </a:effectLst>
              </a:rPr>
              <a:t>Curses from Esarhaddon</a:t>
            </a:r>
          </a:p>
          <a:p>
            <a:pPr>
              <a:lnSpc>
                <a:spcPct val="90000"/>
              </a:lnSpc>
            </a:pPr>
            <a:r>
              <a:rPr lang="en-US" altLang="en-US" sz="2400" i="1">
                <a:effectLst/>
                <a:latin typeface="Arial Narrow" panose="020B0606020202030204" pitchFamily="34" charset="0"/>
              </a:rPr>
              <a:t>May Sin…clothe you with leprosy…</a:t>
            </a:r>
          </a:p>
          <a:p>
            <a:pPr>
              <a:lnSpc>
                <a:spcPct val="90000"/>
              </a:lnSpc>
            </a:pPr>
            <a:r>
              <a:rPr lang="en-US" altLang="en-US" sz="2400" i="1">
                <a:effectLst/>
                <a:latin typeface="Arial Narrow" panose="020B0606020202030204" pitchFamily="34" charset="0"/>
              </a:rPr>
              <a:t>May Shamash…take away your eyesight…</a:t>
            </a:r>
          </a:p>
          <a:p>
            <a:pPr>
              <a:lnSpc>
                <a:spcPct val="90000"/>
              </a:lnSpc>
            </a:pPr>
            <a:r>
              <a:rPr lang="en-US" altLang="en-US" sz="2400" i="1">
                <a:effectLst/>
                <a:latin typeface="Arial Narrow" panose="020B0606020202030204" pitchFamily="34" charset="0"/>
              </a:rPr>
              <a:t>May Ninurta…give your flesh to eagles and vultures…</a:t>
            </a:r>
          </a:p>
          <a:p>
            <a:pPr>
              <a:lnSpc>
                <a:spcPct val="90000"/>
              </a:lnSpc>
            </a:pPr>
            <a:r>
              <a:rPr lang="en-US" altLang="en-US" sz="2400" i="1">
                <a:effectLst/>
                <a:latin typeface="Arial Narrow" panose="020B0606020202030204" pitchFamily="34" charset="0"/>
              </a:rPr>
              <a:t>May Venus…let your wives lie in the embrace of your enemies…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26663"/>
                                        </p:tgtEl>
                                        <p:attrNameLst>
                                          <p:attrName>style.visibility</p:attrName>
                                        </p:attrNameLst>
                                      </p:cBhvr>
                                      <p:to>
                                        <p:strVal val="visible"/>
                                      </p:to>
                                    </p:set>
                                    <p:animEffect transition="in" filter="dissolve">
                                      <p:cBhvr>
                                        <p:cTn id="7" dur="500"/>
                                        <p:tgtEl>
                                          <p:spTgt spid="326663"/>
                                        </p:tgtEl>
                                      </p:cBhvr>
                                    </p:animEffect>
                                  </p:childTnLst>
                                </p:cTn>
                              </p:par>
                              <p:par>
                                <p:cTn id="8" presetID="9" presetClass="entr" presetSubtype="0" fill="hold" nodeType="withEffect">
                                  <p:stCondLst>
                                    <p:cond delay="0"/>
                                  </p:stCondLst>
                                  <p:childTnLst>
                                    <p:set>
                                      <p:cBhvr>
                                        <p:cTn id="9" dur="1" fill="hold">
                                          <p:stCondLst>
                                            <p:cond delay="0"/>
                                          </p:stCondLst>
                                        </p:cTn>
                                        <p:tgtEl>
                                          <p:spTgt spid="326664">
                                            <p:txEl>
                                              <p:pRg st="0" end="0"/>
                                            </p:txEl>
                                          </p:spTgt>
                                        </p:tgtEl>
                                        <p:attrNameLst>
                                          <p:attrName>style.visibility</p:attrName>
                                        </p:attrNameLst>
                                      </p:cBhvr>
                                      <p:to>
                                        <p:strVal val="visible"/>
                                      </p:to>
                                    </p:set>
                                    <p:animEffect transition="in" filter="dissolve">
                                      <p:cBhvr>
                                        <p:cTn id="10" dur="500"/>
                                        <p:tgtEl>
                                          <p:spTgt spid="326664">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26665"/>
                                        </p:tgtEl>
                                        <p:attrNameLst>
                                          <p:attrName>style.visibility</p:attrName>
                                        </p:attrNameLst>
                                      </p:cBhvr>
                                      <p:to>
                                        <p:strVal val="visible"/>
                                      </p:to>
                                    </p:set>
                                    <p:animEffect transition="in" filter="dissolve">
                                      <p:cBhvr>
                                        <p:cTn id="13" dur="500"/>
                                        <p:tgtEl>
                                          <p:spTgt spid="326665"/>
                                        </p:tgtEl>
                                      </p:cBhvr>
                                    </p:animEffect>
                                  </p:childTnLst>
                                </p:cTn>
                              </p:par>
                              <p:par>
                                <p:cTn id="14" presetID="9" presetClass="entr" presetSubtype="0" fill="hold" nodeType="withEffect">
                                  <p:stCondLst>
                                    <p:cond delay="0"/>
                                  </p:stCondLst>
                                  <p:childTnLst>
                                    <p:set>
                                      <p:cBhvr>
                                        <p:cTn id="15" dur="1" fill="hold">
                                          <p:stCondLst>
                                            <p:cond delay="0"/>
                                          </p:stCondLst>
                                        </p:cTn>
                                        <p:tgtEl>
                                          <p:spTgt spid="326666">
                                            <p:txEl>
                                              <p:pRg st="0" end="0"/>
                                            </p:txEl>
                                          </p:spTgt>
                                        </p:tgtEl>
                                        <p:attrNameLst>
                                          <p:attrName>style.visibility</p:attrName>
                                        </p:attrNameLst>
                                      </p:cBhvr>
                                      <p:to>
                                        <p:strVal val="visible"/>
                                      </p:to>
                                    </p:set>
                                    <p:animEffect transition="in" filter="dissolve">
                                      <p:cBhvr>
                                        <p:cTn id="16" dur="500"/>
                                        <p:tgtEl>
                                          <p:spTgt spid="326666">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26664">
                                            <p:txEl>
                                              <p:pRg st="1" end="1"/>
                                            </p:txEl>
                                          </p:spTgt>
                                        </p:tgtEl>
                                        <p:attrNameLst>
                                          <p:attrName>style.visibility</p:attrName>
                                        </p:attrNameLst>
                                      </p:cBhvr>
                                      <p:to>
                                        <p:strVal val="visible"/>
                                      </p:to>
                                    </p:set>
                                    <p:anim calcmode="lin" valueType="num">
                                      <p:cBhvr>
                                        <p:cTn id="21" dur="500" fill="hold"/>
                                        <p:tgtEl>
                                          <p:spTgt spid="32666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2666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2666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26664">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326666">
                                            <p:txEl>
                                              <p:pRg st="1" end="1"/>
                                            </p:txEl>
                                          </p:spTgt>
                                        </p:tgtEl>
                                        <p:attrNameLst>
                                          <p:attrName>style.visibility</p:attrName>
                                        </p:attrNameLst>
                                      </p:cBhvr>
                                      <p:to>
                                        <p:strVal val="visible"/>
                                      </p:to>
                                    </p:set>
                                    <p:anim calcmode="lin" valueType="num">
                                      <p:cBhvr>
                                        <p:cTn id="27" dur="500" fill="hold"/>
                                        <p:tgtEl>
                                          <p:spTgt spid="32666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32666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32666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3266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326664">
                                            <p:txEl>
                                              <p:pRg st="2" end="2"/>
                                            </p:txEl>
                                          </p:spTgt>
                                        </p:tgtEl>
                                        <p:attrNameLst>
                                          <p:attrName>style.visibility</p:attrName>
                                        </p:attrNameLst>
                                      </p:cBhvr>
                                      <p:to>
                                        <p:strVal val="visible"/>
                                      </p:to>
                                    </p:set>
                                    <p:anim calcmode="lin" valueType="num">
                                      <p:cBhvr>
                                        <p:cTn id="35" dur="500" fill="hold"/>
                                        <p:tgtEl>
                                          <p:spTgt spid="32666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32666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32666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326664">
                                            <p:txEl>
                                              <p:pRg st="2" end="2"/>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326666">
                                            <p:txEl>
                                              <p:pRg st="2" end="2"/>
                                            </p:txEl>
                                          </p:spTgt>
                                        </p:tgtEl>
                                        <p:attrNameLst>
                                          <p:attrName>style.visibility</p:attrName>
                                        </p:attrNameLst>
                                      </p:cBhvr>
                                      <p:to>
                                        <p:strVal val="visible"/>
                                      </p:to>
                                    </p:set>
                                    <p:anim calcmode="lin" valueType="num">
                                      <p:cBhvr>
                                        <p:cTn id="41" dur="500" fill="hold"/>
                                        <p:tgtEl>
                                          <p:spTgt spid="32666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32666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32666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3266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326664">
                                            <p:txEl>
                                              <p:pRg st="3" end="3"/>
                                            </p:txEl>
                                          </p:spTgt>
                                        </p:tgtEl>
                                        <p:attrNameLst>
                                          <p:attrName>style.visibility</p:attrName>
                                        </p:attrNameLst>
                                      </p:cBhvr>
                                      <p:to>
                                        <p:strVal val="visible"/>
                                      </p:to>
                                    </p:set>
                                    <p:anim calcmode="lin" valueType="num">
                                      <p:cBhvr>
                                        <p:cTn id="49" dur="500" fill="hold"/>
                                        <p:tgtEl>
                                          <p:spTgt spid="32666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32666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32666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326664">
                                            <p:txEl>
                                              <p:pRg st="3" end="3"/>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326666">
                                            <p:txEl>
                                              <p:pRg st="3" end="3"/>
                                            </p:txEl>
                                          </p:spTgt>
                                        </p:tgtEl>
                                        <p:attrNameLst>
                                          <p:attrName>style.visibility</p:attrName>
                                        </p:attrNameLst>
                                      </p:cBhvr>
                                      <p:to>
                                        <p:strVal val="visible"/>
                                      </p:to>
                                    </p:set>
                                    <p:anim calcmode="lin" valueType="num">
                                      <p:cBhvr>
                                        <p:cTn id="55" dur="500" fill="hold"/>
                                        <p:tgtEl>
                                          <p:spTgt spid="32666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32666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32666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3266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326664">
                                            <p:txEl>
                                              <p:pRg st="4" end="4"/>
                                            </p:txEl>
                                          </p:spTgt>
                                        </p:tgtEl>
                                        <p:attrNameLst>
                                          <p:attrName>style.visibility</p:attrName>
                                        </p:attrNameLst>
                                      </p:cBhvr>
                                      <p:to>
                                        <p:strVal val="visible"/>
                                      </p:to>
                                    </p:set>
                                    <p:anim calcmode="lin" valueType="num">
                                      <p:cBhvr>
                                        <p:cTn id="63" dur="500" fill="hold"/>
                                        <p:tgtEl>
                                          <p:spTgt spid="32666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32666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32666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326664">
                                            <p:txEl>
                                              <p:pRg st="4" end="4"/>
                                            </p:txEl>
                                          </p:spTgt>
                                        </p:tgtEl>
                                        <p:attrNameLst>
                                          <p:attrName>ppt_y</p:attrName>
                                        </p:attrNameLst>
                                      </p:cBhvr>
                                      <p:tavLst>
                                        <p:tav tm="0">
                                          <p:val>
                                            <p:strVal val="#ppt_y"/>
                                          </p:val>
                                        </p:tav>
                                        <p:tav tm="100000">
                                          <p:val>
                                            <p:strVal val="#ppt_y"/>
                                          </p:val>
                                        </p:tav>
                                      </p:tavLst>
                                    </p:anim>
                                  </p:childTnLst>
                                </p:cTn>
                              </p:par>
                              <p:par>
                                <p:cTn id="67" presetID="39" presetClass="entr" presetSubtype="0" accel="100000" fill="hold" nodeType="withEffect">
                                  <p:stCondLst>
                                    <p:cond delay="0"/>
                                  </p:stCondLst>
                                  <p:childTnLst>
                                    <p:set>
                                      <p:cBhvr>
                                        <p:cTn id="68" dur="1" fill="hold">
                                          <p:stCondLst>
                                            <p:cond delay="0"/>
                                          </p:stCondLst>
                                        </p:cTn>
                                        <p:tgtEl>
                                          <p:spTgt spid="326666">
                                            <p:txEl>
                                              <p:pRg st="4" end="4"/>
                                            </p:txEl>
                                          </p:spTgt>
                                        </p:tgtEl>
                                        <p:attrNameLst>
                                          <p:attrName>style.visibility</p:attrName>
                                        </p:attrNameLst>
                                      </p:cBhvr>
                                      <p:to>
                                        <p:strVal val="visible"/>
                                      </p:to>
                                    </p:set>
                                    <p:anim calcmode="lin" valueType="num">
                                      <p:cBhvr>
                                        <p:cTn id="69" dur="500" fill="hold"/>
                                        <p:tgtEl>
                                          <p:spTgt spid="32666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32666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32666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3266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lumMod val="50000"/>
              </a:schemeClr>
            </a:gs>
            <a:gs pos="0">
              <a:schemeClr val="bg1"/>
            </a:gs>
            <a:gs pos="0">
              <a:schemeClr val="bg2">
                <a:lumMod val="5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9086F3-5B22-4E15-9926-51540875538C}"/>
              </a:ext>
            </a:extLst>
          </p:cNvPr>
          <p:cNvSpPr>
            <a:spLocks noGrp="1"/>
          </p:cNvSpPr>
          <p:nvPr>
            <p:ph idx="1"/>
          </p:nvPr>
        </p:nvSpPr>
        <p:spPr>
          <a:xfrm>
            <a:off x="609600" y="384774"/>
            <a:ext cx="11322867" cy="6122389"/>
          </a:xfrm>
        </p:spPr>
        <p:txBody>
          <a:bodyPr/>
          <a:lstStyle/>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Ah, sinful nation, a people loaded with guilt,</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 brood of evildoers, children given to corruption. </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They have forsaken the LORD; </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Arial" panose="020B0604020202020204" pitchFamily="34" charset="0"/>
              </a:rPr>
              <a:t>	</a:t>
            </a: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they have spurned the Holy One of Israel and turned their backs on 	him.</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effectLst/>
                <a:latin typeface="Calibri" panose="020F0502020204030204" pitchFamily="34" charset="0"/>
                <a:ea typeface="Calibri" panose="020F0502020204030204" pitchFamily="34" charset="0"/>
                <a:cs typeface="Calibri" panose="020F0502020204030204" pitchFamily="34" charset="0"/>
              </a:rPr>
              <a:t>	Isa. 1:4</a:t>
            </a:r>
          </a:p>
          <a:p>
            <a:pPr marL="0" marR="0" indent="0" algn="just">
              <a:lnSpc>
                <a:spcPct val="107000"/>
              </a:lnSpc>
              <a:spcBef>
                <a:spcPts val="0"/>
              </a:spcBef>
              <a:spcAft>
                <a:spcPts val="0"/>
              </a:spcAft>
              <a:buNone/>
            </a:pP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a:t>
            </a: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the sins of Ephraim are exposed and the crimes of Samaria revealed.</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They practice deceit, thieves break into houses, bandits rob in the</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streets;</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but they do not realize that I remember their evil deeds.</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Their sins engulf them; they are always before me.</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Calibri" panose="020F0502020204030204" pitchFamily="34" charset="0"/>
              </a:rPr>
              <a:t>										Hos. 7:1-2</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7C047FEF-B6FE-4557-89F0-10CBC0C7F4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8ACA6-9196-4981-9250-0CAE1893EFE7}"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3016364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lumMod val="50000"/>
              </a:schemeClr>
            </a:gs>
            <a:gs pos="0">
              <a:schemeClr val="bg1"/>
            </a:gs>
            <a:gs pos="0">
              <a:schemeClr val="bg2">
                <a:lumMod val="5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9086F3-5B22-4E15-9926-51540875538C}"/>
              </a:ext>
            </a:extLst>
          </p:cNvPr>
          <p:cNvSpPr>
            <a:spLocks noGrp="1"/>
          </p:cNvSpPr>
          <p:nvPr>
            <p:ph idx="1"/>
          </p:nvPr>
        </p:nvSpPr>
        <p:spPr>
          <a:xfrm>
            <a:off x="609600" y="384774"/>
            <a:ext cx="11322867" cy="6122389"/>
          </a:xfrm>
        </p:spPr>
        <p:txBody>
          <a:bodyPr/>
          <a:lstStyle/>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“My people, what have I done to you?</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How have I burdened you? Answer me!”</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effectLst/>
                <a:latin typeface="Calibri" panose="020F0502020204030204" pitchFamily="34" charset="0"/>
                <a:ea typeface="Calibri" panose="020F0502020204030204" pitchFamily="34" charset="0"/>
                <a:cs typeface="Calibri" panose="020F0502020204030204" pitchFamily="34" charset="0"/>
              </a:rPr>
              <a:t>	Mic. 6:3</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“Why should I forgive you?</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Your children have forsaken me</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and sworn by gods that are not gods.</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I supplied all their needs,</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yet they committed adultery</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and thronged to the houses of prostitution.</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They are well-fed lusty stallions,</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each neighing for another man’s wife.</a:t>
            </a: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Should I not punish them for this?” declared Yahweh.</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Calibri" panose="020F0502020204030204" pitchFamily="34" charset="0"/>
              </a:rPr>
              <a:t>										Jer. 5:7-9</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7C047FEF-B6FE-4557-89F0-10CBC0C7F4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8ACA6-9196-4981-9250-0CAE1893EFE7}"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18257366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additive="base">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 calcmode="lin" valueType="num">
                                      <p:cBhvr additive="base">
                                        <p:cTn id="3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Slide Number Placeholder 5">
            <a:extLst>
              <a:ext uri="{FF2B5EF4-FFF2-40B4-BE49-F238E27FC236}">
                <a16:creationId xmlns:a16="http://schemas.microsoft.com/office/drawing/2014/main" id="{1E16BEB2-2A7C-46B1-97F4-06BCB0876FD7}"/>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14B196-9802-4AF0-AEA1-8C5F1C15994D}"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47106" name="Rectangle 2">
            <a:extLst>
              <a:ext uri="{FF2B5EF4-FFF2-40B4-BE49-F238E27FC236}">
                <a16:creationId xmlns:a16="http://schemas.microsoft.com/office/drawing/2014/main" id="{6EBFC04F-80C7-4604-ACF3-5AE17325184D}"/>
              </a:ext>
            </a:extLst>
          </p:cNvPr>
          <p:cNvSpPr>
            <a:spLocks noGrp="1" noChangeArrowheads="1"/>
          </p:cNvSpPr>
          <p:nvPr>
            <p:ph type="title"/>
          </p:nvPr>
        </p:nvSpPr>
        <p:spPr>
          <a:xfrm>
            <a:off x="1905000" y="457200"/>
            <a:ext cx="8382000" cy="1219200"/>
          </a:xfrm>
        </p:spPr>
        <p:txBody>
          <a:bodyPr/>
          <a:lstStyle/>
          <a:p>
            <a:pPr algn="l" eaLnBrk="1" hangingPunct="1">
              <a:defRPr/>
            </a:pPr>
            <a:r>
              <a:rPr lang="en-US" altLang="en-US" sz="4800">
                <a:solidFill>
                  <a:srgbClr val="00D2CD"/>
                </a:solidFill>
              </a:rPr>
              <a:t>Metaphors</a:t>
            </a:r>
            <a:br>
              <a:rPr lang="en-US" altLang="en-US" sz="4000">
                <a:solidFill>
                  <a:srgbClr val="00D2CD"/>
                </a:solidFill>
              </a:rPr>
            </a:br>
            <a:r>
              <a:rPr lang="en-US" altLang="en-US" sz="3200" b="1">
                <a:solidFill>
                  <a:srgbClr val="57FFFB"/>
                </a:solidFill>
                <a:latin typeface="Monotype Corsiva" panose="03010101010201010101" pitchFamily="66" charset="0"/>
              </a:rPr>
              <a:t>Must be understood in the context of their original language</a:t>
            </a:r>
            <a:endParaRPr lang="en-US" altLang="en-US" sz="3200">
              <a:solidFill>
                <a:srgbClr val="57FFFB"/>
              </a:solidFill>
            </a:endParaRPr>
          </a:p>
        </p:txBody>
      </p:sp>
      <p:sp>
        <p:nvSpPr>
          <p:cNvPr id="47107" name="Rectangle 3">
            <a:extLst>
              <a:ext uri="{FF2B5EF4-FFF2-40B4-BE49-F238E27FC236}">
                <a16:creationId xmlns:a16="http://schemas.microsoft.com/office/drawing/2014/main" id="{AFED0DA2-F0D1-4477-BFB4-DF1979FE247A}"/>
              </a:ext>
            </a:extLst>
          </p:cNvPr>
          <p:cNvSpPr>
            <a:spLocks noGrp="1" noChangeArrowheads="1"/>
          </p:cNvSpPr>
          <p:nvPr>
            <p:ph type="body" idx="1"/>
          </p:nvPr>
        </p:nvSpPr>
        <p:spPr>
          <a:xfrm>
            <a:off x="1981200" y="2133600"/>
            <a:ext cx="8229600" cy="4495800"/>
          </a:xfrm>
        </p:spPr>
        <p:txBody>
          <a:bodyPr/>
          <a:lstStyle/>
          <a:p>
            <a:pPr eaLnBrk="1" hangingPunct="1">
              <a:buFont typeface="Wingdings" panose="05000000000000000000" pitchFamily="2" charset="2"/>
              <a:buNone/>
              <a:defRPr/>
            </a:pPr>
            <a:r>
              <a:rPr lang="en-US" altLang="en-US" b="1">
                <a:solidFill>
                  <a:srgbClr val="FFFF99"/>
                </a:solidFill>
              </a:rPr>
              <a:t>American Examples</a:t>
            </a:r>
          </a:p>
          <a:p>
            <a:pPr eaLnBrk="1" hangingPunct="1">
              <a:buFont typeface="Wingdings" panose="05000000000000000000" pitchFamily="2" charset="2"/>
              <a:buNone/>
              <a:defRPr/>
            </a:pPr>
            <a:r>
              <a:rPr lang="en-US" altLang="en-US" sz="2400" i="1">
                <a:latin typeface="Arial Narrow" panose="020B0606020202030204" pitchFamily="34" charset="0"/>
              </a:rPr>
              <a:t>	to bend over backwards (= to try very hard)</a:t>
            </a:r>
          </a:p>
          <a:p>
            <a:pPr eaLnBrk="1" hangingPunct="1">
              <a:buFont typeface="Wingdings" panose="05000000000000000000" pitchFamily="2" charset="2"/>
              <a:buNone/>
              <a:defRPr/>
            </a:pPr>
            <a:r>
              <a:rPr lang="en-US" altLang="en-US" sz="2400" i="1">
                <a:latin typeface="Arial Narrow" panose="020B0606020202030204" pitchFamily="34" charset="0"/>
              </a:rPr>
              <a:t>	to talk turkey (= to get to the heart of a matter)</a:t>
            </a:r>
          </a:p>
          <a:p>
            <a:pPr eaLnBrk="1" hangingPunct="1">
              <a:buFont typeface="Wingdings" panose="05000000000000000000" pitchFamily="2" charset="2"/>
              <a:buNone/>
              <a:defRPr/>
            </a:pPr>
            <a:r>
              <a:rPr lang="en-US" altLang="en-US" sz="2400" i="1">
                <a:latin typeface="Arial Narrow" panose="020B0606020202030204" pitchFamily="34" charset="0"/>
              </a:rPr>
              <a:t>	to have a screw loose (= to think or behave irrationally)</a:t>
            </a:r>
          </a:p>
          <a:p>
            <a:pPr eaLnBrk="1" hangingPunct="1">
              <a:buFont typeface="Wingdings" panose="05000000000000000000" pitchFamily="2" charset="2"/>
              <a:buNone/>
              <a:defRPr/>
            </a:pPr>
            <a:endParaRPr lang="en-US" altLang="en-US" sz="800" i="1">
              <a:latin typeface="Arial Narrow" panose="020B0606020202030204" pitchFamily="34" charset="0"/>
            </a:endParaRPr>
          </a:p>
          <a:p>
            <a:pPr eaLnBrk="1" hangingPunct="1">
              <a:buFont typeface="Wingdings" panose="05000000000000000000" pitchFamily="2" charset="2"/>
              <a:buNone/>
              <a:defRPr/>
            </a:pPr>
            <a:r>
              <a:rPr lang="en-US" altLang="en-US" b="1">
                <a:solidFill>
                  <a:srgbClr val="FFFF99"/>
                </a:solidFill>
              </a:rPr>
              <a:t>French Examples</a:t>
            </a:r>
          </a:p>
          <a:p>
            <a:pPr eaLnBrk="1" hangingPunct="1">
              <a:buFont typeface="Wingdings" panose="05000000000000000000" pitchFamily="2" charset="2"/>
              <a:buNone/>
              <a:defRPr/>
            </a:pPr>
            <a:r>
              <a:rPr lang="en-US" altLang="en-US" sz="2400" b="1">
                <a:latin typeface="Arial Narrow" panose="020B0606020202030204" pitchFamily="34" charset="0"/>
              </a:rPr>
              <a:t>	</a:t>
            </a:r>
            <a:r>
              <a:rPr lang="en-US" altLang="en-US" sz="2400" i="1">
                <a:latin typeface="Arial Narrow" panose="020B0606020202030204" pitchFamily="34" charset="0"/>
              </a:rPr>
              <a:t>je ne peux pas le sentir ( = I can’t smell him, i.e., he annoys me)</a:t>
            </a:r>
          </a:p>
          <a:p>
            <a:pPr eaLnBrk="1" hangingPunct="1">
              <a:buFont typeface="Wingdings" panose="05000000000000000000" pitchFamily="2" charset="2"/>
              <a:buNone/>
              <a:defRPr/>
            </a:pPr>
            <a:r>
              <a:rPr lang="en-US" altLang="en-US" sz="2400" i="1">
                <a:latin typeface="Arial Narrow" panose="020B0606020202030204" pitchFamily="34" charset="0"/>
              </a:rPr>
              <a:t>	il est un bouseux (= he is cow dung, i.e., he is uncultured)</a:t>
            </a:r>
          </a:p>
          <a:p>
            <a:pPr eaLnBrk="1" hangingPunct="1">
              <a:buFont typeface="Wingdings" panose="05000000000000000000" pitchFamily="2" charset="2"/>
              <a:buNone/>
              <a:defRPr/>
            </a:pPr>
            <a:r>
              <a:rPr lang="en-US" altLang="en-US" sz="2400" i="1">
                <a:latin typeface="Arial Narrow" panose="020B0606020202030204" pitchFamily="34" charset="0"/>
              </a:rPr>
              <a:t>	il a les chevilles enflees (= he has swollen ankles, i.e., he is proud)</a:t>
            </a:r>
            <a:endParaRPr lang="en-US" altLang="en-US" sz="2400" b="1">
              <a:latin typeface="Arial Narrow" panose="020B060602020203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anim calcmode="lin" valueType="num">
                                      <p:cBhvr additive="base">
                                        <p:cTn id="11"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10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anim calcmode="lin" valueType="num">
                                      <p:cBhvr additive="base">
                                        <p:cTn id="15"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10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107">
                                            <p:txEl>
                                              <p:pRg st="3" end="3"/>
                                            </p:txEl>
                                          </p:spTgt>
                                        </p:tgtEl>
                                        <p:attrNameLst>
                                          <p:attrName>style.visibility</p:attrName>
                                        </p:attrNameLst>
                                      </p:cBhvr>
                                      <p:to>
                                        <p:strVal val="visible"/>
                                      </p:to>
                                    </p:set>
                                    <p:anim calcmode="lin" valueType="num">
                                      <p:cBhvr additive="base">
                                        <p:cTn id="19"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7107">
                                            <p:txEl>
                                              <p:pRg st="5" end="5"/>
                                            </p:txEl>
                                          </p:spTgt>
                                        </p:tgtEl>
                                        <p:attrNameLst>
                                          <p:attrName>style.visibility</p:attrName>
                                        </p:attrNameLst>
                                      </p:cBhvr>
                                      <p:to>
                                        <p:strVal val="visible"/>
                                      </p:to>
                                    </p:set>
                                    <p:anim calcmode="lin" valueType="num">
                                      <p:cBhvr additive="base">
                                        <p:cTn id="25" dur="500" fill="hold"/>
                                        <p:tgtEl>
                                          <p:spTgt spid="4710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107">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7107">
                                            <p:txEl>
                                              <p:pRg st="6" end="6"/>
                                            </p:txEl>
                                          </p:spTgt>
                                        </p:tgtEl>
                                        <p:attrNameLst>
                                          <p:attrName>style.visibility</p:attrName>
                                        </p:attrNameLst>
                                      </p:cBhvr>
                                      <p:to>
                                        <p:strVal val="visible"/>
                                      </p:to>
                                    </p:set>
                                    <p:anim calcmode="lin" valueType="num">
                                      <p:cBhvr additive="base">
                                        <p:cTn id="29" dur="500" fill="hold"/>
                                        <p:tgtEl>
                                          <p:spTgt spid="4710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710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7107">
                                            <p:txEl>
                                              <p:pRg st="7" end="7"/>
                                            </p:txEl>
                                          </p:spTgt>
                                        </p:tgtEl>
                                        <p:attrNameLst>
                                          <p:attrName>style.visibility</p:attrName>
                                        </p:attrNameLst>
                                      </p:cBhvr>
                                      <p:to>
                                        <p:strVal val="visible"/>
                                      </p:to>
                                    </p:set>
                                    <p:anim calcmode="lin" valueType="num">
                                      <p:cBhvr additive="base">
                                        <p:cTn id="33" dur="500" fill="hold"/>
                                        <p:tgtEl>
                                          <p:spTgt spid="4710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710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7107">
                                            <p:txEl>
                                              <p:pRg st="8" end="8"/>
                                            </p:txEl>
                                          </p:spTgt>
                                        </p:tgtEl>
                                        <p:attrNameLst>
                                          <p:attrName>style.visibility</p:attrName>
                                        </p:attrNameLst>
                                      </p:cBhvr>
                                      <p:to>
                                        <p:strVal val="visible"/>
                                      </p:to>
                                    </p:set>
                                    <p:anim calcmode="lin" valueType="num">
                                      <p:cBhvr additive="base">
                                        <p:cTn id="37" dur="500" fill="hold"/>
                                        <p:tgtEl>
                                          <p:spTgt spid="4710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710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21FF2C5D-229C-480D-969A-C75607AC7CCA}"/>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E40C70-E6BD-4B4E-8192-5139B3F66706}"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48130" name="Rectangle 2">
            <a:extLst>
              <a:ext uri="{FF2B5EF4-FFF2-40B4-BE49-F238E27FC236}">
                <a16:creationId xmlns:a16="http://schemas.microsoft.com/office/drawing/2014/main" id="{BBC5024E-AE32-4907-83F2-F590D711B4A9}"/>
              </a:ext>
            </a:extLst>
          </p:cNvPr>
          <p:cNvSpPr>
            <a:spLocks noGrp="1" noChangeArrowheads="1"/>
          </p:cNvSpPr>
          <p:nvPr>
            <p:ph type="title"/>
          </p:nvPr>
        </p:nvSpPr>
        <p:spPr>
          <a:xfrm>
            <a:off x="609600" y="457200"/>
            <a:ext cx="10972800" cy="1143000"/>
          </a:xfrm>
        </p:spPr>
        <p:txBody>
          <a:bodyPr/>
          <a:lstStyle/>
          <a:p>
            <a:pPr eaLnBrk="1" hangingPunct="1">
              <a:defRPr/>
            </a:pPr>
            <a:r>
              <a:rPr lang="en-US" altLang="en-US" dirty="0">
                <a:solidFill>
                  <a:srgbClr val="FFFF99"/>
                </a:solidFill>
              </a:rPr>
              <a:t>Hebrew Metaphors</a:t>
            </a:r>
          </a:p>
        </p:txBody>
      </p:sp>
      <p:sp>
        <p:nvSpPr>
          <p:cNvPr id="48131" name="Rectangle 3">
            <a:extLst>
              <a:ext uri="{FF2B5EF4-FFF2-40B4-BE49-F238E27FC236}">
                <a16:creationId xmlns:a16="http://schemas.microsoft.com/office/drawing/2014/main" id="{ADD952B5-6715-4168-BFBF-D1CDBB806E34}"/>
              </a:ext>
            </a:extLst>
          </p:cNvPr>
          <p:cNvSpPr>
            <a:spLocks noGrp="1" noChangeArrowheads="1"/>
          </p:cNvSpPr>
          <p:nvPr>
            <p:ph type="body" idx="1"/>
          </p:nvPr>
        </p:nvSpPr>
        <p:spPr>
          <a:xfrm>
            <a:off x="1981200" y="1600200"/>
            <a:ext cx="8305800" cy="4953000"/>
          </a:xfrm>
        </p:spPr>
        <p:txBody>
          <a:bodyPr/>
          <a:lstStyle/>
          <a:p>
            <a:pPr eaLnBrk="1" hangingPunct="1">
              <a:buFont typeface="Wingdings" panose="05000000000000000000" pitchFamily="2" charset="2"/>
              <a:buNone/>
              <a:defRPr/>
            </a:pPr>
            <a:r>
              <a:rPr lang="en-US" altLang="en-US" sz="2800" i="1">
                <a:latin typeface="Arial Narrow" panose="020B0606020202030204" pitchFamily="34" charset="0"/>
              </a:rPr>
              <a:t>The house of Israel has become dross to me; all of them are copper, tin, iron and lead left inside a furnace. </a:t>
            </a:r>
            <a:r>
              <a:rPr lang="en-US" altLang="en-US" sz="2000">
                <a:latin typeface="Arial Narrow" panose="020B0606020202030204" pitchFamily="34" charset="0"/>
              </a:rPr>
              <a:t>(Eze. 22:18)</a:t>
            </a:r>
          </a:p>
          <a:p>
            <a:pPr eaLnBrk="1" hangingPunct="1">
              <a:buFont typeface="Wingdings" panose="05000000000000000000" pitchFamily="2" charset="2"/>
              <a:buNone/>
              <a:defRPr/>
            </a:pPr>
            <a:endParaRPr lang="en-US" altLang="en-US" sz="2000" i="1">
              <a:latin typeface="Arial Narrow" panose="020B0606020202030204" pitchFamily="34" charset="0"/>
            </a:endParaRPr>
          </a:p>
          <a:p>
            <a:pPr eaLnBrk="1" hangingPunct="1">
              <a:buFont typeface="Wingdings" panose="05000000000000000000" pitchFamily="2" charset="2"/>
              <a:buNone/>
              <a:defRPr/>
            </a:pPr>
            <a:r>
              <a:rPr lang="en-US" altLang="en-US" sz="2800" i="1">
                <a:latin typeface="Arial Narrow" panose="020B0606020202030204" pitchFamily="34" charset="0"/>
              </a:rPr>
              <a:t>Circumcise yourselves to the L</a:t>
            </a:r>
            <a:r>
              <a:rPr lang="en-US" altLang="en-US" sz="2400" i="1">
                <a:latin typeface="Arial Narrow" panose="020B0606020202030204" pitchFamily="34" charset="0"/>
              </a:rPr>
              <a:t>ORD</a:t>
            </a:r>
            <a:r>
              <a:rPr lang="en-US" altLang="en-US" sz="2800" i="1">
                <a:latin typeface="Arial Narrow" panose="020B0606020202030204" pitchFamily="34" charset="0"/>
              </a:rPr>
              <a:t>; remove the foreskin of your heart. </a:t>
            </a:r>
            <a:r>
              <a:rPr lang="en-US" altLang="en-US" sz="2000">
                <a:latin typeface="Arial Narrow" panose="020B0606020202030204" pitchFamily="34" charset="0"/>
              </a:rPr>
              <a:t>(Je. 4:4)</a:t>
            </a:r>
          </a:p>
          <a:p>
            <a:pPr eaLnBrk="1" hangingPunct="1">
              <a:buFont typeface="Wingdings" panose="05000000000000000000" pitchFamily="2" charset="2"/>
              <a:buNone/>
              <a:defRPr/>
            </a:pPr>
            <a:endParaRPr lang="en-US" altLang="en-US" sz="2000">
              <a:latin typeface="Arial Narrow" panose="020B0606020202030204" pitchFamily="34" charset="0"/>
            </a:endParaRPr>
          </a:p>
          <a:p>
            <a:pPr eaLnBrk="1" hangingPunct="1">
              <a:buFont typeface="Wingdings" panose="05000000000000000000" pitchFamily="2" charset="2"/>
              <a:buNone/>
              <a:defRPr/>
            </a:pPr>
            <a:r>
              <a:rPr lang="en-US" altLang="en-US" sz="2800" i="1">
                <a:latin typeface="Arial Narrow" panose="020B0606020202030204" pitchFamily="34" charset="0"/>
              </a:rPr>
              <a:t>I will rebuke your offspring and spread dung on your faces, and I will put you out of my presence. </a:t>
            </a:r>
            <a:r>
              <a:rPr lang="en-US" altLang="en-US" sz="2000">
                <a:latin typeface="Arial Narrow" panose="020B0606020202030204" pitchFamily="34" charset="0"/>
              </a:rPr>
              <a:t>(Mal. 2:3)</a:t>
            </a:r>
          </a:p>
          <a:p>
            <a:pPr eaLnBrk="1" hangingPunct="1">
              <a:buFont typeface="Wingdings" panose="05000000000000000000" pitchFamily="2" charset="2"/>
              <a:buNone/>
              <a:defRPr/>
            </a:pPr>
            <a:endParaRPr lang="en-US" altLang="en-US" sz="2000">
              <a:latin typeface="Arial Narrow" panose="020B0606020202030204" pitchFamily="34" charset="0"/>
            </a:endParaRPr>
          </a:p>
          <a:p>
            <a:pPr eaLnBrk="1" hangingPunct="1">
              <a:buFont typeface="Wingdings" panose="05000000000000000000" pitchFamily="2" charset="2"/>
              <a:buNone/>
              <a:defRPr/>
            </a:pPr>
            <a:r>
              <a:rPr lang="en-US" altLang="en-US" sz="2800" i="1">
                <a:latin typeface="Arial Narrow" panose="020B0606020202030204" pitchFamily="34" charset="0"/>
              </a:rPr>
              <a:t>You will drink the milk of nations and be nursed at royal breasts. </a:t>
            </a:r>
            <a:r>
              <a:rPr lang="en-US" altLang="en-US" sz="2000">
                <a:latin typeface="Arial Narrow" panose="020B0606020202030204" pitchFamily="34" charset="0"/>
              </a:rPr>
              <a:t>(Is. 60:16)</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131">
                                            <p:txEl>
                                              <p:pRg st="2" end="2"/>
                                            </p:txEl>
                                          </p:spTgt>
                                        </p:tgtEl>
                                        <p:attrNameLst>
                                          <p:attrName>style.visibility</p:attrName>
                                        </p:attrNameLst>
                                      </p:cBhvr>
                                      <p:to>
                                        <p:strVal val="visible"/>
                                      </p:to>
                                    </p:set>
                                    <p:anim calcmode="lin" valueType="num">
                                      <p:cBhvr additive="base">
                                        <p:cTn id="13"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8131">
                                            <p:txEl>
                                              <p:pRg st="4" end="4"/>
                                            </p:txEl>
                                          </p:spTgt>
                                        </p:tgtEl>
                                        <p:attrNameLst>
                                          <p:attrName>style.visibility</p:attrName>
                                        </p:attrNameLst>
                                      </p:cBhvr>
                                      <p:to>
                                        <p:strVal val="visible"/>
                                      </p:to>
                                    </p:set>
                                    <p:anim calcmode="lin" valueType="num">
                                      <p:cBhvr additive="base">
                                        <p:cTn id="19" dur="5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8131">
                                            <p:txEl>
                                              <p:pRg st="6" end="6"/>
                                            </p:txEl>
                                          </p:spTgt>
                                        </p:tgtEl>
                                        <p:attrNameLst>
                                          <p:attrName>style.visibility</p:attrName>
                                        </p:attrNameLst>
                                      </p:cBhvr>
                                      <p:to>
                                        <p:strVal val="visible"/>
                                      </p:to>
                                    </p:set>
                                    <p:anim calcmode="lin" valueType="num">
                                      <p:cBhvr additive="base">
                                        <p:cTn id="25" dur="500" fill="hold"/>
                                        <p:tgtEl>
                                          <p:spTgt spid="4813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3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0">
              <a:schemeClr val="bg1"/>
            </a:gs>
            <a:gs pos="0">
              <a:schemeClr val="bg2">
                <a:lumMod val="5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9BE106-A611-4350-A02F-C317A230B0E6}"/>
              </a:ext>
            </a:extLst>
          </p:cNvPr>
          <p:cNvSpPr>
            <a:spLocks noGrp="1"/>
          </p:cNvSpPr>
          <p:nvPr>
            <p:ph idx="1"/>
          </p:nvPr>
        </p:nvSpPr>
        <p:spPr>
          <a:xfrm>
            <a:off x="609600" y="438913"/>
            <a:ext cx="10972800" cy="5925311"/>
          </a:xfrm>
        </p:spPr>
        <p:txBody>
          <a:bodyPr/>
          <a:lstStyle/>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I reared up children and brought them up, </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Arial" panose="020B0604020202020204" pitchFamily="34" charset="0"/>
              </a:rPr>
              <a:t>	</a:t>
            </a: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but they have rebelled against me.</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The ox knows his master, the donkey his owner’s manger,</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but Israel does not know, my people do not understand.</a:t>
            </a:r>
            <a:r>
              <a:rPr lang="en-US" sz="2800"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effectLst/>
                <a:latin typeface="Calibri" panose="020F0502020204030204" pitchFamily="34" charset="0"/>
                <a:ea typeface="Calibri" panose="020F0502020204030204" pitchFamily="34" charset="0"/>
                <a:cs typeface="Calibri" panose="020F0502020204030204" pitchFamily="34" charset="0"/>
              </a:rPr>
              <a:t>Isa. 1:2b-3</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114300" marR="0" indent="0" algn="just">
              <a:lnSpc>
                <a:spcPct val="107000"/>
              </a:lnSpc>
              <a:spcBef>
                <a:spcPts val="120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Will you steal and murder, commit adultery and perjury, burn incense to Baal and follow other gods you have not known, and then come and stand before me in this house, which bears my Name, and say, ‘We are safe’—safe to do all these detestable things? Has this house, which bears my Name, become a den of robbers to you? But I have been watching! declares the LORD.</a:t>
            </a:r>
          </a:p>
          <a:p>
            <a:pPr marL="114300" marR="0" indent="0" algn="just">
              <a:lnSpc>
                <a:spcPct val="107000"/>
              </a:lnSpc>
              <a:spcBef>
                <a:spcPts val="120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effectLst/>
                <a:latin typeface="Calibri" panose="020F0502020204030204" pitchFamily="34" charset="0"/>
                <a:ea typeface="Calibri" panose="020F0502020204030204" pitchFamily="34" charset="0"/>
                <a:cs typeface="Calibri" panose="020F0502020204030204" pitchFamily="34" charset="0"/>
              </a:rPr>
              <a:t>Jer. 7:9-11</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C5373CC-B930-4EF6-A9EA-5E4564A0B3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8ACA6-9196-4981-9250-0CAE1893EFE7}"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20905393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0">
              <a:schemeClr val="bg1"/>
            </a:gs>
            <a:gs pos="0">
              <a:schemeClr val="bg2">
                <a:lumMod val="5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9BE106-A611-4350-A02F-C317A230B0E6}"/>
              </a:ext>
            </a:extLst>
          </p:cNvPr>
          <p:cNvSpPr>
            <a:spLocks noGrp="1"/>
          </p:cNvSpPr>
          <p:nvPr>
            <p:ph idx="1"/>
          </p:nvPr>
        </p:nvSpPr>
        <p:spPr>
          <a:xfrm>
            <a:off x="609600" y="438913"/>
            <a:ext cx="10972800" cy="5925311"/>
          </a:xfrm>
        </p:spPr>
        <p:txBody>
          <a:bodyPr/>
          <a:lstStyle/>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When Israel was a child, I love him, and out of Egypt I called my son.</a:t>
            </a:r>
            <a:r>
              <a:rPr lang="en-US" sz="2800"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But the more I called Israel, the further they went from me.</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…It was I who taught Ephraim to walk, taking them by the arms;</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But they did not realize it as I who healed them.</a:t>
            </a:r>
            <a:r>
              <a:rPr lang="en-US" sz="2800"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effectLst/>
                <a:latin typeface="Calibri" panose="020F0502020204030204" pitchFamily="34" charset="0"/>
                <a:ea typeface="Calibri" panose="020F0502020204030204" pitchFamily="34" charset="0"/>
                <a:cs typeface="Calibri" panose="020F0502020204030204" pitchFamily="34" charset="0"/>
              </a:rPr>
              <a:t>Hos. 11:1-3</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114300" marR="0" indent="0" algn="just">
              <a:lnSpc>
                <a:spcPct val="107000"/>
              </a:lnSpc>
              <a:spcBef>
                <a:spcPts val="120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Then I passed by and saw you kicking about in your blood, and as you lay there in your blood I said to you, “Live!” I bathed you with water and washed the blood from you and put ointment on you.  But you trusted in your beauty and used your fame to become a prostitute. You lavished your favors on anyone who passed by and your beauty became his.										</a:t>
            </a:r>
            <a:r>
              <a:rPr lang="en-US" sz="2800"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effectLst/>
                <a:latin typeface="Calibri" panose="020F0502020204030204" pitchFamily="34" charset="0"/>
                <a:ea typeface="Calibri" panose="020F0502020204030204" pitchFamily="34" charset="0"/>
                <a:cs typeface="Calibri" panose="020F0502020204030204" pitchFamily="34" charset="0"/>
              </a:rPr>
              <a:t>Eze. 16:6, 9, 15</a:t>
            </a:r>
            <a:endParaRPr lang="en-US" sz="2800" dirty="0">
              <a:solidFill>
                <a:srgbClr val="FFCC66"/>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C5373CC-B930-4EF6-A9EA-5E4564A0B3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8ACA6-9196-4981-9250-0CAE1893EFE7}"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1539319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4249753"/>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Do you think God feels emotion? Some theologians speak of the “impassibility of God,” by which it is meant that God does not experience involuntary changes of state. Other theologians argue that this can be taken to an extreme whereby God is distant and unconcerned.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How would you compare the metaphors of the prophets with the preaching of Jesus?</a:t>
            </a: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0237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Slide Number Placeholder 5">
            <a:extLst>
              <a:ext uri="{FF2B5EF4-FFF2-40B4-BE49-F238E27FC236}">
                <a16:creationId xmlns:a16="http://schemas.microsoft.com/office/drawing/2014/main" id="{1066CC04-6623-494F-B531-67966C7D7ED7}"/>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12E7DA-1DC3-4773-9341-5B080F715EDD}"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7650" name="Rectangle 2">
            <a:extLst>
              <a:ext uri="{FF2B5EF4-FFF2-40B4-BE49-F238E27FC236}">
                <a16:creationId xmlns:a16="http://schemas.microsoft.com/office/drawing/2014/main" id="{1497AB3D-0FA9-42AF-BDC0-53FAE05B8828}"/>
              </a:ext>
            </a:extLst>
          </p:cNvPr>
          <p:cNvSpPr>
            <a:spLocks noGrp="1" noChangeArrowheads="1"/>
          </p:cNvSpPr>
          <p:nvPr>
            <p:ph type="title"/>
          </p:nvPr>
        </p:nvSpPr>
        <p:spPr>
          <a:xfrm>
            <a:off x="1905000" y="152400"/>
            <a:ext cx="8305800" cy="2590800"/>
          </a:xfrm>
        </p:spPr>
        <p:txBody>
          <a:bodyPr/>
          <a:lstStyle/>
          <a:p>
            <a:pPr eaLnBrk="1" hangingPunct="1">
              <a:defRPr/>
            </a:pPr>
            <a:r>
              <a:rPr lang="en-US" altLang="en-US" sz="4800" dirty="0">
                <a:solidFill>
                  <a:srgbClr val="FFFF00"/>
                </a:solidFill>
                <a:latin typeface="Franklin Gothic Medium" panose="020B0603020102020204" pitchFamily="34" charset="0"/>
              </a:rPr>
              <a:t>THE ROLE OF THE PROPHET</a:t>
            </a:r>
            <a:br>
              <a:rPr lang="en-US" altLang="en-US" sz="4800" dirty="0">
                <a:solidFill>
                  <a:srgbClr val="FFFF00"/>
                </a:solidFill>
                <a:latin typeface="Franklin Gothic Medium" panose="020B0603020102020204" pitchFamily="34" charset="0"/>
              </a:rPr>
            </a:br>
            <a:br>
              <a:rPr lang="en-US" altLang="en-US" sz="1600" dirty="0">
                <a:latin typeface="Franklin Gothic Medium" panose="020B0603020102020204" pitchFamily="34" charset="0"/>
              </a:rPr>
            </a:br>
            <a:r>
              <a:rPr lang="en-US" altLang="en-US" sz="3600" b="1" i="1" dirty="0">
                <a:solidFill>
                  <a:schemeClr val="folHlink"/>
                </a:solidFill>
                <a:latin typeface="Franklin Gothic Medium" panose="020B0603020102020204" pitchFamily="34" charset="0"/>
              </a:rPr>
              <a:t>Provenance of Israel’s Spiritual Leaders</a:t>
            </a:r>
            <a:br>
              <a:rPr lang="en-US" altLang="en-US" sz="4000" b="1" i="1" dirty="0">
                <a:solidFill>
                  <a:schemeClr val="folHlink"/>
                </a:solidFill>
                <a:latin typeface="Franklin Gothic Medium" panose="020B0603020102020204" pitchFamily="34" charset="0"/>
              </a:rPr>
            </a:br>
            <a:r>
              <a:rPr lang="en-US" altLang="en-US" sz="2800" b="1" dirty="0">
                <a:solidFill>
                  <a:schemeClr val="folHlink"/>
                </a:solidFill>
                <a:latin typeface="Arial Narrow" panose="020B0606020202030204" pitchFamily="34" charset="0"/>
              </a:rPr>
              <a:t>(Je. 18:18; cf. Eze. 7:26)</a:t>
            </a:r>
            <a:endParaRPr lang="en-US" altLang="en-US" sz="4000" dirty="0">
              <a:solidFill>
                <a:schemeClr val="folHlink"/>
              </a:solidFill>
              <a:latin typeface="Arial Narrow" panose="020B0606020202030204" pitchFamily="34" charset="0"/>
            </a:endParaRPr>
          </a:p>
        </p:txBody>
      </p:sp>
      <p:sp>
        <p:nvSpPr>
          <p:cNvPr id="27651" name="Rectangle 3">
            <a:extLst>
              <a:ext uri="{FF2B5EF4-FFF2-40B4-BE49-F238E27FC236}">
                <a16:creationId xmlns:a16="http://schemas.microsoft.com/office/drawing/2014/main" id="{B6418418-E63A-45D4-90B4-4B0B53953B52}"/>
              </a:ext>
            </a:extLst>
          </p:cNvPr>
          <p:cNvSpPr>
            <a:spLocks noGrp="1" noChangeArrowheads="1"/>
          </p:cNvSpPr>
          <p:nvPr>
            <p:ph type="body" idx="1"/>
          </p:nvPr>
        </p:nvSpPr>
        <p:spPr>
          <a:xfrm>
            <a:off x="1752600" y="2971800"/>
            <a:ext cx="8305800" cy="3124200"/>
          </a:xfrm>
        </p:spPr>
        <p:txBody>
          <a:bodyPr/>
          <a:lstStyle/>
          <a:p>
            <a:pPr eaLnBrk="1" hangingPunct="1">
              <a:buFont typeface="Wingdings" panose="05000000000000000000" pitchFamily="2" charset="2"/>
              <a:buNone/>
              <a:defRPr/>
            </a:pPr>
            <a:r>
              <a:rPr lang="en-US" altLang="en-US" sz="2800">
                <a:solidFill>
                  <a:srgbClr val="FF6600"/>
                </a:solidFill>
                <a:latin typeface="Franklin Gothic Medium" panose="020B0603020102020204" pitchFamily="34" charset="0"/>
              </a:rPr>
              <a:t>PRIESTS </a:t>
            </a:r>
            <a:r>
              <a:rPr lang="en-US" altLang="en-US" sz="2800" i="1">
                <a:latin typeface="Arial Narrow" panose="020B0606020202030204" pitchFamily="34" charset="0"/>
              </a:rPr>
              <a:t>(teachers of the Torah, the codified word of Yahweh)</a:t>
            </a:r>
            <a:endParaRPr lang="en-US" altLang="en-US" sz="2800" i="1">
              <a:latin typeface="Franklin Gothic Medium" panose="020B0603020102020204" pitchFamily="34" charset="0"/>
            </a:endParaRPr>
          </a:p>
          <a:p>
            <a:pPr eaLnBrk="1" hangingPunct="1">
              <a:buFont typeface="Wingdings" panose="05000000000000000000" pitchFamily="2" charset="2"/>
              <a:buNone/>
              <a:defRPr/>
            </a:pPr>
            <a:endParaRPr lang="en-US" altLang="en-US" sz="1200" i="1">
              <a:latin typeface="Franklin Gothic Medium" panose="020B0603020102020204" pitchFamily="34" charset="0"/>
            </a:endParaRPr>
          </a:p>
          <a:p>
            <a:pPr eaLnBrk="1" hangingPunct="1">
              <a:buFont typeface="Wingdings" panose="05000000000000000000" pitchFamily="2" charset="2"/>
              <a:buNone/>
              <a:defRPr/>
            </a:pPr>
            <a:r>
              <a:rPr lang="en-US" altLang="en-US" sz="2800">
                <a:solidFill>
                  <a:srgbClr val="FF6600"/>
                </a:solidFill>
                <a:latin typeface="Franklin Gothic Medium" panose="020B0603020102020204" pitchFamily="34" charset="0"/>
              </a:rPr>
              <a:t>WISE PERSONS</a:t>
            </a:r>
            <a:r>
              <a:rPr lang="en-US" altLang="en-US" sz="2800">
                <a:solidFill>
                  <a:srgbClr val="FF0000"/>
                </a:solidFill>
                <a:latin typeface="Franklin Gothic Medium" panose="020B0603020102020204" pitchFamily="34" charset="0"/>
              </a:rPr>
              <a:t> </a:t>
            </a:r>
            <a:r>
              <a:rPr lang="en-US" altLang="en-US" sz="2800" i="1">
                <a:latin typeface="Arial Narrow" panose="020B0606020202030204" pitchFamily="34" charset="0"/>
              </a:rPr>
              <a:t>or</a:t>
            </a:r>
            <a:r>
              <a:rPr lang="en-US" altLang="en-US" sz="2800" i="1">
                <a:solidFill>
                  <a:srgbClr val="FF0000"/>
                </a:solidFill>
                <a:latin typeface="Arial Narrow" panose="020B0606020202030204" pitchFamily="34" charset="0"/>
              </a:rPr>
              <a:t> </a:t>
            </a:r>
            <a:r>
              <a:rPr lang="en-US" altLang="en-US" sz="2800">
                <a:solidFill>
                  <a:srgbClr val="FF6600"/>
                </a:solidFill>
                <a:latin typeface="Franklin Gothic Medium" panose="020B0603020102020204" pitchFamily="34" charset="0"/>
              </a:rPr>
              <a:t>ELDERS</a:t>
            </a:r>
            <a:r>
              <a:rPr lang="en-US" altLang="en-US" sz="2800">
                <a:latin typeface="Arial Narrow" panose="020B0606020202030204" pitchFamily="34" charset="0"/>
              </a:rPr>
              <a:t> </a:t>
            </a:r>
            <a:r>
              <a:rPr lang="en-US" altLang="en-US" sz="2800" i="1">
                <a:latin typeface="Arial Narrow" panose="020B0606020202030204" pitchFamily="34" charset="0"/>
              </a:rPr>
              <a:t>(insight or practical counsel based on experience and observation)</a:t>
            </a:r>
          </a:p>
          <a:p>
            <a:pPr eaLnBrk="1" hangingPunct="1">
              <a:buFont typeface="Wingdings" panose="05000000000000000000" pitchFamily="2" charset="2"/>
              <a:buNone/>
              <a:defRPr/>
            </a:pPr>
            <a:endParaRPr lang="en-US" altLang="en-US" sz="1200" i="1">
              <a:latin typeface="Arial Narrow" panose="020B0606020202030204" pitchFamily="34" charset="0"/>
            </a:endParaRPr>
          </a:p>
          <a:p>
            <a:pPr eaLnBrk="1" hangingPunct="1">
              <a:buFont typeface="Wingdings" panose="05000000000000000000" pitchFamily="2" charset="2"/>
              <a:buNone/>
              <a:defRPr/>
            </a:pPr>
            <a:r>
              <a:rPr lang="en-US" altLang="en-US" sz="2800">
                <a:solidFill>
                  <a:srgbClr val="FF6600"/>
                </a:solidFill>
                <a:latin typeface="Franklin Gothic Medium" panose="020B0603020102020204" pitchFamily="34" charset="0"/>
              </a:rPr>
              <a:t>PROPHETS</a:t>
            </a:r>
            <a:r>
              <a:rPr lang="en-US" altLang="en-US" sz="2800">
                <a:solidFill>
                  <a:srgbClr val="FF0000"/>
                </a:solidFill>
                <a:latin typeface="Arial Narrow" panose="020B0606020202030204" pitchFamily="34" charset="0"/>
              </a:rPr>
              <a:t> </a:t>
            </a:r>
            <a:r>
              <a:rPr lang="en-US" altLang="en-US" sz="2800" i="1">
                <a:latin typeface="Arial Narrow" panose="020B0606020202030204" pitchFamily="34" charset="0"/>
              </a:rPr>
              <a:t>(the immediate word of Yahweh)</a:t>
            </a:r>
            <a:endParaRPr lang="en-US" altLang="en-US" sz="2800" i="1">
              <a:latin typeface="Franklin Gothic Medium" panose="020B0603020102020204" pitchFamily="34" charset="0"/>
            </a:endParaRPr>
          </a:p>
          <a:p>
            <a:pPr eaLnBrk="1" hangingPunct="1">
              <a:buFont typeface="Wingdings" panose="05000000000000000000" pitchFamily="2" charset="2"/>
              <a:buNone/>
              <a:defRPr/>
            </a:pPr>
            <a:endParaRPr lang="en-US" altLang="en-US" sz="2800" i="1">
              <a:latin typeface="Franklin Gothic Medium" panose="020B0603020102020204" pitchFamily="34" charset="0"/>
            </a:endParaRPr>
          </a:p>
        </p:txBody>
      </p:sp>
    </p:spTree>
    <p:extLst>
      <p:ext uri="{BB962C8B-B14F-4D97-AF65-F5344CB8AC3E}">
        <p14:creationId xmlns:p14="http://schemas.microsoft.com/office/powerpoint/2010/main" val="130053297"/>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Slide Number Placeholder 5">
            <a:extLst>
              <a:ext uri="{FF2B5EF4-FFF2-40B4-BE49-F238E27FC236}">
                <a16:creationId xmlns:a16="http://schemas.microsoft.com/office/drawing/2014/main" id="{79C3B1D7-79B9-429D-B7D2-459FEE2AE7AA}"/>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025869-FE0B-40DD-8862-34C97AC64AA9}"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698" name="Rectangle 2">
            <a:extLst>
              <a:ext uri="{FF2B5EF4-FFF2-40B4-BE49-F238E27FC236}">
                <a16:creationId xmlns:a16="http://schemas.microsoft.com/office/drawing/2014/main" id="{D9E7BC05-5C28-4A44-8583-7DE71F3FECF6}"/>
              </a:ext>
            </a:extLst>
          </p:cNvPr>
          <p:cNvSpPr>
            <a:spLocks noGrp="1" noChangeArrowheads="1"/>
          </p:cNvSpPr>
          <p:nvPr>
            <p:ph type="title"/>
          </p:nvPr>
        </p:nvSpPr>
        <p:spPr>
          <a:xfrm>
            <a:off x="1905000" y="685800"/>
            <a:ext cx="8229600" cy="1143000"/>
          </a:xfrm>
        </p:spPr>
        <p:txBody>
          <a:bodyPr/>
          <a:lstStyle/>
          <a:p>
            <a:pPr eaLnBrk="1" hangingPunct="1">
              <a:defRPr/>
            </a:pPr>
            <a:br>
              <a:rPr lang="en-US" altLang="en-US" sz="4000"/>
            </a:br>
            <a:r>
              <a:rPr lang="en-US" altLang="en-US" sz="4000" i="1">
                <a:solidFill>
                  <a:schemeClr val="folHlink"/>
                </a:solidFill>
              </a:rPr>
              <a:t>Kings, Priests, Prophets</a:t>
            </a:r>
          </a:p>
        </p:txBody>
      </p:sp>
      <p:sp>
        <p:nvSpPr>
          <p:cNvPr id="29699" name="Rectangle 3">
            <a:extLst>
              <a:ext uri="{FF2B5EF4-FFF2-40B4-BE49-F238E27FC236}">
                <a16:creationId xmlns:a16="http://schemas.microsoft.com/office/drawing/2014/main" id="{7470DF51-4367-4F73-ACBD-06AD5435B4EC}"/>
              </a:ext>
            </a:extLst>
          </p:cNvPr>
          <p:cNvSpPr>
            <a:spLocks noGrp="1" noChangeArrowheads="1"/>
          </p:cNvSpPr>
          <p:nvPr>
            <p:ph type="body" idx="1"/>
          </p:nvPr>
        </p:nvSpPr>
        <p:spPr>
          <a:xfrm>
            <a:off x="1981200" y="2133600"/>
            <a:ext cx="8229600" cy="4495800"/>
          </a:xfrm>
        </p:spPr>
        <p:txBody>
          <a:bodyPr/>
          <a:lstStyle/>
          <a:p>
            <a:pPr algn="ctr" eaLnBrk="1" hangingPunct="1">
              <a:buFont typeface="Wingdings" panose="05000000000000000000" pitchFamily="2" charset="2"/>
              <a:buNone/>
              <a:defRPr/>
            </a:pPr>
            <a:r>
              <a:rPr lang="en-US" altLang="en-US" sz="4000">
                <a:solidFill>
                  <a:srgbClr val="FF9900"/>
                </a:solidFill>
                <a:latin typeface="Franklin Gothic Medium" panose="020B0603020102020204" pitchFamily="34" charset="0"/>
              </a:rPr>
              <a:t>Prophet against King</a:t>
            </a:r>
          </a:p>
          <a:p>
            <a:pPr algn="ctr" eaLnBrk="1" hangingPunct="1">
              <a:buFont typeface="Wingdings" panose="05000000000000000000" pitchFamily="2" charset="2"/>
              <a:buNone/>
              <a:defRPr/>
            </a:pPr>
            <a:r>
              <a:rPr lang="en-US" altLang="en-US" sz="2400">
                <a:latin typeface="Franklin Gothic Medium" panose="020B0603020102020204" pitchFamily="34" charset="0"/>
              </a:rPr>
              <a:t>(Elijah vs. Ahab, 1 Kg. 17-19, 21)</a:t>
            </a:r>
          </a:p>
          <a:p>
            <a:pPr algn="ctr" eaLnBrk="1" hangingPunct="1">
              <a:buFont typeface="Wingdings" panose="05000000000000000000" pitchFamily="2" charset="2"/>
              <a:buNone/>
              <a:defRPr/>
            </a:pPr>
            <a:r>
              <a:rPr lang="en-US" altLang="en-US" sz="4000">
                <a:solidFill>
                  <a:srgbClr val="FF9900"/>
                </a:solidFill>
                <a:latin typeface="Franklin Gothic Medium" panose="020B0603020102020204" pitchFamily="34" charset="0"/>
              </a:rPr>
              <a:t>Prophet against Priest</a:t>
            </a:r>
          </a:p>
          <a:p>
            <a:pPr algn="ctr" eaLnBrk="1" hangingPunct="1">
              <a:buFont typeface="Wingdings" panose="05000000000000000000" pitchFamily="2" charset="2"/>
              <a:buNone/>
              <a:defRPr/>
            </a:pPr>
            <a:r>
              <a:rPr lang="en-US" altLang="en-US" sz="2400">
                <a:latin typeface="Franklin Gothic Medium" panose="020B0603020102020204" pitchFamily="34" charset="0"/>
              </a:rPr>
              <a:t>(Samuel vs. Eli, 1 Sa. 3)</a:t>
            </a:r>
          </a:p>
          <a:p>
            <a:pPr algn="ctr" eaLnBrk="1" hangingPunct="1">
              <a:buFont typeface="Wingdings" panose="05000000000000000000" pitchFamily="2" charset="2"/>
              <a:buNone/>
              <a:defRPr/>
            </a:pPr>
            <a:r>
              <a:rPr lang="en-US" altLang="en-US" sz="4000">
                <a:solidFill>
                  <a:srgbClr val="FF9900"/>
                </a:solidFill>
                <a:latin typeface="Franklin Gothic Medium" panose="020B0603020102020204" pitchFamily="34" charset="0"/>
              </a:rPr>
              <a:t>Prophet against Prophet</a:t>
            </a:r>
          </a:p>
          <a:p>
            <a:pPr algn="ctr" eaLnBrk="1" hangingPunct="1">
              <a:buFont typeface="Wingdings" panose="05000000000000000000" pitchFamily="2" charset="2"/>
              <a:buNone/>
              <a:defRPr/>
            </a:pPr>
            <a:r>
              <a:rPr lang="en-US" altLang="en-US" sz="2400">
                <a:latin typeface="Franklin Gothic Medium" panose="020B0603020102020204" pitchFamily="34" charset="0"/>
              </a:rPr>
              <a:t>(Jeremiah vs. Hananiah, Je. 28)</a:t>
            </a:r>
          </a:p>
        </p:txBody>
      </p:sp>
      <p:sp>
        <p:nvSpPr>
          <p:cNvPr id="14341" name="WordArt 4">
            <a:extLst>
              <a:ext uri="{FF2B5EF4-FFF2-40B4-BE49-F238E27FC236}">
                <a16:creationId xmlns:a16="http://schemas.microsoft.com/office/drawing/2014/main" id="{35A3CDFC-B8C8-4492-8A90-ECF29D7FDEAD}"/>
              </a:ext>
            </a:extLst>
          </p:cNvPr>
          <p:cNvSpPr>
            <a:spLocks noChangeArrowheads="1" noChangeShapeType="1" noTextEdit="1"/>
          </p:cNvSpPr>
          <p:nvPr/>
        </p:nvSpPr>
        <p:spPr bwMode="auto">
          <a:xfrm>
            <a:off x="2362201" y="381000"/>
            <a:ext cx="7248525" cy="6477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33CCCC"/>
                  </a:solidFill>
                  <a:round/>
                  <a:headEnd/>
                  <a:tailEnd/>
                </a:ln>
                <a:solidFill>
                  <a:srgbClr val="00FFFF"/>
                </a:solidFill>
                <a:effectLst/>
                <a:uLnTx/>
                <a:uFillTx/>
                <a:latin typeface="Arial Black" panose="020B0A04020102020204" pitchFamily="34" charset="0"/>
                <a:ea typeface="+mn-ea"/>
                <a:cs typeface="Arial"/>
              </a:rPr>
              <a:t>BALANCE OF MORAL POWER</a:t>
            </a:r>
          </a:p>
        </p:txBody>
      </p:sp>
    </p:spTree>
    <p:extLst>
      <p:ext uri="{BB962C8B-B14F-4D97-AF65-F5344CB8AC3E}">
        <p14:creationId xmlns:p14="http://schemas.microsoft.com/office/powerpoint/2010/main" val="1679003458"/>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0">
              <a:schemeClr val="bg1"/>
            </a:gs>
            <a:gs pos="0">
              <a:schemeClr val="bg2">
                <a:lumMod val="5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9BE106-A611-4350-A02F-C317A230B0E6}"/>
              </a:ext>
            </a:extLst>
          </p:cNvPr>
          <p:cNvSpPr>
            <a:spLocks noGrp="1"/>
          </p:cNvSpPr>
          <p:nvPr>
            <p:ph idx="1"/>
          </p:nvPr>
        </p:nvSpPr>
        <p:spPr>
          <a:xfrm>
            <a:off x="609598" y="609600"/>
            <a:ext cx="11261559" cy="6248400"/>
          </a:xfrm>
        </p:spPr>
        <p:txBody>
          <a:bodyPr/>
          <a:lstStyle/>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The prophets prophesy lies,</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the priests rule by their own authority,</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And my people love it this way</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But what will you do in the end?</a:t>
            </a:r>
            <a:r>
              <a:rPr lang="en-US" sz="2800"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effectLst/>
                <a:latin typeface="Calibri" panose="020F0502020204030204" pitchFamily="34" charset="0"/>
                <a:ea typeface="Calibri" panose="020F0502020204030204" pitchFamily="34" charset="0"/>
                <a:cs typeface="Calibri" panose="020F0502020204030204" pitchFamily="34" charset="0"/>
              </a:rPr>
              <a:t>Jer. 5:31</a:t>
            </a:r>
          </a:p>
          <a:p>
            <a:pPr marL="114300" marR="0" indent="0" algn="just">
              <a:lnSpc>
                <a:spcPct val="107000"/>
              </a:lnSpc>
              <a:spcBef>
                <a:spcPts val="0"/>
              </a:spcBef>
              <a:spcAft>
                <a:spcPts val="0"/>
              </a:spcAft>
              <a:buNone/>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Woe to me because of my injury!</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My wound is incurable!</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Yet I said to myself, “This is my sickness, and I must endure it.</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My tent is destroyed; all its ropes are snapped.</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My sons are gone from me and are no more.</a:t>
            </a:r>
          </a:p>
          <a:p>
            <a:pPr marL="114300" marR="0" indent="0" algn="just">
              <a:lnSpc>
                <a:spcPct val="107000"/>
              </a:lnSpc>
              <a:spcBef>
                <a:spcPts val="0"/>
              </a:spcBef>
              <a:spcAft>
                <a:spcPts val="0"/>
              </a:spcAft>
              <a:buNone/>
            </a:pPr>
            <a:r>
              <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No one is left now to pitch my tent or set up my shelter.”</a:t>
            </a:r>
          </a:p>
          <a:p>
            <a:pPr marL="114300" marR="0" indent="0" algn="just">
              <a:lnSpc>
                <a:spcPct val="107000"/>
              </a:lnSpc>
              <a:spcBef>
                <a:spcPts val="0"/>
              </a:spcBef>
              <a:spcAft>
                <a:spcPts val="0"/>
              </a:spcAft>
              <a:buNone/>
            </a:pPr>
            <a:r>
              <a:rPr lang="en-US" sz="2800" dirty="0">
                <a:solidFill>
                  <a:srgbClr val="FFCC66"/>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effectLst/>
                <a:latin typeface="Calibri" panose="020F0502020204030204" pitchFamily="34" charset="0"/>
                <a:ea typeface="Calibri" panose="020F0502020204030204" pitchFamily="34" charset="0"/>
                <a:cs typeface="Calibri" panose="020F0502020204030204" pitchFamily="34" charset="0"/>
              </a:rPr>
              <a:t>Jer. 10:19-20</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C5373CC-B930-4EF6-A9EA-5E4564A0B3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8ACA6-9196-4981-9250-0CAE1893EFE7}"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29404252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 calcmode="lin" valueType="num">
                                      <p:cBhvr additive="base">
                                        <p:cTn id="3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F02FE16-7F7A-4790-8C57-9D80F5816715}"/>
              </a:ext>
            </a:extLst>
          </p:cNvPr>
          <p:cNvSpPr>
            <a:spLocks noGrp="1"/>
          </p:cNvSpPr>
          <p:nvPr>
            <p:ph type="sldNum" sz="quarter" idx="12"/>
          </p:nvPr>
        </p:nvSpPr>
        <p:spPr/>
        <p:txBody>
          <a:bodyPr/>
          <a:lstStyle/>
          <a:p>
            <a:pPr fontAlgn="base">
              <a:spcBef>
                <a:spcPct val="0"/>
              </a:spcBef>
              <a:spcAft>
                <a:spcPct val="0"/>
              </a:spcAft>
            </a:pPr>
            <a:fld id="{06325E75-35AA-46CA-B0A4-5C982066D0FC}" type="slidenum">
              <a:rPr lang="en-US" altLang="en-US">
                <a:solidFill>
                  <a:srgbClr val="000000"/>
                </a:solidFill>
                <a:cs typeface="Arial" panose="020B0604020202020204" pitchFamily="34" charset="0"/>
              </a:rPr>
              <a:pPr fontAlgn="base">
                <a:spcBef>
                  <a:spcPct val="0"/>
                </a:spcBef>
                <a:spcAft>
                  <a:spcPct val="0"/>
                </a:spcAft>
              </a:pPr>
              <a:t>7</a:t>
            </a:fld>
            <a:endParaRPr lang="en-US" altLang="en-US">
              <a:solidFill>
                <a:srgbClr val="000000"/>
              </a:solidFill>
              <a:cs typeface="Arial" panose="020B0604020202020204" pitchFamily="34" charset="0"/>
            </a:endParaRPr>
          </a:p>
        </p:txBody>
      </p:sp>
      <p:sp>
        <p:nvSpPr>
          <p:cNvPr id="323586" name="Rectangle 2">
            <a:extLst>
              <a:ext uri="{FF2B5EF4-FFF2-40B4-BE49-F238E27FC236}">
                <a16:creationId xmlns:a16="http://schemas.microsoft.com/office/drawing/2014/main" id="{630481B5-5C1D-434E-AD83-3BBB9B51C921}"/>
              </a:ext>
            </a:extLst>
          </p:cNvPr>
          <p:cNvSpPr>
            <a:spLocks noGrp="1" noChangeArrowheads="1"/>
          </p:cNvSpPr>
          <p:nvPr>
            <p:ph type="title"/>
          </p:nvPr>
        </p:nvSpPr>
        <p:spPr/>
        <p:txBody>
          <a:bodyPr/>
          <a:lstStyle/>
          <a:p>
            <a:pPr algn="l"/>
            <a:r>
              <a:rPr lang="en-US" altLang="en-US" dirty="0">
                <a:latin typeface="Copperplate Gothic Bold" panose="020E0705020206020404" pitchFamily="34" charset="0"/>
              </a:rPr>
              <a:t>Blessings for Obedience</a:t>
            </a:r>
            <a:r>
              <a:rPr lang="en-US" altLang="en-US" dirty="0"/>
              <a:t> </a:t>
            </a:r>
            <a:r>
              <a:rPr lang="en-US" altLang="en-US" sz="3200" dirty="0"/>
              <a:t>(Dt. 28:1-14)</a:t>
            </a:r>
          </a:p>
        </p:txBody>
      </p:sp>
      <p:sp>
        <p:nvSpPr>
          <p:cNvPr id="323587" name="Rectangle 3">
            <a:extLst>
              <a:ext uri="{FF2B5EF4-FFF2-40B4-BE49-F238E27FC236}">
                <a16:creationId xmlns:a16="http://schemas.microsoft.com/office/drawing/2014/main" id="{E45AFD77-8746-4246-BC50-622E7760EF97}"/>
              </a:ext>
            </a:extLst>
          </p:cNvPr>
          <p:cNvSpPr>
            <a:spLocks noGrp="1" noChangeArrowheads="1"/>
          </p:cNvSpPr>
          <p:nvPr>
            <p:ph type="body" idx="1"/>
          </p:nvPr>
        </p:nvSpPr>
        <p:spPr/>
        <p:txBody>
          <a:bodyPr/>
          <a:lstStyle/>
          <a:p>
            <a:pPr>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Blessings and curses were a constituent part of ancient Near Eastern Suzerainty treaties.</a:t>
            </a:r>
          </a:p>
          <a:p>
            <a:r>
              <a:rPr lang="en-US" altLang="en-US" sz="2400" i="1" dirty="0"/>
              <a:t>The blessings for obedience included both farmers and city-dwellers.</a:t>
            </a:r>
          </a:p>
          <a:p>
            <a:r>
              <a:rPr lang="en-US" altLang="en-US" sz="2400" i="1" dirty="0"/>
              <a:t>Families, fields, and livestock would be fertile.</a:t>
            </a:r>
          </a:p>
          <a:p>
            <a:r>
              <a:rPr lang="en-US" altLang="en-US" sz="2400" i="1" dirty="0"/>
              <a:t>Victory over enemies was assured.</a:t>
            </a:r>
          </a:p>
          <a:p>
            <a:r>
              <a:rPr lang="en-US" altLang="en-US" sz="2400" i="1" dirty="0"/>
              <a:t>As promised, the people of Israel would become Yahweh’s holy nation (cf. Dt. 26:18; 27:9).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p:cTn id="7" dur="500" fill="hold"/>
                                        <p:tgtEl>
                                          <p:spTgt spid="323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3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3587">
                                            <p:txEl>
                                              <p:pRg st="1" end="1"/>
                                            </p:txEl>
                                          </p:spTgt>
                                        </p:tgtEl>
                                        <p:attrNameLst>
                                          <p:attrName>style.visibility</p:attrName>
                                        </p:attrNameLst>
                                      </p:cBhvr>
                                      <p:to>
                                        <p:strVal val="visible"/>
                                      </p:to>
                                    </p:set>
                                    <p:anim calcmode="lin" valueType="num">
                                      <p:cBhvr additive="base">
                                        <p:cTn id="13"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3587">
                                            <p:txEl>
                                              <p:pRg st="2" end="2"/>
                                            </p:txEl>
                                          </p:spTgt>
                                        </p:tgtEl>
                                        <p:attrNameLst>
                                          <p:attrName>style.visibility</p:attrName>
                                        </p:attrNameLst>
                                      </p:cBhvr>
                                      <p:to>
                                        <p:strVal val="visible"/>
                                      </p:to>
                                    </p:set>
                                    <p:anim calcmode="lin" valueType="num">
                                      <p:cBhvr additive="base">
                                        <p:cTn id="19" dur="500" fill="hold"/>
                                        <p:tgtEl>
                                          <p:spTgt spid="323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3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3587">
                                            <p:txEl>
                                              <p:pRg st="3" end="3"/>
                                            </p:txEl>
                                          </p:spTgt>
                                        </p:tgtEl>
                                        <p:attrNameLst>
                                          <p:attrName>style.visibility</p:attrName>
                                        </p:attrNameLst>
                                      </p:cBhvr>
                                      <p:to>
                                        <p:strVal val="visible"/>
                                      </p:to>
                                    </p:set>
                                    <p:anim calcmode="lin" valueType="num">
                                      <p:cBhvr additive="base">
                                        <p:cTn id="25"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35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23587">
                                            <p:txEl>
                                              <p:pRg st="4" end="4"/>
                                            </p:txEl>
                                          </p:spTgt>
                                        </p:tgtEl>
                                        <p:attrNameLst>
                                          <p:attrName>style.visibility</p:attrName>
                                        </p:attrNameLst>
                                      </p:cBhvr>
                                      <p:to>
                                        <p:strVal val="visible"/>
                                      </p:to>
                                    </p:set>
                                    <p:anim calcmode="lin" valueType="num">
                                      <p:cBhvr additive="base">
                                        <p:cTn id="31" dur="500" fill="hold"/>
                                        <p:tgtEl>
                                          <p:spTgt spid="3235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35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0">
              <a:schemeClr val="bg1"/>
            </a:gs>
            <a:gs pos="0">
              <a:schemeClr val="bg2">
                <a:lumMod val="5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9BE106-A611-4350-A02F-C317A230B0E6}"/>
              </a:ext>
            </a:extLst>
          </p:cNvPr>
          <p:cNvSpPr>
            <a:spLocks noGrp="1"/>
          </p:cNvSpPr>
          <p:nvPr>
            <p:ph idx="1"/>
          </p:nvPr>
        </p:nvSpPr>
        <p:spPr>
          <a:xfrm>
            <a:off x="609598" y="609600"/>
            <a:ext cx="11261559" cy="6248400"/>
          </a:xfrm>
        </p:spPr>
        <p:txBody>
          <a:bodyPr/>
          <a:lstStyle/>
          <a:p>
            <a:pPr marL="0" indent="0">
              <a:spcBef>
                <a:spcPts val="0"/>
              </a:spcBef>
              <a:buNone/>
            </a:pPr>
            <a:r>
              <a:rPr lang="en-US" sz="2800" i="1" dirty="0">
                <a:solidFill>
                  <a:srgbClr val="FFCC66"/>
                </a:solidFill>
                <a:latin typeface="Calibri" panose="020F0502020204030204" pitchFamily="34" charset="0"/>
              </a:rPr>
              <a:t>I will show my love to the one I called, ‘Not my loved one.’</a:t>
            </a:r>
          </a:p>
          <a:p>
            <a:pPr marL="0" indent="0">
              <a:spcBef>
                <a:spcPts val="0"/>
              </a:spcBef>
              <a:buNone/>
            </a:pPr>
            <a:r>
              <a:rPr lang="en-US" sz="2800" i="1" dirty="0">
                <a:solidFill>
                  <a:srgbClr val="FFCC66"/>
                </a:solidFill>
                <a:latin typeface="Calibri" panose="020F0502020204030204" pitchFamily="34" charset="0"/>
              </a:rPr>
              <a:t>	I will say to those called ‘Not my people,’ ‘You are my people’;</a:t>
            </a:r>
          </a:p>
          <a:p>
            <a:pPr marL="0" indent="0">
              <a:spcBef>
                <a:spcPts val="0"/>
              </a:spcBef>
              <a:buNone/>
            </a:pPr>
            <a:r>
              <a:rPr lang="en-US" sz="2800" i="1" dirty="0">
                <a:solidFill>
                  <a:srgbClr val="FFCC66"/>
                </a:solidFill>
                <a:latin typeface="Calibri" panose="020F0502020204030204" pitchFamily="34" charset="0"/>
              </a:rPr>
              <a:t>and they will say, ‘You are my God.’</a:t>
            </a:r>
          </a:p>
          <a:p>
            <a:pPr marL="0" indent="0">
              <a:buNone/>
            </a:pPr>
            <a:r>
              <a:rPr lang="en-US" sz="2800" dirty="0">
                <a:latin typeface="Calibri" panose="020F0502020204030204" pitchFamily="34" charset="0"/>
              </a:rPr>
              <a:t>								Hos. 2:23</a:t>
            </a:r>
          </a:p>
          <a:p>
            <a:pPr marL="0" indent="0">
              <a:buNone/>
            </a:pPr>
            <a:endParaRPr lang="en-US" sz="2800" dirty="0">
              <a:latin typeface="Calibri" panose="020F0502020204030204" pitchFamily="34" charset="0"/>
            </a:endParaRPr>
          </a:p>
          <a:p>
            <a:pPr marL="0" indent="0">
              <a:buNone/>
            </a:pPr>
            <a:r>
              <a:rPr lang="en-US" sz="2800" i="1" dirty="0">
                <a:solidFill>
                  <a:srgbClr val="FFCC66"/>
                </a:solidFill>
                <a:latin typeface="Calibri" panose="020F0502020204030204" pitchFamily="34" charset="0"/>
              </a:rPr>
              <a:t>I will sprinkle clean water on you, and you will be clean; I will cleanse you from all your impurities and from all your idols. I will give you a new heart and put a new spirit in you; I will remove from you your heart of stone and give you a heart of flesh. And I will put my Spirit in you and move you to follow my decrees and be careful to keep my laws.</a:t>
            </a:r>
          </a:p>
          <a:p>
            <a:pPr marL="0" indent="0">
              <a:buNone/>
            </a:pPr>
            <a:r>
              <a:rPr lang="en-US" sz="2800" dirty="0">
                <a:latin typeface="Calibri" panose="020F0502020204030204" pitchFamily="34" charset="0"/>
              </a:rPr>
              <a:t>								Eze. 36:25-27</a:t>
            </a:r>
            <a:endParaRPr lang="en-US" sz="2800" i="1" dirty="0">
              <a:solidFill>
                <a:srgbClr val="FFCC66"/>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C5373CC-B930-4EF6-A9EA-5E4564A0B3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8ACA6-9196-4981-9250-0CAE1893EFE7}"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24151424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3941977"/>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Is there a place for prophets in the church today, which is to say, voices that call God’s people back to himself?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What is your own response to the prophets’ powerful images of betrayal, marital unfaithfulness, divorce court, and prodigal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How is similar imagery present in Jesus’ parables of the tenant farmers (Mt. 21:33-44) and the prodigal son (Lk. 15:11-32)?</a:t>
            </a: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2357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42360" y="2397296"/>
            <a:ext cx="4757939" cy="2061729"/>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6</a:t>
            </a:r>
          </a:p>
        </p:txBody>
      </p:sp>
    </p:spTree>
    <p:extLst>
      <p:ext uri="{BB962C8B-B14F-4D97-AF65-F5344CB8AC3E}">
        <p14:creationId xmlns:p14="http://schemas.microsoft.com/office/powerpoint/2010/main" val="3764156809"/>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DEDCA91-C538-4F90-A6D4-2C13CE2C57C9}"/>
              </a:ext>
            </a:extLst>
          </p:cNvPr>
          <p:cNvSpPr>
            <a:spLocks noGrp="1"/>
          </p:cNvSpPr>
          <p:nvPr>
            <p:ph type="sldNum" sz="quarter" idx="12"/>
          </p:nvPr>
        </p:nvSpPr>
        <p:spPr/>
        <p:txBody>
          <a:bodyPr/>
          <a:lstStyle/>
          <a:p>
            <a:pPr fontAlgn="base">
              <a:spcBef>
                <a:spcPct val="0"/>
              </a:spcBef>
              <a:spcAft>
                <a:spcPct val="0"/>
              </a:spcAft>
            </a:pPr>
            <a:fld id="{48268F88-5F1C-4CA6-B7B0-D6B7CAB1C6C8}" type="slidenum">
              <a:rPr lang="en-US" altLang="en-US">
                <a:solidFill>
                  <a:srgbClr val="000000"/>
                </a:solidFill>
                <a:cs typeface="Arial" panose="020B0604020202020204" pitchFamily="34" charset="0"/>
              </a:rPr>
              <a:pPr fontAlgn="base">
                <a:spcBef>
                  <a:spcPct val="0"/>
                </a:spcBef>
                <a:spcAft>
                  <a:spcPct val="0"/>
                </a:spcAft>
              </a:pPr>
              <a:t>73</a:t>
            </a:fld>
            <a:endParaRPr lang="en-US" altLang="en-US">
              <a:solidFill>
                <a:srgbClr val="000000"/>
              </a:solidFill>
              <a:cs typeface="Arial" panose="020B0604020202020204" pitchFamily="34" charset="0"/>
            </a:endParaRPr>
          </a:p>
        </p:txBody>
      </p:sp>
      <p:sp>
        <p:nvSpPr>
          <p:cNvPr id="231426" name="Rectangle 2">
            <a:extLst>
              <a:ext uri="{FF2B5EF4-FFF2-40B4-BE49-F238E27FC236}">
                <a16:creationId xmlns:a16="http://schemas.microsoft.com/office/drawing/2014/main" id="{2B31AE1B-0A45-413F-908E-16DB96FEE61E}"/>
              </a:ext>
            </a:extLst>
          </p:cNvPr>
          <p:cNvSpPr>
            <a:spLocks noGrp="1" noChangeArrowheads="1"/>
          </p:cNvSpPr>
          <p:nvPr>
            <p:ph type="title"/>
          </p:nvPr>
        </p:nvSpPr>
        <p:spPr/>
        <p:txBody>
          <a:bodyPr/>
          <a:lstStyle/>
          <a:p>
            <a:pPr algn="l"/>
            <a:r>
              <a:rPr lang="en-US" altLang="en-US" dirty="0">
                <a:latin typeface="Copperplate Gothic Bold" panose="020E0705020206020404" pitchFamily="34" charset="0"/>
              </a:rPr>
              <a:t>Protocols of the Israelite King</a:t>
            </a:r>
            <a:r>
              <a:rPr lang="en-US" altLang="en-US" dirty="0"/>
              <a:t> </a:t>
            </a:r>
            <a:r>
              <a:rPr lang="en-US" altLang="en-US" sz="2800" dirty="0"/>
              <a:t>(Dt. 17:14-20)</a:t>
            </a:r>
          </a:p>
        </p:txBody>
      </p:sp>
      <p:sp>
        <p:nvSpPr>
          <p:cNvPr id="231427" name="Rectangle 3">
            <a:extLst>
              <a:ext uri="{FF2B5EF4-FFF2-40B4-BE49-F238E27FC236}">
                <a16:creationId xmlns:a16="http://schemas.microsoft.com/office/drawing/2014/main" id="{E1F63F9F-2F53-4037-A4BD-1C024DDCF152}"/>
              </a:ext>
            </a:extLst>
          </p:cNvPr>
          <p:cNvSpPr>
            <a:spLocks noGrp="1" noChangeArrowheads="1"/>
          </p:cNvSpPr>
          <p:nvPr>
            <p:ph type="body" idx="1"/>
          </p:nvPr>
        </p:nvSpPr>
        <p:spPr>
          <a:xfrm>
            <a:off x="609600" y="1941095"/>
            <a:ext cx="10732168" cy="4535905"/>
          </a:xfrm>
        </p:spPr>
        <p:txBody>
          <a:bodyPr/>
          <a:lstStyle/>
          <a:p>
            <a:pPr>
              <a:lnSpc>
                <a:spcPct val="90000"/>
              </a:lnSpc>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The idea of Israelite kingship is as old as God’s promises to Abraham (Ge. 17:6, 16).</a:t>
            </a:r>
          </a:p>
          <a:p>
            <a:pPr>
              <a:lnSpc>
                <a:spcPct val="90000"/>
              </a:lnSpc>
            </a:pPr>
            <a:r>
              <a:rPr lang="en-US" altLang="en-US" sz="2400" i="1" dirty="0"/>
              <a:t>Though attempted during the period of the judges (cf. Jg. 9), kingship was not successfully instituted before the time of Samuel (cf. 1 Sa. 8-10).</a:t>
            </a:r>
          </a:p>
          <a:p>
            <a:pPr>
              <a:lnSpc>
                <a:spcPct val="90000"/>
              </a:lnSpc>
            </a:pPr>
            <a:r>
              <a:rPr lang="en-US" altLang="en-US" sz="2400" i="1" dirty="0"/>
              <a:t>The </a:t>
            </a:r>
            <a:r>
              <a:rPr lang="en-US" altLang="en-US" sz="2400" i="1" u="sng" dirty="0"/>
              <a:t>primary criterion</a:t>
            </a:r>
            <a:r>
              <a:rPr lang="en-US" altLang="en-US" sz="2400" i="1" dirty="0"/>
              <a:t> for Israel’s kings was not popularity but divine approval.</a:t>
            </a:r>
          </a:p>
          <a:p>
            <a:pPr>
              <a:lnSpc>
                <a:spcPct val="90000"/>
              </a:lnSpc>
            </a:pPr>
            <a:r>
              <a:rPr lang="en-US" altLang="en-US" sz="2400" i="1" dirty="0"/>
              <a:t>Kings were restricted from building a large chariot corps, a large harem or a large treasury, which were the usual hallmarks of royal power in the ancient Near East.</a:t>
            </a:r>
          </a:p>
          <a:p>
            <a:pPr>
              <a:lnSpc>
                <a:spcPct val="90000"/>
              </a:lnSpc>
            </a:pPr>
            <a:r>
              <a:rPr lang="en-US" altLang="en-US" sz="2400" i="1" dirty="0"/>
              <a:t>The king must wholeheartedly follow the Torah, regularly reading it to refresh his memory as to its requirements.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anim calcmode="lin" valueType="num">
                                      <p:cBhvr>
                                        <p:cTn id="7" dur="500" fill="hold"/>
                                        <p:tgtEl>
                                          <p:spTgt spid="231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14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1427">
                                            <p:txEl>
                                              <p:pRg st="1" end="1"/>
                                            </p:txEl>
                                          </p:spTgt>
                                        </p:tgtEl>
                                        <p:attrNameLst>
                                          <p:attrName>style.visibility</p:attrName>
                                        </p:attrNameLst>
                                      </p:cBhvr>
                                      <p:to>
                                        <p:strVal val="visible"/>
                                      </p:to>
                                    </p:set>
                                    <p:anim calcmode="lin" valueType="num">
                                      <p:cBhvr additive="base">
                                        <p:cTn id="13" dur="500" fill="hold"/>
                                        <p:tgtEl>
                                          <p:spTgt spid="231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1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1427">
                                            <p:txEl>
                                              <p:pRg st="2" end="2"/>
                                            </p:txEl>
                                          </p:spTgt>
                                        </p:tgtEl>
                                        <p:attrNameLst>
                                          <p:attrName>style.visibility</p:attrName>
                                        </p:attrNameLst>
                                      </p:cBhvr>
                                      <p:to>
                                        <p:strVal val="visible"/>
                                      </p:to>
                                    </p:set>
                                    <p:anim calcmode="lin" valueType="num">
                                      <p:cBhvr additive="base">
                                        <p:cTn id="19" dur="500" fill="hold"/>
                                        <p:tgtEl>
                                          <p:spTgt spid="231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1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1427">
                                            <p:txEl>
                                              <p:pRg st="3" end="3"/>
                                            </p:txEl>
                                          </p:spTgt>
                                        </p:tgtEl>
                                        <p:attrNameLst>
                                          <p:attrName>style.visibility</p:attrName>
                                        </p:attrNameLst>
                                      </p:cBhvr>
                                      <p:to>
                                        <p:strVal val="visible"/>
                                      </p:to>
                                    </p:set>
                                    <p:anim calcmode="lin" valueType="num">
                                      <p:cBhvr additive="base">
                                        <p:cTn id="25" dur="500" fill="hold"/>
                                        <p:tgtEl>
                                          <p:spTgt spid="231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1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31427">
                                            <p:txEl>
                                              <p:pRg st="4" end="4"/>
                                            </p:txEl>
                                          </p:spTgt>
                                        </p:tgtEl>
                                        <p:attrNameLst>
                                          <p:attrName>style.visibility</p:attrName>
                                        </p:attrNameLst>
                                      </p:cBhvr>
                                      <p:to>
                                        <p:strVal val="visible"/>
                                      </p:to>
                                    </p:set>
                                    <p:anim calcmode="lin" valueType="num">
                                      <p:cBhvr additive="base">
                                        <p:cTn id="31" dur="500" fill="hold"/>
                                        <p:tgtEl>
                                          <p:spTgt spid="231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14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Slide Number Placeholder 6">
            <a:extLst>
              <a:ext uri="{FF2B5EF4-FFF2-40B4-BE49-F238E27FC236}">
                <a16:creationId xmlns:a16="http://schemas.microsoft.com/office/drawing/2014/main" id="{F34F60D3-D99F-4AED-87BF-F9B24E34A574}"/>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CD433563-4A34-47B4-856E-5D3E5186421B}" type="slidenum">
              <a:rPr lang="en-US" altLang="en-US">
                <a:solidFill>
                  <a:srgbClr val="FFFFFF"/>
                </a:solidFill>
              </a:rPr>
              <a:pPr fontAlgn="base">
                <a:spcBef>
                  <a:spcPct val="0"/>
                </a:spcBef>
                <a:spcAft>
                  <a:spcPct val="0"/>
                </a:spcAft>
              </a:pPr>
              <a:t>74</a:t>
            </a:fld>
            <a:endParaRPr lang="en-US" altLang="en-US">
              <a:solidFill>
                <a:srgbClr val="FFFFFF"/>
              </a:solidFill>
            </a:endParaRPr>
          </a:p>
        </p:txBody>
      </p:sp>
      <p:sp>
        <p:nvSpPr>
          <p:cNvPr id="77826" name="Rectangle 2">
            <a:extLst>
              <a:ext uri="{FF2B5EF4-FFF2-40B4-BE49-F238E27FC236}">
                <a16:creationId xmlns:a16="http://schemas.microsoft.com/office/drawing/2014/main" id="{C3135ED6-F903-4794-8F81-2F550203681D}"/>
              </a:ext>
            </a:extLst>
          </p:cNvPr>
          <p:cNvSpPr>
            <a:spLocks noGrp="1" noChangeArrowheads="1"/>
          </p:cNvSpPr>
          <p:nvPr>
            <p:ph type="title"/>
          </p:nvPr>
        </p:nvSpPr>
        <p:spPr/>
        <p:txBody>
          <a:bodyPr/>
          <a:lstStyle/>
          <a:p>
            <a:pPr eaLnBrk="1" hangingPunct="1">
              <a:defRPr/>
            </a:pPr>
            <a:r>
              <a:rPr lang="en-US" altLang="en-US" dirty="0">
                <a:solidFill>
                  <a:srgbClr val="FFFF99"/>
                </a:solidFill>
                <a:latin typeface="Lucida Bright" panose="02020603050405020304" pitchFamily="18" charset="0"/>
              </a:rPr>
              <a:t>Covenant Loyalties</a:t>
            </a:r>
          </a:p>
        </p:txBody>
      </p:sp>
      <p:sp>
        <p:nvSpPr>
          <p:cNvPr id="77828" name="Rectangle 4">
            <a:extLst>
              <a:ext uri="{FF2B5EF4-FFF2-40B4-BE49-F238E27FC236}">
                <a16:creationId xmlns:a16="http://schemas.microsoft.com/office/drawing/2014/main" id="{B3914E59-DD76-48D1-BE8F-8B349792B56E}"/>
              </a:ext>
            </a:extLst>
          </p:cNvPr>
          <p:cNvSpPr>
            <a:spLocks noGrp="1" noChangeArrowheads="1"/>
          </p:cNvSpPr>
          <p:nvPr>
            <p:ph type="body" sz="half" idx="2"/>
          </p:nvPr>
        </p:nvSpPr>
        <p:spPr>
          <a:xfrm>
            <a:off x="1275347" y="1753143"/>
            <a:ext cx="9641306" cy="4193089"/>
          </a:xfrm>
        </p:spPr>
        <p:txBody>
          <a:bodyPr/>
          <a:lstStyle/>
          <a:p>
            <a:pPr eaLnBrk="1" hangingPunct="1">
              <a:buFont typeface="Wingdings" panose="05000000000000000000" pitchFamily="2" charset="2"/>
              <a:buNone/>
              <a:defRPr/>
            </a:pPr>
            <a:r>
              <a:rPr lang="en-US" altLang="en-US" sz="4000" dirty="0">
                <a:solidFill>
                  <a:schemeClr val="hlink"/>
                </a:solidFill>
                <a:latin typeface="Berlin Sans FB Demi" panose="020B0604020202020204" pitchFamily="34" charset="0"/>
              </a:rPr>
              <a:t>NATION OF JUDAH</a:t>
            </a:r>
          </a:p>
          <a:p>
            <a:pPr eaLnBrk="1" hangingPunct="1">
              <a:defRPr/>
            </a:pPr>
            <a:r>
              <a:rPr lang="en-US" altLang="en-US" b="1" i="1" dirty="0">
                <a:latin typeface="Arial Narrow" panose="020B0606020202030204" pitchFamily="34" charset="0"/>
              </a:rPr>
              <a:t>Covenant with David was primary</a:t>
            </a:r>
          </a:p>
          <a:p>
            <a:pPr eaLnBrk="1" hangingPunct="1">
              <a:defRPr/>
            </a:pPr>
            <a:r>
              <a:rPr lang="en-US" altLang="en-US" b="1" i="1" dirty="0">
                <a:latin typeface="Arial Narrow" panose="020B0606020202030204" pitchFamily="34" charset="0"/>
              </a:rPr>
              <a:t>Covenant with Abraham was embraced, also</a:t>
            </a:r>
          </a:p>
          <a:p>
            <a:pPr eaLnBrk="1" hangingPunct="1">
              <a:defRPr/>
            </a:pPr>
            <a:r>
              <a:rPr lang="en-US" altLang="en-US" b="1" i="1" u="sng" dirty="0">
                <a:latin typeface="Arial Narrow" panose="020B0606020202030204" pitchFamily="34" charset="0"/>
              </a:rPr>
              <a:t>Covenant with Moses with its threats of exile was subordinated to the perceived inviolability of the former two covenants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7828">
                                            <p:txEl>
                                              <p:pRg st="3" end="3"/>
                                            </p:txEl>
                                          </p:spTgt>
                                        </p:tgtEl>
                                        <p:attrNameLst>
                                          <p:attrName>style.visibility</p:attrName>
                                        </p:attrNameLst>
                                      </p:cBhvr>
                                      <p:to>
                                        <p:strVal val="visible"/>
                                      </p:to>
                                    </p:set>
                                    <p:anim calcmode="lin" valueType="num">
                                      <p:cBhvr>
                                        <p:cTn id="7" dur="500" fill="hold"/>
                                        <p:tgtEl>
                                          <p:spTgt spid="77828">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7782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Slide Number Placeholder 6">
            <a:extLst>
              <a:ext uri="{FF2B5EF4-FFF2-40B4-BE49-F238E27FC236}">
                <a16:creationId xmlns:a16="http://schemas.microsoft.com/office/drawing/2014/main" id="{FA8691BE-894E-4A6E-9879-1E13025066FE}"/>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90F4C-AE6A-483F-A46C-3D4B5A2AA102}"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161794" name="Rectangle 2">
            <a:extLst>
              <a:ext uri="{FF2B5EF4-FFF2-40B4-BE49-F238E27FC236}">
                <a16:creationId xmlns:a16="http://schemas.microsoft.com/office/drawing/2014/main" id="{613FE879-7C12-46F4-B90F-CD7650C8FD67}"/>
              </a:ext>
            </a:extLst>
          </p:cNvPr>
          <p:cNvSpPr>
            <a:spLocks noGrp="1" noChangeArrowheads="1"/>
          </p:cNvSpPr>
          <p:nvPr>
            <p:ph type="title"/>
          </p:nvPr>
        </p:nvSpPr>
        <p:spPr>
          <a:xfrm>
            <a:off x="1981200" y="152400"/>
            <a:ext cx="8229600" cy="1447800"/>
          </a:xfrm>
        </p:spPr>
        <p:txBody>
          <a:bodyPr/>
          <a:lstStyle/>
          <a:p>
            <a:pPr eaLnBrk="1" hangingPunct="1">
              <a:defRPr/>
            </a:pPr>
            <a:r>
              <a:rPr lang="en-US" altLang="en-US" sz="6600">
                <a:solidFill>
                  <a:srgbClr val="00FFCC"/>
                </a:solidFill>
                <a:latin typeface="Freestyle Script" panose="030804020302050B0404" pitchFamily="66" charset="0"/>
              </a:rPr>
              <a:t>The Royal Theology</a:t>
            </a:r>
            <a:br>
              <a:rPr lang="en-US" altLang="en-US" sz="5400">
                <a:solidFill>
                  <a:srgbClr val="00FFCC"/>
                </a:solidFill>
                <a:latin typeface="Freestyle Script" panose="030804020302050B0404" pitchFamily="66" charset="0"/>
              </a:rPr>
            </a:br>
            <a:r>
              <a:rPr lang="en-US" altLang="en-US" sz="2400">
                <a:solidFill>
                  <a:srgbClr val="00FFCC"/>
                </a:solidFill>
                <a:latin typeface="Arial Narrow" panose="020B0606020202030204" pitchFamily="34" charset="0"/>
              </a:rPr>
              <a:t>based on the Davidic Covenant</a:t>
            </a:r>
            <a:endParaRPr lang="en-US" altLang="en-US" sz="5400">
              <a:solidFill>
                <a:srgbClr val="00FFCC"/>
              </a:solidFill>
              <a:latin typeface="Freestyle Script" panose="030804020302050B0404" pitchFamily="66" charset="0"/>
            </a:endParaRPr>
          </a:p>
        </p:txBody>
      </p:sp>
      <p:sp>
        <p:nvSpPr>
          <p:cNvPr id="161796" name="Rectangle 4">
            <a:extLst>
              <a:ext uri="{FF2B5EF4-FFF2-40B4-BE49-F238E27FC236}">
                <a16:creationId xmlns:a16="http://schemas.microsoft.com/office/drawing/2014/main" id="{149E6D4A-36B0-437D-903C-42D448E77E2D}"/>
              </a:ext>
            </a:extLst>
          </p:cNvPr>
          <p:cNvSpPr>
            <a:spLocks noGrp="1" noChangeArrowheads="1"/>
          </p:cNvSpPr>
          <p:nvPr>
            <p:ph type="body" sz="half" idx="1"/>
          </p:nvPr>
        </p:nvSpPr>
        <p:spPr>
          <a:xfrm>
            <a:off x="609600" y="2021305"/>
            <a:ext cx="5410200" cy="4584032"/>
          </a:xfrm>
        </p:spPr>
        <p:txBody>
          <a:bodyPr/>
          <a:lstStyle/>
          <a:p>
            <a:pPr eaLnBrk="1" hangingPunct="1">
              <a:lnSpc>
                <a:spcPct val="90000"/>
              </a:lnSpc>
              <a:buFont typeface="Wingdings" panose="05000000000000000000" pitchFamily="2" charset="2"/>
              <a:buNone/>
              <a:defRPr/>
            </a:pPr>
            <a:r>
              <a:rPr lang="en-US" altLang="en-US" sz="2800" dirty="0">
                <a:solidFill>
                  <a:schemeClr val="folHlink"/>
                </a:solidFill>
                <a:latin typeface="Lucida Fax" pitchFamily="18" charset="0"/>
              </a:rPr>
              <a:t>The Royal Assumptions</a:t>
            </a:r>
          </a:p>
          <a:p>
            <a:pPr eaLnBrk="1" hangingPunct="1">
              <a:lnSpc>
                <a:spcPct val="90000"/>
              </a:lnSpc>
              <a:defRPr/>
            </a:pPr>
            <a:r>
              <a:rPr lang="en-US" altLang="en-US" sz="2400" i="1" dirty="0">
                <a:latin typeface="Arial Narrow" panose="020B0606020202030204" pitchFamily="34" charset="0"/>
              </a:rPr>
              <a:t>David had been guaranteed a perpetual dynasty </a:t>
            </a:r>
            <a:r>
              <a:rPr lang="en-US" altLang="en-US" sz="2000" dirty="0">
                <a:latin typeface="Arial Narrow" panose="020B0606020202030204" pitchFamily="34" charset="0"/>
              </a:rPr>
              <a:t>(2 Sa. 7:11b-16; 22:51b; 23:5a).</a:t>
            </a:r>
          </a:p>
          <a:p>
            <a:pPr eaLnBrk="1" hangingPunct="1">
              <a:lnSpc>
                <a:spcPct val="90000"/>
              </a:lnSpc>
              <a:defRPr/>
            </a:pPr>
            <a:r>
              <a:rPr lang="en-US" altLang="en-US" sz="2400" i="1" dirty="0">
                <a:latin typeface="Arial Narrow" panose="020B0606020202030204" pitchFamily="34" charset="0"/>
              </a:rPr>
              <a:t>The Davidic covenant was firmly linked with the temple on Mt. Zion </a:t>
            </a:r>
            <a:r>
              <a:rPr lang="en-US" altLang="en-US" sz="2000" dirty="0">
                <a:latin typeface="Arial Narrow" panose="020B0606020202030204" pitchFamily="34" charset="0"/>
              </a:rPr>
              <a:t>(Ps. 2:6-9; 78:65-72; 132:11-18).</a:t>
            </a:r>
          </a:p>
          <a:p>
            <a:pPr eaLnBrk="1" hangingPunct="1">
              <a:lnSpc>
                <a:spcPct val="90000"/>
              </a:lnSpc>
              <a:defRPr/>
            </a:pPr>
            <a:r>
              <a:rPr lang="en-US" altLang="en-US" sz="2400" i="1" dirty="0">
                <a:latin typeface="Arial Narrow" panose="020B0606020202030204" pitchFamily="34" charset="0"/>
              </a:rPr>
              <a:t>The city of Jerusalem and Mt. Zion were impregnable, their security eternally guaranteed by Yahweh </a:t>
            </a:r>
            <a:r>
              <a:rPr lang="en-US" altLang="en-US" sz="2000" dirty="0">
                <a:latin typeface="Arial Narrow" panose="020B0606020202030204" pitchFamily="34" charset="0"/>
              </a:rPr>
              <a:t>(Ps. 46; 125:1-2; 146:10).</a:t>
            </a:r>
            <a:endParaRPr lang="en-US" altLang="en-US" sz="2400" i="1" dirty="0">
              <a:latin typeface="Arial Narrow" panose="020B0606020202030204" pitchFamily="34" charset="0"/>
            </a:endParaRPr>
          </a:p>
        </p:txBody>
      </p:sp>
      <p:sp>
        <p:nvSpPr>
          <p:cNvPr id="161797" name="Rectangle 5">
            <a:extLst>
              <a:ext uri="{FF2B5EF4-FFF2-40B4-BE49-F238E27FC236}">
                <a16:creationId xmlns:a16="http://schemas.microsoft.com/office/drawing/2014/main" id="{EE2B6B1F-B830-4290-9B5C-A2A724267BF1}"/>
              </a:ext>
            </a:extLst>
          </p:cNvPr>
          <p:cNvSpPr>
            <a:spLocks noGrp="1" noChangeArrowheads="1"/>
          </p:cNvSpPr>
          <p:nvPr>
            <p:ph type="body" sz="half" idx="2"/>
          </p:nvPr>
        </p:nvSpPr>
        <p:spPr>
          <a:xfrm>
            <a:off x="6172199" y="2021305"/>
            <a:ext cx="5185611" cy="4414421"/>
          </a:xfrm>
          <a:solidFill>
            <a:srgbClr val="002448"/>
          </a:solidFill>
          <a:ln w="38100">
            <a:solidFill>
              <a:srgbClr val="FFFF99"/>
            </a:solidFill>
            <a:miter lim="800000"/>
            <a:headEnd/>
            <a:tailEnd/>
          </a:ln>
        </p:spPr>
        <p:txBody>
          <a:bodyPr/>
          <a:lstStyle/>
          <a:p>
            <a:pPr eaLnBrk="1" hangingPunct="1">
              <a:lnSpc>
                <a:spcPct val="90000"/>
              </a:lnSpc>
              <a:buFont typeface="Wingdings" panose="05000000000000000000" pitchFamily="2" charset="2"/>
              <a:buNone/>
              <a:defRPr/>
            </a:pPr>
            <a:r>
              <a:rPr lang="en-US" altLang="en-US" sz="2800">
                <a:solidFill>
                  <a:schemeClr val="folHlink"/>
                </a:solidFill>
                <a:latin typeface="Lucida Fax" pitchFamily="18" charset="0"/>
              </a:rPr>
              <a:t>The Perspective of the Prophets</a:t>
            </a:r>
          </a:p>
          <a:p>
            <a:pPr eaLnBrk="1" hangingPunct="1">
              <a:lnSpc>
                <a:spcPct val="90000"/>
              </a:lnSpc>
              <a:defRPr/>
            </a:pPr>
            <a:r>
              <a:rPr lang="en-US" altLang="en-US" sz="2400" i="1">
                <a:solidFill>
                  <a:srgbClr val="FFFF99"/>
                </a:solidFill>
                <a:latin typeface="Arial Narrow" panose="020B0606020202030204" pitchFamily="34" charset="0"/>
              </a:rPr>
              <a:t>Earlier prophets warned that the Davidic covenant must not be viewed as an unconditional guarantee of political security</a:t>
            </a:r>
            <a:r>
              <a:rPr lang="en-US" altLang="en-US" sz="2000">
                <a:solidFill>
                  <a:srgbClr val="FFFF99"/>
                </a:solidFill>
                <a:latin typeface="Arial Narrow" panose="020B0606020202030204" pitchFamily="34" charset="0"/>
              </a:rPr>
              <a:t> (Am. 2:4-5; 6:1a; Mic. 3:10, 12).</a:t>
            </a:r>
          </a:p>
          <a:p>
            <a:pPr eaLnBrk="1" hangingPunct="1">
              <a:lnSpc>
                <a:spcPct val="90000"/>
              </a:lnSpc>
              <a:defRPr/>
            </a:pPr>
            <a:r>
              <a:rPr lang="en-US" altLang="en-US" sz="2400" i="1">
                <a:solidFill>
                  <a:srgbClr val="FFFF99"/>
                </a:solidFill>
                <a:latin typeface="Arial Narrow" panose="020B0606020202030204" pitchFamily="34" charset="0"/>
              </a:rPr>
              <a:t>Jeremiah warned that Yahweh had rejected Jehoiakim’s family </a:t>
            </a:r>
            <a:r>
              <a:rPr lang="en-US" altLang="en-US" sz="2000">
                <a:solidFill>
                  <a:srgbClr val="FFFF99"/>
                </a:solidFill>
                <a:latin typeface="Arial Narrow" panose="020B0606020202030204" pitchFamily="34" charset="0"/>
              </a:rPr>
              <a:t>(Je. 36:30-31; cf. 22:18-19).</a:t>
            </a:r>
          </a:p>
          <a:p>
            <a:pPr eaLnBrk="1" hangingPunct="1">
              <a:lnSpc>
                <a:spcPct val="90000"/>
              </a:lnSpc>
              <a:defRPr/>
            </a:pPr>
            <a:r>
              <a:rPr lang="en-US" altLang="en-US" sz="2400" i="1">
                <a:solidFill>
                  <a:srgbClr val="FFFF99"/>
                </a:solidFill>
                <a:latin typeface="Arial Narrow" panose="020B0606020202030204" pitchFamily="34" charset="0"/>
              </a:rPr>
              <a:t>Yahweh was now against the kings in David’s line </a:t>
            </a:r>
            <a:r>
              <a:rPr lang="en-US" altLang="en-US" sz="2000">
                <a:solidFill>
                  <a:srgbClr val="FFFF99"/>
                </a:solidFill>
                <a:latin typeface="Arial Narrow" panose="020B0606020202030204" pitchFamily="34" charset="0"/>
              </a:rPr>
              <a:t>(Je. 21:11-14; 23:1-2).</a:t>
            </a:r>
            <a:endParaRPr lang="en-US" altLang="en-US" sz="2400" i="1">
              <a:solidFill>
                <a:srgbClr val="FFFF99"/>
              </a:solidFill>
              <a:latin typeface="Arial Narrow" panose="020B0606020202030204" pitchFamily="34" charset="0"/>
            </a:endParaRPr>
          </a:p>
        </p:txBody>
      </p:sp>
    </p:spTree>
    <p:extLst>
      <p:ext uri="{BB962C8B-B14F-4D97-AF65-F5344CB8AC3E}">
        <p14:creationId xmlns:p14="http://schemas.microsoft.com/office/powerpoint/2010/main" val="20297908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61796">
                                            <p:txEl>
                                              <p:pRg st="0" end="0"/>
                                            </p:txEl>
                                          </p:spTgt>
                                        </p:tgtEl>
                                        <p:attrNameLst>
                                          <p:attrName>style.visibility</p:attrName>
                                        </p:attrNameLst>
                                      </p:cBhvr>
                                      <p:to>
                                        <p:strVal val="visible"/>
                                      </p:to>
                                    </p:set>
                                    <p:anim calcmode="lin" valueType="num">
                                      <p:cBhvr>
                                        <p:cTn id="7" dur="500" fill="hold"/>
                                        <p:tgtEl>
                                          <p:spTgt spid="16179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179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179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nodeType="clickEffect">
                                  <p:stCondLst>
                                    <p:cond delay="0"/>
                                  </p:stCondLst>
                                  <p:childTnLst>
                                    <p:set>
                                      <p:cBhvr>
                                        <p:cTn id="13" dur="1" fill="hold">
                                          <p:stCondLst>
                                            <p:cond delay="0"/>
                                          </p:stCondLst>
                                        </p:cTn>
                                        <p:tgtEl>
                                          <p:spTgt spid="161796">
                                            <p:txEl>
                                              <p:pRg st="1" end="1"/>
                                            </p:txEl>
                                          </p:spTgt>
                                        </p:tgtEl>
                                        <p:attrNameLst>
                                          <p:attrName>style.visibility</p:attrName>
                                        </p:attrNameLst>
                                      </p:cBhvr>
                                      <p:to>
                                        <p:strVal val="visible"/>
                                      </p:to>
                                    </p:set>
                                    <p:anim calcmode="lin" valueType="num">
                                      <p:cBhvr>
                                        <p:cTn id="14" dur="500" fill="hold"/>
                                        <p:tgtEl>
                                          <p:spTgt spid="16179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6179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6179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617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nodeType="clickEffect">
                                  <p:stCondLst>
                                    <p:cond delay="0"/>
                                  </p:stCondLst>
                                  <p:childTnLst>
                                    <p:set>
                                      <p:cBhvr>
                                        <p:cTn id="21" dur="1" fill="hold">
                                          <p:stCondLst>
                                            <p:cond delay="0"/>
                                          </p:stCondLst>
                                        </p:cTn>
                                        <p:tgtEl>
                                          <p:spTgt spid="161796">
                                            <p:txEl>
                                              <p:pRg st="2" end="2"/>
                                            </p:txEl>
                                          </p:spTgt>
                                        </p:tgtEl>
                                        <p:attrNameLst>
                                          <p:attrName>style.visibility</p:attrName>
                                        </p:attrNameLst>
                                      </p:cBhvr>
                                      <p:to>
                                        <p:strVal val="visible"/>
                                      </p:to>
                                    </p:set>
                                    <p:anim calcmode="lin" valueType="num">
                                      <p:cBhvr>
                                        <p:cTn id="22" dur="500" fill="hold"/>
                                        <p:tgtEl>
                                          <p:spTgt spid="16179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16179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16179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1617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161796">
                                            <p:txEl>
                                              <p:pRg st="3" end="3"/>
                                            </p:txEl>
                                          </p:spTgt>
                                        </p:tgtEl>
                                        <p:attrNameLst>
                                          <p:attrName>style.visibility</p:attrName>
                                        </p:attrNameLst>
                                      </p:cBhvr>
                                      <p:to>
                                        <p:strVal val="visible"/>
                                      </p:to>
                                    </p:set>
                                    <p:anim calcmode="lin" valueType="num">
                                      <p:cBhvr>
                                        <p:cTn id="30" dur="500" fill="hold"/>
                                        <p:tgtEl>
                                          <p:spTgt spid="16179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16179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16179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1617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61797">
                                            <p:bg/>
                                          </p:spTgt>
                                        </p:tgtEl>
                                        <p:attrNameLst>
                                          <p:attrName>style.visibility</p:attrName>
                                        </p:attrNameLst>
                                      </p:cBhvr>
                                      <p:to>
                                        <p:strVal val="visible"/>
                                      </p:to>
                                    </p:set>
                                    <p:animEffect transition="in" filter="randombar(horizontal)">
                                      <p:cBhvr>
                                        <p:cTn id="38" dur="500"/>
                                        <p:tgtEl>
                                          <p:spTgt spid="161797">
                                            <p:bg/>
                                          </p:spTgt>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61797">
                                            <p:txEl>
                                              <p:pRg st="0" end="0"/>
                                            </p:txEl>
                                          </p:spTgt>
                                        </p:tgtEl>
                                        <p:attrNameLst>
                                          <p:attrName>style.visibility</p:attrName>
                                        </p:attrNameLst>
                                      </p:cBhvr>
                                      <p:to>
                                        <p:strVal val="visible"/>
                                      </p:to>
                                    </p:set>
                                    <p:animEffect transition="in" filter="randombar(horizontal)">
                                      <p:cBhvr>
                                        <p:cTn id="41" dur="500"/>
                                        <p:tgtEl>
                                          <p:spTgt spid="16179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61797">
                                            <p:txEl>
                                              <p:pRg st="1" end="1"/>
                                            </p:txEl>
                                          </p:spTgt>
                                        </p:tgtEl>
                                        <p:attrNameLst>
                                          <p:attrName>style.visibility</p:attrName>
                                        </p:attrNameLst>
                                      </p:cBhvr>
                                      <p:to>
                                        <p:strVal val="visible"/>
                                      </p:to>
                                    </p:set>
                                    <p:animEffect transition="in" filter="randombar(horizontal)">
                                      <p:cBhvr>
                                        <p:cTn id="46" dur="500"/>
                                        <p:tgtEl>
                                          <p:spTgt spid="16179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61797">
                                            <p:txEl>
                                              <p:pRg st="2" end="2"/>
                                            </p:txEl>
                                          </p:spTgt>
                                        </p:tgtEl>
                                        <p:attrNameLst>
                                          <p:attrName>style.visibility</p:attrName>
                                        </p:attrNameLst>
                                      </p:cBhvr>
                                      <p:to>
                                        <p:strVal val="visible"/>
                                      </p:to>
                                    </p:set>
                                    <p:animEffect transition="in" filter="randombar(horizontal)">
                                      <p:cBhvr>
                                        <p:cTn id="51" dur="500"/>
                                        <p:tgtEl>
                                          <p:spTgt spid="161797">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61797">
                                            <p:txEl>
                                              <p:pRg st="3" end="3"/>
                                            </p:txEl>
                                          </p:spTgt>
                                        </p:tgtEl>
                                        <p:attrNameLst>
                                          <p:attrName>style.visibility</p:attrName>
                                        </p:attrNameLst>
                                      </p:cBhvr>
                                      <p:to>
                                        <p:strVal val="visible"/>
                                      </p:to>
                                    </p:set>
                                    <p:animEffect transition="in" filter="randombar(horizontal)">
                                      <p:cBhvr>
                                        <p:cTn id="56" dur="500"/>
                                        <p:tgtEl>
                                          <p:spTgt spid="161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7" grpId="0" uiExpand="1" build="p"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407405" y="353085"/>
            <a:ext cx="11334940" cy="6504915"/>
          </a:xfrm>
        </p:spPr>
        <p:txBody>
          <a:bodyPr/>
          <a:lstStyle/>
          <a:p>
            <a:pPr marL="0" indent="0" algn="ctr">
              <a:buNone/>
            </a:pPr>
            <a:r>
              <a:rPr lang="en-US" dirty="0">
                <a:solidFill>
                  <a:srgbClr val="FFFFCC"/>
                </a:solidFill>
              </a:rPr>
              <a:t>The Promises to David’s Family</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“I will provide a place for my people Israel and will plant them so that they can have a home of their own and no longer be disturbed. …and I will also give you rest from all your enemies. Your house and your kingdom will endure forever before me; your throne </a:t>
            </a:r>
            <a:r>
              <a:rPr lang="en-US" sz="2400" i="1" dirty="0" err="1">
                <a:solidFill>
                  <a:srgbClr val="FFCC66"/>
                </a:solidFill>
                <a:latin typeface="Calibri" panose="020F0502020204030204" pitchFamily="34" charset="0"/>
                <a:cs typeface="Calibri" panose="020F0502020204030204" pitchFamily="34" charset="0"/>
              </a:rPr>
              <a:t>wll</a:t>
            </a:r>
            <a:r>
              <a:rPr lang="en-US" sz="2400" i="1" dirty="0">
                <a:solidFill>
                  <a:srgbClr val="FFCC66"/>
                </a:solidFill>
                <a:latin typeface="Calibri" panose="020F0502020204030204" pitchFamily="34" charset="0"/>
                <a:cs typeface="Calibri" panose="020F0502020204030204" pitchFamily="34" charset="0"/>
              </a:rPr>
              <a:t> be established forever.”				</a:t>
            </a:r>
            <a:r>
              <a:rPr lang="en-US" sz="2400" b="1" dirty="0">
                <a:latin typeface="Calibri" panose="020F0502020204030204" pitchFamily="34" charset="0"/>
                <a:cs typeface="Calibri" panose="020F0502020204030204" pitchFamily="34" charset="0"/>
              </a:rPr>
              <a:t>2 Sam. 7:10-11, 16</a:t>
            </a:r>
          </a:p>
          <a:p>
            <a:pPr marL="0" indent="0">
              <a:buNone/>
            </a:pPr>
            <a:endParaRPr lang="en-US" sz="2400" i="1" dirty="0">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“Yahweh swore an oath to David, a sure oath that he will not revoke: ‘One of your own descendants I will place on your throne—if your sons keep my covenant and the statutes I teach them, then their sons will sit on your throne forever and ever.’”</a:t>
            </a:r>
          </a:p>
          <a:p>
            <a:pPr marL="0" indent="0">
              <a:buNone/>
            </a:pPr>
            <a:r>
              <a:rPr lang="en-US" sz="2400" i="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Psa. 132:11-12</a:t>
            </a:r>
          </a:p>
          <a:p>
            <a:pPr marL="0" indent="0">
              <a:buNone/>
            </a:pPr>
            <a:endParaRPr lang="en-US" sz="2400" b="1" dirty="0">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“Those who trust in Yahweh are like Mt. Zion, which cannot be shaken but endures forever.”					</a:t>
            </a:r>
            <a:r>
              <a:rPr lang="en-US" sz="2400" b="1" dirty="0">
                <a:latin typeface="Calibri" panose="020F0502020204030204" pitchFamily="34" charset="0"/>
                <a:cs typeface="Calibri" panose="020F0502020204030204" pitchFamily="34" charset="0"/>
              </a:rPr>
              <a:t>Psa. 25:1</a:t>
            </a: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7826775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352927" y="850232"/>
            <a:ext cx="11373852" cy="5583112"/>
          </a:xfrm>
        </p:spPr>
        <p:txBody>
          <a:bodyPr/>
          <a:lstStyle/>
          <a:p>
            <a:pPr marL="0" indent="0" algn="ctr">
              <a:buNone/>
            </a:pPr>
            <a:r>
              <a:rPr lang="en-US" dirty="0">
                <a:solidFill>
                  <a:srgbClr val="FFFFCC"/>
                </a:solidFill>
              </a:rPr>
              <a:t>The Popular View</a:t>
            </a:r>
          </a:p>
          <a:p>
            <a:pPr marL="0" indent="0">
              <a:buNone/>
            </a:pPr>
            <a:endParaRPr lang="en-US" dirty="0">
              <a:solidFill>
                <a:srgbClr val="FFFFCC"/>
              </a:solidFill>
            </a:endParaRPr>
          </a:p>
          <a:p>
            <a:pPr marL="0" indent="0">
              <a:buNone/>
            </a:pPr>
            <a:r>
              <a:rPr lang="en-US" sz="2400" i="1" dirty="0">
                <a:solidFill>
                  <a:srgbClr val="FFCC66"/>
                </a:solidFill>
                <a:latin typeface="Calibri" panose="020F0502020204030204" pitchFamily="34" charset="0"/>
                <a:cs typeface="Calibri" panose="020F0502020204030204" pitchFamily="34" charset="0"/>
              </a:rPr>
              <a:t>“…they lean upon Yahweh and say, ‘Is not Yahweh among us? No disaster will come upon us.’” </a:t>
            </a:r>
          </a:p>
          <a:p>
            <a:pPr marL="0" indent="0">
              <a:buNone/>
            </a:pPr>
            <a:r>
              <a:rPr lang="en-US" sz="2400" i="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Mic. 3:11b</a:t>
            </a:r>
          </a:p>
          <a:p>
            <a:pPr marL="0" indent="0">
              <a:buNone/>
            </a:pPr>
            <a:endParaRPr lang="en-US" sz="2400" i="1" dirty="0">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“At that time I will search Jerusalem with lamps and punish those who are complacent, who are like wine left on its dregs, and who think, ‘Yahweh will do nothing, either good or bad.’”</a:t>
            </a:r>
          </a:p>
          <a:p>
            <a:pPr marL="0" indent="0">
              <a:buNone/>
            </a:pPr>
            <a:r>
              <a:rPr lang="en-US" sz="2400" i="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Zeph. 1:12</a:t>
            </a: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fld id="{98118654-8E7A-414C-906B-1203FA6E78AB}" type="slidenum">
              <a:rPr lang="en-US" altLang="en-US" smtClean="0"/>
              <a:pPr/>
              <a:t>77</a:t>
            </a:fld>
            <a:endParaRPr lang="en-US" altLang="en-US"/>
          </a:p>
        </p:txBody>
      </p:sp>
    </p:spTree>
    <p:extLst>
      <p:ext uri="{BB962C8B-B14F-4D97-AF65-F5344CB8AC3E}">
        <p14:creationId xmlns:p14="http://schemas.microsoft.com/office/powerpoint/2010/main" val="35867535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4083554"/>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457200" marR="0" lvl="0" indent="-45720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Who was the first of Israel’s kings to egregiously violate the protocols for kingship?</a:t>
            </a:r>
          </a:p>
          <a:p>
            <a:pPr marR="0" lvl="0" algn="l" defTabSz="914400" rtl="0" eaLnBrk="1" fontAlgn="auto" latinLnBrk="0" hangingPunct="1">
              <a:lnSpc>
                <a:spcPct val="100000"/>
              </a:lnSpc>
              <a:spcBef>
                <a:spcPts val="0"/>
              </a:spcBef>
              <a:spcAft>
                <a:spcPts val="0"/>
              </a:spcAft>
              <a:buClrTx/>
              <a:buSzTx/>
              <a:tabLst/>
              <a:defRPr/>
            </a:pPr>
            <a:endParaRPr kumimoji="0" lang="en-US" sz="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Why would God restrict Israel’s kings from horses, a large harem, and a burgeoning treasury?</a:t>
            </a:r>
          </a:p>
          <a:p>
            <a:pPr marR="0" lvl="0" algn="l" defTabSz="914400" rtl="0" eaLnBrk="1" fontAlgn="auto" latinLnBrk="0" hangingPunct="1">
              <a:lnSpc>
                <a:spcPct val="100000"/>
              </a:lnSpc>
              <a:spcBef>
                <a:spcPts val="0"/>
              </a:spcBef>
              <a:spcAft>
                <a:spcPts val="0"/>
              </a:spcAft>
              <a:buClrTx/>
              <a:buSzTx/>
              <a:tabLst/>
              <a:defRPr/>
            </a:pPr>
            <a:endParaRPr kumimoji="0" lang="en-US" sz="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If Israel’s prophets were a kind of “balance of power,” is there anything comparable in the modern church world?</a:t>
            </a: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3291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 calcmode="lin" valueType="num">
                                      <p:cBhvr additive="base">
                                        <p:cTn id="1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 calcmode="lin" valueType="num">
                                      <p:cBhvr additive="base">
                                        <p:cTn id="1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7810" name="Rectangle 4">
            <a:extLst>
              <a:ext uri="{FF2B5EF4-FFF2-40B4-BE49-F238E27FC236}">
                <a16:creationId xmlns:a16="http://schemas.microsoft.com/office/drawing/2014/main" id="{1E0FC677-EF8F-4CF4-8AF0-9C3374AEA27B}"/>
              </a:ext>
            </a:extLst>
          </p:cNvPr>
          <p:cNvSpPr>
            <a:spLocks noGrp="1" noChangeArrowheads="1"/>
          </p:cNvSpPr>
          <p:nvPr>
            <p:ph type="title"/>
          </p:nvPr>
        </p:nvSpPr>
        <p:spPr>
          <a:xfrm>
            <a:off x="1752600" y="304800"/>
            <a:ext cx="6096000" cy="838200"/>
          </a:xfrm>
        </p:spPr>
        <p:txBody>
          <a:bodyPr/>
          <a:lstStyle/>
          <a:p>
            <a:pPr eaLnBrk="1" hangingPunct="1"/>
            <a:r>
              <a:rPr lang="en-US" altLang="en-US" dirty="0">
                <a:latin typeface="Impact" panose="020B0806030902050204" pitchFamily="34" charset="0"/>
              </a:rPr>
              <a:t>Possible seal of </a:t>
            </a:r>
            <a:r>
              <a:rPr lang="en-US" altLang="en-US" dirty="0" err="1">
                <a:latin typeface="Impact" panose="020B0806030902050204" pitchFamily="34" charset="0"/>
              </a:rPr>
              <a:t>Jehoahaz</a:t>
            </a:r>
            <a:endParaRPr lang="en-US" altLang="en-US" dirty="0">
              <a:latin typeface="Impact" panose="020B0806030902050204" pitchFamily="34" charset="0"/>
            </a:endParaRPr>
          </a:p>
        </p:txBody>
      </p:sp>
      <p:sp>
        <p:nvSpPr>
          <p:cNvPr id="247811" name="Rectangle 6">
            <a:extLst>
              <a:ext uri="{FF2B5EF4-FFF2-40B4-BE49-F238E27FC236}">
                <a16:creationId xmlns:a16="http://schemas.microsoft.com/office/drawing/2014/main" id="{B83AB9E7-5190-4A5B-84EE-5096B2A1DD05}"/>
              </a:ext>
            </a:extLst>
          </p:cNvPr>
          <p:cNvSpPr>
            <a:spLocks noGrp="1" noChangeArrowheads="1"/>
          </p:cNvSpPr>
          <p:nvPr>
            <p:ph type="body" sz="half" idx="2"/>
          </p:nvPr>
        </p:nvSpPr>
        <p:spPr>
          <a:xfrm>
            <a:off x="5600700" y="2065421"/>
            <a:ext cx="4495799" cy="3212432"/>
          </a:xfrm>
        </p:spPr>
        <p:txBody>
          <a:bodyPr/>
          <a:lstStyle/>
          <a:p>
            <a:pPr eaLnBrk="1" hangingPunct="1">
              <a:buFont typeface="Wingdings" panose="05000000000000000000" pitchFamily="2" charset="2"/>
              <a:buNone/>
            </a:pPr>
            <a:r>
              <a:rPr lang="en-US" altLang="en-US" sz="2400" i="1" dirty="0">
                <a:latin typeface="Arial Narrow" panose="020B0606020202030204" pitchFamily="34" charset="0"/>
              </a:rPr>
              <a:t>This red jasper seal bearing the image of a fighting cock and the inscription “[belonging] to </a:t>
            </a:r>
            <a:r>
              <a:rPr lang="en-US" altLang="en-US" sz="2400" i="1" dirty="0" err="1">
                <a:latin typeface="Arial Narrow" panose="020B0606020202030204" pitchFamily="34" charset="0"/>
              </a:rPr>
              <a:t>Jehoahaz</a:t>
            </a:r>
            <a:r>
              <a:rPr lang="en-US" altLang="en-US" sz="2400" i="1" dirty="0">
                <a:latin typeface="Arial Narrow" panose="020B0606020202030204" pitchFamily="34" charset="0"/>
              </a:rPr>
              <a:t>, son of the king” may have belonged to the short-tenured King of Judah by that name.</a:t>
            </a:r>
          </a:p>
        </p:txBody>
      </p:sp>
      <p:pic>
        <p:nvPicPr>
          <p:cNvPr id="247812" name="Picture 7" descr="AIS227">
            <a:extLst>
              <a:ext uri="{FF2B5EF4-FFF2-40B4-BE49-F238E27FC236}">
                <a16:creationId xmlns:a16="http://schemas.microsoft.com/office/drawing/2014/main" id="{D149790A-A2F1-4625-B01A-A8BD5605A571}"/>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828801" y="1447800"/>
            <a:ext cx="3578225" cy="4191000"/>
          </a:xfrm>
          <a:noFill/>
          <a:extLst>
            <a:ext uri="{909E8E84-426E-40DD-AFC4-6F175D3DCCD1}">
              <a14:hiddenFill xmlns:a14="http://schemas.microsoft.com/office/drawing/2010/main">
                <a:solidFill>
                  <a:srgbClr val="FFFFFF"/>
                </a:solidFill>
              </a14:hiddenFill>
            </a:ext>
          </a:extLst>
        </p:spPr>
      </p:pic>
      <p:sp>
        <p:nvSpPr>
          <p:cNvPr id="247813" name="Text Box 8">
            <a:extLst>
              <a:ext uri="{FF2B5EF4-FFF2-40B4-BE49-F238E27FC236}">
                <a16:creationId xmlns:a16="http://schemas.microsoft.com/office/drawing/2014/main" id="{7F1F40BB-C2F2-408D-9494-0ABE2E31B6FB}"/>
              </a:ext>
            </a:extLst>
          </p:cNvPr>
          <p:cNvSpPr txBox="1">
            <a:spLocks noChangeArrowheads="1"/>
          </p:cNvSpPr>
          <p:nvPr/>
        </p:nvSpPr>
        <p:spPr bwMode="auto">
          <a:xfrm>
            <a:off x="2362200" y="5791201"/>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000000"/>
                </a:solidFill>
                <a:latin typeface="Arial Narrow" panose="020B0606020202030204" pitchFamily="34" charset="0"/>
              </a:rPr>
              <a:t>Israel Museum, Jerusalem</a:t>
            </a:r>
          </a:p>
        </p:txBody>
      </p:sp>
    </p:spTree>
  </p:cSld>
  <p:clrMapOvr>
    <a:masterClrMapping/>
  </p:clrMapOvr>
  <p:transition spd="med">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B1FDD56-0F06-44C9-9D06-B4216A5423F9}"/>
              </a:ext>
            </a:extLst>
          </p:cNvPr>
          <p:cNvSpPr>
            <a:spLocks noGrp="1"/>
          </p:cNvSpPr>
          <p:nvPr>
            <p:ph type="sldNum" sz="quarter" idx="12"/>
          </p:nvPr>
        </p:nvSpPr>
        <p:spPr/>
        <p:txBody>
          <a:bodyPr/>
          <a:lstStyle/>
          <a:p>
            <a:pPr fontAlgn="base">
              <a:spcBef>
                <a:spcPct val="0"/>
              </a:spcBef>
              <a:spcAft>
                <a:spcPct val="0"/>
              </a:spcAft>
            </a:pPr>
            <a:fld id="{B89FD180-858B-43C4-96BD-0192C7D6D667}" type="slidenum">
              <a:rPr lang="en-US" altLang="en-US">
                <a:solidFill>
                  <a:srgbClr val="000000"/>
                </a:solidFill>
                <a:cs typeface="Arial" panose="020B0604020202020204" pitchFamily="34" charset="0"/>
              </a:rPr>
              <a:pPr fontAlgn="base">
                <a:spcBef>
                  <a:spcPct val="0"/>
                </a:spcBef>
                <a:spcAft>
                  <a:spcPct val="0"/>
                </a:spcAft>
              </a:pPr>
              <a:t>8</a:t>
            </a:fld>
            <a:endParaRPr lang="en-US" altLang="en-US">
              <a:solidFill>
                <a:srgbClr val="000000"/>
              </a:solidFill>
              <a:cs typeface="Arial" panose="020B0604020202020204" pitchFamily="34" charset="0"/>
            </a:endParaRPr>
          </a:p>
        </p:txBody>
      </p:sp>
      <p:sp>
        <p:nvSpPr>
          <p:cNvPr id="324610" name="Rectangle 2">
            <a:extLst>
              <a:ext uri="{FF2B5EF4-FFF2-40B4-BE49-F238E27FC236}">
                <a16:creationId xmlns:a16="http://schemas.microsoft.com/office/drawing/2014/main" id="{78C707DB-B892-4291-A3F7-34FFF8F5C594}"/>
              </a:ext>
            </a:extLst>
          </p:cNvPr>
          <p:cNvSpPr>
            <a:spLocks noGrp="1" noChangeArrowheads="1"/>
          </p:cNvSpPr>
          <p:nvPr>
            <p:ph type="title"/>
          </p:nvPr>
        </p:nvSpPr>
        <p:spPr>
          <a:xfrm>
            <a:off x="869133" y="228600"/>
            <a:ext cx="10212309" cy="1295400"/>
          </a:xfrm>
        </p:spPr>
        <p:txBody>
          <a:bodyPr/>
          <a:lstStyle/>
          <a:p>
            <a:pPr algn="l"/>
            <a:r>
              <a:rPr lang="en-US" altLang="en-US" dirty="0">
                <a:latin typeface="Copperplate Gothic Bold" panose="020E0705020206020404" pitchFamily="34" charset="0"/>
              </a:rPr>
              <a:t>Curses for Disobedience</a:t>
            </a:r>
            <a:r>
              <a:rPr lang="en-US" altLang="en-US" dirty="0"/>
              <a:t> </a:t>
            </a:r>
            <a:r>
              <a:rPr lang="en-US" altLang="en-US" sz="3200" dirty="0"/>
              <a:t>(Dt. 28:15-68)</a:t>
            </a:r>
          </a:p>
        </p:txBody>
      </p:sp>
      <p:sp>
        <p:nvSpPr>
          <p:cNvPr id="324611" name="Rectangle 3">
            <a:extLst>
              <a:ext uri="{FF2B5EF4-FFF2-40B4-BE49-F238E27FC236}">
                <a16:creationId xmlns:a16="http://schemas.microsoft.com/office/drawing/2014/main" id="{CCFEB1C8-5C8D-484A-AFF2-5BEEF209BEC1}"/>
              </a:ext>
            </a:extLst>
          </p:cNvPr>
          <p:cNvSpPr>
            <a:spLocks noGrp="1" noChangeArrowheads="1"/>
          </p:cNvSpPr>
          <p:nvPr>
            <p:ph type="body" idx="1"/>
          </p:nvPr>
        </p:nvSpPr>
        <p:spPr>
          <a:xfrm>
            <a:off x="959667" y="1720158"/>
            <a:ext cx="10402432" cy="4909241"/>
          </a:xfrm>
        </p:spPr>
        <p:txBody>
          <a:bodyPr/>
          <a:lstStyle/>
          <a:p>
            <a:pPr>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Detailed descriptions of escalating disasters are offered.</a:t>
            </a:r>
          </a:p>
          <a:p>
            <a:r>
              <a:rPr lang="en-US" altLang="en-US" sz="2400" i="1" dirty="0"/>
              <a:t>The pattern of these curses are consistent with other known vassal treaties from the ancient Near East.</a:t>
            </a:r>
          </a:p>
          <a:p>
            <a:r>
              <a:rPr lang="en-US" altLang="en-US" sz="2400" i="1" dirty="0"/>
              <a:t>The first section of curses begins with an “if” clause; the following sections have no stated conditions, but they assume covenant violation.</a:t>
            </a:r>
          </a:p>
          <a:p>
            <a:r>
              <a:rPr lang="en-US" altLang="en-US" sz="2400" i="1" dirty="0"/>
              <a:t>The curses climax with the threat of exile.</a:t>
            </a:r>
          </a:p>
          <a:p>
            <a:r>
              <a:rPr lang="en-US" altLang="en-US" sz="2400" i="1" dirty="0"/>
              <a:t>There were only two ways open, obedience or rebellion.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4611">
                                            <p:txEl>
                                              <p:pRg st="0" end="0"/>
                                            </p:txEl>
                                          </p:spTgt>
                                        </p:tgtEl>
                                        <p:attrNameLst>
                                          <p:attrName>style.visibility</p:attrName>
                                        </p:attrNameLst>
                                      </p:cBhvr>
                                      <p:to>
                                        <p:strVal val="visible"/>
                                      </p:to>
                                    </p:set>
                                    <p:anim calcmode="lin" valueType="num">
                                      <p:cBhvr>
                                        <p:cTn id="7" dur="500" fill="hold"/>
                                        <p:tgtEl>
                                          <p:spTgt spid="324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46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4611">
                                            <p:txEl>
                                              <p:pRg st="1" end="1"/>
                                            </p:txEl>
                                          </p:spTgt>
                                        </p:tgtEl>
                                        <p:attrNameLst>
                                          <p:attrName>style.visibility</p:attrName>
                                        </p:attrNameLst>
                                      </p:cBhvr>
                                      <p:to>
                                        <p:strVal val="visible"/>
                                      </p:to>
                                    </p:set>
                                    <p:anim calcmode="lin" valueType="num">
                                      <p:cBhvr additive="base">
                                        <p:cTn id="13" dur="500" fill="hold"/>
                                        <p:tgtEl>
                                          <p:spTgt spid="324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4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4611">
                                            <p:txEl>
                                              <p:pRg st="2" end="2"/>
                                            </p:txEl>
                                          </p:spTgt>
                                        </p:tgtEl>
                                        <p:attrNameLst>
                                          <p:attrName>style.visibility</p:attrName>
                                        </p:attrNameLst>
                                      </p:cBhvr>
                                      <p:to>
                                        <p:strVal val="visible"/>
                                      </p:to>
                                    </p:set>
                                    <p:anim calcmode="lin" valueType="num">
                                      <p:cBhvr additive="base">
                                        <p:cTn id="19" dur="500" fill="hold"/>
                                        <p:tgtEl>
                                          <p:spTgt spid="324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4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4611">
                                            <p:txEl>
                                              <p:pRg st="3" end="3"/>
                                            </p:txEl>
                                          </p:spTgt>
                                        </p:tgtEl>
                                        <p:attrNameLst>
                                          <p:attrName>style.visibility</p:attrName>
                                        </p:attrNameLst>
                                      </p:cBhvr>
                                      <p:to>
                                        <p:strVal val="visible"/>
                                      </p:to>
                                    </p:set>
                                    <p:anim calcmode="lin" valueType="num">
                                      <p:cBhvr additive="base">
                                        <p:cTn id="25" dur="500" fill="hold"/>
                                        <p:tgtEl>
                                          <p:spTgt spid="324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46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24611">
                                            <p:txEl>
                                              <p:pRg st="4" end="4"/>
                                            </p:txEl>
                                          </p:spTgt>
                                        </p:tgtEl>
                                        <p:attrNameLst>
                                          <p:attrName>style.visibility</p:attrName>
                                        </p:attrNameLst>
                                      </p:cBhvr>
                                      <p:to>
                                        <p:strVal val="visible"/>
                                      </p:to>
                                    </p:set>
                                    <p:anim calcmode="lin" valueType="num">
                                      <p:cBhvr additive="base">
                                        <p:cTn id="31" dur="500" fill="hold"/>
                                        <p:tgtEl>
                                          <p:spTgt spid="3246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46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2930" name="Rectangle 4">
            <a:extLst>
              <a:ext uri="{FF2B5EF4-FFF2-40B4-BE49-F238E27FC236}">
                <a16:creationId xmlns:a16="http://schemas.microsoft.com/office/drawing/2014/main" id="{772FB901-949E-41E9-AB14-E19D42E3AB67}"/>
              </a:ext>
            </a:extLst>
          </p:cNvPr>
          <p:cNvSpPr>
            <a:spLocks noGrp="1" noChangeArrowheads="1"/>
          </p:cNvSpPr>
          <p:nvPr>
            <p:ph type="title"/>
          </p:nvPr>
        </p:nvSpPr>
        <p:spPr>
          <a:xfrm>
            <a:off x="3048000" y="76200"/>
            <a:ext cx="6248400" cy="685800"/>
          </a:xfrm>
        </p:spPr>
        <p:txBody>
          <a:bodyPr/>
          <a:lstStyle/>
          <a:p>
            <a:pPr eaLnBrk="1" hangingPunct="1"/>
            <a:r>
              <a:rPr lang="en-US" altLang="en-US" sz="4000">
                <a:latin typeface="Impact" panose="020B0806030902050204" pitchFamily="34" charset="0"/>
              </a:rPr>
              <a:t>Jehoiakim’s Ornate Windows</a:t>
            </a:r>
          </a:p>
        </p:txBody>
      </p:sp>
      <p:sp>
        <p:nvSpPr>
          <p:cNvPr id="252931" name="Rectangle 5">
            <a:extLst>
              <a:ext uri="{FF2B5EF4-FFF2-40B4-BE49-F238E27FC236}">
                <a16:creationId xmlns:a16="http://schemas.microsoft.com/office/drawing/2014/main" id="{63921CEC-4449-47C6-BD8C-FAD17DF7AA31}"/>
              </a:ext>
            </a:extLst>
          </p:cNvPr>
          <p:cNvSpPr>
            <a:spLocks noGrp="1" noChangeArrowheads="1"/>
          </p:cNvSpPr>
          <p:nvPr>
            <p:ph type="body" sz="half" idx="1"/>
          </p:nvPr>
        </p:nvSpPr>
        <p:spPr>
          <a:xfrm>
            <a:off x="1676400" y="4267200"/>
            <a:ext cx="8763000" cy="2438400"/>
          </a:xfrm>
        </p:spPr>
        <p:txBody>
          <a:bodyPr/>
          <a:lstStyle/>
          <a:p>
            <a:pPr eaLnBrk="1" hangingPunct="1">
              <a:buFont typeface="Wingdings" panose="05000000000000000000" pitchFamily="2" charset="2"/>
              <a:buNone/>
            </a:pPr>
            <a:r>
              <a:rPr lang="en-US" altLang="en-US" sz="2400">
                <a:latin typeface="Arial Narrow" panose="020B0606020202030204" pitchFamily="34" charset="0"/>
              </a:rPr>
              <a:t>Jeremiah’s diatribe against Jehoiakim’s palace-building project at the expense of the poor (Je. 22:13-17) likely refers to construction at Ramat Rahel, the royal citadel just south of Jerusalem. Jeremiah especially singled out the ornate windows.</a:t>
            </a:r>
          </a:p>
          <a:p>
            <a:pPr eaLnBrk="1" hangingPunct="1">
              <a:buFont typeface="Wingdings" panose="05000000000000000000" pitchFamily="2" charset="2"/>
              <a:buNone/>
            </a:pPr>
            <a:r>
              <a:rPr lang="en-US" altLang="en-US" sz="2400">
                <a:latin typeface="Arial Narrow" panose="020B0606020202030204" pitchFamily="34" charset="0"/>
              </a:rPr>
              <a:t>This limestone window balustrade was excavated at Ramat Rahel, and the capitals probably imitate the stylized palm trees in Egyptian architecture.</a:t>
            </a:r>
          </a:p>
        </p:txBody>
      </p:sp>
      <p:pic>
        <p:nvPicPr>
          <p:cNvPr id="252932" name="Picture 7" descr="HBS126">
            <a:extLst>
              <a:ext uri="{FF2B5EF4-FFF2-40B4-BE49-F238E27FC236}">
                <a16:creationId xmlns:a16="http://schemas.microsoft.com/office/drawing/2014/main" id="{105F8BC9-E2BF-43BE-B6AE-2F1DC998A231}"/>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2209800" y="749300"/>
            <a:ext cx="7620000" cy="35179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385010" y="-1"/>
            <a:ext cx="11330173" cy="6858001"/>
          </a:xfrm>
        </p:spPr>
        <p:txBody>
          <a:bodyPr/>
          <a:lstStyle/>
          <a:p>
            <a:pPr marL="0" indent="0" algn="ctr">
              <a:buNone/>
            </a:pPr>
            <a:r>
              <a:rPr lang="en-US" dirty="0">
                <a:solidFill>
                  <a:srgbClr val="FFFFCC"/>
                </a:solidFill>
              </a:rPr>
              <a:t>Jeremiah Predicts the Fall of David’s Dynasty</a:t>
            </a:r>
          </a:p>
          <a:p>
            <a:pPr marL="0" indent="0">
              <a:buNone/>
            </a:pPr>
            <a:endParaRPr lang="en-US" sz="24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“Do not weep for the dead king [i.e., Josiah] or mourn his loss; </a:t>
            </a:r>
          </a:p>
          <a:p>
            <a:pPr marL="0" indent="0">
              <a:buNone/>
            </a:pPr>
            <a:r>
              <a:rPr lang="en-US" sz="2400" i="1" dirty="0">
                <a:solidFill>
                  <a:srgbClr val="FFCC66"/>
                </a:solidFill>
                <a:latin typeface="Calibri" panose="020F0502020204030204" pitchFamily="34" charset="0"/>
                <a:cs typeface="Calibri" panose="020F0502020204030204" pitchFamily="34" charset="0"/>
              </a:rPr>
              <a:t>	Rather, weep bitterly for him who is exiled [i.e., </a:t>
            </a:r>
            <a:r>
              <a:rPr lang="en-US" sz="2400" i="1" dirty="0" err="1">
                <a:solidFill>
                  <a:srgbClr val="FFCC66"/>
                </a:solidFill>
                <a:latin typeface="Calibri" panose="020F0502020204030204" pitchFamily="34" charset="0"/>
                <a:cs typeface="Calibri" panose="020F0502020204030204" pitchFamily="34" charset="0"/>
              </a:rPr>
              <a:t>Jehoahaz</a:t>
            </a:r>
            <a:r>
              <a:rPr lang="en-US" sz="2400" i="1" dirty="0">
                <a:solidFill>
                  <a:srgbClr val="FFCC66"/>
                </a:solidFill>
                <a:latin typeface="Calibri" panose="020F0502020204030204" pitchFamily="34" charset="0"/>
                <a:cs typeface="Calibri" panose="020F0502020204030204" pitchFamily="34" charset="0"/>
              </a:rPr>
              <a:t>],</a:t>
            </a:r>
          </a:p>
          <a:p>
            <a:pPr marL="0" indent="0">
              <a:buNone/>
            </a:pPr>
            <a:r>
              <a:rPr lang="en-US" sz="2400" i="1" dirty="0">
                <a:solidFill>
                  <a:srgbClr val="FFCC66"/>
                </a:solidFill>
                <a:latin typeface="Calibri" panose="020F0502020204030204" pitchFamily="34" charset="0"/>
                <a:cs typeface="Calibri" panose="020F0502020204030204" pitchFamily="34" charset="0"/>
              </a:rPr>
              <a:t>	Because he will never return nor see his native land again.”</a:t>
            </a:r>
          </a:p>
          <a:p>
            <a:pPr marL="0" indent="0">
              <a:buNone/>
            </a:pPr>
            <a:r>
              <a:rPr lang="en-US" sz="2400" i="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22:10</a:t>
            </a:r>
          </a:p>
          <a:p>
            <a:pPr marL="0" indent="0">
              <a:buNone/>
            </a:pPr>
            <a:endParaRPr lang="en-US" sz="800" i="1" dirty="0">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“Therefore, this is what Yahweh says about Jehoiakim son of Josiah king of Judah: ‘They will not mourn for him ‘Alas, my master! Alas, his splendor!’ He will have the burial of donkey, dragged away and thrown outside the gates of Jerusalem.”</a:t>
            </a:r>
            <a:endParaRPr lang="en-US" sz="8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22:18-19</a:t>
            </a:r>
          </a:p>
          <a:p>
            <a:pPr marL="0" indent="0">
              <a:buNone/>
            </a:pPr>
            <a:r>
              <a:rPr lang="en-US" sz="2400" i="1" dirty="0">
                <a:solidFill>
                  <a:srgbClr val="FFCC66"/>
                </a:solidFill>
                <a:latin typeface="Calibri" panose="020F0502020204030204" pitchFamily="34" charset="0"/>
                <a:cs typeface="Calibri" panose="020F0502020204030204" pitchFamily="34" charset="0"/>
              </a:rPr>
              <a:t>“’As surely as I live,’ declares Yahweh, ‘even if you, Jehoiachin son of Jehoiakim king of Judah, were a signet ring on my right hand, I would still pull you off. I will hand you over to those who seek your life, those you fear—to Nebuchadnezzar king of Babylon and to the Babylonians. I will hurl you and the mother who gave you birth into another country, where neither of you were born, and there you both will die. You will never come back…’”</a:t>
            </a:r>
          </a:p>
          <a:p>
            <a:pPr marL="0" indent="0">
              <a:buNone/>
            </a:pPr>
            <a:r>
              <a:rPr lang="en-US" sz="2400" i="1" dirty="0">
                <a:solidFill>
                  <a:srgbClr val="FFCC66"/>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22:24-27</a:t>
            </a:r>
            <a:endParaRPr lang="en-US" sz="2400"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20573720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Rectangle 4">
            <a:extLst>
              <a:ext uri="{FF2B5EF4-FFF2-40B4-BE49-F238E27FC236}">
                <a16:creationId xmlns:a16="http://schemas.microsoft.com/office/drawing/2014/main" id="{91939DB2-8053-4A42-96A7-9E6BAA0FBF0B}"/>
              </a:ext>
            </a:extLst>
          </p:cNvPr>
          <p:cNvSpPr>
            <a:spLocks noGrp="1" noChangeArrowheads="1"/>
          </p:cNvSpPr>
          <p:nvPr>
            <p:ph type="title"/>
          </p:nvPr>
        </p:nvSpPr>
        <p:spPr>
          <a:xfrm>
            <a:off x="1171074" y="493295"/>
            <a:ext cx="3657600" cy="1295400"/>
          </a:xfrm>
        </p:spPr>
        <p:txBody>
          <a:bodyPr/>
          <a:lstStyle/>
          <a:p>
            <a:pPr algn="r" eaLnBrk="1" hangingPunct="1"/>
            <a:r>
              <a:rPr lang="en-US" altLang="en-US" sz="4000" dirty="0">
                <a:latin typeface="Impact" panose="020B0806030902050204" pitchFamily="34" charset="0"/>
              </a:rPr>
              <a:t>Neo-Babylonian Chronicle</a:t>
            </a:r>
          </a:p>
        </p:txBody>
      </p:sp>
      <p:sp>
        <p:nvSpPr>
          <p:cNvPr id="272387" name="Rectangle 5">
            <a:extLst>
              <a:ext uri="{FF2B5EF4-FFF2-40B4-BE49-F238E27FC236}">
                <a16:creationId xmlns:a16="http://schemas.microsoft.com/office/drawing/2014/main" id="{609F9888-30C2-4A65-BFC1-B579E3B03B74}"/>
              </a:ext>
            </a:extLst>
          </p:cNvPr>
          <p:cNvSpPr>
            <a:spLocks noGrp="1" noChangeArrowheads="1"/>
          </p:cNvSpPr>
          <p:nvPr>
            <p:ph type="body" sz="half" idx="1"/>
          </p:nvPr>
        </p:nvSpPr>
        <p:spPr>
          <a:xfrm>
            <a:off x="1475874" y="1788695"/>
            <a:ext cx="3352800" cy="4876800"/>
          </a:xfrm>
        </p:spPr>
        <p:txBody>
          <a:bodyPr/>
          <a:lstStyle/>
          <a:p>
            <a:pPr algn="r" eaLnBrk="1" hangingPunct="1">
              <a:lnSpc>
                <a:spcPct val="90000"/>
              </a:lnSpc>
              <a:buFont typeface="Wingdings" panose="05000000000000000000" pitchFamily="2" charset="2"/>
              <a:buNone/>
            </a:pPr>
            <a:r>
              <a:rPr lang="en-US" altLang="en-US" sz="2800" dirty="0">
                <a:latin typeface="Arial Narrow" panose="020B0606020202030204" pitchFamily="34" charset="0"/>
              </a:rPr>
              <a:t>This 3” tall cuneiform fragment is one of four tablets mentioning Jehoiachin of Judah.</a:t>
            </a:r>
          </a:p>
          <a:p>
            <a:pPr algn="r" eaLnBrk="1" hangingPunct="1">
              <a:lnSpc>
                <a:spcPct val="90000"/>
              </a:lnSpc>
              <a:buFont typeface="Wingdings" panose="05000000000000000000" pitchFamily="2" charset="2"/>
              <a:buNone/>
            </a:pPr>
            <a:r>
              <a:rPr lang="en-US" altLang="en-US" sz="2800" dirty="0">
                <a:latin typeface="Arial Narrow" panose="020B0606020202030204" pitchFamily="34" charset="0"/>
              </a:rPr>
              <a:t>This tablet describes monthly rations for the exiled king and his five sons to be allotted to “Jehoiachin, king of the land of Judah”.</a:t>
            </a:r>
          </a:p>
        </p:txBody>
      </p:sp>
      <p:pic>
        <p:nvPicPr>
          <p:cNvPr id="6" name="Picture 5" descr="See the source image">
            <a:extLst>
              <a:ext uri="{FF2B5EF4-FFF2-40B4-BE49-F238E27FC236}">
                <a16:creationId xmlns:a16="http://schemas.microsoft.com/office/drawing/2014/main" id="{7001A54E-13CA-4969-89C0-6B577A1BA7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4158" y="710239"/>
            <a:ext cx="6411301" cy="5437522"/>
          </a:xfrm>
          <a:prstGeom prst="rect">
            <a:avLst/>
          </a:prstGeom>
          <a:noFill/>
          <a:ln>
            <a:noFill/>
          </a:ln>
        </p:spPr>
      </p:pic>
      <p:sp>
        <p:nvSpPr>
          <p:cNvPr id="3" name="Rectangle 2">
            <a:extLst>
              <a:ext uri="{FF2B5EF4-FFF2-40B4-BE49-F238E27FC236}">
                <a16:creationId xmlns:a16="http://schemas.microsoft.com/office/drawing/2014/main" id="{04CA1846-6BA8-4546-B428-38BC45C5C163}"/>
              </a:ext>
            </a:extLst>
          </p:cNvPr>
          <p:cNvSpPr/>
          <p:nvPr/>
        </p:nvSpPr>
        <p:spPr>
          <a:xfrm>
            <a:off x="5967663" y="5582653"/>
            <a:ext cx="1764632" cy="4010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zoom dir="in"/>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Slide Number Placeholder 5">
            <a:extLst>
              <a:ext uri="{FF2B5EF4-FFF2-40B4-BE49-F238E27FC236}">
                <a16:creationId xmlns:a16="http://schemas.microsoft.com/office/drawing/2014/main" id="{E883C9EF-9428-4C95-AE28-703FA1364AEE}"/>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0A67AF-5A3E-432E-ACE3-3B0BC4512157}"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174082" name="Rectangle 2">
            <a:extLst>
              <a:ext uri="{FF2B5EF4-FFF2-40B4-BE49-F238E27FC236}">
                <a16:creationId xmlns:a16="http://schemas.microsoft.com/office/drawing/2014/main" id="{A0B422AE-8007-422B-9A53-B4DBF364F17C}"/>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4000" i="1">
                <a:solidFill>
                  <a:srgbClr val="C1FFFF"/>
                </a:solidFill>
              </a:rPr>
              <a:t>The Decline</a:t>
            </a:r>
            <a:br>
              <a:rPr lang="en-US" altLang="en-US" sz="4000" i="1">
                <a:solidFill>
                  <a:srgbClr val="C1FFFF"/>
                </a:solidFill>
              </a:rPr>
            </a:br>
            <a:r>
              <a:rPr lang="en-US" altLang="en-US" sz="4000" i="1">
                <a:solidFill>
                  <a:srgbClr val="C1FFFF"/>
                </a:solidFill>
              </a:rPr>
              <a:t>of the Davidic Royal Family</a:t>
            </a:r>
          </a:p>
        </p:txBody>
      </p:sp>
      <p:sp>
        <p:nvSpPr>
          <p:cNvPr id="174083" name="Rectangle 3">
            <a:extLst>
              <a:ext uri="{FF2B5EF4-FFF2-40B4-BE49-F238E27FC236}">
                <a16:creationId xmlns:a16="http://schemas.microsoft.com/office/drawing/2014/main" id="{F0AC7777-E6C0-4E37-9FFD-EAC96F713CE4}"/>
              </a:ext>
            </a:extLst>
          </p:cNvPr>
          <p:cNvSpPr>
            <a:spLocks noGrp="1" noChangeArrowheads="1"/>
          </p:cNvSpPr>
          <p:nvPr>
            <p:ph type="body" idx="1"/>
          </p:nvPr>
        </p:nvSpPr>
        <p:spPr>
          <a:xfrm>
            <a:off x="1905000" y="1600200"/>
            <a:ext cx="8305800" cy="4953000"/>
          </a:xfrm>
        </p:spPr>
        <p:txBody>
          <a:bodyPr/>
          <a:lstStyle/>
          <a:p>
            <a:pPr eaLnBrk="1" hangingPunct="1">
              <a:lnSpc>
                <a:spcPct val="90000"/>
              </a:lnSpc>
              <a:buFont typeface="Wingdings" panose="05000000000000000000" pitchFamily="2" charset="2"/>
              <a:buNone/>
              <a:defRPr/>
            </a:pPr>
            <a:r>
              <a:rPr lang="en-US" altLang="en-US" sz="3600" dirty="0" err="1">
                <a:solidFill>
                  <a:srgbClr val="00FFCC"/>
                </a:solidFill>
                <a:effectLst/>
                <a:latin typeface="Agency FB" panose="020B0604020202020204" pitchFamily="2" charset="0"/>
              </a:rPr>
              <a:t>Jehoahaz</a:t>
            </a:r>
            <a:r>
              <a:rPr lang="en-US" altLang="en-US" sz="3600" dirty="0">
                <a:solidFill>
                  <a:srgbClr val="00FFCC"/>
                </a:solidFill>
                <a:effectLst/>
                <a:latin typeface="Agency FB" panose="020B0604020202020204" pitchFamily="2" charset="0"/>
              </a:rPr>
              <a:t> (Shallum)</a:t>
            </a:r>
          </a:p>
          <a:p>
            <a:pPr eaLnBrk="1" hangingPunct="1">
              <a:lnSpc>
                <a:spcPct val="90000"/>
              </a:lnSpc>
              <a:buFont typeface="Wingdings" panose="05000000000000000000" pitchFamily="2" charset="2"/>
              <a:buNone/>
              <a:defRPr/>
            </a:pPr>
            <a:r>
              <a:rPr lang="en-US" altLang="en-US" sz="2000" b="1" dirty="0">
                <a:latin typeface="Arial Narrow" panose="020B0606020202030204" pitchFamily="34" charset="0"/>
              </a:rPr>
              <a:t>	</a:t>
            </a:r>
            <a:r>
              <a:rPr lang="en-US" altLang="en-US" sz="2400" b="1" i="1" dirty="0">
                <a:latin typeface="Agency FB" panose="020B0604020202020204" pitchFamily="2" charset="0"/>
              </a:rPr>
              <a:t>Deposed and exiled by the Egyptians, never to return</a:t>
            </a:r>
            <a:r>
              <a:rPr lang="en-US" altLang="en-US" sz="2000" b="1" i="1" dirty="0">
                <a:latin typeface="Arial Narrow" panose="020B0606020202030204" pitchFamily="34" charset="0"/>
              </a:rPr>
              <a:t> </a:t>
            </a:r>
            <a:r>
              <a:rPr lang="en-US" altLang="en-US" sz="1800" dirty="0">
                <a:latin typeface="Arial Narrow" panose="020B0606020202030204" pitchFamily="34" charset="0"/>
              </a:rPr>
              <a:t>(Je. 22:10-17; cf. 2 Kg. 23:30b-33)</a:t>
            </a:r>
            <a:endParaRPr lang="en-US" altLang="en-US" sz="2000" b="1" dirty="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3600" dirty="0">
                <a:solidFill>
                  <a:srgbClr val="00FFCC"/>
                </a:solidFill>
                <a:effectLst/>
                <a:latin typeface="Agency FB" panose="020B0604020202020204" pitchFamily="2" charset="0"/>
              </a:rPr>
              <a:t>Jehoiakim</a:t>
            </a:r>
          </a:p>
          <a:p>
            <a:pPr eaLnBrk="1" hangingPunct="1">
              <a:lnSpc>
                <a:spcPct val="90000"/>
              </a:lnSpc>
              <a:buFont typeface="Wingdings" panose="05000000000000000000" pitchFamily="2" charset="2"/>
              <a:buNone/>
              <a:defRPr/>
            </a:pPr>
            <a:r>
              <a:rPr lang="en-US" altLang="en-US" sz="2000" b="1" i="1" dirty="0">
                <a:latin typeface="Agency FB" panose="020B0604020202020204" pitchFamily="2" charset="0"/>
              </a:rPr>
              <a:t>	</a:t>
            </a:r>
            <a:r>
              <a:rPr lang="en-US" altLang="en-US" sz="2400" b="1" i="1" dirty="0">
                <a:latin typeface="Agency FB" panose="020B0604020202020204" pitchFamily="2" charset="0"/>
              </a:rPr>
              <a:t>Executed by Nebuchadnezzar of Babylon</a:t>
            </a:r>
            <a:r>
              <a:rPr lang="en-US" altLang="en-US" sz="1800" dirty="0">
                <a:latin typeface="Agency FB" panose="020B0604020202020204" pitchFamily="2" charset="0"/>
              </a:rPr>
              <a:t> </a:t>
            </a:r>
            <a:r>
              <a:rPr lang="en-US" altLang="en-US" sz="1800" dirty="0">
                <a:latin typeface="Arial Narrow" panose="020B0606020202030204" pitchFamily="34" charset="0"/>
              </a:rPr>
              <a:t> (Je. 22:18-19; cf. 2 Chr. 36:6)</a:t>
            </a:r>
            <a:endParaRPr lang="en-US" altLang="en-US" sz="2000" b="1" i="1" dirty="0">
              <a:latin typeface="Agency FB" panose="020B0604020202020204" pitchFamily="2" charset="0"/>
            </a:endParaRPr>
          </a:p>
          <a:p>
            <a:pPr eaLnBrk="1" hangingPunct="1">
              <a:lnSpc>
                <a:spcPct val="90000"/>
              </a:lnSpc>
              <a:buFont typeface="Wingdings" panose="05000000000000000000" pitchFamily="2" charset="2"/>
              <a:buNone/>
              <a:defRPr/>
            </a:pPr>
            <a:r>
              <a:rPr lang="en-US" altLang="en-US" sz="3600" dirty="0">
                <a:solidFill>
                  <a:srgbClr val="00FFCC"/>
                </a:solidFill>
                <a:effectLst/>
                <a:latin typeface="Agency FB" panose="020B0604020202020204" pitchFamily="2" charset="0"/>
              </a:rPr>
              <a:t>Jehoiachin</a:t>
            </a:r>
          </a:p>
          <a:p>
            <a:pPr eaLnBrk="1" hangingPunct="1">
              <a:lnSpc>
                <a:spcPct val="90000"/>
              </a:lnSpc>
              <a:buFont typeface="Wingdings" panose="05000000000000000000" pitchFamily="2" charset="2"/>
              <a:buNone/>
              <a:defRPr/>
            </a:pPr>
            <a:r>
              <a:rPr lang="en-US" altLang="en-US" sz="2400" b="1" i="1" dirty="0">
                <a:latin typeface="Agency FB" panose="020B0604020202020204" pitchFamily="2" charset="0"/>
              </a:rPr>
              <a:t>	Deposed and exiled by Nebuchadnezzar of Babylon, never to return </a:t>
            </a:r>
            <a:r>
              <a:rPr lang="en-US" altLang="en-US" sz="1800" dirty="0">
                <a:latin typeface="Arial Narrow" panose="020B0606020202030204" pitchFamily="34" charset="0"/>
              </a:rPr>
              <a:t>(Je. 22:24-30; 2 Kg. 24:6-17)</a:t>
            </a:r>
            <a:endParaRPr lang="en-US" altLang="en-US" sz="2400" b="1" i="1" dirty="0">
              <a:latin typeface="Agency FB" panose="020B0604020202020204" pitchFamily="2" charset="0"/>
            </a:endParaRPr>
          </a:p>
          <a:p>
            <a:pPr eaLnBrk="1" hangingPunct="1">
              <a:lnSpc>
                <a:spcPct val="90000"/>
              </a:lnSpc>
              <a:buFont typeface="Wingdings" panose="05000000000000000000" pitchFamily="2" charset="2"/>
              <a:buNone/>
              <a:defRPr/>
            </a:pPr>
            <a:r>
              <a:rPr lang="en-US" altLang="en-US" sz="3600" dirty="0">
                <a:solidFill>
                  <a:srgbClr val="00FFCC"/>
                </a:solidFill>
                <a:effectLst/>
                <a:latin typeface="Agency FB" panose="020B0604020202020204" pitchFamily="2" charset="0"/>
              </a:rPr>
              <a:t>Zedekiah</a:t>
            </a:r>
          </a:p>
          <a:p>
            <a:pPr eaLnBrk="1" hangingPunct="1">
              <a:lnSpc>
                <a:spcPct val="90000"/>
              </a:lnSpc>
              <a:buFont typeface="Wingdings" panose="05000000000000000000" pitchFamily="2" charset="2"/>
              <a:buNone/>
              <a:defRPr/>
            </a:pPr>
            <a:r>
              <a:rPr lang="en-US" altLang="en-US" sz="2400" b="1" i="1" dirty="0">
                <a:latin typeface="Agency FB" panose="020B0604020202020204" pitchFamily="2" charset="0"/>
              </a:rPr>
              <a:t>	Hoped for a last minute reprieve </a:t>
            </a:r>
            <a:r>
              <a:rPr lang="en-US" altLang="en-US" sz="2000" dirty="0">
                <a:latin typeface="Arial Narrow" panose="020B0606020202030204" pitchFamily="34" charset="0"/>
              </a:rPr>
              <a:t>(Je. 21:1-2)</a:t>
            </a:r>
            <a:r>
              <a:rPr lang="en-US" altLang="en-US" sz="2400" b="1" i="1" dirty="0">
                <a:latin typeface="Agency FB" panose="020B0604020202020204" pitchFamily="2" charset="0"/>
              </a:rPr>
              <a:t>; Jeremiah scorned his hope, advising him simply to surrender to Nebuchadnezzar</a:t>
            </a:r>
            <a:r>
              <a:rPr lang="en-US" altLang="en-US" sz="2000" dirty="0">
                <a:latin typeface="Arial Narrow" panose="020B0606020202030204" pitchFamily="34" charset="0"/>
              </a:rPr>
              <a:t> (Je. 21:3-10).</a:t>
            </a:r>
            <a:endParaRPr lang="en-US" altLang="en-US" sz="2400" b="1" i="1" dirty="0">
              <a:latin typeface="Agency FB" panose="020B0604020202020204" pitchFamily="2" charset="0"/>
            </a:endParaRPr>
          </a:p>
          <a:p>
            <a:pPr eaLnBrk="1" hangingPunct="1">
              <a:lnSpc>
                <a:spcPct val="90000"/>
              </a:lnSpc>
              <a:buFont typeface="Wingdings" panose="05000000000000000000" pitchFamily="2" charset="2"/>
              <a:buNone/>
              <a:defRPr/>
            </a:pPr>
            <a:endParaRPr lang="en-US" altLang="en-US" sz="3600" dirty="0">
              <a:latin typeface="Agency FB" panose="020B0604020202020204" pitchFamily="2" charset="0"/>
            </a:endParaRPr>
          </a:p>
        </p:txBody>
      </p:sp>
    </p:spTree>
    <p:extLst>
      <p:ext uri="{BB962C8B-B14F-4D97-AF65-F5344CB8AC3E}">
        <p14:creationId xmlns:p14="http://schemas.microsoft.com/office/powerpoint/2010/main" val="582675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p:cTn id="7" dur="500" fill="hold"/>
                                        <p:tgtEl>
                                          <p:spTgt spid="17408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7408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7408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74083">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174083">
                                            <p:txEl>
                                              <p:pRg st="1" end="1"/>
                                            </p:txEl>
                                          </p:spTgt>
                                        </p:tgtEl>
                                        <p:attrNameLst>
                                          <p:attrName>style.visibility</p:attrName>
                                        </p:attrNameLst>
                                      </p:cBhvr>
                                      <p:to>
                                        <p:strVal val="visible"/>
                                      </p:to>
                                    </p:set>
                                    <p:anim calcmode="lin" valueType="num">
                                      <p:cBhvr>
                                        <p:cTn id="13" dur="500" fill="hold"/>
                                        <p:tgtEl>
                                          <p:spTgt spid="17408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7408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7408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74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74083">
                                            <p:txEl>
                                              <p:pRg st="2" end="2"/>
                                            </p:txEl>
                                          </p:spTgt>
                                        </p:tgtEl>
                                        <p:attrNameLst>
                                          <p:attrName>style.visibility</p:attrName>
                                        </p:attrNameLst>
                                      </p:cBhvr>
                                      <p:to>
                                        <p:strVal val="visible"/>
                                      </p:to>
                                    </p:set>
                                    <p:anim calcmode="lin" valueType="num">
                                      <p:cBhvr>
                                        <p:cTn id="21" dur="500" fill="hold"/>
                                        <p:tgtEl>
                                          <p:spTgt spid="17408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7408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7408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74083">
                                            <p:txEl>
                                              <p:pRg st="2" end="2"/>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174083">
                                            <p:txEl>
                                              <p:pRg st="3" end="3"/>
                                            </p:txEl>
                                          </p:spTgt>
                                        </p:tgtEl>
                                        <p:attrNameLst>
                                          <p:attrName>style.visibility</p:attrName>
                                        </p:attrNameLst>
                                      </p:cBhvr>
                                      <p:to>
                                        <p:strVal val="visible"/>
                                      </p:to>
                                    </p:set>
                                    <p:anim calcmode="lin" valueType="num">
                                      <p:cBhvr>
                                        <p:cTn id="27" dur="500" fill="hold"/>
                                        <p:tgtEl>
                                          <p:spTgt spid="17408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7408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7408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740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74083">
                                            <p:txEl>
                                              <p:pRg st="4" end="4"/>
                                            </p:txEl>
                                          </p:spTgt>
                                        </p:tgtEl>
                                        <p:attrNameLst>
                                          <p:attrName>style.visibility</p:attrName>
                                        </p:attrNameLst>
                                      </p:cBhvr>
                                      <p:to>
                                        <p:strVal val="visible"/>
                                      </p:to>
                                    </p:set>
                                    <p:anim calcmode="lin" valueType="num">
                                      <p:cBhvr>
                                        <p:cTn id="35" dur="500" fill="hold"/>
                                        <p:tgtEl>
                                          <p:spTgt spid="17408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7408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7408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74083">
                                            <p:txEl>
                                              <p:pRg st="4" end="4"/>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174083">
                                            <p:txEl>
                                              <p:pRg st="5" end="5"/>
                                            </p:txEl>
                                          </p:spTgt>
                                        </p:tgtEl>
                                        <p:attrNameLst>
                                          <p:attrName>style.visibility</p:attrName>
                                        </p:attrNameLst>
                                      </p:cBhvr>
                                      <p:to>
                                        <p:strVal val="visible"/>
                                      </p:to>
                                    </p:set>
                                    <p:anim calcmode="lin" valueType="num">
                                      <p:cBhvr>
                                        <p:cTn id="41" dur="500" fill="hold"/>
                                        <p:tgtEl>
                                          <p:spTgt spid="17408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7408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7408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7408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174083">
                                            <p:txEl>
                                              <p:pRg st="6" end="6"/>
                                            </p:txEl>
                                          </p:spTgt>
                                        </p:tgtEl>
                                        <p:attrNameLst>
                                          <p:attrName>style.visibility</p:attrName>
                                        </p:attrNameLst>
                                      </p:cBhvr>
                                      <p:to>
                                        <p:strVal val="visible"/>
                                      </p:to>
                                    </p:set>
                                    <p:anim calcmode="lin" valueType="num">
                                      <p:cBhvr>
                                        <p:cTn id="49" dur="500" fill="hold"/>
                                        <p:tgtEl>
                                          <p:spTgt spid="17408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17408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17408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174083">
                                            <p:txEl>
                                              <p:pRg st="6" end="6"/>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174083">
                                            <p:txEl>
                                              <p:pRg st="7" end="7"/>
                                            </p:txEl>
                                          </p:spTgt>
                                        </p:tgtEl>
                                        <p:attrNameLst>
                                          <p:attrName>style.visibility</p:attrName>
                                        </p:attrNameLst>
                                      </p:cBhvr>
                                      <p:to>
                                        <p:strVal val="visible"/>
                                      </p:to>
                                    </p:set>
                                    <p:anim calcmode="lin" valueType="num">
                                      <p:cBhvr>
                                        <p:cTn id="55" dur="500" fill="hold"/>
                                        <p:tgtEl>
                                          <p:spTgt spid="174083">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74083">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74083">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7408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3080202"/>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How dangerous would it have been in the ancient world to speak publicly (or even privately) against the reigning king?</a:t>
            </a:r>
          </a:p>
          <a:p>
            <a:pPr lvl="0"/>
            <a:endParaRPr lang="en-US" sz="800" i="1" dirty="0">
              <a:solidFill>
                <a:srgbClr val="0070C0"/>
              </a:solidFill>
              <a:latin typeface="Calibri" panose="020F0502020204030204" pitchFamily="34" charset="0"/>
              <a:cs typeface="Calibri" panose="020F0502020204030204" pitchFamily="34" charset="0"/>
            </a:endParaRPr>
          </a:p>
          <a:p>
            <a:pPr lvl="0"/>
            <a:endParaRPr lang="en-US" sz="800" dirty="0">
              <a:solidFill>
                <a:srgbClr val="0070C0"/>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Can you see why Jeremiah was considered by many of his contemporaries to be a traitor?</a:t>
            </a:r>
            <a:endParaRPr lang="en-US" sz="2800" dirty="0">
              <a:solidFill>
                <a:srgbClr val="0070C0"/>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9105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 calcmode="lin" valueType="num">
                                      <p:cBhvr additive="base">
                                        <p:cTn id="1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Slide Number Placeholder 5">
            <a:extLst>
              <a:ext uri="{FF2B5EF4-FFF2-40B4-BE49-F238E27FC236}">
                <a16:creationId xmlns:a16="http://schemas.microsoft.com/office/drawing/2014/main" id="{091BD541-EC60-436D-9052-CA16D2393672}"/>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B5099700-5E27-418D-A364-AAC2AAD1E790}" type="slidenum">
              <a:rPr lang="en-US" altLang="en-US">
                <a:solidFill>
                  <a:srgbClr val="FFFFFF"/>
                </a:solidFill>
              </a:rPr>
              <a:pPr fontAlgn="base">
                <a:spcBef>
                  <a:spcPct val="0"/>
                </a:spcBef>
                <a:spcAft>
                  <a:spcPct val="0"/>
                </a:spcAft>
              </a:pPr>
              <a:t>85</a:t>
            </a:fld>
            <a:endParaRPr lang="en-US" altLang="en-US">
              <a:solidFill>
                <a:srgbClr val="FFFFFF"/>
              </a:solidFill>
            </a:endParaRPr>
          </a:p>
        </p:txBody>
      </p:sp>
      <p:sp>
        <p:nvSpPr>
          <p:cNvPr id="175106" name="Rectangle 2">
            <a:extLst>
              <a:ext uri="{FF2B5EF4-FFF2-40B4-BE49-F238E27FC236}">
                <a16:creationId xmlns:a16="http://schemas.microsoft.com/office/drawing/2014/main" id="{14C090C8-2395-4659-A35B-F33ED87B31A8}"/>
              </a:ext>
            </a:extLst>
          </p:cNvPr>
          <p:cNvSpPr>
            <a:spLocks noGrp="1" noChangeArrowheads="1"/>
          </p:cNvSpPr>
          <p:nvPr>
            <p:ph type="title"/>
          </p:nvPr>
        </p:nvSpPr>
        <p:spPr>
          <a:xfrm>
            <a:off x="5181600" y="430214"/>
            <a:ext cx="5257800" cy="1703387"/>
          </a:xfrm>
        </p:spPr>
        <p:txBody>
          <a:bodyPr/>
          <a:lstStyle/>
          <a:p>
            <a:pPr algn="l" eaLnBrk="1" hangingPunct="1">
              <a:defRPr/>
            </a:pPr>
            <a:r>
              <a:rPr lang="en-US" altLang="en-US" sz="4800">
                <a:solidFill>
                  <a:srgbClr val="EEE800"/>
                </a:solidFill>
                <a:latin typeface="Matura MT Script Capitals" pitchFamily="66" charset="0"/>
              </a:rPr>
              <a:t>The Future of David’s Dynasty</a:t>
            </a:r>
          </a:p>
        </p:txBody>
      </p:sp>
      <p:pic>
        <p:nvPicPr>
          <p:cNvPr id="111620" name="Picture 9" descr="MPj04001420000[1]">
            <a:extLst>
              <a:ext uri="{FF2B5EF4-FFF2-40B4-BE49-F238E27FC236}">
                <a16:creationId xmlns:a16="http://schemas.microsoft.com/office/drawing/2014/main" id="{5FCCA8AF-7454-4B96-AFBE-AA311DEADA9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828800" y="228600"/>
            <a:ext cx="3124200" cy="2133600"/>
          </a:xfrm>
        </p:spPr>
      </p:pic>
      <p:sp>
        <p:nvSpPr>
          <p:cNvPr id="175114" name="Text Box 10">
            <a:extLst>
              <a:ext uri="{FF2B5EF4-FFF2-40B4-BE49-F238E27FC236}">
                <a16:creationId xmlns:a16="http://schemas.microsoft.com/office/drawing/2014/main" id="{24F78E8B-141F-4490-BB6F-1DA4D18193C4}"/>
              </a:ext>
            </a:extLst>
          </p:cNvPr>
          <p:cNvSpPr txBox="1">
            <a:spLocks noChangeArrowheads="1"/>
          </p:cNvSpPr>
          <p:nvPr/>
        </p:nvSpPr>
        <p:spPr bwMode="auto">
          <a:xfrm>
            <a:off x="705853" y="2550695"/>
            <a:ext cx="10876547"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FFFF99"/>
                </a:solidFill>
                <a:latin typeface="Lucida Sans Unicode" panose="020B0602030504020204" pitchFamily="34" charset="0"/>
              </a:rPr>
              <a:t>In spite of the coming judgment, Yahweh still promised a future for David’s dynasty.</a:t>
            </a:r>
          </a:p>
          <a:p>
            <a:pPr fontAlgn="base">
              <a:spcBef>
                <a:spcPct val="50000"/>
              </a:spcBef>
              <a:spcAft>
                <a:spcPct val="0"/>
              </a:spcAft>
            </a:pPr>
            <a:endParaRPr lang="en-US" altLang="en-US" sz="800" dirty="0">
              <a:solidFill>
                <a:srgbClr val="FFFF99"/>
              </a:solidFill>
              <a:latin typeface="Lucida Sans Unicode" panose="020B0602030504020204" pitchFamily="34" charset="0"/>
            </a:endParaRPr>
          </a:p>
          <a:p>
            <a:pPr fontAlgn="base">
              <a:spcBef>
                <a:spcPct val="0"/>
              </a:spcBef>
              <a:spcAft>
                <a:spcPct val="0"/>
              </a:spcAft>
              <a:buClr>
                <a:srgbClr val="FFFF99"/>
              </a:buClr>
              <a:buFont typeface="Wingdings" panose="05000000000000000000" pitchFamily="2" charset="2"/>
              <a:buChar char="§"/>
            </a:pPr>
            <a:r>
              <a:rPr lang="en-US" altLang="en-US" sz="2400" i="1" dirty="0">
                <a:solidFill>
                  <a:srgbClr val="FFFFFF"/>
                </a:solidFill>
                <a:latin typeface="Arial Narrow" panose="020B0606020202030204" pitchFamily="34" charset="0"/>
              </a:rPr>
              <a:t> Yahweh would regather the people of Judah and establish them in safety (Je. 23:3-4).</a:t>
            </a:r>
          </a:p>
          <a:p>
            <a:pPr fontAlgn="base">
              <a:spcBef>
                <a:spcPct val="0"/>
              </a:spcBef>
              <a:spcAft>
                <a:spcPct val="0"/>
              </a:spcAft>
              <a:buClr>
                <a:srgbClr val="FFFF99"/>
              </a:buClr>
            </a:pPr>
            <a:endParaRPr lang="en-US" altLang="en-US" sz="800" i="1" dirty="0">
              <a:solidFill>
                <a:srgbClr val="FFFFFF"/>
              </a:solidFill>
              <a:latin typeface="Arial Narrow" panose="020B0606020202030204" pitchFamily="34" charset="0"/>
            </a:endParaRPr>
          </a:p>
          <a:p>
            <a:pPr fontAlgn="base">
              <a:spcBef>
                <a:spcPct val="0"/>
              </a:spcBef>
              <a:spcAft>
                <a:spcPct val="0"/>
              </a:spcAft>
              <a:buClr>
                <a:srgbClr val="FFFF99"/>
              </a:buClr>
              <a:buFont typeface="Wingdings" panose="05000000000000000000" pitchFamily="2" charset="2"/>
              <a:buChar char="§"/>
            </a:pPr>
            <a:r>
              <a:rPr lang="en-US" altLang="en-US" sz="2400" i="1" dirty="0">
                <a:solidFill>
                  <a:srgbClr val="FFFFFF"/>
                </a:solidFill>
                <a:latin typeface="Arial Narrow" panose="020B0606020202030204" pitchFamily="34" charset="0"/>
              </a:rPr>
              <a:t> Using Isaiah’s metaphor (cf. Is. 11:1ff.), a righteous “Branch” would arise from David’s family (Je. 23:5-6).</a:t>
            </a:r>
          </a:p>
          <a:p>
            <a:pPr fontAlgn="base">
              <a:spcBef>
                <a:spcPct val="0"/>
              </a:spcBef>
              <a:spcAft>
                <a:spcPct val="0"/>
              </a:spcAft>
              <a:buClr>
                <a:srgbClr val="FFFF99"/>
              </a:buClr>
            </a:pPr>
            <a:endParaRPr lang="en-US" altLang="en-US" sz="800" i="1" dirty="0">
              <a:solidFill>
                <a:srgbClr val="FFFFFF"/>
              </a:solidFill>
              <a:latin typeface="Arial Narrow" panose="020B0606020202030204" pitchFamily="34" charset="0"/>
            </a:endParaRPr>
          </a:p>
          <a:p>
            <a:pPr fontAlgn="base">
              <a:spcBef>
                <a:spcPct val="0"/>
              </a:spcBef>
              <a:spcAft>
                <a:spcPct val="0"/>
              </a:spcAft>
              <a:buClr>
                <a:srgbClr val="FFFF99"/>
              </a:buClr>
              <a:buFont typeface="Wingdings" panose="05000000000000000000" pitchFamily="2" charset="2"/>
              <a:buChar char="§"/>
            </a:pPr>
            <a:r>
              <a:rPr lang="en-US" altLang="en-US" sz="2400" i="1" dirty="0">
                <a:solidFill>
                  <a:srgbClr val="FFFFFF"/>
                </a:solidFill>
                <a:latin typeface="Arial Narrow" panose="020B0606020202030204" pitchFamily="34" charset="0"/>
              </a:rPr>
              <a:t> In a second exodus, the scattered remnant would be brought back to their own land (Je. 23:7-8).</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5114">
                                            <p:txEl>
                                              <p:pRg st="2" end="2"/>
                                            </p:txEl>
                                          </p:spTgt>
                                        </p:tgtEl>
                                        <p:attrNameLst>
                                          <p:attrName>style.visibility</p:attrName>
                                        </p:attrNameLst>
                                      </p:cBhvr>
                                      <p:to>
                                        <p:strVal val="visible"/>
                                      </p:to>
                                    </p:set>
                                    <p:anim calcmode="lin" valueType="num">
                                      <p:cBhvr additive="base">
                                        <p:cTn id="7" dur="500" fill="hold"/>
                                        <p:tgtEl>
                                          <p:spTgt spid="17511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1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5114">
                                            <p:txEl>
                                              <p:pRg st="4" end="4"/>
                                            </p:txEl>
                                          </p:spTgt>
                                        </p:tgtEl>
                                        <p:attrNameLst>
                                          <p:attrName>style.visibility</p:attrName>
                                        </p:attrNameLst>
                                      </p:cBhvr>
                                      <p:to>
                                        <p:strVal val="visible"/>
                                      </p:to>
                                    </p:set>
                                    <p:anim calcmode="lin" valueType="num">
                                      <p:cBhvr additive="base">
                                        <p:cTn id="13" dur="500" fill="hold"/>
                                        <p:tgtEl>
                                          <p:spTgt spid="17511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1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5114">
                                            <p:txEl>
                                              <p:pRg st="6" end="6"/>
                                            </p:txEl>
                                          </p:spTgt>
                                        </p:tgtEl>
                                        <p:attrNameLst>
                                          <p:attrName>style.visibility</p:attrName>
                                        </p:attrNameLst>
                                      </p:cBhvr>
                                      <p:to>
                                        <p:strVal val="visible"/>
                                      </p:to>
                                    </p:set>
                                    <p:anim calcmode="lin" valueType="num">
                                      <p:cBhvr additive="base">
                                        <p:cTn id="19" dur="500" fill="hold"/>
                                        <p:tgtEl>
                                          <p:spTgt spid="17511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1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385011" y="513347"/>
            <a:ext cx="11373852" cy="6222415"/>
          </a:xfrm>
        </p:spPr>
        <p:txBody>
          <a:bodyPr/>
          <a:lstStyle/>
          <a:p>
            <a:pPr marL="0" indent="0" algn="ctr">
              <a:buNone/>
            </a:pPr>
            <a:r>
              <a:rPr lang="en-US" dirty="0">
                <a:solidFill>
                  <a:srgbClr val="FFFFCC"/>
                </a:solidFill>
              </a:rPr>
              <a:t>A Future Hope for David’s Dynasty</a:t>
            </a:r>
          </a:p>
          <a:p>
            <a:pPr marL="0" indent="0">
              <a:buNone/>
            </a:pPr>
            <a:endParaRPr lang="en-US" dirty="0">
              <a:solidFill>
                <a:srgbClr val="FFFFCC"/>
              </a:solidFill>
            </a:endParaRPr>
          </a:p>
          <a:p>
            <a:pPr marL="0" indent="0">
              <a:buNone/>
            </a:pPr>
            <a:r>
              <a:rPr lang="en-US" sz="2400" i="1" dirty="0">
                <a:solidFill>
                  <a:srgbClr val="FFCC66"/>
                </a:solidFill>
                <a:latin typeface="Calibri" panose="020F0502020204030204" pitchFamily="34" charset="0"/>
                <a:cs typeface="Calibri" panose="020F0502020204030204" pitchFamily="34" charset="0"/>
              </a:rPr>
              <a:t>“’The days are coming,’ declares Yahweh, ‘when I will raise up to David a righteous branch, a King who will reign wisely and do what is just and right in the land. In his days Judah will be saved and Israel will dwell in safety. This is the name by which he will be called: Yahweh-</a:t>
            </a:r>
            <a:r>
              <a:rPr lang="en-US" sz="2400" i="1" dirty="0" err="1">
                <a:solidFill>
                  <a:srgbClr val="FFCC66"/>
                </a:solidFill>
                <a:latin typeface="Calibri" panose="020F0502020204030204" pitchFamily="34" charset="0"/>
                <a:cs typeface="Calibri" panose="020F0502020204030204" pitchFamily="34" charset="0"/>
              </a:rPr>
              <a:t>Tsidkenu</a:t>
            </a:r>
            <a:r>
              <a:rPr lang="en-US" sz="2400" i="1" dirty="0">
                <a:solidFill>
                  <a:srgbClr val="FFCC66"/>
                </a:solidFill>
                <a:latin typeface="Calibri" panose="020F0502020204030204" pitchFamily="34" charset="0"/>
                <a:cs typeface="Calibri" panose="020F0502020204030204" pitchFamily="34" charset="0"/>
              </a:rPr>
              <a:t> [i.e., The L</a:t>
            </a:r>
            <a:r>
              <a:rPr lang="en-US" sz="2000" i="1" dirty="0">
                <a:solidFill>
                  <a:srgbClr val="FFCC66"/>
                </a:solidFill>
                <a:latin typeface="Calibri" panose="020F0502020204030204" pitchFamily="34" charset="0"/>
                <a:cs typeface="Calibri" panose="020F0502020204030204" pitchFamily="34" charset="0"/>
              </a:rPr>
              <a:t>ORD</a:t>
            </a:r>
            <a:r>
              <a:rPr lang="en-US" sz="2400" i="1" dirty="0">
                <a:solidFill>
                  <a:srgbClr val="FFCC66"/>
                </a:solidFill>
                <a:latin typeface="Calibri" panose="020F0502020204030204" pitchFamily="34" charset="0"/>
                <a:cs typeface="Calibri" panose="020F0502020204030204" pitchFamily="34" charset="0"/>
              </a:rPr>
              <a:t> our righteousness].’”</a:t>
            </a:r>
          </a:p>
          <a:p>
            <a:pPr marL="0" indent="0">
              <a:buNone/>
            </a:pPr>
            <a:r>
              <a:rPr lang="en-US" sz="2400" i="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23:5-6</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19378590"/>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Slide Number Placeholder 6">
            <a:extLst>
              <a:ext uri="{FF2B5EF4-FFF2-40B4-BE49-F238E27FC236}">
                <a16:creationId xmlns:a16="http://schemas.microsoft.com/office/drawing/2014/main" id="{CF3655E5-F630-46E1-AE27-4922B10E072D}"/>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7A7A03A4-5150-4378-A1C2-2B7BBB59F834}" type="slidenum">
              <a:rPr lang="en-US" altLang="en-US">
                <a:solidFill>
                  <a:srgbClr val="FFFFFF"/>
                </a:solidFill>
              </a:rPr>
              <a:pPr fontAlgn="base">
                <a:spcBef>
                  <a:spcPct val="0"/>
                </a:spcBef>
                <a:spcAft>
                  <a:spcPct val="0"/>
                </a:spcAft>
              </a:pPr>
              <a:t>87</a:t>
            </a:fld>
            <a:endParaRPr lang="en-US" altLang="en-US">
              <a:solidFill>
                <a:srgbClr val="FFFFFF"/>
              </a:solidFill>
            </a:endParaRPr>
          </a:p>
        </p:txBody>
      </p:sp>
      <p:sp>
        <p:nvSpPr>
          <p:cNvPr id="408578" name="Rectangle 2">
            <a:extLst>
              <a:ext uri="{FF2B5EF4-FFF2-40B4-BE49-F238E27FC236}">
                <a16:creationId xmlns:a16="http://schemas.microsoft.com/office/drawing/2014/main" id="{3516CB40-EBC8-44E0-B2AA-F8E00B71A533}"/>
              </a:ext>
            </a:extLst>
          </p:cNvPr>
          <p:cNvSpPr>
            <a:spLocks noGrp="1" noChangeArrowheads="1"/>
          </p:cNvSpPr>
          <p:nvPr>
            <p:ph type="title"/>
          </p:nvPr>
        </p:nvSpPr>
        <p:spPr>
          <a:xfrm>
            <a:off x="3733800" y="215317"/>
            <a:ext cx="7010400" cy="1447800"/>
          </a:xfrm>
        </p:spPr>
        <p:txBody>
          <a:bodyPr/>
          <a:lstStyle/>
          <a:p>
            <a:pPr eaLnBrk="1" hangingPunct="1">
              <a:defRPr/>
            </a:pPr>
            <a:r>
              <a:rPr lang="en-US" altLang="en-US" sz="7200" dirty="0">
                <a:solidFill>
                  <a:srgbClr val="FF3300"/>
                </a:solidFill>
                <a:latin typeface="Freestyle Script" panose="030804020302050B0404" pitchFamily="66" charset="0"/>
              </a:rPr>
              <a:t>The Paths into the Future</a:t>
            </a:r>
            <a:br>
              <a:rPr lang="en-US" altLang="en-US" sz="6000" dirty="0">
                <a:solidFill>
                  <a:srgbClr val="FF3300"/>
                </a:solidFill>
                <a:latin typeface="Freestyle Script" panose="030804020302050B0404" pitchFamily="66" charset="0"/>
              </a:rPr>
            </a:br>
            <a:r>
              <a:rPr lang="en-US" altLang="en-US" sz="2400" b="1" i="1" dirty="0">
                <a:solidFill>
                  <a:srgbClr val="FF3300"/>
                </a:solidFill>
              </a:rPr>
              <a:t>vis-à-vis the son of David</a:t>
            </a:r>
            <a:endParaRPr lang="en-US" altLang="en-US" sz="6000" b="1" dirty="0">
              <a:solidFill>
                <a:srgbClr val="FF3300"/>
              </a:solidFill>
              <a:latin typeface="Freestyle Script" panose="030804020302050B0404" pitchFamily="66" charset="0"/>
            </a:endParaRPr>
          </a:p>
        </p:txBody>
      </p:sp>
      <p:sp>
        <p:nvSpPr>
          <p:cNvPr id="408579" name="Rectangle 3">
            <a:extLst>
              <a:ext uri="{FF2B5EF4-FFF2-40B4-BE49-F238E27FC236}">
                <a16:creationId xmlns:a16="http://schemas.microsoft.com/office/drawing/2014/main" id="{E2BD950B-B611-4719-B0FD-1240F2029A4A}"/>
              </a:ext>
            </a:extLst>
          </p:cNvPr>
          <p:cNvSpPr>
            <a:spLocks noGrp="1" noChangeArrowheads="1"/>
          </p:cNvSpPr>
          <p:nvPr>
            <p:ph type="body" sz="half" idx="1"/>
          </p:nvPr>
        </p:nvSpPr>
        <p:spPr>
          <a:xfrm>
            <a:off x="465221" y="1987300"/>
            <a:ext cx="5478380" cy="4291263"/>
          </a:xfrm>
          <a:solidFill>
            <a:srgbClr val="000099"/>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dirty="0">
                <a:latin typeface="ReservoirGrunge" panose="020B0604020202020204" pitchFamily="2" charset="0"/>
              </a:rPr>
              <a:t>Christianity</a:t>
            </a:r>
          </a:p>
          <a:p>
            <a:pPr eaLnBrk="1" hangingPunct="1">
              <a:lnSpc>
                <a:spcPct val="90000"/>
              </a:lnSpc>
              <a:buFont typeface="Wingdings" panose="05000000000000000000" pitchFamily="2" charset="2"/>
              <a:buNone/>
              <a:defRPr/>
            </a:pPr>
            <a:r>
              <a:rPr lang="en-US" altLang="en-US" sz="2400" dirty="0">
                <a:solidFill>
                  <a:srgbClr val="FFFF00"/>
                </a:solidFill>
                <a:latin typeface="Eras Demi ITC" panose="020B0604020202020204" pitchFamily="34" charset="0"/>
              </a:rPr>
              <a:t>“Jesus Christ, raised from the dead, descended from David!” (2 </a:t>
            </a:r>
            <a:r>
              <a:rPr lang="en-US" altLang="en-US" sz="2400" dirty="0" err="1">
                <a:solidFill>
                  <a:srgbClr val="FFFF00"/>
                </a:solidFill>
                <a:latin typeface="Eras Demi ITC" panose="020B0604020202020204" pitchFamily="34" charset="0"/>
              </a:rPr>
              <a:t>Ti</a:t>
            </a:r>
            <a:r>
              <a:rPr lang="en-US" altLang="en-US" sz="2400" dirty="0">
                <a:solidFill>
                  <a:srgbClr val="FFFF00"/>
                </a:solidFill>
                <a:latin typeface="Eras Demi ITC" panose="020B0604020202020204" pitchFamily="34" charset="0"/>
              </a:rPr>
              <a:t>. 2:8)</a:t>
            </a:r>
          </a:p>
          <a:p>
            <a:pPr eaLnBrk="1" hangingPunct="1">
              <a:lnSpc>
                <a:spcPct val="90000"/>
              </a:lnSpc>
              <a:defRPr/>
            </a:pPr>
            <a:r>
              <a:rPr lang="en-US" altLang="en-US" sz="2400" i="1" dirty="0">
                <a:latin typeface="Arial Narrow" panose="020B0606020202030204" pitchFamily="34" charset="0"/>
              </a:rPr>
              <a:t>The genealogical record (Mt.1; Lk. 3)</a:t>
            </a:r>
          </a:p>
          <a:p>
            <a:pPr eaLnBrk="1" hangingPunct="1">
              <a:lnSpc>
                <a:spcPct val="90000"/>
              </a:lnSpc>
              <a:defRPr/>
            </a:pPr>
            <a:r>
              <a:rPr lang="en-US" altLang="en-US" sz="2400" i="1" dirty="0">
                <a:latin typeface="Arial Narrow" panose="020B0606020202030204" pitchFamily="34" charset="0"/>
              </a:rPr>
              <a:t>The apostolic preaching (Ac. 2:24-35; 13:32-38)</a:t>
            </a:r>
          </a:p>
          <a:p>
            <a:pPr eaLnBrk="1" hangingPunct="1">
              <a:lnSpc>
                <a:spcPct val="90000"/>
              </a:lnSpc>
              <a:defRPr/>
            </a:pPr>
            <a:r>
              <a:rPr lang="en-US" altLang="en-US" sz="2400" i="1" dirty="0">
                <a:latin typeface="Arial Narrow" panose="020B0606020202030204" pitchFamily="34" charset="0"/>
              </a:rPr>
              <a:t>The gospel to the nations (Ac. 15:15-18; Ro. 1:2-4)</a:t>
            </a:r>
          </a:p>
          <a:p>
            <a:pPr eaLnBrk="1" hangingPunct="1">
              <a:lnSpc>
                <a:spcPct val="90000"/>
              </a:lnSpc>
              <a:defRPr/>
            </a:pPr>
            <a:r>
              <a:rPr lang="en-US" altLang="en-US" sz="2400" i="1" dirty="0">
                <a:latin typeface="Arial Narrow" panose="020B0606020202030204" pitchFamily="34" charset="0"/>
              </a:rPr>
              <a:t>The eschatological hope (Rv. 3:7; 5:5; 22:16)</a:t>
            </a:r>
          </a:p>
        </p:txBody>
      </p:sp>
      <p:sp>
        <p:nvSpPr>
          <p:cNvPr id="408580" name="Rectangle 4">
            <a:extLst>
              <a:ext uri="{FF2B5EF4-FFF2-40B4-BE49-F238E27FC236}">
                <a16:creationId xmlns:a16="http://schemas.microsoft.com/office/drawing/2014/main" id="{41D5029D-F1DE-4EE0-A7A7-D71A32F29C3B}"/>
              </a:ext>
            </a:extLst>
          </p:cNvPr>
          <p:cNvSpPr>
            <a:spLocks noGrp="1" noChangeArrowheads="1"/>
          </p:cNvSpPr>
          <p:nvPr>
            <p:ph type="body" sz="half" idx="2"/>
          </p:nvPr>
        </p:nvSpPr>
        <p:spPr>
          <a:xfrm>
            <a:off x="6248401" y="1987299"/>
            <a:ext cx="5334000" cy="4291263"/>
          </a:xfrm>
          <a:solidFill>
            <a:srgbClr val="003300"/>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dirty="0">
                <a:latin typeface="ReservoirGrunge" panose="020B0604020202020204" pitchFamily="2" charset="0"/>
              </a:rPr>
              <a:t>Judaism</a:t>
            </a:r>
          </a:p>
          <a:p>
            <a:pPr eaLnBrk="1" hangingPunct="1">
              <a:lnSpc>
                <a:spcPct val="90000"/>
              </a:lnSpc>
              <a:buFont typeface="Wingdings" panose="05000000000000000000" pitchFamily="2" charset="2"/>
              <a:buNone/>
              <a:defRPr/>
            </a:pPr>
            <a:r>
              <a:rPr lang="en-US" altLang="en-US" sz="2400" dirty="0">
                <a:solidFill>
                  <a:srgbClr val="FFFF00"/>
                </a:solidFill>
                <a:latin typeface="Eras Demi ITC" panose="020B0604020202020204" pitchFamily="34" charset="0"/>
              </a:rPr>
              <a:t>The reality: no descendant of David ruled after the Babylonian exile</a:t>
            </a:r>
          </a:p>
          <a:p>
            <a:pPr eaLnBrk="1" hangingPunct="1">
              <a:lnSpc>
                <a:spcPct val="90000"/>
              </a:lnSpc>
              <a:defRPr/>
            </a:pPr>
            <a:r>
              <a:rPr lang="en-US" altLang="en-US" sz="2400" i="1" dirty="0">
                <a:latin typeface="Arial Narrow" panose="020B0606020202030204" pitchFamily="34" charset="0"/>
              </a:rPr>
              <a:t>The rabbis who compiled the Mishnah did not appeal to the Davidic promises or eschatology in any form.</a:t>
            </a:r>
          </a:p>
          <a:p>
            <a:pPr eaLnBrk="1" hangingPunct="1">
              <a:lnSpc>
                <a:spcPct val="90000"/>
              </a:lnSpc>
              <a:defRPr/>
            </a:pPr>
            <a:r>
              <a:rPr lang="en-US" altLang="en-US" sz="2400" i="1" dirty="0">
                <a:latin typeface="Arial Narrow" panose="020B0606020202030204" pitchFamily="34" charset="0"/>
              </a:rPr>
              <a:t>The later Talmud anticipates when Israel fully accepts God’s rule, the messiah will come.</a:t>
            </a:r>
          </a:p>
          <a:p>
            <a:pPr eaLnBrk="1" hangingPunct="1">
              <a:lnSpc>
                <a:spcPct val="90000"/>
              </a:lnSpc>
              <a:defRPr/>
            </a:pPr>
            <a:r>
              <a:rPr lang="en-US" altLang="en-US" sz="2400" i="1" dirty="0">
                <a:latin typeface="Arial Narrow" panose="020B0606020202030204" pitchFamily="34" charset="0"/>
              </a:rPr>
              <a:t>The ideal of the messiah is elevated above time and history or ignored altogether.</a:t>
            </a:r>
          </a:p>
        </p:txBody>
      </p:sp>
      <p:pic>
        <p:nvPicPr>
          <p:cNvPr id="112646" name="Picture 5" descr="MPj04001420000[1]">
            <a:extLst>
              <a:ext uri="{FF2B5EF4-FFF2-40B4-BE49-F238E27FC236}">
                <a16:creationId xmlns:a16="http://schemas.microsoft.com/office/drawing/2014/main" id="{E528508D-8595-4E8A-934C-EA3A3DC049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258180"/>
            <a:ext cx="2057400" cy="140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8579">
                                            <p:txEl>
                                              <p:pRg st="2" end="2"/>
                                            </p:txEl>
                                          </p:spTgt>
                                        </p:tgtEl>
                                        <p:attrNameLst>
                                          <p:attrName>style.visibility</p:attrName>
                                        </p:attrNameLst>
                                      </p:cBhvr>
                                      <p:to>
                                        <p:strVal val="visible"/>
                                      </p:to>
                                    </p:set>
                                    <p:anim calcmode="lin" valueType="num">
                                      <p:cBhvr additive="base">
                                        <p:cTn id="7" dur="500" fill="hold"/>
                                        <p:tgtEl>
                                          <p:spTgt spid="4085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8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8579">
                                            <p:txEl>
                                              <p:pRg st="3" end="3"/>
                                            </p:txEl>
                                          </p:spTgt>
                                        </p:tgtEl>
                                        <p:attrNameLst>
                                          <p:attrName>style.visibility</p:attrName>
                                        </p:attrNameLst>
                                      </p:cBhvr>
                                      <p:to>
                                        <p:strVal val="visible"/>
                                      </p:to>
                                    </p:set>
                                    <p:anim calcmode="lin" valueType="num">
                                      <p:cBhvr additive="base">
                                        <p:cTn id="13" dur="500" fill="hold"/>
                                        <p:tgtEl>
                                          <p:spTgt spid="40857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8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8579">
                                            <p:txEl>
                                              <p:pRg st="4" end="4"/>
                                            </p:txEl>
                                          </p:spTgt>
                                        </p:tgtEl>
                                        <p:attrNameLst>
                                          <p:attrName>style.visibility</p:attrName>
                                        </p:attrNameLst>
                                      </p:cBhvr>
                                      <p:to>
                                        <p:strVal val="visible"/>
                                      </p:to>
                                    </p:set>
                                    <p:anim calcmode="lin" valueType="num">
                                      <p:cBhvr additive="base">
                                        <p:cTn id="19" dur="500" fill="hold"/>
                                        <p:tgtEl>
                                          <p:spTgt spid="40857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8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08579">
                                            <p:txEl>
                                              <p:pRg st="5" end="5"/>
                                            </p:txEl>
                                          </p:spTgt>
                                        </p:tgtEl>
                                        <p:attrNameLst>
                                          <p:attrName>style.visibility</p:attrName>
                                        </p:attrNameLst>
                                      </p:cBhvr>
                                      <p:to>
                                        <p:strVal val="visible"/>
                                      </p:to>
                                    </p:set>
                                    <p:anim calcmode="lin" valueType="num">
                                      <p:cBhvr additive="base">
                                        <p:cTn id="25" dur="500" fill="hold"/>
                                        <p:tgtEl>
                                          <p:spTgt spid="40857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85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08580">
                                            <p:txEl>
                                              <p:pRg st="2" end="2"/>
                                            </p:txEl>
                                          </p:spTgt>
                                        </p:tgtEl>
                                        <p:attrNameLst>
                                          <p:attrName>style.visibility</p:attrName>
                                        </p:attrNameLst>
                                      </p:cBhvr>
                                      <p:to>
                                        <p:strVal val="visible"/>
                                      </p:to>
                                    </p:set>
                                    <p:anim calcmode="lin" valueType="num">
                                      <p:cBhvr additive="base">
                                        <p:cTn id="31" dur="500" fill="hold"/>
                                        <p:tgtEl>
                                          <p:spTgt spid="40858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85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08580">
                                            <p:txEl>
                                              <p:pRg st="3" end="3"/>
                                            </p:txEl>
                                          </p:spTgt>
                                        </p:tgtEl>
                                        <p:attrNameLst>
                                          <p:attrName>style.visibility</p:attrName>
                                        </p:attrNameLst>
                                      </p:cBhvr>
                                      <p:to>
                                        <p:strVal val="visible"/>
                                      </p:to>
                                    </p:set>
                                    <p:anim calcmode="lin" valueType="num">
                                      <p:cBhvr additive="base">
                                        <p:cTn id="37" dur="500" fill="hold"/>
                                        <p:tgtEl>
                                          <p:spTgt spid="408580">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858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408580">
                                            <p:txEl>
                                              <p:pRg st="4" end="4"/>
                                            </p:txEl>
                                          </p:spTgt>
                                        </p:tgtEl>
                                        <p:attrNameLst>
                                          <p:attrName>style.visibility</p:attrName>
                                        </p:attrNameLst>
                                      </p:cBhvr>
                                      <p:to>
                                        <p:strVal val="visible"/>
                                      </p:to>
                                    </p:set>
                                    <p:anim calcmode="lin" valueType="num">
                                      <p:cBhvr additive="base">
                                        <p:cTn id="43" dur="500" fill="hold"/>
                                        <p:tgtEl>
                                          <p:spTgt spid="408580">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858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2649315"/>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6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Can you see how the exile of Judah and the promises of restoration lay the foundation for the messianic hope?</a:t>
            </a:r>
          </a:p>
          <a:p>
            <a:pPr lvl="0"/>
            <a:endParaRPr lang="en-US" sz="800" i="1" dirty="0">
              <a:solidFill>
                <a:srgbClr val="0070C0"/>
              </a:solidFill>
              <a:latin typeface="Calibri" panose="020F0502020204030204" pitchFamily="34" charset="0"/>
              <a:cs typeface="Calibri" panose="020F0502020204030204" pitchFamily="34" charset="0"/>
            </a:endParaRPr>
          </a:p>
          <a:p>
            <a:pPr lvl="0"/>
            <a:endParaRPr lang="en-US" sz="800" dirty="0">
              <a:solidFill>
                <a:srgbClr val="0070C0"/>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2800" i="1" dirty="0">
                <a:solidFill>
                  <a:srgbClr val="0070C0"/>
                </a:solidFill>
                <a:latin typeface="Calibri" panose="020F0502020204030204" pitchFamily="34" charset="0"/>
                <a:cs typeface="Calibri" panose="020F0502020204030204" pitchFamily="34" charset="0"/>
              </a:rPr>
              <a:t>Can you also see why the New Testament begins with the genealogy of Jesus, the son of David (Mt. 1:1)?</a:t>
            </a:r>
            <a:endParaRPr lang="en-US" sz="28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851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 calcmode="lin" valueType="num">
                                      <p:cBhvr additive="base">
                                        <p:cTn id="1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42360" y="2397296"/>
            <a:ext cx="4757939" cy="2061729"/>
          </a:xfrm>
        </p:spPr>
        <p:txBody>
          <a:bodyPr>
            <a:normAutofit fontScale="90000"/>
          </a:bodyPr>
          <a:lstStyle/>
          <a:p>
            <a:r>
              <a:rPr lang="en-US" sz="5400" dirty="0">
                <a:solidFill>
                  <a:schemeClr val="tx1"/>
                </a:solidFill>
              </a:rPr>
              <a:t>LISTENING TO JEREMIAH</a:t>
            </a:r>
            <a:br>
              <a:rPr lang="en-US" sz="5400" dirty="0">
                <a:solidFill>
                  <a:schemeClr val="tx1"/>
                </a:solidFill>
              </a:rPr>
            </a:br>
            <a:r>
              <a:rPr lang="en-US" sz="5400" dirty="0">
                <a:solidFill>
                  <a:schemeClr val="tx1"/>
                </a:solidFill>
              </a:rPr>
              <a:t>7</a:t>
            </a:r>
          </a:p>
        </p:txBody>
      </p:sp>
    </p:spTree>
    <p:extLst>
      <p:ext uri="{BB962C8B-B14F-4D97-AF65-F5344CB8AC3E}">
        <p14:creationId xmlns:p14="http://schemas.microsoft.com/office/powerpoint/2010/main" val="47891445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1708AA-FB22-4EF8-8F08-79CD1C842C05}"/>
              </a:ext>
            </a:extLst>
          </p:cNvPr>
          <p:cNvSpPr>
            <a:spLocks noGrp="1"/>
          </p:cNvSpPr>
          <p:nvPr>
            <p:ph idx="1"/>
          </p:nvPr>
        </p:nvSpPr>
        <p:spPr>
          <a:xfrm>
            <a:off x="1166388" y="980491"/>
            <a:ext cx="10058400" cy="3849624"/>
          </a:xfrm>
        </p:spPr>
        <p:txBody>
          <a:bodyPr>
            <a:normAutofit fontScale="92500" lnSpcReduction="20000"/>
          </a:bodyPr>
          <a:lstStyle/>
          <a:p>
            <a:pPr marL="0" indent="0">
              <a:buNone/>
            </a:pPr>
            <a:r>
              <a:rPr lang="en-US" sz="3200" b="1" i="1" spc="-15" dirty="0">
                <a:solidFill>
                  <a:srgbClr val="C00000"/>
                </a:solidFill>
                <a:effectLst/>
                <a:latin typeface="Calibri" panose="020F0502020204030204" pitchFamily="34" charset="0"/>
                <a:ea typeface="Times New Roman" panose="02020603050405020304" pitchFamily="18" charset="0"/>
              </a:rPr>
              <a:t>This is the word that came to Jeremiah from Yahweh: “Listen to the terms of this covenant and tell them to the people…this is what Yahweh says, “Cursed is the man who does not obey the terms of this covenant.” I said, “Obey me and do everything I command you, and you will be my people, and I will be your God.” …but they did not listen or pay attention; instead, they followed the stubbornness of their evil hearts. Therefore, this is what Yahweh says, “I will bring on them a disaster they cannot escape” (Jer. 11:1-13).</a:t>
            </a:r>
            <a:endParaRPr lang="en-US" sz="3200" spc="-15" dirty="0">
              <a:solidFill>
                <a:srgbClr val="C00000"/>
              </a:solidFill>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5836648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Slide Number Placeholder 6">
            <a:extLst>
              <a:ext uri="{FF2B5EF4-FFF2-40B4-BE49-F238E27FC236}">
                <a16:creationId xmlns:a16="http://schemas.microsoft.com/office/drawing/2014/main" id="{807ACF8A-6FEC-4DE3-AE36-455DE15300AE}"/>
              </a:ext>
            </a:extLst>
          </p:cNvPr>
          <p:cNvSpPr>
            <a:spLocks noGrp="1"/>
          </p:cNvSpPr>
          <p:nvPr>
            <p:ph type="sldNum" sz="quarter" idx="12"/>
          </p:nvPr>
        </p:nvSpPr>
        <p:spPr>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93318CB2-E746-49CF-B98C-8CAA53D4724E}" type="slidenum">
              <a:rPr lang="en-US" altLang="en-US" sz="1200">
                <a:solidFill>
                  <a:srgbClr val="FFFFFF"/>
                </a:solidFill>
              </a:rPr>
              <a:pPr fontAlgn="base">
                <a:spcBef>
                  <a:spcPct val="0"/>
                </a:spcBef>
                <a:spcAft>
                  <a:spcPct val="0"/>
                </a:spcAft>
                <a:buClrTx/>
                <a:buSzTx/>
                <a:buNone/>
              </a:pPr>
              <a:t>90</a:t>
            </a:fld>
            <a:endParaRPr lang="en-US" altLang="en-US" sz="1200">
              <a:solidFill>
                <a:srgbClr val="FFFFFF"/>
              </a:solidFill>
            </a:endParaRPr>
          </a:p>
        </p:txBody>
      </p:sp>
      <p:sp>
        <p:nvSpPr>
          <p:cNvPr id="23554" name="Rectangle 2">
            <a:extLst>
              <a:ext uri="{FF2B5EF4-FFF2-40B4-BE49-F238E27FC236}">
                <a16:creationId xmlns:a16="http://schemas.microsoft.com/office/drawing/2014/main" id="{B9AEE946-66EC-411A-BE1C-E5D9B61CA7CF}"/>
              </a:ext>
            </a:extLst>
          </p:cNvPr>
          <p:cNvSpPr>
            <a:spLocks noGrp="1" noChangeArrowheads="1"/>
          </p:cNvSpPr>
          <p:nvPr>
            <p:ph type="title"/>
          </p:nvPr>
        </p:nvSpPr>
        <p:spPr>
          <a:xfrm>
            <a:off x="1981200" y="0"/>
            <a:ext cx="8229600" cy="1143000"/>
          </a:xfrm>
        </p:spPr>
        <p:txBody>
          <a:bodyPr/>
          <a:lstStyle/>
          <a:p>
            <a:pPr eaLnBrk="1" hangingPunct="1">
              <a:defRPr/>
            </a:pPr>
            <a:r>
              <a:rPr lang="en-US" altLang="en-US">
                <a:solidFill>
                  <a:srgbClr val="FFFF99"/>
                </a:solidFill>
              </a:rPr>
              <a:t>Balaam Inscription</a:t>
            </a:r>
          </a:p>
        </p:txBody>
      </p:sp>
      <p:sp>
        <p:nvSpPr>
          <p:cNvPr id="23555" name="Rectangle 3">
            <a:extLst>
              <a:ext uri="{FF2B5EF4-FFF2-40B4-BE49-F238E27FC236}">
                <a16:creationId xmlns:a16="http://schemas.microsoft.com/office/drawing/2014/main" id="{DCD04D35-FB67-4C7C-82E2-5BFC22720430}"/>
              </a:ext>
            </a:extLst>
          </p:cNvPr>
          <p:cNvSpPr>
            <a:spLocks noGrp="1" noChangeArrowheads="1"/>
          </p:cNvSpPr>
          <p:nvPr>
            <p:ph type="body" sz="half" idx="2"/>
          </p:nvPr>
        </p:nvSpPr>
        <p:spPr>
          <a:xfrm>
            <a:off x="6477000" y="1219200"/>
            <a:ext cx="3886200" cy="5334000"/>
          </a:xfrm>
        </p:spPr>
        <p:txBody>
          <a:bodyPr/>
          <a:lstStyle/>
          <a:p>
            <a:pPr eaLnBrk="1" hangingPunct="1">
              <a:lnSpc>
                <a:spcPct val="90000"/>
              </a:lnSpc>
              <a:buFont typeface="Wingdings" panose="05000000000000000000" pitchFamily="2" charset="2"/>
              <a:buNone/>
              <a:defRPr/>
            </a:pPr>
            <a:r>
              <a:rPr lang="en-US" altLang="en-US" sz="2000" dirty="0">
                <a:solidFill>
                  <a:srgbClr val="FFFF99"/>
                </a:solidFill>
                <a:latin typeface="Franklin Gothic Medium" panose="020B0603020102020204" pitchFamily="34" charset="0"/>
              </a:rPr>
              <a:t>A reference to “Balaam, son of </a:t>
            </a:r>
            <a:r>
              <a:rPr lang="en-US" altLang="en-US" sz="2000" dirty="0" err="1">
                <a:solidFill>
                  <a:srgbClr val="FFFF99"/>
                </a:solidFill>
                <a:latin typeface="Franklin Gothic Medium" panose="020B0603020102020204" pitchFamily="34" charset="0"/>
              </a:rPr>
              <a:t>Beor</a:t>
            </a:r>
            <a:r>
              <a:rPr lang="en-US" altLang="en-US" sz="2000" dirty="0">
                <a:solidFill>
                  <a:srgbClr val="FFFF99"/>
                </a:solidFill>
                <a:latin typeface="Franklin Gothic Medium" panose="020B0603020102020204" pitchFamily="34" charset="0"/>
              </a:rPr>
              <a:t>” was discovered at Deir </a:t>
            </a:r>
            <a:r>
              <a:rPr lang="en-US" altLang="en-US" sz="2000" dirty="0" err="1">
                <a:solidFill>
                  <a:srgbClr val="FFFF99"/>
                </a:solidFill>
                <a:latin typeface="Franklin Gothic Medium" panose="020B0603020102020204" pitchFamily="34" charset="0"/>
              </a:rPr>
              <a:t>Alla</a:t>
            </a:r>
            <a:r>
              <a:rPr lang="en-US" altLang="en-US" sz="2000" dirty="0">
                <a:solidFill>
                  <a:srgbClr val="FFFF99"/>
                </a:solidFill>
                <a:latin typeface="Franklin Gothic Medium" panose="020B0603020102020204" pitchFamily="34" charset="0"/>
              </a:rPr>
              <a:t> (biblical Succoth) in the </a:t>
            </a:r>
            <a:r>
              <a:rPr lang="en-US" altLang="en-US" sz="2000" dirty="0" err="1">
                <a:solidFill>
                  <a:srgbClr val="FFFF99"/>
                </a:solidFill>
                <a:latin typeface="Franklin Gothic Medium" panose="020B0603020102020204" pitchFamily="34" charset="0"/>
              </a:rPr>
              <a:t>transjordan</a:t>
            </a:r>
            <a:r>
              <a:rPr lang="en-US" altLang="en-US" sz="2000" dirty="0">
                <a:solidFill>
                  <a:srgbClr val="FFFF99"/>
                </a:solidFill>
                <a:latin typeface="Franklin Gothic Medium" panose="020B0603020102020204" pitchFamily="34" charset="0"/>
              </a:rPr>
              <a:t> in 1967 (probably from the mid-8</a:t>
            </a:r>
            <a:r>
              <a:rPr lang="en-US" altLang="en-US" sz="2000" baseline="30000" dirty="0">
                <a:solidFill>
                  <a:srgbClr val="FFFF99"/>
                </a:solidFill>
                <a:latin typeface="Franklin Gothic Medium" panose="020B0603020102020204" pitchFamily="34" charset="0"/>
              </a:rPr>
              <a:t>th</a:t>
            </a:r>
            <a:r>
              <a:rPr lang="en-US" altLang="en-US" sz="2000" dirty="0">
                <a:solidFill>
                  <a:srgbClr val="FFFF99"/>
                </a:solidFill>
                <a:latin typeface="Franklin Gothic Medium" panose="020B0603020102020204" pitchFamily="34" charset="0"/>
              </a:rPr>
              <a:t> century BC). It appears on a plastered wall and reads in part:</a:t>
            </a:r>
          </a:p>
          <a:p>
            <a:pPr eaLnBrk="1" hangingPunct="1">
              <a:lnSpc>
                <a:spcPct val="90000"/>
              </a:lnSpc>
              <a:buFont typeface="Wingdings" panose="05000000000000000000" pitchFamily="2" charset="2"/>
              <a:buNone/>
              <a:defRPr/>
            </a:pPr>
            <a:endParaRPr lang="en-US" altLang="en-US" sz="2000" dirty="0">
              <a:solidFill>
                <a:srgbClr val="FFFF99"/>
              </a:solidFill>
              <a:latin typeface="Franklin Gothic Medium" panose="020B0603020102020204" pitchFamily="34" charset="0"/>
            </a:endParaRP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“Inscription of [Ba]</a:t>
            </a:r>
            <a:r>
              <a:rPr lang="en-US" altLang="en-US" sz="2000" i="1" dirty="0" err="1">
                <a:latin typeface="Arial Narrow" panose="020B0606020202030204" pitchFamily="34" charset="0"/>
              </a:rPr>
              <a:t>laam</a:t>
            </a:r>
            <a:r>
              <a:rPr lang="en-US" altLang="en-US" sz="2000" i="1" dirty="0">
                <a:latin typeface="Arial Narrow" panose="020B0606020202030204" pitchFamily="34" charset="0"/>
              </a:rPr>
              <a:t> [son of </a:t>
            </a:r>
            <a:r>
              <a:rPr lang="en-US" altLang="en-US" sz="2000" i="1" dirty="0" err="1">
                <a:latin typeface="Arial Narrow" panose="020B0606020202030204" pitchFamily="34" charset="0"/>
              </a:rPr>
              <a:t>Beo</a:t>
            </a:r>
            <a:r>
              <a:rPr lang="en-US" altLang="en-US" sz="2000" i="1" dirty="0">
                <a:latin typeface="Arial Narrow" panose="020B0606020202030204" pitchFamily="34" charset="0"/>
              </a:rPr>
              <a:t>]r, the man who was a seer of the gods. Lo, the gods came to him at night and [spoke to] him.</a:t>
            </a:r>
          </a:p>
          <a:p>
            <a:pPr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“…And the </a:t>
            </a:r>
            <a:r>
              <a:rPr lang="en-US" altLang="en-US" sz="2000" i="1" dirty="0" err="1">
                <a:latin typeface="Arial Narrow" panose="020B0606020202030204" pitchFamily="34" charset="0"/>
              </a:rPr>
              <a:t>Mighties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Shaddayin</a:t>
            </a:r>
            <a:r>
              <a:rPr lang="en-US" altLang="en-US" sz="2000" i="1" dirty="0">
                <a:latin typeface="Arial Narrow" panose="020B0606020202030204" pitchFamily="34" charset="0"/>
              </a:rPr>
              <a:t>, plural of </a:t>
            </a:r>
            <a:r>
              <a:rPr lang="en-US" altLang="en-US" sz="2000" i="1" dirty="0" err="1">
                <a:latin typeface="Arial Narrow" panose="020B0606020202030204" pitchFamily="34" charset="0"/>
              </a:rPr>
              <a:t>Shadday</a:t>
            </a:r>
            <a:r>
              <a:rPr lang="en-US" altLang="en-US" sz="2000" i="1" dirty="0">
                <a:latin typeface="Arial Narrow" panose="020B0606020202030204" pitchFamily="34" charset="0"/>
              </a:rPr>
              <a:t>] have fixed a date, and they said to Sha[ma]</a:t>
            </a:r>
            <a:r>
              <a:rPr lang="en-US" altLang="en-US" sz="2000" i="1" dirty="0" err="1">
                <a:latin typeface="Arial Narrow" panose="020B0606020202030204" pitchFamily="34" charset="0"/>
              </a:rPr>
              <a:t>sh</a:t>
            </a:r>
            <a:r>
              <a:rPr lang="en-US" altLang="en-US" sz="2000" i="1" dirty="0">
                <a:latin typeface="Arial Narrow" panose="020B0606020202030204" pitchFamily="34" charset="0"/>
              </a:rPr>
              <a:t> [the sun]: Sew shut the skies with your cloud! There, let there be darkness and no shining…”</a:t>
            </a:r>
          </a:p>
        </p:txBody>
      </p:sp>
      <p:pic>
        <p:nvPicPr>
          <p:cNvPr id="7173" name="Picture 4" descr="_DSC0044 (Changed)">
            <a:extLst>
              <a:ext uri="{FF2B5EF4-FFF2-40B4-BE49-F238E27FC236}">
                <a16:creationId xmlns:a16="http://schemas.microsoft.com/office/drawing/2014/main" id="{988C8E0A-C7D5-4A32-868D-71E3154FD7CB}"/>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800226" y="1143000"/>
            <a:ext cx="4340225"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946484" y="507416"/>
            <a:ext cx="10635916" cy="6037931"/>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“These are the terms of the covenant…  Make sure there is no man or woman among you today whose heart turns away from Yahweh your God to go and worship the gods of those nations…</a:t>
            </a: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When such a person hears the words of this oath, he invokes a blessing on himself and therefore thinks, ‘I will be safe, even though I persist in going my own way.’ This will bring disaster on the watered land as well as the dry…</a:t>
            </a: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The whole land will be a burning waste of salt and sulfur—nothing planted, nothing sprouting, no vegetation growing on it.</a:t>
            </a: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All the nations will ask: ‘Why has Yahweh done this to this land? Why this fierce, burning anger?’ And the answer will be: ‘It is because this people abandoned the covenant of Yahweh… Therefore Yahweh’s anger burned against this land…’”</a:t>
            </a:r>
            <a:r>
              <a:rPr lang="en-US" sz="2400" i="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						Deut. 29:1, 18, 23-27</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934399414"/>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2149642" y="368968"/>
            <a:ext cx="9633284" cy="5975684"/>
          </a:xfrm>
        </p:spPr>
        <p:txBody>
          <a:bodyPr/>
          <a:lstStyle/>
          <a:p>
            <a:pPr marL="0" indent="0" algn="ctr">
              <a:buNone/>
            </a:pPr>
            <a:endParaRPr lang="en-US" dirty="0">
              <a:solidFill>
                <a:srgbClr val="FFFFCC"/>
              </a:solidFill>
            </a:endParaRPr>
          </a:p>
          <a:p>
            <a:pPr marL="0" indent="0">
              <a:buNone/>
            </a:pPr>
            <a:r>
              <a:rPr lang="en-US" sz="2400" i="1" dirty="0">
                <a:solidFill>
                  <a:srgbClr val="FFCC66"/>
                </a:solidFill>
                <a:latin typeface="Calibri" panose="020F0502020204030204" pitchFamily="34" charset="0"/>
                <a:cs typeface="Calibri" panose="020F0502020204030204" pitchFamily="34" charset="0"/>
              </a:rPr>
              <a:t>“Judah mourns,</a:t>
            </a:r>
          </a:p>
          <a:p>
            <a:pPr marL="0" indent="0">
              <a:buNone/>
            </a:pPr>
            <a:r>
              <a:rPr lang="en-US" sz="2400" i="1" dirty="0">
                <a:solidFill>
                  <a:srgbClr val="FFCC66"/>
                </a:solidFill>
                <a:latin typeface="Calibri" panose="020F0502020204030204" pitchFamily="34" charset="0"/>
                <a:cs typeface="Calibri" panose="020F0502020204030204" pitchFamily="34" charset="0"/>
              </a:rPr>
              <a:t>	her cities languish;</a:t>
            </a:r>
          </a:p>
          <a:p>
            <a:pPr marL="0" indent="0">
              <a:buNone/>
            </a:pPr>
            <a:r>
              <a:rPr lang="en-US" sz="2400" i="1" dirty="0">
                <a:solidFill>
                  <a:srgbClr val="FFCC66"/>
                </a:solidFill>
                <a:latin typeface="Calibri" panose="020F0502020204030204" pitchFamily="34" charset="0"/>
                <a:cs typeface="Calibri" panose="020F0502020204030204" pitchFamily="34" charset="0"/>
              </a:rPr>
              <a:t>They wail for the land,</a:t>
            </a:r>
          </a:p>
          <a:p>
            <a:pPr marL="0" indent="0">
              <a:buNone/>
            </a:pPr>
            <a:r>
              <a:rPr lang="en-US" sz="2400" i="1" dirty="0">
                <a:solidFill>
                  <a:srgbClr val="FFCC66"/>
                </a:solidFill>
                <a:latin typeface="Calibri" panose="020F0502020204030204" pitchFamily="34" charset="0"/>
                <a:cs typeface="Calibri" panose="020F0502020204030204" pitchFamily="34" charset="0"/>
              </a:rPr>
              <a:t>	and a cry goes up from Jerusalem.</a:t>
            </a:r>
          </a:p>
          <a:p>
            <a:pPr marL="0" indent="0">
              <a:buNone/>
            </a:pPr>
            <a:r>
              <a:rPr lang="en-US" sz="2400" i="1" dirty="0">
                <a:solidFill>
                  <a:srgbClr val="FFCC66"/>
                </a:solidFill>
                <a:latin typeface="Calibri" panose="020F0502020204030204" pitchFamily="34" charset="0"/>
                <a:cs typeface="Calibri" panose="020F0502020204030204" pitchFamily="34" charset="0"/>
              </a:rPr>
              <a:t>The nobles send their servants for water;</a:t>
            </a:r>
          </a:p>
          <a:p>
            <a:pPr marL="0" indent="0">
              <a:buNone/>
            </a:pPr>
            <a:r>
              <a:rPr lang="en-US" sz="2400" i="1" dirty="0">
                <a:solidFill>
                  <a:srgbClr val="FFCC66"/>
                </a:solidFill>
                <a:latin typeface="Calibri" panose="020F0502020204030204" pitchFamily="34" charset="0"/>
                <a:cs typeface="Calibri" panose="020F0502020204030204" pitchFamily="34" charset="0"/>
              </a:rPr>
              <a:t>	they go to the cisterns but find no water.</a:t>
            </a:r>
          </a:p>
          <a:p>
            <a:pPr marL="0" indent="0">
              <a:buNone/>
            </a:pPr>
            <a:r>
              <a:rPr lang="en-US" sz="2400" i="1" dirty="0">
                <a:solidFill>
                  <a:srgbClr val="FFCC66"/>
                </a:solidFill>
                <a:latin typeface="Calibri" panose="020F0502020204030204" pitchFamily="34" charset="0"/>
                <a:cs typeface="Calibri" panose="020F0502020204030204" pitchFamily="34" charset="0"/>
              </a:rPr>
              <a:t>They return with their jars unfilled,</a:t>
            </a:r>
          </a:p>
          <a:p>
            <a:pPr marL="0" indent="0">
              <a:buNone/>
            </a:pPr>
            <a:r>
              <a:rPr lang="en-US" sz="2400" i="1" dirty="0">
                <a:solidFill>
                  <a:srgbClr val="FFCC66"/>
                </a:solidFill>
                <a:latin typeface="Calibri" panose="020F0502020204030204" pitchFamily="34" charset="0"/>
                <a:cs typeface="Calibri" panose="020F0502020204030204" pitchFamily="34" charset="0"/>
              </a:rPr>
              <a:t>	dismayed and despairing, they cover their heads;</a:t>
            </a:r>
          </a:p>
          <a:p>
            <a:pPr marL="0" indent="0">
              <a:buNone/>
            </a:pPr>
            <a:r>
              <a:rPr lang="en-US" sz="2400" i="1" dirty="0">
                <a:solidFill>
                  <a:srgbClr val="FFCC66"/>
                </a:solidFill>
                <a:latin typeface="Calibri" panose="020F0502020204030204" pitchFamily="34" charset="0"/>
                <a:cs typeface="Calibri" panose="020F0502020204030204" pitchFamily="34" charset="0"/>
              </a:rPr>
              <a:t>The ground is cracked,</a:t>
            </a:r>
          </a:p>
          <a:p>
            <a:pPr marL="0" indent="0">
              <a:buNone/>
            </a:pPr>
            <a:r>
              <a:rPr lang="en-US" sz="2400" i="1" dirty="0">
                <a:solidFill>
                  <a:srgbClr val="FFCC66"/>
                </a:solidFill>
                <a:latin typeface="Calibri" panose="020F0502020204030204" pitchFamily="34" charset="0"/>
                <a:cs typeface="Calibri" panose="020F0502020204030204" pitchFamily="34" charset="0"/>
              </a:rPr>
              <a:t>	because there is no rain in the land;</a:t>
            </a:r>
          </a:p>
          <a:p>
            <a:pPr marL="0" indent="0">
              <a:buNone/>
            </a:pPr>
            <a:r>
              <a:rPr lang="en-US" sz="2400" i="1" dirty="0">
                <a:solidFill>
                  <a:srgbClr val="FFCC66"/>
                </a:solidFill>
                <a:latin typeface="Calibri" panose="020F0502020204030204" pitchFamily="34" charset="0"/>
                <a:cs typeface="Calibri" panose="020F0502020204030204" pitchFamily="34" charset="0"/>
              </a:rPr>
              <a:t>The farmers are dismayed and cover their heads.”</a:t>
            </a:r>
          </a:p>
          <a:p>
            <a:pPr marL="0" indent="0">
              <a:buNone/>
            </a:pPr>
            <a:r>
              <a:rPr lang="en-US" sz="2400" i="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Jer. 14:2-4</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1216204531"/>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6">
            <a:extLst>
              <a:ext uri="{FF2B5EF4-FFF2-40B4-BE49-F238E27FC236}">
                <a16:creationId xmlns:a16="http://schemas.microsoft.com/office/drawing/2014/main" id="{27AFA2B5-ADD9-42F4-8A56-3B5F96A03396}"/>
              </a:ext>
            </a:extLst>
          </p:cNvPr>
          <p:cNvSpPr>
            <a:spLocks noGrp="1" noChangeArrowheads="1"/>
          </p:cNvSpPr>
          <p:nvPr>
            <p:ph type="title"/>
          </p:nvPr>
        </p:nvSpPr>
        <p:spPr>
          <a:xfrm>
            <a:off x="1981200" y="228600"/>
            <a:ext cx="4267200" cy="762000"/>
          </a:xfrm>
        </p:spPr>
        <p:txBody>
          <a:bodyPr/>
          <a:lstStyle/>
          <a:p>
            <a:pPr eaLnBrk="1" hangingPunct="1"/>
            <a:r>
              <a:rPr lang="en-US" altLang="en-US" sz="4000">
                <a:latin typeface="Eras Demi ITC" panose="020B0805030504020804" pitchFamily="34" charset="0"/>
              </a:rPr>
              <a:t>Bull-riding Deity</a:t>
            </a:r>
          </a:p>
        </p:txBody>
      </p:sp>
      <p:sp>
        <p:nvSpPr>
          <p:cNvPr id="167939" name="Rectangle 7">
            <a:extLst>
              <a:ext uri="{FF2B5EF4-FFF2-40B4-BE49-F238E27FC236}">
                <a16:creationId xmlns:a16="http://schemas.microsoft.com/office/drawing/2014/main" id="{80C8F730-2320-4B94-AEC1-61AEBAAB8452}"/>
              </a:ext>
            </a:extLst>
          </p:cNvPr>
          <p:cNvSpPr>
            <a:spLocks noGrp="1" noChangeArrowheads="1"/>
          </p:cNvSpPr>
          <p:nvPr>
            <p:ph type="body" sz="half" idx="1"/>
          </p:nvPr>
        </p:nvSpPr>
        <p:spPr>
          <a:xfrm>
            <a:off x="1676400" y="1143000"/>
            <a:ext cx="4800600" cy="4535905"/>
          </a:xfrm>
        </p:spPr>
        <p:txBody>
          <a:bodyPr/>
          <a:lstStyle/>
          <a:p>
            <a:pPr algn="r" eaLnBrk="1" hangingPunct="1">
              <a:lnSpc>
                <a:spcPct val="90000"/>
              </a:lnSpc>
              <a:buFont typeface="Wingdings" panose="05000000000000000000" pitchFamily="2" charset="2"/>
              <a:buNone/>
            </a:pPr>
            <a:r>
              <a:rPr lang="en-US" altLang="en-US" sz="2400" dirty="0">
                <a:latin typeface="Arial" panose="020B0604020202020204" pitchFamily="34" charset="0"/>
              </a:rPr>
              <a:t>This 4.5’ bas-relief of an ancient deity strikes the pose of the bull-rider, a stereotypical icon of the gods from the Hittites to the Mesopotamians to the Canaanites. He brandishes thunderbolts in his right hand, a symbol of his control over the sky and rain.</a:t>
            </a:r>
          </a:p>
          <a:p>
            <a:pPr algn="r" eaLnBrk="1" hangingPunct="1">
              <a:lnSpc>
                <a:spcPct val="90000"/>
              </a:lnSpc>
              <a:buFont typeface="Wingdings" panose="05000000000000000000" pitchFamily="2" charset="2"/>
              <a:buNone/>
            </a:pPr>
            <a:endParaRPr lang="en-US" altLang="en-US" sz="800" dirty="0">
              <a:latin typeface="Arial" panose="020B0604020202020204" pitchFamily="34" charset="0"/>
            </a:endParaRPr>
          </a:p>
          <a:p>
            <a:pPr algn="r" eaLnBrk="1" hangingPunct="1">
              <a:lnSpc>
                <a:spcPct val="90000"/>
              </a:lnSpc>
              <a:buFont typeface="Wingdings" panose="05000000000000000000" pitchFamily="2" charset="2"/>
              <a:buNone/>
            </a:pPr>
            <a:r>
              <a:rPr lang="en-US" altLang="en-US" sz="2400" dirty="0">
                <a:latin typeface="Arial" panose="020B0604020202020204" pitchFamily="34" charset="0"/>
              </a:rPr>
              <a:t>As </a:t>
            </a:r>
            <a:r>
              <a:rPr lang="en-US" altLang="en-US" sz="2400" dirty="0" err="1">
                <a:latin typeface="Arial" panose="020B0604020202020204" pitchFamily="34" charset="0"/>
              </a:rPr>
              <a:t>Ba’al</a:t>
            </a:r>
            <a:r>
              <a:rPr lang="en-US" altLang="en-US" sz="2400" dirty="0">
                <a:latin typeface="Arial" panose="020B0604020202020204" pitchFamily="34" charset="0"/>
              </a:rPr>
              <a:t> (= Master), he is the chief god in the Canaanite fertility cult.</a:t>
            </a:r>
          </a:p>
        </p:txBody>
      </p:sp>
      <p:pic>
        <p:nvPicPr>
          <p:cNvPr id="167940" name="Picture 9" descr="MAS116">
            <a:extLst>
              <a:ext uri="{FF2B5EF4-FFF2-40B4-BE49-F238E27FC236}">
                <a16:creationId xmlns:a16="http://schemas.microsoft.com/office/drawing/2014/main" id="{4AF1C095-3E17-4B33-8C03-7685E55484B7}"/>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692900" y="0"/>
            <a:ext cx="3975100" cy="6858000"/>
          </a:xfrm>
          <a:noFill/>
          <a:extLst>
            <a:ext uri="{909E8E84-426E-40DD-AFC4-6F175D3DCCD1}">
              <a14:hiddenFill xmlns:a14="http://schemas.microsoft.com/office/drawing/2010/main">
                <a:solidFill>
                  <a:srgbClr val="FFFFFF"/>
                </a:solidFill>
              </a14:hiddenFill>
            </a:ext>
          </a:extLst>
        </p:spPr>
      </p:pic>
      <p:sp>
        <p:nvSpPr>
          <p:cNvPr id="167941" name="Text Box 10">
            <a:extLst>
              <a:ext uri="{FF2B5EF4-FFF2-40B4-BE49-F238E27FC236}">
                <a16:creationId xmlns:a16="http://schemas.microsoft.com/office/drawing/2014/main" id="{8F6A7554-1834-473C-A3AD-C7E37693CAEA}"/>
              </a:ext>
            </a:extLst>
          </p:cNvPr>
          <p:cNvSpPr txBox="1">
            <a:spLocks noChangeArrowheads="1"/>
          </p:cNvSpPr>
          <p:nvPr/>
        </p:nvSpPr>
        <p:spPr bwMode="auto">
          <a:xfrm>
            <a:off x="3962400" y="5831305"/>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r" fontAlgn="base">
              <a:spcBef>
                <a:spcPct val="50000"/>
              </a:spcBef>
              <a:spcAft>
                <a:spcPct val="0"/>
              </a:spcAft>
            </a:pPr>
            <a:r>
              <a:rPr lang="en-US" altLang="en-US" dirty="0">
                <a:solidFill>
                  <a:srgbClr val="000000"/>
                </a:solidFill>
              </a:rPr>
              <a:t>The Louvre, Paris</a:t>
            </a:r>
          </a:p>
        </p:txBody>
      </p:sp>
    </p:spTree>
  </p:cSld>
  <p:clrMapOvr>
    <a:masterClrMapping/>
  </p:clrMapOvr>
  <p:transition spd="med">
    <p:zoom dir="in"/>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Slide Number Placeholder 6">
            <a:extLst>
              <a:ext uri="{FF2B5EF4-FFF2-40B4-BE49-F238E27FC236}">
                <a16:creationId xmlns:a16="http://schemas.microsoft.com/office/drawing/2014/main" id="{807ACF8A-6FEC-4DE3-AE36-455DE15300AE}"/>
              </a:ext>
            </a:extLst>
          </p:cNvPr>
          <p:cNvSpPr>
            <a:spLocks noGrp="1"/>
          </p:cNvSpPr>
          <p:nvPr>
            <p:ph type="sldNum" sz="quarter" idx="12"/>
          </p:nvPr>
        </p:nvSpPr>
        <p:spPr>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3318CB2-E746-49CF-B98C-8CAA53D4724E}"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94</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3555" name="Rectangle 3">
            <a:extLst>
              <a:ext uri="{FF2B5EF4-FFF2-40B4-BE49-F238E27FC236}">
                <a16:creationId xmlns:a16="http://schemas.microsoft.com/office/drawing/2014/main" id="{DCD04D35-FB67-4C7C-82E2-5BFC22720430}"/>
              </a:ext>
            </a:extLst>
          </p:cNvPr>
          <p:cNvSpPr>
            <a:spLocks noGrp="1" noChangeArrowheads="1"/>
          </p:cNvSpPr>
          <p:nvPr>
            <p:ph type="body" sz="half" idx="2"/>
          </p:nvPr>
        </p:nvSpPr>
        <p:spPr>
          <a:xfrm>
            <a:off x="9897978" y="724944"/>
            <a:ext cx="2156995" cy="5701047"/>
          </a:xfrm>
        </p:spPr>
        <p:txBody>
          <a:bodyPr/>
          <a:lstStyle/>
          <a:p>
            <a:pPr marL="0" marR="0" indent="0">
              <a:spcBef>
                <a:spcPts val="0"/>
              </a:spcBef>
              <a:spcAft>
                <a:spcPts val="0"/>
              </a:spcAft>
              <a:buNone/>
            </a:pPr>
            <a:r>
              <a:rPr lang="en-US" sz="2000" dirty="0">
                <a:effectLst/>
                <a:latin typeface="Tahoma" panose="020B0604030504040204" pitchFamily="34" charset="0"/>
                <a:ea typeface="Tahoma" panose="020B0604030504040204" pitchFamily="34" charset="0"/>
                <a:cs typeface="Tahoma" panose="020B0604030504040204" pitchFamily="34" charset="0"/>
              </a:rPr>
              <a:t>Jerusalem from the southeast, over 2600’ above sea level. The region’s relative barrenness results from the combination of a sharp drop in rainfall east of the central hill range and the nature of the bedrock. Drought was a constant threat to farming.</a:t>
            </a:r>
            <a:endParaRPr lang="en-US" altLang="en-US" sz="2000" i="1" dirty="0">
              <a:latin typeface="Tahoma" panose="020B0604030504040204" pitchFamily="34" charset="0"/>
              <a:ea typeface="Tahoma" panose="020B0604030504040204" pitchFamily="34" charset="0"/>
              <a:cs typeface="Tahoma" panose="020B0604030504040204" pitchFamily="34" charset="0"/>
            </a:endParaRPr>
          </a:p>
        </p:txBody>
      </p:sp>
      <p:pic>
        <p:nvPicPr>
          <p:cNvPr id="4" name="Content Placeholder 3">
            <a:extLst>
              <a:ext uri="{FF2B5EF4-FFF2-40B4-BE49-F238E27FC236}">
                <a16:creationId xmlns:a16="http://schemas.microsoft.com/office/drawing/2014/main" id="{18DD59D9-72D1-4B79-8B4F-5ED9856830F8}"/>
              </a:ext>
            </a:extLst>
          </p:cNvPr>
          <p:cNvPicPr>
            <a:picLocks noGrp="1" noChangeAspect="1"/>
          </p:cNvPicPr>
          <p:nvPr>
            <p:ph sz="half"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359901"/>
            <a:ext cx="9625264" cy="6156494"/>
          </a:xfrm>
        </p:spPr>
      </p:pic>
    </p:spTree>
    <p:extLst>
      <p:ext uri="{BB962C8B-B14F-4D97-AF65-F5344CB8AC3E}">
        <p14:creationId xmlns:p14="http://schemas.microsoft.com/office/powerpoint/2010/main" val="3213751402"/>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Slide Number Placeholder 6">
            <a:extLst>
              <a:ext uri="{FF2B5EF4-FFF2-40B4-BE49-F238E27FC236}">
                <a16:creationId xmlns:a16="http://schemas.microsoft.com/office/drawing/2014/main" id="{807ACF8A-6FEC-4DE3-AE36-455DE15300AE}"/>
              </a:ext>
            </a:extLst>
          </p:cNvPr>
          <p:cNvSpPr>
            <a:spLocks noGrp="1"/>
          </p:cNvSpPr>
          <p:nvPr>
            <p:ph type="sldNum" sz="quarter" idx="12"/>
          </p:nvPr>
        </p:nvSpPr>
        <p:spPr>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3318CB2-E746-49CF-B98C-8CAA53D4724E}"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95</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3555" name="Rectangle 3">
            <a:extLst>
              <a:ext uri="{FF2B5EF4-FFF2-40B4-BE49-F238E27FC236}">
                <a16:creationId xmlns:a16="http://schemas.microsoft.com/office/drawing/2014/main" id="{DCD04D35-FB67-4C7C-82E2-5BFC22720430}"/>
              </a:ext>
            </a:extLst>
          </p:cNvPr>
          <p:cNvSpPr>
            <a:spLocks noGrp="1" noChangeArrowheads="1"/>
          </p:cNvSpPr>
          <p:nvPr>
            <p:ph type="body" sz="half" idx="2"/>
          </p:nvPr>
        </p:nvSpPr>
        <p:spPr>
          <a:xfrm>
            <a:off x="898357" y="1427749"/>
            <a:ext cx="3818022" cy="4235116"/>
          </a:xfrm>
        </p:spPr>
        <p:txBody>
          <a:bodyPr/>
          <a:lstStyle/>
          <a:p>
            <a:pPr marL="0" marR="0" indent="0">
              <a:buNone/>
            </a:pPr>
            <a:r>
              <a:rPr lang="en-US" sz="1800" dirty="0">
                <a:effectLst/>
                <a:latin typeface="Tahoma" panose="020B0604030504040204" pitchFamily="34" charset="0"/>
                <a:ea typeface="Tahoma" panose="020B0604030504040204" pitchFamily="34" charset="0"/>
                <a:cs typeface="Tahoma" panose="020B0604030504040204" pitchFamily="34" charset="0"/>
              </a:rPr>
              <a:t>The wilderness of Judah is slashed by </a:t>
            </a:r>
            <a:r>
              <a:rPr lang="en-US" sz="1800" i="1" dirty="0">
                <a:effectLst/>
                <a:latin typeface="Tahoma" panose="020B0604030504040204" pitchFamily="34" charset="0"/>
                <a:ea typeface="Tahoma" panose="020B0604030504040204" pitchFamily="34" charset="0"/>
                <a:cs typeface="Tahoma" panose="020B0604030504040204" pitchFamily="34" charset="0"/>
              </a:rPr>
              <a:t>wadis</a:t>
            </a:r>
            <a:r>
              <a:rPr lang="en-US" sz="1800" dirty="0">
                <a:effectLst/>
                <a:latin typeface="Tahoma" panose="020B0604030504040204" pitchFamily="34" charset="0"/>
                <a:ea typeface="Tahoma" panose="020B0604030504040204" pitchFamily="34" charset="0"/>
                <a:cs typeface="Tahoma" panose="020B0604030504040204" pitchFamily="34" charset="0"/>
              </a:rPr>
              <a:t> (deep ravines or arroyos), which become temporary stream beds after the brief winter rains. Vegetation clusters along the wadi banks. The Bedouin come here to find water and forage for their flocks.</a:t>
            </a:r>
          </a:p>
          <a:p>
            <a:pPr marL="0" marR="0" indent="0">
              <a:spcBef>
                <a:spcPts val="0"/>
              </a:spcBef>
              <a:spcAft>
                <a:spcPts val="0"/>
              </a:spcAft>
              <a:buNone/>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Scenes such as this are characteristic of the wilderness regions along the east and west sides of the Jordan Valley and the Dead Sea.</a:t>
            </a:r>
          </a:p>
          <a:p>
            <a:pPr eaLnBrk="1" hangingPunct="1">
              <a:lnSpc>
                <a:spcPct val="90000"/>
              </a:lnSpc>
              <a:buFont typeface="Wingdings" panose="05000000000000000000" pitchFamily="2" charset="2"/>
              <a:buNone/>
              <a:defRPr/>
            </a:pPr>
            <a:endParaRPr lang="en-US" altLang="en-US" sz="2000" i="1" dirty="0">
              <a:latin typeface="Arial Narrow" panose="020B0606020202030204" pitchFamily="34" charset="0"/>
            </a:endParaRPr>
          </a:p>
        </p:txBody>
      </p:sp>
      <p:pic>
        <p:nvPicPr>
          <p:cNvPr id="5" name="Content Placeholder 4">
            <a:extLst>
              <a:ext uri="{FF2B5EF4-FFF2-40B4-BE49-F238E27FC236}">
                <a16:creationId xmlns:a16="http://schemas.microsoft.com/office/drawing/2014/main" id="{5D68F9E0-34D4-474C-A35A-097767E02F4C}"/>
              </a:ext>
            </a:extLst>
          </p:cNvPr>
          <p:cNvPicPr>
            <a:picLocks noGrp="1" noChangeAspect="1"/>
          </p:cNvPicPr>
          <p:nvPr>
            <p:ph sz="half"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5085347" y="0"/>
            <a:ext cx="4844715" cy="6858000"/>
          </a:xfrm>
        </p:spPr>
      </p:pic>
    </p:spTree>
    <p:extLst>
      <p:ext uri="{BB962C8B-B14F-4D97-AF65-F5344CB8AC3E}">
        <p14:creationId xmlns:p14="http://schemas.microsoft.com/office/powerpoint/2010/main" val="2266487741"/>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4912-8D6D-4968-BD32-0432D8DE3052}"/>
              </a:ext>
            </a:extLst>
          </p:cNvPr>
          <p:cNvSpPr>
            <a:spLocks noGrp="1"/>
          </p:cNvSpPr>
          <p:nvPr>
            <p:ph type="title"/>
          </p:nvPr>
        </p:nvSpPr>
        <p:spPr>
          <a:xfrm>
            <a:off x="609600" y="554413"/>
            <a:ext cx="10972800" cy="1143000"/>
          </a:xfrm>
        </p:spPr>
        <p:txBody>
          <a:bodyPr/>
          <a:lstStyle/>
          <a:p>
            <a:r>
              <a:rPr lang="en-US" dirty="0"/>
              <a:t>The Third Commandment</a:t>
            </a:r>
          </a:p>
        </p:txBody>
      </p:sp>
      <p:sp>
        <p:nvSpPr>
          <p:cNvPr id="4" name="Slide Number Placeholder 3">
            <a:extLst>
              <a:ext uri="{FF2B5EF4-FFF2-40B4-BE49-F238E27FC236}">
                <a16:creationId xmlns:a16="http://schemas.microsoft.com/office/drawing/2014/main" id="{E7EF5797-FA2B-4169-ACE7-231EF0052A15}"/>
              </a:ext>
            </a:extLst>
          </p:cNvPr>
          <p:cNvSpPr>
            <a:spLocks noGrp="1"/>
          </p:cNvSpPr>
          <p:nvPr>
            <p:ph type="sldNum" sz="quarter" idx="12"/>
          </p:nvPr>
        </p:nvSpPr>
        <p:spPr/>
        <p:txBody>
          <a:bodyPr/>
          <a:lstStyle/>
          <a:p>
            <a:fld id="{3425A5D3-B37A-432B-A669-9E548B07ABE7}" type="slidenum">
              <a:rPr lang="en-US" altLang="en-US" smtClean="0"/>
              <a:pPr/>
              <a:t>96</a:t>
            </a:fld>
            <a:endParaRPr lang="en-US" altLang="en-US"/>
          </a:p>
        </p:txBody>
      </p:sp>
      <p:sp>
        <p:nvSpPr>
          <p:cNvPr id="5" name="Rectangle 3">
            <a:extLst>
              <a:ext uri="{FF2B5EF4-FFF2-40B4-BE49-F238E27FC236}">
                <a16:creationId xmlns:a16="http://schemas.microsoft.com/office/drawing/2014/main" id="{11203561-3F73-4660-8DC5-005B2096CF22}"/>
              </a:ext>
            </a:extLst>
          </p:cNvPr>
          <p:cNvSpPr>
            <a:spLocks noGrp="1" noChangeArrowheads="1"/>
          </p:cNvSpPr>
          <p:nvPr>
            <p:ph idx="1"/>
          </p:nvPr>
        </p:nvSpPr>
        <p:spPr>
          <a:xfrm>
            <a:off x="609600" y="2057400"/>
            <a:ext cx="10972800" cy="3501189"/>
          </a:xfrm>
          <a:solidFill>
            <a:schemeClr val="accent1">
              <a:lumMod val="50000"/>
            </a:schemeClr>
          </a:solidFill>
          <a:ln w="12700">
            <a:solidFill>
              <a:schemeClr val="tx1"/>
            </a:solidFill>
            <a:miter lim="800000"/>
            <a:headEnd/>
            <a:tailEnd/>
          </a:ln>
        </p:spPr>
        <p:txBody>
          <a:bodyPr/>
          <a:lstStyle/>
          <a:p>
            <a:pPr>
              <a:lnSpc>
                <a:spcPct val="90000"/>
              </a:lnSpc>
              <a:buFont typeface="Wingdings" panose="05000000000000000000" pitchFamily="2" charset="2"/>
              <a:buNone/>
            </a:pPr>
            <a:r>
              <a:rPr lang="en-US" altLang="en-US" b="1" dirty="0">
                <a:solidFill>
                  <a:schemeClr val="hlink"/>
                </a:solidFill>
                <a:effectLst>
                  <a:outerShdw blurRad="38100" dist="38100" dir="2700000" algn="tl">
                    <a:srgbClr val="000000"/>
                  </a:outerShdw>
                </a:effectLst>
              </a:rPr>
              <a:t>The 3</a:t>
            </a:r>
            <a:r>
              <a:rPr lang="en-US" altLang="en-US" b="1" baseline="30000" dirty="0">
                <a:solidFill>
                  <a:schemeClr val="hlink"/>
                </a:solidFill>
                <a:effectLst>
                  <a:outerShdw blurRad="38100" dist="38100" dir="2700000" algn="tl">
                    <a:srgbClr val="000000"/>
                  </a:outerShdw>
                </a:effectLst>
              </a:rPr>
              <a:t>rd</a:t>
            </a:r>
            <a:r>
              <a:rPr lang="en-US" altLang="en-US" b="1" dirty="0">
                <a:solidFill>
                  <a:schemeClr val="hlink"/>
                </a:solidFill>
                <a:effectLst>
                  <a:outerShdw blurRad="38100" dist="38100" dir="2700000" algn="tl">
                    <a:srgbClr val="000000"/>
                  </a:outerShdw>
                </a:effectLst>
              </a:rPr>
              <a:t> commandment bans the abuse of God’s </a:t>
            </a:r>
            <a:r>
              <a:rPr lang="en-US" altLang="en-US" sz="2800" b="1" dirty="0">
                <a:solidFill>
                  <a:schemeClr val="hlink"/>
                </a:solidFill>
                <a:effectLst>
                  <a:outerShdw blurRad="38100" dist="38100" dir="2700000" algn="tl">
                    <a:srgbClr val="000000"/>
                  </a:outerShdw>
                </a:effectLst>
              </a:rPr>
              <a:t>sacred name.</a:t>
            </a:r>
          </a:p>
          <a:p>
            <a:pPr>
              <a:lnSpc>
                <a:spcPct val="90000"/>
              </a:lnSpc>
            </a:pPr>
            <a:r>
              <a:rPr lang="en-US" altLang="en-US" sz="2800" i="1" dirty="0">
                <a:effectLst/>
              </a:rPr>
              <a:t>Ancient people considered a name to bear the nature or function of the one named.</a:t>
            </a:r>
          </a:p>
          <a:p>
            <a:pPr>
              <a:lnSpc>
                <a:spcPct val="90000"/>
              </a:lnSpc>
            </a:pPr>
            <a:r>
              <a:rPr lang="en-US" altLang="en-US" sz="2800" i="1" dirty="0">
                <a:effectLst/>
              </a:rPr>
              <a:t>Primary abuses concern oath-taking (“As Yahweh lives…”) and prophecy (“Thus says Yahweh…”), both of which were attempts to presume on God’s power.</a:t>
            </a:r>
          </a:p>
        </p:txBody>
      </p:sp>
    </p:spTree>
    <p:extLst>
      <p:ext uri="{BB962C8B-B14F-4D97-AF65-F5344CB8AC3E}">
        <p14:creationId xmlns:p14="http://schemas.microsoft.com/office/powerpoint/2010/main" val="15905339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02113-7177-4005-8DFE-271FACF3FE00}"/>
              </a:ext>
            </a:extLst>
          </p:cNvPr>
          <p:cNvSpPr>
            <a:spLocks noGrp="1"/>
          </p:cNvSpPr>
          <p:nvPr>
            <p:ph sz="half" idx="1"/>
          </p:nvPr>
        </p:nvSpPr>
        <p:spPr>
          <a:xfrm>
            <a:off x="860926" y="352050"/>
            <a:ext cx="10721474" cy="5926513"/>
          </a:xfrm>
        </p:spPr>
        <p:txBody>
          <a:bodyPr/>
          <a:lstStyle/>
          <a:p>
            <a:pPr marL="0" indent="0">
              <a:buNone/>
            </a:pPr>
            <a:r>
              <a:rPr lang="en-US" sz="2400" i="1" dirty="0">
                <a:solidFill>
                  <a:srgbClr val="FFCC66"/>
                </a:solidFill>
                <a:latin typeface="Calibri" panose="020F0502020204030204" pitchFamily="34" charset="0"/>
                <a:cs typeface="Calibri" panose="020F0502020204030204" pitchFamily="34" charset="0"/>
              </a:rPr>
              <a:t>“Therefore, this is what Yahweh </a:t>
            </a:r>
            <a:r>
              <a:rPr lang="en-US" sz="2400" i="1" dirty="0" err="1">
                <a:solidFill>
                  <a:srgbClr val="FFCC66"/>
                </a:solidFill>
                <a:latin typeface="Calibri" panose="020F0502020204030204" pitchFamily="34" charset="0"/>
                <a:cs typeface="Calibri" panose="020F0502020204030204" pitchFamily="34" charset="0"/>
              </a:rPr>
              <a:t>Tsabaoth</a:t>
            </a:r>
            <a:r>
              <a:rPr lang="en-US" sz="2400" i="1" dirty="0">
                <a:solidFill>
                  <a:srgbClr val="FFCC66"/>
                </a:solidFill>
                <a:latin typeface="Calibri" panose="020F0502020204030204" pitchFamily="34" charset="0"/>
                <a:cs typeface="Calibri" panose="020F0502020204030204" pitchFamily="34" charset="0"/>
              </a:rPr>
              <a:t> says concerning the prophets…  ‘Do not listen to what the prophets are prophesying to you; they fill you with false hopes. They speak visions from their own minds, not from the mouth of Yahweh. They keep saying to those who despise me, ‘Yahweh says: You will have peace.’ And to all who follow the stubbornness of their hearts they say, ‘No harm will come to you.’”</a:t>
            </a: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“I did not send these prophets, yet they run with their message;</a:t>
            </a:r>
          </a:p>
          <a:p>
            <a:pPr marL="0" indent="0">
              <a:buNone/>
            </a:pPr>
            <a:r>
              <a:rPr lang="en-US" sz="2400" i="1" dirty="0">
                <a:solidFill>
                  <a:srgbClr val="FFCC66"/>
                </a:solidFill>
                <a:latin typeface="Calibri" panose="020F0502020204030204" pitchFamily="34" charset="0"/>
                <a:cs typeface="Calibri" panose="020F0502020204030204" pitchFamily="34" charset="0"/>
              </a:rPr>
              <a:t>	I did not speak to them, yet they have prophesied.”</a:t>
            </a: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“I have heard what the prophets say who prophesy lies in my name. They say, ‘I had a dream! I had a dream!’ How long will this continue in the hearts of these lying prophets, who prophesy the delusions of their own minds?”</a:t>
            </a:r>
          </a:p>
          <a:p>
            <a:pPr marL="0" indent="0">
              <a:buNone/>
            </a:pPr>
            <a:endParaRPr lang="en-US" sz="800" i="1" dirty="0">
              <a:solidFill>
                <a:srgbClr val="FFCC66"/>
              </a:solidFill>
              <a:latin typeface="Calibri" panose="020F0502020204030204" pitchFamily="34" charset="0"/>
              <a:cs typeface="Calibri" panose="020F0502020204030204" pitchFamily="34" charset="0"/>
            </a:endParaRPr>
          </a:p>
          <a:p>
            <a:pPr marL="0" indent="0">
              <a:buNone/>
            </a:pPr>
            <a:r>
              <a:rPr lang="en-US" sz="2400" i="1" dirty="0">
                <a:solidFill>
                  <a:srgbClr val="FFCC66"/>
                </a:solidFill>
                <a:latin typeface="Calibri" panose="020F0502020204030204" pitchFamily="34" charset="0"/>
                <a:cs typeface="Calibri" panose="020F0502020204030204" pitchFamily="34" charset="0"/>
              </a:rPr>
              <a:t>“I am against the prophets who wag their own tongues and yet declare, ‘Yahweh declares.’”</a:t>
            </a:r>
            <a:r>
              <a:rPr lang="en-US" sz="2400" i="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						Jer. 23:15-17, 21, 25, 31</a:t>
            </a:r>
          </a:p>
          <a:p>
            <a:pPr marL="0" indent="0">
              <a:buNone/>
            </a:pPr>
            <a:endParaRPr lang="en-US" sz="800" i="1" dirty="0">
              <a:latin typeface="Calibri" panose="020F0502020204030204" pitchFamily="34" charset="0"/>
              <a:cs typeface="Calibri" panose="020F0502020204030204" pitchFamily="34" charset="0"/>
            </a:endParaRPr>
          </a:p>
          <a:p>
            <a:pPr marL="0" indent="0">
              <a:buNone/>
            </a:pPr>
            <a:endParaRPr lang="en-US" sz="2400" i="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B00DFF9-F2B8-42D4-BF1F-C0F9F8470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18654-8E7A-414C-906B-1203FA6E78AB}" type="slidenum">
              <a:rPr kumimoji="0" lang="en-US" alt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2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622514413"/>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00885-AB4F-455C-A0FC-67F5CE89A056}"/>
              </a:ext>
            </a:extLst>
          </p:cNvPr>
          <p:cNvSpPr txBox="1"/>
          <p:nvPr/>
        </p:nvSpPr>
        <p:spPr>
          <a:xfrm>
            <a:off x="794084" y="534682"/>
            <a:ext cx="10603832" cy="2980496"/>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20404030301010803"/>
                <a:ea typeface="Calibri" panose="020F0502020204030204" pitchFamily="34" charset="0"/>
                <a:cs typeface="Arial" panose="020B0604020202020204" pitchFamily="34" charset="0"/>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In biblical times, do think there were more false prophets than true prophets?</a:t>
            </a: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How about in modern times?</a:t>
            </a: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61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Slide Number Placeholder 6">
            <a:extLst>
              <a:ext uri="{FF2B5EF4-FFF2-40B4-BE49-F238E27FC236}">
                <a16:creationId xmlns:a16="http://schemas.microsoft.com/office/drawing/2014/main" id="{807ACF8A-6FEC-4DE3-AE36-455DE15300AE}"/>
              </a:ext>
            </a:extLst>
          </p:cNvPr>
          <p:cNvSpPr>
            <a:spLocks noGrp="1"/>
          </p:cNvSpPr>
          <p:nvPr>
            <p:ph type="sldNum" sz="quarter" idx="12"/>
          </p:nvPr>
        </p:nvSpPr>
        <p:spPr>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3318CB2-E746-49CF-B98C-8CAA53D4724E}" type="slidenum">
              <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99</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3555" name="Rectangle 3">
            <a:extLst>
              <a:ext uri="{FF2B5EF4-FFF2-40B4-BE49-F238E27FC236}">
                <a16:creationId xmlns:a16="http://schemas.microsoft.com/office/drawing/2014/main" id="{DCD04D35-FB67-4C7C-82E2-5BFC22720430}"/>
              </a:ext>
            </a:extLst>
          </p:cNvPr>
          <p:cNvSpPr>
            <a:spLocks noGrp="1" noChangeArrowheads="1"/>
          </p:cNvSpPr>
          <p:nvPr>
            <p:ph type="body" sz="half" idx="2"/>
          </p:nvPr>
        </p:nvSpPr>
        <p:spPr>
          <a:xfrm>
            <a:off x="8865938" y="884317"/>
            <a:ext cx="3181683" cy="5256265"/>
          </a:xfrm>
        </p:spPr>
        <p:txBody>
          <a:bodyPr/>
          <a:lstStyle/>
          <a:p>
            <a:pPr marL="0" marR="0" indent="0">
              <a:buNone/>
            </a:pPr>
            <a:r>
              <a:rPr lang="en-US" sz="1800" dirty="0">
                <a:effectLst/>
                <a:latin typeface="Tahoma" panose="020B0604030504040204" pitchFamily="34" charset="0"/>
                <a:ea typeface="Tahoma" panose="020B0604030504040204" pitchFamily="34" charset="0"/>
                <a:cs typeface="Tahoma" panose="020B0604030504040204" pitchFamily="34" charset="0"/>
              </a:rPr>
              <a:t>This ox-pulled plow is not much different from those used by the Israelites from the beginning of the Iron Age.</a:t>
            </a:r>
          </a:p>
          <a:p>
            <a:pPr marL="0" marR="0" indent="0">
              <a:buNone/>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buNone/>
            </a:pPr>
            <a:r>
              <a:rPr lang="en-US" sz="1800" dirty="0">
                <a:effectLst/>
                <a:latin typeface="Tahoma" panose="020B0604030504040204" pitchFamily="34" charset="0"/>
                <a:ea typeface="Tahoma" panose="020B0604030504040204" pitchFamily="34" charset="0"/>
                <a:cs typeface="Tahoma" panose="020B0604030504040204" pitchFamily="34" charset="0"/>
              </a:rPr>
              <a:t>The iron </a:t>
            </a:r>
            <a:r>
              <a:rPr lang="en-US" sz="1800" dirty="0" err="1">
                <a:effectLst/>
                <a:latin typeface="Tahoma" panose="020B0604030504040204" pitchFamily="34" charset="0"/>
                <a:ea typeface="Tahoma" panose="020B0604030504040204" pitchFamily="34" charset="0"/>
                <a:cs typeface="Tahoma" panose="020B0604030504040204" pitchFamily="34" charset="0"/>
              </a:rPr>
              <a:t>plowpoint</a:t>
            </a:r>
            <a:r>
              <a:rPr lang="en-US" sz="1800" dirty="0">
                <a:effectLst/>
                <a:latin typeface="Tahoma" panose="020B0604030504040204" pitchFamily="34" charset="0"/>
                <a:ea typeface="Tahoma" panose="020B0604030504040204" pitchFamily="34" charset="0"/>
                <a:cs typeface="Tahoma" panose="020B0604030504040204" pitchFamily="34" charset="0"/>
              </a:rPr>
              <a:t> may have been introduced in the 12th century BC by the Philistines, who, according to 1 Samuel 13:19ff, maintained a monopoly over iron-smithing technology. </a:t>
            </a:r>
          </a:p>
          <a:p>
            <a:pPr marL="0" marR="0" indent="0">
              <a:buNone/>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buNone/>
            </a:pPr>
            <a:r>
              <a:rPr lang="en-US" sz="1800" dirty="0">
                <a:effectLst/>
                <a:latin typeface="Tahoma" panose="020B0604030504040204" pitchFamily="34" charset="0"/>
                <a:ea typeface="Tahoma" panose="020B0604030504040204" pitchFamily="34" charset="0"/>
                <a:cs typeface="Tahoma" panose="020B0604030504040204" pitchFamily="34" charset="0"/>
              </a:rPr>
              <a:t>Pulled by oxen or asses, these plows helped the Israelites plant in the sparse soil of the hill regions. </a:t>
            </a:r>
            <a:endParaRPr lang="en-US" altLang="en-US" sz="2000" i="1" dirty="0">
              <a:latin typeface="Tahoma" panose="020B0604030504040204" pitchFamily="34" charset="0"/>
              <a:ea typeface="Tahoma" panose="020B0604030504040204" pitchFamily="34" charset="0"/>
              <a:cs typeface="Tahoma" panose="020B0604030504040204" pitchFamily="34" charset="0"/>
            </a:endParaRPr>
          </a:p>
        </p:txBody>
      </p:sp>
      <p:pic>
        <p:nvPicPr>
          <p:cNvPr id="4" name="Content Placeholder 3">
            <a:extLst>
              <a:ext uri="{FF2B5EF4-FFF2-40B4-BE49-F238E27FC236}">
                <a16:creationId xmlns:a16="http://schemas.microsoft.com/office/drawing/2014/main" id="{1FEF7CA3-321F-44A2-9E80-71EDBB08B516}"/>
              </a:ext>
            </a:extLst>
          </p:cNvPr>
          <p:cNvPicPr>
            <a:picLocks noGrp="1" noChangeAspect="1"/>
          </p:cNvPicPr>
          <p:nvPr>
            <p:ph sz="half" idx="1"/>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746337"/>
            <a:ext cx="8653921" cy="5532226"/>
          </a:xfrm>
        </p:spPr>
      </p:pic>
    </p:spTree>
    <p:extLst>
      <p:ext uri="{BB962C8B-B14F-4D97-AF65-F5344CB8AC3E}">
        <p14:creationId xmlns:p14="http://schemas.microsoft.com/office/powerpoint/2010/main" val="4207915102"/>
      </p:ext>
    </p:extLst>
  </p:cSld>
  <p:clrMapOvr>
    <a:masterClrMapping/>
  </p:clrMapOvr>
  <p:transition>
    <p:wipe dir="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3.jpeg"/></Relationships>
</file>

<file path=ppt/theme/_rels/theme2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3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5.xml><?xml version="1.0" encoding="utf-8"?>
<a:theme xmlns:a="http://schemas.openxmlformats.org/drawingml/2006/main" name="3_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6_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himmer">
  <a:themeElements>
    <a:clrScheme name="Shimmer 11">
      <a:dk1>
        <a:srgbClr val="3F5B52"/>
      </a:dk1>
      <a:lt1>
        <a:srgbClr val="FFFFFF"/>
      </a:lt1>
      <a:dk2>
        <a:srgbClr val="2C4040"/>
      </a:dk2>
      <a:lt2>
        <a:srgbClr val="DDDDDD"/>
      </a:lt2>
      <a:accent1>
        <a:srgbClr val="33CCCC"/>
      </a:accent1>
      <a:accent2>
        <a:srgbClr val="008871"/>
      </a:accent2>
      <a:accent3>
        <a:srgbClr val="ACAFAF"/>
      </a:accent3>
      <a:accent4>
        <a:srgbClr val="DADADA"/>
      </a:accent4>
      <a:accent5>
        <a:srgbClr val="ADE2E2"/>
      </a:accent5>
      <a:accent6>
        <a:srgbClr val="007B66"/>
      </a:accent6>
      <a:hlink>
        <a:srgbClr val="00CC99"/>
      </a:hlink>
      <a:folHlink>
        <a:srgbClr val="A8A8A8"/>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
      <a:clrScheme name="Shimmer 10">
        <a:dk1>
          <a:srgbClr val="588073"/>
        </a:dk1>
        <a:lt1>
          <a:srgbClr val="FFFFFF"/>
        </a:lt1>
        <a:dk2>
          <a:srgbClr val="2C4040"/>
        </a:dk2>
        <a:lt2>
          <a:srgbClr val="DDDDDD"/>
        </a:lt2>
        <a:accent1>
          <a:srgbClr val="33CCCC"/>
        </a:accent1>
        <a:accent2>
          <a:srgbClr val="008871"/>
        </a:accent2>
        <a:accent3>
          <a:srgbClr val="ACAFAF"/>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11">
        <a:dk1>
          <a:srgbClr val="3F5B52"/>
        </a:dk1>
        <a:lt1>
          <a:srgbClr val="FFFFFF"/>
        </a:lt1>
        <a:dk2>
          <a:srgbClr val="2C4040"/>
        </a:dk2>
        <a:lt2>
          <a:srgbClr val="DDDDDD"/>
        </a:lt2>
        <a:accent1>
          <a:srgbClr val="33CCCC"/>
        </a:accent1>
        <a:accent2>
          <a:srgbClr val="008871"/>
        </a:accent2>
        <a:accent3>
          <a:srgbClr val="ACAFAF"/>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www.awesomebackgrounds.com   ">
  <a:themeElements>
    <a:clrScheme name="www.awesomebackgrounds.co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www.awesomebackgrounds.com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ww.awesomebackgrounds.c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ww.awesomebackgrounds.co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ww.awesomebackgrounds.co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ww.awesomebackgrounds.co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ww.awesomebackgrounds.co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ww.awesomebackgrounds.co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ww.awesomebackgrounds.co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7_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8_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liff">
  <a:themeElements>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0.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2.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6.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7.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8.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9.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{D90029C2-67EF-4427-BD14-56C863363EEF}tf56219246_win32</Template>
  <TotalTime>1022</TotalTime>
  <Words>17672</Words>
  <Application>Microsoft Office PowerPoint</Application>
  <PresentationFormat>Widescreen</PresentationFormat>
  <Paragraphs>1382</Paragraphs>
  <Slides>203</Slides>
  <Notes>2</Notes>
  <HiddenSlides>0</HiddenSlides>
  <MMClips>0</MMClips>
  <ScaleCrop>false</ScaleCrop>
  <HeadingPairs>
    <vt:vector size="6" baseType="variant">
      <vt:variant>
        <vt:lpstr>Fonts Used</vt:lpstr>
      </vt:variant>
      <vt:variant>
        <vt:i4>47</vt:i4>
      </vt:variant>
      <vt:variant>
        <vt:lpstr>Theme</vt:lpstr>
      </vt:variant>
      <vt:variant>
        <vt:i4>24</vt:i4>
      </vt:variant>
      <vt:variant>
        <vt:lpstr>Slide Titles</vt:lpstr>
      </vt:variant>
      <vt:variant>
        <vt:i4>203</vt:i4>
      </vt:variant>
    </vt:vector>
  </HeadingPairs>
  <TitlesOfParts>
    <vt:vector size="274" baseType="lpstr">
      <vt:lpstr>Berlin Sans FB Demi</vt:lpstr>
      <vt:lpstr>Verdana</vt:lpstr>
      <vt:lpstr>HebrewTh</vt:lpstr>
      <vt:lpstr>Arial Black</vt:lpstr>
      <vt:lpstr>Papyrus</vt:lpstr>
      <vt:lpstr>Wingdings 3</vt:lpstr>
      <vt:lpstr>Eras Demi ITC</vt:lpstr>
      <vt:lpstr>Bernard MT Condensed</vt:lpstr>
      <vt:lpstr>Showcard Gothic</vt:lpstr>
      <vt:lpstr>Impact</vt:lpstr>
      <vt:lpstr>Haettenschweiler</vt:lpstr>
      <vt:lpstr>Symbol</vt:lpstr>
      <vt:lpstr>Pristina</vt:lpstr>
      <vt:lpstr>Calibri</vt:lpstr>
      <vt:lpstr>Comic Sans MS</vt:lpstr>
      <vt:lpstr>Jenkins v2.0</vt:lpstr>
      <vt:lpstr>Times New Roman</vt:lpstr>
      <vt:lpstr>Avenir Next LT Pro Light</vt:lpstr>
      <vt:lpstr>Harlow Solid Italic</vt:lpstr>
      <vt:lpstr>Matura MT Script Capitals</vt:lpstr>
      <vt:lpstr>Narkisim</vt:lpstr>
      <vt:lpstr>Lucida Fax</vt:lpstr>
      <vt:lpstr>MARKETPRO</vt:lpstr>
      <vt:lpstr>Arial</vt:lpstr>
      <vt:lpstr>Monotype Corsiva</vt:lpstr>
      <vt:lpstr>Avenir Next LT Pro</vt:lpstr>
      <vt:lpstr>Copperplate Gothic Bold</vt:lpstr>
      <vt:lpstr>Lucida Bright</vt:lpstr>
      <vt:lpstr>Freestyle Script</vt:lpstr>
      <vt:lpstr>Book Antiqua</vt:lpstr>
      <vt:lpstr>Century Gothic</vt:lpstr>
      <vt:lpstr>Wingdings 2</vt:lpstr>
      <vt:lpstr>Garamond</vt:lpstr>
      <vt:lpstr>Arial Narrow</vt:lpstr>
      <vt:lpstr>Franklin Gothic Medium</vt:lpstr>
      <vt:lpstr>Brush Script MT</vt:lpstr>
      <vt:lpstr>Eras Bold ITC</vt:lpstr>
      <vt:lpstr>Agency FB</vt:lpstr>
      <vt:lpstr>Arial Rounded MT Bold</vt:lpstr>
      <vt:lpstr>Mistral</vt:lpstr>
      <vt:lpstr>Tahoma</vt:lpstr>
      <vt:lpstr>Cooper Black</vt:lpstr>
      <vt:lpstr>ReservoirGrunge</vt:lpstr>
      <vt:lpstr>Lucida Sans Unicode</vt:lpstr>
      <vt:lpstr>Berlin Sans FB</vt:lpstr>
      <vt:lpstr>Wingdings</vt:lpstr>
      <vt:lpstr>Lucida Sans</vt:lpstr>
      <vt:lpstr>SavonVTI</vt:lpstr>
      <vt:lpstr>Textured</vt:lpstr>
      <vt:lpstr>Quadrant</vt:lpstr>
      <vt:lpstr>1_Quadrant</vt:lpstr>
      <vt:lpstr>Balance</vt:lpstr>
      <vt:lpstr>Cliff</vt:lpstr>
      <vt:lpstr>1_Balance</vt:lpstr>
      <vt:lpstr>2_Balance</vt:lpstr>
      <vt:lpstr>2_Quadrant</vt:lpstr>
      <vt:lpstr>3_Quadrant</vt:lpstr>
      <vt:lpstr>4_Quadrant</vt:lpstr>
      <vt:lpstr>1_Textured</vt:lpstr>
      <vt:lpstr>5_Balance</vt:lpstr>
      <vt:lpstr>Ion Boardroom</vt:lpstr>
      <vt:lpstr>3_Balance</vt:lpstr>
      <vt:lpstr>Teamwork</vt:lpstr>
      <vt:lpstr>5_Quadrant</vt:lpstr>
      <vt:lpstr>4_Balance</vt:lpstr>
      <vt:lpstr>6_Balance</vt:lpstr>
      <vt:lpstr>Shimmer</vt:lpstr>
      <vt:lpstr>www.awesomebackgrounds.com   </vt:lpstr>
      <vt:lpstr>7_Balance</vt:lpstr>
      <vt:lpstr>8_Balance</vt:lpstr>
      <vt:lpstr>Metro</vt:lpstr>
      <vt:lpstr>LISTENING TO JEREMIAH 1</vt:lpstr>
      <vt:lpstr>Michelangelo’s depiction of the aged Jeremiah shows one of the most crushing images of melancholy and desolation every painted. It is no accident that people sometimes wondered if Jesus were Jeremiah (Mt. 16:14), and it is fair to say that Jeremiah experienced his own version of the Passion: he was derided, imprisoned, and beaten.  Beside him, Michelangelo painted a small scroll with the word ‘aleph, the first letter of the Hebrew alphabet symbolizing  the Book of Lamentations, where each of the four acrostic poems begins with this letter.  The two women, whose faces are averted, probably symbolize Israel and Judah, both of which were sent into exile.</vt:lpstr>
      <vt:lpstr>Hittite Suzerainty Treaty (15th century BC)</vt:lpstr>
      <vt:lpstr>TALKING POINTS</vt:lpstr>
      <vt:lpstr>Vassal Treaty of Esarhaddon II</vt:lpstr>
      <vt:lpstr>PowerPoint Presentation</vt:lpstr>
      <vt:lpstr>Blessings for Obedience (Dt. 28:1-14)</vt:lpstr>
      <vt:lpstr>Curses for Disobedience (Dt. 28:15-68)</vt:lpstr>
      <vt:lpstr>PowerPoint Presentation</vt:lpstr>
      <vt:lpstr>TALKING POINTS</vt:lpstr>
      <vt:lpstr>LISTENING TO JEREMIAH 2</vt:lpstr>
      <vt:lpstr>PowerPoint Presentation</vt:lpstr>
      <vt:lpstr>Bas-relief of Tiglath-Pileser III from the royal palace at Nimrud,Detroit Institute of Arts, Detroit, Michigan</vt:lpstr>
      <vt:lpstr>Nimrud Prism</vt:lpstr>
      <vt:lpstr>PowerPoint Presentation</vt:lpstr>
      <vt:lpstr>The ruins of the Megiddo Fortress near where Josiah was shot and killed. The Megiddo mound rises 100’ above the plain, where it guards the northern end of a pass through the mountains of Manasseh.</vt:lpstr>
      <vt:lpstr>Babylonian Chronicle 5</vt:lpstr>
      <vt:lpstr>The Kings During the Last Years of Judah (dates are based on the chronology of Edwin Thiele)</vt:lpstr>
      <vt:lpstr>PowerPoint Presentation</vt:lpstr>
      <vt:lpstr>Tel Dan Inscription</vt:lpstr>
      <vt:lpstr>PowerPoint Presentation</vt:lpstr>
      <vt:lpstr>Israelite Four-Room House</vt:lpstr>
      <vt:lpstr>PowerPoint Presentation</vt:lpstr>
      <vt:lpstr>LISTENING TO JEREMIAH 3</vt:lpstr>
      <vt:lpstr>Fragment of Jeremiah from the Dead Sea Scrolls     Israel Antiquities Authority</vt:lpstr>
      <vt:lpstr>PowerPoint Presentation</vt:lpstr>
      <vt:lpstr>PowerPoint Presentation</vt:lpstr>
      <vt:lpstr>Bulla of Jeremiah’s Scribe In 1975, a hoard of more than 250 bullae (lumps of clay impressed with a seal) were discovered, one of them containing the name of Baruch ben Neriah (cf. Je. 36:4).</vt:lpstr>
      <vt:lpstr>Two Biblical Signatures</vt:lpstr>
      <vt:lpstr>PowerPoint Presentation</vt:lpstr>
      <vt:lpstr>PowerPoint Presentation</vt:lpstr>
      <vt:lpstr>The Boiling Krater</vt:lpstr>
      <vt:lpstr>PowerPoint Presentation</vt:lpstr>
      <vt:lpstr>PowerPoint Presentation</vt:lpstr>
      <vt:lpstr>COURTROOM LANGUAGE IN THE PROPHETS—THE COVENANT LAWSUIT “Yahweh takes his place in court” (Is. 3:13ff.; Ho. 4:1; Mic. 6:1-2; Je. 2:9; Eze. 20:4)</vt:lpstr>
      <vt:lpstr>YHWH and his Asherah</vt:lpstr>
      <vt:lpstr>YHWH and his Asherah Fragments from a broken pithos (large pottery jar) excavated about 40 miles south of Kadesh reveal an enigmatic drawing showing a seated female musician accompanied by two figures, one apparently male and the other androgynous. The inscription across the top of the drawing reads: “I bless you by Yahweh of Samaria and by his asherah,” a further testimony to religious syncretism in Israel.</vt:lpstr>
      <vt:lpstr>Divorce Court</vt:lpstr>
      <vt:lpstr>Vivid metaphors of adultery are given against the background of the Canaanite fertility cult</vt:lpstr>
      <vt:lpstr>False Optimism in Judah</vt:lpstr>
      <vt:lpstr>PowerPoint Presentation</vt:lpstr>
      <vt:lpstr>LISTENING TO JEREMIAH 4</vt:lpstr>
      <vt:lpstr>PowerPoint Presentation</vt:lpstr>
      <vt:lpstr>PowerPoint Presentation</vt:lpstr>
      <vt:lpstr>PowerPoint Presentation</vt:lpstr>
      <vt:lpstr>PowerPoint Presentation</vt:lpstr>
      <vt:lpstr>Mt. Zion and the City of David</vt:lpstr>
      <vt:lpstr>First Temple (basic configuration) Solomon built the first temple (1 Kg. 6). The temple, like the kingship, was anticipated in the Torah (Dt. 12).</vt:lpstr>
      <vt:lpstr>Mt. Zion</vt:lpstr>
      <vt:lpstr>PowerPoint Presentation</vt:lpstr>
      <vt:lpstr>PowerPoint Presentation</vt:lpstr>
      <vt:lpstr>PowerPoint Presentation</vt:lpstr>
      <vt:lpstr>Image of Astarte gold pendant excavated in Ugarit</vt:lpstr>
      <vt:lpstr>PowerPoint Presentation</vt:lpstr>
      <vt:lpstr>PowerPoint Presentation</vt:lpstr>
      <vt:lpstr>PowerPoint Presentation</vt:lpstr>
      <vt:lpstr>PowerPoint Presentation</vt:lpstr>
      <vt:lpstr>LISTENING TO JEREMIAH 5</vt:lpstr>
      <vt:lpstr>Pathos of the Prophets</vt:lpstr>
      <vt:lpstr>PowerPoint Presentation</vt:lpstr>
      <vt:lpstr>PowerPoint Presentation</vt:lpstr>
      <vt:lpstr>Metaphors Must be understood in the context of their original language</vt:lpstr>
      <vt:lpstr>Hebrew Metaphors</vt:lpstr>
      <vt:lpstr>PowerPoint Presentation</vt:lpstr>
      <vt:lpstr>PowerPoint Presentation</vt:lpstr>
      <vt:lpstr>PowerPoint Presentation</vt:lpstr>
      <vt:lpstr>THE ROLE OF THE PROPHET  Provenance of Israel’s Spiritual Leaders (Je. 18:18; cf. Eze. 7:26)</vt:lpstr>
      <vt:lpstr> Kings, Priests, Prophets</vt:lpstr>
      <vt:lpstr>PowerPoint Presentation</vt:lpstr>
      <vt:lpstr>PowerPoint Presentation</vt:lpstr>
      <vt:lpstr>PowerPoint Presentation</vt:lpstr>
      <vt:lpstr>LISTENING TO JEREMIAH 6</vt:lpstr>
      <vt:lpstr>Protocols of the Israelite King (Dt. 17:14-20)</vt:lpstr>
      <vt:lpstr>Covenant Loyalties</vt:lpstr>
      <vt:lpstr>The Royal Theology based on the Davidic Covenant</vt:lpstr>
      <vt:lpstr>PowerPoint Presentation</vt:lpstr>
      <vt:lpstr>PowerPoint Presentation</vt:lpstr>
      <vt:lpstr>PowerPoint Presentation</vt:lpstr>
      <vt:lpstr>Possible seal of Jehoahaz</vt:lpstr>
      <vt:lpstr>Jehoiakim’s Ornate Windows</vt:lpstr>
      <vt:lpstr>PowerPoint Presentation</vt:lpstr>
      <vt:lpstr>Neo-Babylonian Chronicle</vt:lpstr>
      <vt:lpstr>The Decline of the Davidic Royal Family</vt:lpstr>
      <vt:lpstr>PowerPoint Presentation</vt:lpstr>
      <vt:lpstr>The Future of David’s Dynasty</vt:lpstr>
      <vt:lpstr>PowerPoint Presentation</vt:lpstr>
      <vt:lpstr>The Paths into the Future vis-à-vis the son of David</vt:lpstr>
      <vt:lpstr>PowerPoint Presentation</vt:lpstr>
      <vt:lpstr>LISTENING TO JEREMIAH 7</vt:lpstr>
      <vt:lpstr>Balaam Inscription</vt:lpstr>
      <vt:lpstr>PowerPoint Presentation</vt:lpstr>
      <vt:lpstr>PowerPoint Presentation</vt:lpstr>
      <vt:lpstr>Bull-riding Deity</vt:lpstr>
      <vt:lpstr>PowerPoint Presentation</vt:lpstr>
      <vt:lpstr>PowerPoint Presentation</vt:lpstr>
      <vt:lpstr>The Third Commandment</vt:lpstr>
      <vt:lpstr>PowerPoint Presentation</vt:lpstr>
      <vt:lpstr>PowerPoint Presentation</vt:lpstr>
      <vt:lpstr>PowerPoint Presentation</vt:lpstr>
      <vt:lpstr>The Form of Jeremiah’s Letter is Unknown</vt:lpstr>
      <vt:lpstr>PowerPoint Presentation</vt:lpstr>
      <vt:lpstr>LISTENING TO JEREMIAH 8</vt:lpstr>
      <vt:lpstr>The Linen Loincloth 13:1-11</vt:lpstr>
      <vt:lpstr>slaves wearing only loincloths while making bricks from an Egyptian wall painting, Thebes (15th century BC)</vt:lpstr>
      <vt:lpstr>The Smashed Wine Jars 13:12-27</vt:lpstr>
      <vt:lpstr>Iron Age Storage Vessels Excavated at Shiloh</vt:lpstr>
      <vt:lpstr>PowerPoint Presentation</vt:lpstr>
      <vt:lpstr>Emotionless Stoicism 16</vt:lpstr>
      <vt:lpstr>The Potter’s House 18</vt:lpstr>
      <vt:lpstr>The Potter’s Wheel The double wheel (right) was not invented until the Hellenistic Period. Hence, pottery in Jeremiah’s day was made on a hand-operated wheel, such as the one below (left) excavated at Hazor.</vt:lpstr>
      <vt:lpstr>The Smashed Clay Jar 19</vt:lpstr>
      <vt:lpstr>PowerPoint Presentation</vt:lpstr>
      <vt:lpstr>PowerPoint Presentation</vt:lpstr>
      <vt:lpstr>The Cup of Wine 25</vt:lpstr>
      <vt:lpstr>Two Divine Metaphors</vt:lpstr>
      <vt:lpstr>The Recabites 35</vt:lpstr>
      <vt:lpstr>Semi-nomadic Tent-dwellers (Modern Bedouin, Sinai Peninsula)</vt:lpstr>
      <vt:lpstr>The Two Baskets of Figs 24</vt:lpstr>
      <vt:lpstr>The Field in Anathoth 32</vt:lpstr>
      <vt:lpstr>Scrolls normally have writing only on a single side. So-called “Double Deeds” had both a sealed text (permanent legal description) and an open text (abstract available for inspection).  Brooklyn Museum, Brooklyn, New York </vt:lpstr>
      <vt:lpstr>PowerPoint Presentation</vt:lpstr>
      <vt:lpstr>LISTENING TO JEREMIAH 9</vt:lpstr>
      <vt:lpstr>PowerPoint Presentation</vt:lpstr>
      <vt:lpstr>PowerPoint Presentation</vt:lpstr>
      <vt:lpstr>     The “confessions” or “complaints” of Jeremiah are a series of candid, direct and intimate prayers composed after the pattern of laments in the Psalms. Jeremiah gives full vent to his anguish, questioning God and cursing his enemies.</vt:lpstr>
      <vt:lpstr>PowerPoint Presentation</vt:lpstr>
      <vt:lpstr>A Gentile Lamb Led to Slaughter 11:18-23</vt:lpstr>
      <vt:lpstr>PowerPoint Presentation</vt:lpstr>
      <vt:lpstr>The Prosperity of the Wicked 12:1-6</vt:lpstr>
      <vt:lpstr>PowerPoint Presentation</vt:lpstr>
      <vt:lpstr>PowerPoint Presentation</vt:lpstr>
      <vt:lpstr>The Suffering Prophet 15:10-21</vt:lpstr>
      <vt:lpstr>PowerPoint Presentation</vt:lpstr>
      <vt:lpstr>Vindication 17:14-18</vt:lpstr>
      <vt:lpstr>PowerPoint Presentation</vt:lpstr>
      <vt:lpstr>Vengeance and Retribution 18:18-23</vt:lpstr>
      <vt:lpstr>PowerPoint Presentation</vt:lpstr>
      <vt:lpstr>The No-Win Prophet 20:7-13</vt:lpstr>
      <vt:lpstr>PowerPoint Presentation</vt:lpstr>
      <vt:lpstr>“I Wish I Had Never Been Born” 20:14-18</vt:lpstr>
      <vt:lpstr>PowerPoint Presentation</vt:lpstr>
      <vt:lpstr>LISTENING TO JEREMIAH 10</vt:lpstr>
      <vt:lpstr>The Scroll</vt:lpstr>
      <vt:lpstr>The Land</vt:lpstr>
      <vt:lpstr>Jeremiah’s Message in Context</vt:lpstr>
      <vt:lpstr>I Will Bring You Back 7th and 6th Century Prophets</vt:lpstr>
      <vt:lpstr>PowerPoint Presentation</vt:lpstr>
      <vt:lpstr>Cyrus Cylinder  539-8 BC  “I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       British Museum, London</vt:lpstr>
      <vt:lpstr>PowerPoint Presentation</vt:lpstr>
      <vt:lpstr>The Covenant</vt:lpstr>
      <vt:lpstr>THE PROBLEM Corporate Retributive Justice</vt:lpstr>
      <vt:lpstr>The New Covenant</vt:lpstr>
      <vt:lpstr>The New Covenant Cont.--</vt:lpstr>
      <vt:lpstr>The King</vt:lpstr>
      <vt:lpstr>The Prophets and the Link with David</vt:lpstr>
      <vt:lpstr>The Spiritual Character of Restoration</vt:lpstr>
      <vt:lpstr>PowerPoint Presentation</vt:lpstr>
      <vt:lpstr>PowerPoint Presentation</vt:lpstr>
      <vt:lpstr>LISTENING TO JEREMIAH 11</vt:lpstr>
      <vt:lpstr>PowerPoint Presentation</vt:lpstr>
      <vt:lpstr>Nebuchadnezzar’s strategy was similar to Sennacherib’s a century earlier (the attack on Jerusalem began with the fortress cities guarding the pass into the central mountains).</vt:lpstr>
      <vt:lpstr>Lachish Letter III</vt:lpstr>
      <vt:lpstr>Lachish Letter IV</vt:lpstr>
      <vt:lpstr>Lachish Letter VI</vt:lpstr>
      <vt:lpstr>Judah’s Penchant for Looking to Egypt</vt:lpstr>
      <vt:lpstr>Temporary Withdrawal</vt:lpstr>
      <vt:lpstr> King Zedekiah sent Jehucal ben Shelemiah to ask Jeremiah to pray for the city after the Babylonian withdrawal. Jeremiah’s response was that the withdrawal was temporary, and Nebuchadnezzar would return to capture and burn Jerusalem (37:3-10).</vt:lpstr>
      <vt:lpstr>The Release of the Slaves</vt:lpstr>
      <vt:lpstr>PowerPoint Presentation</vt:lpstr>
      <vt:lpstr>In July 2008, another bulla was discovered in situ by archaeologist Eilat Mazar about 600 feet south of the temple mount.</vt:lpstr>
      <vt:lpstr>In the Cistern 38:1-13</vt:lpstr>
      <vt:lpstr>PowerPoint Presentation</vt:lpstr>
      <vt:lpstr>PowerPoint Presentation</vt:lpstr>
      <vt:lpstr>Private Oracle to Zedekiah 38:14-28</vt:lpstr>
      <vt:lpstr>Casemate Wall</vt:lpstr>
      <vt:lpstr>Inset/Offset Walls and Towers (Arad, Judah) offsets in wall construction offered a field of fire down the wall line without the defenders exposing themselves</vt:lpstr>
      <vt:lpstr>Gate Technology Gates were constructed with alcoves that could be manned during a siege, making it difficult for enemy invaders to breach this, the weakest part of the fortification. Some gates were constructed with a bent-axis, making it nearly impossible to use a battering ram because of the angled entrance.</vt:lpstr>
      <vt:lpstr>Glacis and Revetment Wall GLACIS = steep inclined approach to the primary wall base REVETMENT WALL = outer retaining wall at the foot of the glacis</vt:lpstr>
      <vt:lpstr>SCALING LADDERS</vt:lpstr>
      <vt:lpstr>PowerPoint Presentation</vt:lpstr>
      <vt:lpstr>The Fall of Jerusalem, 587-6 BC Jeremiah 39, 52</vt:lpstr>
      <vt:lpstr>The name of Nebuchadnezzar’s chief eunuch, Nebo-Sarsekim, is discovered among the Babylonian tablets (cf. Je. 39:3).</vt:lpstr>
      <vt:lpstr>Jeremiah’s Near Escape</vt:lpstr>
      <vt:lpstr>PowerPoint Presentation</vt:lpstr>
      <vt:lpstr>PowerPoint Presentation</vt:lpstr>
      <vt:lpstr>LISTENING TO JEREMIAH 12</vt:lpstr>
      <vt:lpstr>GEDALIAH’S ASSASSINATION 40:7—41:15</vt:lpstr>
      <vt:lpstr>PowerPoint Presentation</vt:lpstr>
      <vt:lpstr>Flight to Egypt 41:16—43:13</vt:lpstr>
      <vt:lpstr>Oracle to the Exiles in Egypt</vt:lpstr>
      <vt:lpstr>Goddess Ishtar</vt:lpstr>
      <vt:lpstr>PowerPoint Presentation</vt:lpstr>
      <vt:lpstr>PowerPoint Presentation</vt:lpstr>
      <vt:lpstr>PROPHETIC ORACLES TO THE NATIONS</vt:lpstr>
      <vt:lpstr>Oracles about the Nations</vt:lpstr>
      <vt:lpstr>PowerPoint Presentation</vt:lpstr>
      <vt:lpstr>Notations…</vt:lpstr>
      <vt:lpstr>Babylonian Chronicles</vt:lpstr>
      <vt:lpstr>Notations…</vt:lpstr>
      <vt:lpstr>Notations…</vt:lpstr>
      <vt:lpstr>A Sign for the Future 51:59-64</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LISTENING TO JEREMIAH</dc:title>
  <dc:creator>DLewis</dc:creator>
  <cp:lastModifiedBy>Daniel Lewis</cp:lastModifiedBy>
  <cp:revision>67</cp:revision>
  <dcterms:created xsi:type="dcterms:W3CDTF">2021-12-21T20:11:37Z</dcterms:created>
  <dcterms:modified xsi:type="dcterms:W3CDTF">2025-02-17T14:00:53Z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