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ECD4E-A3B2-4E48-B1CE-B87C96C3C2A7}" v="14" dt="2023-03-25T17:31:02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endar Reddy Munagala" userId="1273df4bccad3d5c" providerId="LiveId" clId="{6CFECD4E-A3B2-4E48-B1CE-B87C96C3C2A7}"/>
    <pc:docChg chg="undo custSel addSld delSld modSld">
      <pc:chgData name="Surendar Reddy Munagala" userId="1273df4bccad3d5c" providerId="LiveId" clId="{6CFECD4E-A3B2-4E48-B1CE-B87C96C3C2A7}" dt="2023-03-25T17:34:58.155" v="4247" actId="2711"/>
      <pc:docMkLst>
        <pc:docMk/>
      </pc:docMkLst>
      <pc:sldChg chg="addSp modSp new mod">
        <pc:chgData name="Surendar Reddy Munagala" userId="1273df4bccad3d5c" providerId="LiveId" clId="{6CFECD4E-A3B2-4E48-B1CE-B87C96C3C2A7}" dt="2023-03-25T17:31:15.595" v="4196" actId="20577"/>
        <pc:sldMkLst>
          <pc:docMk/>
          <pc:sldMk cId="973799758" sldId="256"/>
        </pc:sldMkLst>
        <pc:spChg chg="mod">
          <ac:chgData name="Surendar Reddy Munagala" userId="1273df4bccad3d5c" providerId="LiveId" clId="{6CFECD4E-A3B2-4E48-B1CE-B87C96C3C2A7}" dt="2023-03-25T16:40:45.557" v="1449" actId="20577"/>
          <ac:spMkLst>
            <pc:docMk/>
            <pc:sldMk cId="973799758" sldId="256"/>
            <ac:spMk id="2" creationId="{70D8D454-623A-BB9F-8A39-BDE8B2D2566E}"/>
          </ac:spMkLst>
        </pc:spChg>
        <pc:spChg chg="mod">
          <ac:chgData name="Surendar Reddy Munagala" userId="1273df4bccad3d5c" providerId="LiveId" clId="{6CFECD4E-A3B2-4E48-B1CE-B87C96C3C2A7}" dt="2023-03-25T17:31:15.595" v="4196" actId="20577"/>
          <ac:spMkLst>
            <pc:docMk/>
            <pc:sldMk cId="973799758" sldId="256"/>
            <ac:spMk id="3" creationId="{D8143C8F-D612-10B1-5041-43B43C60A757}"/>
          </ac:spMkLst>
        </pc:spChg>
        <pc:spChg chg="add mod">
          <ac:chgData name="Surendar Reddy Munagala" userId="1273df4bccad3d5c" providerId="LiveId" clId="{6CFECD4E-A3B2-4E48-B1CE-B87C96C3C2A7}" dt="2023-03-25T16:41:38.017" v="1508" actId="2711"/>
          <ac:spMkLst>
            <pc:docMk/>
            <pc:sldMk cId="973799758" sldId="256"/>
            <ac:spMk id="6" creationId="{97AAEA07-E150-7C46-1965-5C41805DB183}"/>
          </ac:spMkLst>
        </pc:spChg>
        <pc:picChg chg="add mod">
          <ac:chgData name="Surendar Reddy Munagala" userId="1273df4bccad3d5c" providerId="LiveId" clId="{6CFECD4E-A3B2-4E48-B1CE-B87C96C3C2A7}" dt="2023-03-25T16:40:12.431" v="1446" actId="14100"/>
          <ac:picMkLst>
            <pc:docMk/>
            <pc:sldMk cId="973799758" sldId="256"/>
            <ac:picMk id="5" creationId="{BFA00524-E8CD-05FA-03A8-BD260E0FAB18}"/>
          </ac:picMkLst>
        </pc:picChg>
      </pc:sldChg>
      <pc:sldChg chg="modSp new mod">
        <pc:chgData name="Surendar Reddy Munagala" userId="1273df4bccad3d5c" providerId="LiveId" clId="{6CFECD4E-A3B2-4E48-B1CE-B87C96C3C2A7}" dt="2023-03-25T17:32:39.414" v="4245" actId="20577"/>
        <pc:sldMkLst>
          <pc:docMk/>
          <pc:sldMk cId="2375271965" sldId="257"/>
        </pc:sldMkLst>
        <pc:spChg chg="mod">
          <ac:chgData name="Surendar Reddy Munagala" userId="1273df4bccad3d5c" providerId="LiveId" clId="{6CFECD4E-A3B2-4E48-B1CE-B87C96C3C2A7}" dt="2023-03-25T17:32:05.819" v="4239" actId="2711"/>
          <ac:spMkLst>
            <pc:docMk/>
            <pc:sldMk cId="2375271965" sldId="257"/>
            <ac:spMk id="2" creationId="{1FDBFA2D-F565-59B0-8048-D7A57A6A7D0E}"/>
          </ac:spMkLst>
        </pc:spChg>
        <pc:spChg chg="mod">
          <ac:chgData name="Surendar Reddy Munagala" userId="1273df4bccad3d5c" providerId="LiveId" clId="{6CFECD4E-A3B2-4E48-B1CE-B87C96C3C2A7}" dt="2023-03-25T17:32:39.414" v="4245" actId="20577"/>
          <ac:spMkLst>
            <pc:docMk/>
            <pc:sldMk cId="2375271965" sldId="257"/>
            <ac:spMk id="3" creationId="{531A57D1-9008-3D7D-C95E-DD4D4BE52CA2}"/>
          </ac:spMkLst>
        </pc:spChg>
      </pc:sldChg>
      <pc:sldChg chg="modSp new mod">
        <pc:chgData name="Surendar Reddy Munagala" userId="1273df4bccad3d5c" providerId="LiveId" clId="{6CFECD4E-A3B2-4E48-B1CE-B87C96C3C2A7}" dt="2023-03-25T17:34:58.155" v="4247" actId="2711"/>
        <pc:sldMkLst>
          <pc:docMk/>
          <pc:sldMk cId="3210826853" sldId="258"/>
        </pc:sldMkLst>
        <pc:spChg chg="mod">
          <ac:chgData name="Surendar Reddy Munagala" userId="1273df4bccad3d5c" providerId="LiveId" clId="{6CFECD4E-A3B2-4E48-B1CE-B87C96C3C2A7}" dt="2023-03-25T17:34:58.155" v="4247" actId="2711"/>
          <ac:spMkLst>
            <pc:docMk/>
            <pc:sldMk cId="3210826853" sldId="258"/>
            <ac:spMk id="2" creationId="{C79AD21E-9A04-A7A2-842D-676DC0EF849F}"/>
          </ac:spMkLst>
        </pc:spChg>
        <pc:spChg chg="mod">
          <ac:chgData name="Surendar Reddy Munagala" userId="1273df4bccad3d5c" providerId="LiveId" clId="{6CFECD4E-A3B2-4E48-B1CE-B87C96C3C2A7}" dt="2023-03-25T17:34:51.657" v="4246" actId="2711"/>
          <ac:spMkLst>
            <pc:docMk/>
            <pc:sldMk cId="3210826853" sldId="258"/>
            <ac:spMk id="3" creationId="{A3949F05-D4DB-C08E-307C-4FB2B90694D6}"/>
          </ac:spMkLst>
        </pc:spChg>
      </pc:sldChg>
      <pc:sldChg chg="addSp delSp modSp new mod">
        <pc:chgData name="Surendar Reddy Munagala" userId="1273df4bccad3d5c" providerId="LiveId" clId="{6CFECD4E-A3B2-4E48-B1CE-B87C96C3C2A7}" dt="2023-03-25T16:56:37.564" v="1681" actId="1076"/>
        <pc:sldMkLst>
          <pc:docMk/>
          <pc:sldMk cId="3067349383" sldId="259"/>
        </pc:sldMkLst>
        <pc:spChg chg="mod">
          <ac:chgData name="Surendar Reddy Munagala" userId="1273df4bccad3d5c" providerId="LiveId" clId="{6CFECD4E-A3B2-4E48-B1CE-B87C96C3C2A7}" dt="2023-03-25T16:43:31.776" v="1569" actId="2711"/>
          <ac:spMkLst>
            <pc:docMk/>
            <pc:sldMk cId="3067349383" sldId="259"/>
            <ac:spMk id="2" creationId="{5133543A-44AE-ACBA-3D70-D374F01B4C01}"/>
          </ac:spMkLst>
        </pc:spChg>
        <pc:spChg chg="del">
          <ac:chgData name="Surendar Reddy Munagala" userId="1273df4bccad3d5c" providerId="LiveId" clId="{6CFECD4E-A3B2-4E48-B1CE-B87C96C3C2A7}" dt="2023-03-25T16:47:33.875" v="1570" actId="931"/>
          <ac:spMkLst>
            <pc:docMk/>
            <pc:sldMk cId="3067349383" sldId="259"/>
            <ac:spMk id="3" creationId="{E87AE05B-BA41-E1D5-38CC-84D9C1A82B6E}"/>
          </ac:spMkLst>
        </pc:spChg>
        <pc:picChg chg="add mod">
          <ac:chgData name="Surendar Reddy Munagala" userId="1273df4bccad3d5c" providerId="LiveId" clId="{6CFECD4E-A3B2-4E48-B1CE-B87C96C3C2A7}" dt="2023-03-25T16:56:26.821" v="1679"/>
          <ac:picMkLst>
            <pc:docMk/>
            <pc:sldMk cId="3067349383" sldId="259"/>
            <ac:picMk id="5" creationId="{1A1E4D5D-DC3B-94C7-DA31-5C242898D1BB}"/>
          </ac:picMkLst>
        </pc:picChg>
        <pc:picChg chg="add mod">
          <ac:chgData name="Surendar Reddy Munagala" userId="1273df4bccad3d5c" providerId="LiveId" clId="{6CFECD4E-A3B2-4E48-B1CE-B87C96C3C2A7}" dt="2023-03-25T16:56:34.297" v="1680" actId="1076"/>
          <ac:picMkLst>
            <pc:docMk/>
            <pc:sldMk cId="3067349383" sldId="259"/>
            <ac:picMk id="7" creationId="{13ABEDC7-B527-5748-23FD-7D20BDF9C0EA}"/>
          </ac:picMkLst>
        </pc:picChg>
        <pc:picChg chg="add mod">
          <ac:chgData name="Surendar Reddy Munagala" userId="1273df4bccad3d5c" providerId="LiveId" clId="{6CFECD4E-A3B2-4E48-B1CE-B87C96C3C2A7}" dt="2023-03-25T16:56:01.611" v="1676" actId="1076"/>
          <ac:picMkLst>
            <pc:docMk/>
            <pc:sldMk cId="3067349383" sldId="259"/>
            <ac:picMk id="9" creationId="{70D428B2-F674-19EF-6BD3-AE21800E0AA7}"/>
          </ac:picMkLst>
        </pc:picChg>
        <pc:picChg chg="add mod">
          <ac:chgData name="Surendar Reddy Munagala" userId="1273df4bccad3d5c" providerId="LiveId" clId="{6CFECD4E-A3B2-4E48-B1CE-B87C96C3C2A7}" dt="2023-03-25T16:56:37.564" v="1681" actId="1076"/>
          <ac:picMkLst>
            <pc:docMk/>
            <pc:sldMk cId="3067349383" sldId="259"/>
            <ac:picMk id="11" creationId="{34E84D9B-F4FE-4711-F86B-A3227BA9CC76}"/>
          </ac:picMkLst>
        </pc:picChg>
      </pc:sldChg>
      <pc:sldChg chg="delSp modSp new del mod">
        <pc:chgData name="Surendar Reddy Munagala" userId="1273df4bccad3d5c" providerId="LiveId" clId="{6CFECD4E-A3B2-4E48-B1CE-B87C96C3C2A7}" dt="2023-03-25T16:43:18.451" v="1555" actId="47"/>
        <pc:sldMkLst>
          <pc:docMk/>
          <pc:sldMk cId="1914345599" sldId="260"/>
        </pc:sldMkLst>
        <pc:spChg chg="del mod">
          <ac:chgData name="Surendar Reddy Munagala" userId="1273df4bccad3d5c" providerId="LiveId" clId="{6CFECD4E-A3B2-4E48-B1CE-B87C96C3C2A7}" dt="2023-03-25T16:43:16.229" v="1554" actId="478"/>
          <ac:spMkLst>
            <pc:docMk/>
            <pc:sldMk cId="1914345599" sldId="260"/>
            <ac:spMk id="2" creationId="{162F8AC3-26DC-8B11-00C7-E71420ED2963}"/>
          </ac:spMkLst>
        </pc:spChg>
      </pc:sldChg>
      <pc:sldChg chg="addSp delSp modSp new mod">
        <pc:chgData name="Surendar Reddy Munagala" userId="1273df4bccad3d5c" providerId="LiveId" clId="{6CFECD4E-A3B2-4E48-B1CE-B87C96C3C2A7}" dt="2023-03-25T16:59:50.483" v="1804" actId="1038"/>
        <pc:sldMkLst>
          <pc:docMk/>
          <pc:sldMk cId="2429186649" sldId="260"/>
        </pc:sldMkLst>
        <pc:spChg chg="mod">
          <ac:chgData name="Surendar Reddy Munagala" userId="1273df4bccad3d5c" providerId="LiveId" clId="{6CFECD4E-A3B2-4E48-B1CE-B87C96C3C2A7}" dt="2023-03-25T16:58:32.062" v="1761" actId="14100"/>
          <ac:spMkLst>
            <pc:docMk/>
            <pc:sldMk cId="2429186649" sldId="260"/>
            <ac:spMk id="2" creationId="{F0041100-496F-1696-1277-4E42C6D1556F}"/>
          </ac:spMkLst>
        </pc:spChg>
        <pc:spChg chg="del">
          <ac:chgData name="Surendar Reddy Munagala" userId="1273df4bccad3d5c" providerId="LiveId" clId="{6CFECD4E-A3B2-4E48-B1CE-B87C96C3C2A7}" dt="2023-03-25T16:57:09.952" v="1714" actId="931"/>
          <ac:spMkLst>
            <pc:docMk/>
            <pc:sldMk cId="2429186649" sldId="260"/>
            <ac:spMk id="3" creationId="{B4ABA607-1AA1-9E67-6937-127F477AB190}"/>
          </ac:spMkLst>
        </pc:spChg>
        <pc:picChg chg="add mod">
          <ac:chgData name="Surendar Reddy Munagala" userId="1273df4bccad3d5c" providerId="LiveId" clId="{6CFECD4E-A3B2-4E48-B1CE-B87C96C3C2A7}" dt="2023-03-25T16:59:30.092" v="1775" actId="1076"/>
          <ac:picMkLst>
            <pc:docMk/>
            <pc:sldMk cId="2429186649" sldId="260"/>
            <ac:picMk id="5" creationId="{8F167F85-B386-CD09-5270-7BF1295C7E3C}"/>
          </ac:picMkLst>
        </pc:picChg>
        <pc:picChg chg="add mod modCrop">
          <ac:chgData name="Surendar Reddy Munagala" userId="1273df4bccad3d5c" providerId="LiveId" clId="{6CFECD4E-A3B2-4E48-B1CE-B87C96C3C2A7}" dt="2023-03-25T16:59:38.483" v="1786" actId="1035"/>
          <ac:picMkLst>
            <pc:docMk/>
            <pc:sldMk cId="2429186649" sldId="260"/>
            <ac:picMk id="7" creationId="{6D82B83C-2D1B-DD48-9754-3DC4999C99B6}"/>
          </ac:picMkLst>
        </pc:picChg>
        <pc:picChg chg="add mod">
          <ac:chgData name="Surendar Reddy Munagala" userId="1273df4bccad3d5c" providerId="LiveId" clId="{6CFECD4E-A3B2-4E48-B1CE-B87C96C3C2A7}" dt="2023-03-25T16:59:42.151" v="1795" actId="1036"/>
          <ac:picMkLst>
            <pc:docMk/>
            <pc:sldMk cId="2429186649" sldId="260"/>
            <ac:picMk id="9" creationId="{07BA96C2-1357-3678-88AF-876379680E65}"/>
          </ac:picMkLst>
        </pc:picChg>
        <pc:picChg chg="add mod">
          <ac:chgData name="Surendar Reddy Munagala" userId="1273df4bccad3d5c" providerId="LiveId" clId="{6CFECD4E-A3B2-4E48-B1CE-B87C96C3C2A7}" dt="2023-03-25T16:59:50.483" v="1804" actId="1038"/>
          <ac:picMkLst>
            <pc:docMk/>
            <pc:sldMk cId="2429186649" sldId="260"/>
            <ac:picMk id="11" creationId="{F6180935-4B56-D0DB-BADF-DD6D7F2F0967}"/>
          </ac:picMkLst>
        </pc:picChg>
        <pc:picChg chg="add mod">
          <ac:chgData name="Surendar Reddy Munagala" userId="1273df4bccad3d5c" providerId="LiveId" clId="{6CFECD4E-A3B2-4E48-B1CE-B87C96C3C2A7}" dt="2023-03-25T16:58:52.987" v="1767" actId="14100"/>
          <ac:picMkLst>
            <pc:docMk/>
            <pc:sldMk cId="2429186649" sldId="260"/>
            <ac:picMk id="13" creationId="{A1E73EDF-24C1-281F-9846-72AA08A00E9F}"/>
          </ac:picMkLst>
        </pc:picChg>
        <pc:picChg chg="add mod modCrop">
          <ac:chgData name="Surendar Reddy Munagala" userId="1273df4bccad3d5c" providerId="LiveId" clId="{6CFECD4E-A3B2-4E48-B1CE-B87C96C3C2A7}" dt="2023-03-25T16:59:27.273" v="1774" actId="1076"/>
          <ac:picMkLst>
            <pc:docMk/>
            <pc:sldMk cId="2429186649" sldId="260"/>
            <ac:picMk id="15" creationId="{3627A1DB-EB8B-D2CE-2209-B2EA14CD480E}"/>
          </ac:picMkLst>
        </pc:picChg>
      </pc:sldChg>
      <pc:sldChg chg="modSp new mod">
        <pc:chgData name="Surendar Reddy Munagala" userId="1273df4bccad3d5c" providerId="LiveId" clId="{6CFECD4E-A3B2-4E48-B1CE-B87C96C3C2A7}" dt="2023-03-25T17:10:39.605" v="2707" actId="20577"/>
        <pc:sldMkLst>
          <pc:docMk/>
          <pc:sldMk cId="3126970694" sldId="261"/>
        </pc:sldMkLst>
        <pc:spChg chg="mod">
          <ac:chgData name="Surendar Reddy Munagala" userId="1273df4bccad3d5c" providerId="LiveId" clId="{6CFECD4E-A3B2-4E48-B1CE-B87C96C3C2A7}" dt="2023-03-25T17:10:39.605" v="2707" actId="20577"/>
          <ac:spMkLst>
            <pc:docMk/>
            <pc:sldMk cId="3126970694" sldId="261"/>
            <ac:spMk id="2" creationId="{35F01658-282E-935C-7676-FCF91E064793}"/>
          </ac:spMkLst>
        </pc:spChg>
        <pc:spChg chg="mod">
          <ac:chgData name="Surendar Reddy Munagala" userId="1273df4bccad3d5c" providerId="LiveId" clId="{6CFECD4E-A3B2-4E48-B1CE-B87C96C3C2A7}" dt="2023-03-25T17:10:30.155" v="2695" actId="20577"/>
          <ac:spMkLst>
            <pc:docMk/>
            <pc:sldMk cId="3126970694" sldId="261"/>
            <ac:spMk id="3" creationId="{3FDA0B44-CCD6-FB2F-0E38-DE07D8D11F5F}"/>
          </ac:spMkLst>
        </pc:spChg>
      </pc:sldChg>
      <pc:sldChg chg="modSp new mod">
        <pc:chgData name="Surendar Reddy Munagala" userId="1273df4bccad3d5c" providerId="LiveId" clId="{6CFECD4E-A3B2-4E48-B1CE-B87C96C3C2A7}" dt="2023-03-25T17:03:54.602" v="2048" actId="2711"/>
        <pc:sldMkLst>
          <pc:docMk/>
          <pc:sldMk cId="1311209210" sldId="262"/>
        </pc:sldMkLst>
        <pc:spChg chg="mod">
          <ac:chgData name="Surendar Reddy Munagala" userId="1273df4bccad3d5c" providerId="LiveId" clId="{6CFECD4E-A3B2-4E48-B1CE-B87C96C3C2A7}" dt="2023-03-25T17:03:54.602" v="2048" actId="2711"/>
          <ac:spMkLst>
            <pc:docMk/>
            <pc:sldMk cId="1311209210" sldId="262"/>
            <ac:spMk id="2" creationId="{23F815E1-29E9-5B97-2CCA-2C4B900EBD99}"/>
          </ac:spMkLst>
        </pc:spChg>
        <pc:spChg chg="mod">
          <ac:chgData name="Surendar Reddy Munagala" userId="1273df4bccad3d5c" providerId="LiveId" clId="{6CFECD4E-A3B2-4E48-B1CE-B87C96C3C2A7}" dt="2023-03-25T17:03:35.160" v="2018" actId="2711"/>
          <ac:spMkLst>
            <pc:docMk/>
            <pc:sldMk cId="1311209210" sldId="262"/>
            <ac:spMk id="3" creationId="{6CE58026-A575-5378-7D12-18F795701F53}"/>
          </ac:spMkLst>
        </pc:spChg>
      </pc:sldChg>
      <pc:sldChg chg="addSp delSp modSp new mod">
        <pc:chgData name="Surendar Reddy Munagala" userId="1273df4bccad3d5c" providerId="LiveId" clId="{6CFECD4E-A3B2-4E48-B1CE-B87C96C3C2A7}" dt="2023-03-25T17:29:00.989" v="4103" actId="1076"/>
        <pc:sldMkLst>
          <pc:docMk/>
          <pc:sldMk cId="4169858116" sldId="263"/>
        </pc:sldMkLst>
        <pc:spChg chg="mod">
          <ac:chgData name="Surendar Reddy Munagala" userId="1273df4bccad3d5c" providerId="LiveId" clId="{6CFECD4E-A3B2-4E48-B1CE-B87C96C3C2A7}" dt="2023-03-25T17:20:37.450" v="3350" actId="1076"/>
          <ac:spMkLst>
            <pc:docMk/>
            <pc:sldMk cId="4169858116" sldId="263"/>
            <ac:spMk id="2" creationId="{72FC1897-1AFA-30AF-57E2-A2F528B8F919}"/>
          </ac:spMkLst>
        </pc:spChg>
        <pc:spChg chg="del">
          <ac:chgData name="Surendar Reddy Munagala" userId="1273df4bccad3d5c" providerId="LiveId" clId="{6CFECD4E-A3B2-4E48-B1CE-B87C96C3C2A7}" dt="2023-03-25T17:14:04.494" v="2709" actId="931"/>
          <ac:spMkLst>
            <pc:docMk/>
            <pc:sldMk cId="4169858116" sldId="263"/>
            <ac:spMk id="3" creationId="{8EA1EF13-4241-35F0-077F-DF1AAD9EDB02}"/>
          </ac:spMkLst>
        </pc:spChg>
        <pc:spChg chg="add mod">
          <ac:chgData name="Surendar Reddy Munagala" userId="1273df4bccad3d5c" providerId="LiveId" clId="{6CFECD4E-A3B2-4E48-B1CE-B87C96C3C2A7}" dt="2023-03-25T17:24:13.426" v="3843" actId="14100"/>
          <ac:spMkLst>
            <pc:docMk/>
            <pc:sldMk cId="4169858116" sldId="263"/>
            <ac:spMk id="8" creationId="{83A9F485-E9CD-BA6A-C555-F6F0AF8409CB}"/>
          </ac:spMkLst>
        </pc:spChg>
        <pc:spChg chg="add mod">
          <ac:chgData name="Surendar Reddy Munagala" userId="1273df4bccad3d5c" providerId="LiveId" clId="{6CFECD4E-A3B2-4E48-B1CE-B87C96C3C2A7}" dt="2023-03-25T17:28:38.335" v="4063" actId="1076"/>
          <ac:spMkLst>
            <pc:docMk/>
            <pc:sldMk cId="4169858116" sldId="263"/>
            <ac:spMk id="9" creationId="{630CF75A-AD45-EEB5-ECE4-1FA67CF865BE}"/>
          </ac:spMkLst>
        </pc:spChg>
        <pc:spChg chg="add mod">
          <ac:chgData name="Surendar Reddy Munagala" userId="1273df4bccad3d5c" providerId="LiveId" clId="{6CFECD4E-A3B2-4E48-B1CE-B87C96C3C2A7}" dt="2023-03-25T17:29:00.989" v="4103" actId="1076"/>
          <ac:spMkLst>
            <pc:docMk/>
            <pc:sldMk cId="4169858116" sldId="263"/>
            <ac:spMk id="10" creationId="{27356FBD-6049-D021-4094-AB91E014A6A4}"/>
          </ac:spMkLst>
        </pc:spChg>
        <pc:picChg chg="add mod modCrop">
          <ac:chgData name="Surendar Reddy Munagala" userId="1273df4bccad3d5c" providerId="LiveId" clId="{6CFECD4E-A3B2-4E48-B1CE-B87C96C3C2A7}" dt="2023-03-25T17:20:40.591" v="3351" actId="1076"/>
          <ac:picMkLst>
            <pc:docMk/>
            <pc:sldMk cId="4169858116" sldId="263"/>
            <ac:picMk id="5" creationId="{5815E7F1-890B-95C6-8E58-AA0F843B3D42}"/>
          </ac:picMkLst>
        </pc:picChg>
        <pc:picChg chg="add mod modCrop">
          <ac:chgData name="Surendar Reddy Munagala" userId="1273df4bccad3d5c" providerId="LiveId" clId="{6CFECD4E-A3B2-4E48-B1CE-B87C96C3C2A7}" dt="2023-03-25T17:24:05.414" v="3841" actId="14100"/>
          <ac:picMkLst>
            <pc:docMk/>
            <pc:sldMk cId="4169858116" sldId="263"/>
            <ac:picMk id="7" creationId="{179CEF56-F67F-F760-3241-FAAEBE6E38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6797-230B-D430-69BD-CBD7C173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136BA-B9BA-9434-93CB-19FDACFE4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6959B-FBB0-706B-B2DE-1E0BC98F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84E1-B066-48F7-FC02-B334463C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32706-8D52-D20C-4A1D-FA2A6B33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89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9F1F-7A2D-0AA1-50C2-DEF29BA7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FD4BB-E9EE-B38C-A1A2-67E8AF885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2A7D0-CC3A-46C8-47D9-6D68D59E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AFF1-2B16-0282-A3F4-7F000F67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B1EF7-5C1D-1ABA-7748-10E80EAA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90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2C844-FCBA-0C30-EF9C-AC240CB0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ADB06-C994-24D2-7A06-794E19B0F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F488-24C5-D4F7-4829-81A2804A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86A3-FF96-B38E-4121-E45F88A9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44DC-E4E6-71CF-24D3-4EF4007E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53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E50D-7750-E1D2-C0A0-FEE7B551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76EC-471D-84B6-5192-58960C34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6167-A8D6-F05C-010B-367BF5B8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6F1B-C856-C5D1-A71D-03F415C1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695E-3C8F-2B6D-1C0A-3D53814D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2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1E46-D596-9F74-C6D3-DF2FB145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4BF8E-1866-D48B-DDB5-F5683641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7B01-65AE-FA5F-DD96-9DA0A95D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8E5E-632B-B337-BF21-6DA87EC4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CA550-85B6-7552-BDC9-9D0429C6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CE60-8DCD-4A8A-CC11-59B321D4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A27ED-C671-D25E-6288-1A026CCC1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DEA7D-1259-5021-B152-3CBE5007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DB939-B1B1-3C3C-B8B1-74D10317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1BD91-7A04-8FEF-57B0-F61B1556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1BD36-292B-80D9-50F3-CB6F7DE3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30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AE40-8019-8C27-0B94-6851EAEB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86CF9-BA30-2F00-7E76-3150DC6D1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B5D44-BB03-C4CE-3CEB-2100F0813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946BF-61E7-0D9B-6BBD-877D1443E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48BE-418D-DDE6-DC3D-B417A35B7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21D26-5301-B1AA-0A10-17A090A3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1A6D0-A5F3-815B-A236-A1674F7B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B9BB1-DA80-B890-DDD0-99566DA1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76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E919-EC34-96E5-2E3C-14BB3FB2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C48DE-C1C4-A7F1-F6E4-EF7527C7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D836F-BBA3-2A4E-0A73-1DDE8555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D1CCE-4B17-FFCE-8300-41B60866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7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D671C-01DD-A0A6-FA7F-55D3E052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89737-EB42-49E3-0660-32782F84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D1067-04AD-3A59-D38D-3F13F034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93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C26-B880-5895-EEE0-D57D5600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9332-14C1-78CD-294D-9A4C5F65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2ACD-9723-766F-FBC6-6B50973ED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C12B-94F3-00C6-8A94-A74BDFBF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7B12-6D72-83CC-B189-F6973CFC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9521D-E65A-2B90-F9F0-170F68EB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93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E713-0F7C-2652-1426-813E73EA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BCB13-2191-BF33-40BF-D4770F34E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FFE2F-C1DE-F00C-78FB-9BDC9C544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54049-8FAF-45EF-C8BD-2736B31C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A1C82-59A5-5843-3ED1-D35659D6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00488-3BAD-169C-BC5B-3D096D54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66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E5865-F108-610E-5B2D-1ECD2C30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E999B-EE97-DD9E-DFF7-C61804AA2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BEF60-6E46-BE79-8002-190403BD1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E3C5-59C6-41AB-8AA2-A1C6B8A8CC2D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F1CF-888C-23A8-59DE-4D5366B7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064F7-19C5-77E0-D43B-B5FA154F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AF31-7F2A-474F-9BE2-DB7F16C69D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5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ojithagirlscollege@gmail.com" TargetMode="External"/><Relationship Id="rId2" Type="http://schemas.openxmlformats.org/officeDocument/2006/relationships/hyperlink" Target="http://www.svredu.i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D454-623A-BB9F-8A39-BDE8B2D25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POOJITHA GIRLS’ Jr. COLLEGE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B.N.KANDRIGA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43C8F-D612-10B1-5041-43B43C60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065" y="4270632"/>
            <a:ext cx="9733936" cy="1655762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Website: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www.svredu.in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			Phone no: 9000487879</a:t>
            </a:r>
          </a:p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Email :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poojithagirlscollege@gmail.com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		       9440494894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00524-E8CD-05FA-03A8-BD260E0FA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" y="121659"/>
            <a:ext cx="1872000" cy="1734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AEA07-E150-7C46-1965-5C41805DB183}"/>
              </a:ext>
            </a:extLst>
          </p:cNvPr>
          <p:cNvSpPr txBox="1"/>
          <p:nvPr/>
        </p:nvSpPr>
        <p:spPr>
          <a:xfrm>
            <a:off x="4729316" y="527274"/>
            <a:ext cx="643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Established: 2018</a:t>
            </a:r>
          </a:p>
          <a:p>
            <a:pPr algn="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College code: 09113</a:t>
            </a:r>
          </a:p>
          <a:p>
            <a:pPr algn="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RC No: 1350724</a:t>
            </a:r>
          </a:p>
        </p:txBody>
      </p:sp>
    </p:spTree>
    <p:extLst>
      <p:ext uri="{BB962C8B-B14F-4D97-AF65-F5344CB8AC3E}">
        <p14:creationId xmlns:p14="http://schemas.microsoft.com/office/powerpoint/2010/main" val="97379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FA2D-F565-59B0-8048-D7A57A6A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About our College: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57D1-9008-3D7D-C95E-DD4D4BE5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Private unaided jr. college for girls 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Established in 2018 in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B.N.Kandriga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, a mandal head quarter (rural)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With an aim to encourage Girl child education in rural areas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At an affordable fee structure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By experienced lecturers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Providing competitive examinations coaching </a:t>
            </a:r>
            <a:r>
              <a:rPr lang="en-IN">
                <a:latin typeface="Cambria" panose="02040503050406030204" pitchFamily="18" charset="0"/>
                <a:ea typeface="Cambria" panose="02040503050406030204" pitchFamily="18" charset="0"/>
              </a:rPr>
              <a:t>like EAPCET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, NEET, ICAR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Focusing on health and wellness by conducting YOGA classes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 wonderful study atmosphere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Total facility under CCTV surveillance</a:t>
            </a:r>
          </a:p>
        </p:txBody>
      </p:sp>
    </p:spTree>
    <p:extLst>
      <p:ext uri="{BB962C8B-B14F-4D97-AF65-F5344CB8AC3E}">
        <p14:creationId xmlns:p14="http://schemas.microsoft.com/office/powerpoint/2010/main" val="237527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D21E-9A04-A7A2-842D-676DC0EF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Besides and Beyond Marks &amp; Ranks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49F05-D4DB-C08E-307C-4FB2B906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Traditional support: Conducting classes on chanting slokas and encourage their thoughts to be fearless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Motivational support: Motivating students to approach Lecturers for better understanding of lessons and concepts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Sharing &amp; Caring: Knowledge shared among students and encourage each other in all aspects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Conceptual track: Following Yoga and Meditation and helping students to understand the concepts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Health is wealth: Encouraging students to follow good eating habits to prevent falling sick </a:t>
            </a:r>
          </a:p>
        </p:txBody>
      </p:sp>
    </p:spTree>
    <p:extLst>
      <p:ext uri="{BB962C8B-B14F-4D97-AF65-F5344CB8AC3E}">
        <p14:creationId xmlns:p14="http://schemas.microsoft.com/office/powerpoint/2010/main" val="321082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543A-44AE-ACBA-3D70-D374F01B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FACILITIES: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1E4D5D-DC3B-94C7-DA31-5C242898D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2553240"/>
            <a:ext cx="5168701" cy="344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BEDC7-B527-5748-23FD-7D20BDF9C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86" y="227702"/>
            <a:ext cx="2700000" cy="36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428B2-F674-19EF-6BD3-AE21800E0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33" y="3965125"/>
            <a:ext cx="4662572" cy="2622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84D9B-F4FE-4711-F86B-A3227BA9C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65" y="1082801"/>
            <a:ext cx="3067335" cy="24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15E1-29E9-5B97-2CCA-2C4B900E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02" y="256970"/>
            <a:ext cx="10515600" cy="1325563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Courses taught: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58026-A575-5378-7D12-18F79570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1592826"/>
            <a:ext cx="10891684" cy="45841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Groups (E.M. &amp; T.M.):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M.P.C.</a:t>
            </a:r>
          </a:p>
          <a:p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Bi.P.C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C.E.C.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M.E.C.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H.E.C.</a:t>
            </a:r>
          </a:p>
          <a:p>
            <a:pPr marL="0" indent="0">
              <a:buNone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Coaching is provided for: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ECET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NEET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JEE Mains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C.A.-C.P.T.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ICAR</a:t>
            </a:r>
          </a:p>
        </p:txBody>
      </p:sp>
    </p:spTree>
    <p:extLst>
      <p:ext uri="{BB962C8B-B14F-4D97-AF65-F5344CB8AC3E}">
        <p14:creationId xmlns:p14="http://schemas.microsoft.com/office/powerpoint/2010/main" val="131120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1100-496F-1696-1277-4E42C6D1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0" y="1"/>
            <a:ext cx="9839574" cy="812986"/>
          </a:xfrm>
        </p:spPr>
        <p:txBody>
          <a:bodyPr/>
          <a:lstStyle/>
          <a:p>
            <a:r>
              <a:rPr lang="en-IN" dirty="0"/>
              <a:t>EXTRA-CURRICULAR ACTIVITIES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167F85-B386-CD09-5270-7BF1295C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52" y="4298346"/>
            <a:ext cx="3118308" cy="23387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82B83C-2D1B-DD48-9754-3DC4999C9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4"/>
          <a:stretch/>
        </p:blipFill>
        <p:spPr>
          <a:xfrm>
            <a:off x="81174" y="871378"/>
            <a:ext cx="4234242" cy="2886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A96C2-1357-3678-88AF-87637968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40" y="901474"/>
            <a:ext cx="3731226" cy="2798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80935-4B56-D0DB-BADF-DD6D7F2F0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26" y="812987"/>
            <a:ext cx="3840000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E73EDF-24C1-281F-9846-72AA08A00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3174"/>
            <a:ext cx="3435370" cy="2133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27A1DB-EB8B-D2CE-2209-B2EA14CD48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10473"/>
          <a:stretch/>
        </p:blipFill>
        <p:spPr>
          <a:xfrm>
            <a:off x="3610911" y="3865959"/>
            <a:ext cx="5256000" cy="29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1658-282E-935C-7676-FCF91E06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Hostel facility highlights: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0B44-CCD6-FB2F-0E38-DE07D8D1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Secured and spacious hostel rooms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Under supervision of a woman warden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Conducting study hours at morning and evening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Conducting yoga and pranayama classes in early morning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Helping students to improve concentration and memory by providing safe, nutritious and wholesome food.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Having Mineral drinking water and hot water facility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Dedicated mini theatre for entertainment and dedicated hours for sports and games</a:t>
            </a:r>
          </a:p>
        </p:txBody>
      </p:sp>
    </p:spTree>
    <p:extLst>
      <p:ext uri="{BB962C8B-B14F-4D97-AF65-F5344CB8AC3E}">
        <p14:creationId xmlns:p14="http://schemas.microsoft.com/office/powerpoint/2010/main" val="312697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1897-1AFA-30AF-57E2-A2F528B8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0"/>
            <a:ext cx="10515600" cy="1325563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5E7F1-890B-95C6-8E58-AA0F843B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732" r="34301" b="34398"/>
          <a:stretch/>
        </p:blipFill>
        <p:spPr>
          <a:xfrm>
            <a:off x="10318956" y="1162040"/>
            <a:ext cx="1641987" cy="19959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CEF56-F67F-F760-3241-FAAEBE6E3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17310" r="3604" b="20325"/>
          <a:stretch/>
        </p:blipFill>
        <p:spPr>
          <a:xfrm>
            <a:off x="344129" y="1162040"/>
            <a:ext cx="4594124" cy="3225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A9F485-E9CD-BA6A-C555-F6F0AF8409CB}"/>
              </a:ext>
            </a:extLst>
          </p:cNvPr>
          <p:cNvSpPr txBox="1"/>
          <p:nvPr/>
        </p:nvSpPr>
        <p:spPr>
          <a:xfrm>
            <a:off x="196644" y="4826675"/>
            <a:ext cx="5338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Over past 30 years, we could provide stressless and quality education to many students in rural areas of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B.N.Kandriga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Varadaiahpalem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Damanellore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. Being well-wishers to all your children like ours, we could gain all your support and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bleesings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- Smt. &amp; Sri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Pochineni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Renuka &amp; Suresh Naidu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CF75A-AD45-EEB5-ECE4-1FA67CF865BE}"/>
              </a:ext>
            </a:extLst>
          </p:cNvPr>
          <p:cNvSpPr txBox="1"/>
          <p:nvPr/>
        </p:nvSpPr>
        <p:spPr>
          <a:xfrm>
            <a:off x="5338917" y="1087614"/>
            <a:ext cx="4857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Observing the difficulty for girl child education after completing SSC in rural areas, it took me to follow the foot-steps of my parents to provide them Quality education at affordable and safest place. </a:t>
            </a:r>
          </a:p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Treating all our students as a family gives us a boost to provide them the best possible education and facilities.</a:t>
            </a:r>
          </a:p>
          <a:p>
            <a:pPr marL="285750" indent="-285750" algn="just">
              <a:buFontTx/>
              <a:buChar char="-"/>
            </a:pP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Pochineni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Sahaja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B.Tech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M.Sc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(Food Tech)</a:t>
            </a:r>
          </a:p>
          <a:p>
            <a:pPr algn="just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  Correspondent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56FBD-6049-D021-4094-AB91E014A6A4}"/>
              </a:ext>
            </a:extLst>
          </p:cNvPr>
          <p:cNvSpPr txBox="1"/>
          <p:nvPr/>
        </p:nvSpPr>
        <p:spPr>
          <a:xfrm>
            <a:off x="6096000" y="4780508"/>
            <a:ext cx="5751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Strength for our campus: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M. Hameed, M.A., B.Ed., Campus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N.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Deenaiah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, M.Sc., B.Ed., Academic Principal</a:t>
            </a:r>
          </a:p>
        </p:txBody>
      </p:sp>
    </p:spTree>
    <p:extLst>
      <p:ext uri="{BB962C8B-B14F-4D97-AF65-F5344CB8AC3E}">
        <p14:creationId xmlns:p14="http://schemas.microsoft.com/office/powerpoint/2010/main" val="416985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501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POOJITHA GIRLS’ Jr. COLLEGE B.N.KANDRIGA</vt:lpstr>
      <vt:lpstr>About our College:</vt:lpstr>
      <vt:lpstr>Besides and Beyond Marks &amp; Ranks </vt:lpstr>
      <vt:lpstr>FACILITIES:</vt:lpstr>
      <vt:lpstr>Courses taught:</vt:lpstr>
      <vt:lpstr>EXTRA-CURRICULAR ACTIVITIES</vt:lpstr>
      <vt:lpstr>Hostel facility highlights:</vt:lpstr>
      <vt:lpstr>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POOJITHA GIRLS’ Jr. COLLEGE B.N.KANDRIGA</dc:title>
  <dc:creator>Surendar Reddy Munagala</dc:creator>
  <cp:lastModifiedBy>Surendar Reddy Munagala</cp:lastModifiedBy>
  <cp:revision>1</cp:revision>
  <dcterms:created xsi:type="dcterms:W3CDTF">2023-03-25T16:19:33Z</dcterms:created>
  <dcterms:modified xsi:type="dcterms:W3CDTF">2023-03-25T17:35:00Z</dcterms:modified>
</cp:coreProperties>
</file>