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63" r:id="rId4"/>
    <p:sldId id="265" r:id="rId5"/>
    <p:sldId id="266" r:id="rId6"/>
    <p:sldId id="267" r:id="rId7"/>
    <p:sldId id="268" r:id="rId8"/>
    <p:sldId id="257" r:id="rId9"/>
    <p:sldId id="262" r:id="rId10"/>
    <p:sldId id="259" r:id="rId11"/>
    <p:sldId id="260" r:id="rId12"/>
    <p:sldId id="261" r:id="rId13"/>
    <p:sldId id="269" r:id="rId14"/>
    <p:sldId id="270" r:id="rId15"/>
    <p:sldId id="271" r:id="rId16"/>
    <p:sldId id="272" r:id="rId17"/>
  </p:sldIdLst>
  <p:sldSz cx="64008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>
      <p:cViewPr varScale="1">
        <p:scale>
          <a:sx n="182" d="100"/>
          <a:sy n="182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748242"/>
            <a:ext cx="544068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2401359"/>
            <a:ext cx="48006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5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243417"/>
            <a:ext cx="1380173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243417"/>
            <a:ext cx="4060508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4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0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1139826"/>
            <a:ext cx="552069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3059643"/>
            <a:ext cx="552069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1217083"/>
            <a:ext cx="272034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1217083"/>
            <a:ext cx="272034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5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243418"/>
            <a:ext cx="552069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1120775"/>
            <a:ext cx="2707838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1670050"/>
            <a:ext cx="2707838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1120775"/>
            <a:ext cx="2721174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1670050"/>
            <a:ext cx="2721174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6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6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3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304800"/>
            <a:ext cx="2064425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658285"/>
            <a:ext cx="3240405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371600"/>
            <a:ext cx="2064425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8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304800"/>
            <a:ext cx="2064425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658285"/>
            <a:ext cx="3240405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371600"/>
            <a:ext cx="2064425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243418"/>
            <a:ext cx="552069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1217083"/>
            <a:ext cx="552069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4237568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F0EA97-D825-7D4A-922F-00AEAA8B5E5C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4237568"/>
            <a:ext cx="216027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4237568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F00BEF-E51B-0E47-B92A-C59865A4A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0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46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189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22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95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197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39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4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8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56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600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93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07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39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263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</TotalTime>
  <Words>0</Words>
  <Application>Microsoft Macintosh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adrianne horton</dc:creator>
  <cp:lastModifiedBy>adrianne horton</cp:lastModifiedBy>
  <cp:revision>2</cp:revision>
  <dcterms:created xsi:type="dcterms:W3CDTF">2024-10-07T02:27:12Z</dcterms:created>
  <dcterms:modified xsi:type="dcterms:W3CDTF">2024-10-09T07:26:18Z</dcterms:modified>
</cp:coreProperties>
</file>