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810" y="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/>
              <a:t>Investor Pitch Deck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/>
              <a:t>My Compliance Library: Disrupting Compliance with AI</a:t>
            </a:r>
          </a:p>
        </p:txBody>
      </p:sp>
      <p:pic>
        <p:nvPicPr>
          <p:cNvPr id="5" name="Picture 4" descr="A person pointing at a screen&#10;&#10;AI-generated content may be incorrect.">
            <a:extLst>
              <a:ext uri="{FF2B5EF4-FFF2-40B4-BE49-F238E27FC236}">
                <a16:creationId xmlns:a16="http://schemas.microsoft.com/office/drawing/2014/main" id="{D4B2D322-ECB1-BBD1-DBA1-C768CC87AE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6682" y="281845"/>
            <a:ext cx="5250635" cy="217950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Roadmap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Q3 2025: MVP AI front-end launch</a:t>
            </a:r>
          </a:p>
          <a:p>
            <a:r>
              <a:t>Q4 2025: Full platform deployment + mobile support</a:t>
            </a:r>
          </a:p>
          <a:p>
            <a:r>
              <a:t>Q1 2026: Global framework expansion + API</a:t>
            </a:r>
          </a:p>
          <a:p>
            <a:r>
              <a:t>Q2 2026: Partner channel development</a:t>
            </a:r>
          </a:p>
          <a:p>
            <a:r>
              <a:t>Q3 2026: Scale to 10,000+ customers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Investment Opportunity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Seeking $750,000</a:t>
            </a:r>
            <a:r>
              <a:rPr lang="en-US" dirty="0"/>
              <a:t>+</a:t>
            </a:r>
            <a:r>
              <a:rPr dirty="0"/>
              <a:t> in seed capital</a:t>
            </a:r>
          </a:p>
          <a:p>
            <a:r>
              <a:rPr dirty="0"/>
              <a:t>Use of funds: tech buildout, team, marketing</a:t>
            </a:r>
          </a:p>
          <a:p>
            <a:r>
              <a:rPr dirty="0"/>
              <a:t>Projected ARR: $3M+ by year 2</a:t>
            </a:r>
          </a:p>
          <a:p>
            <a:r>
              <a:rPr dirty="0"/>
              <a:t>Let’s turn compliance chaos into clarity… and cash.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Let's Disrupt Compliance 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www.MyComplianceLibrary.com</a:t>
            </a:r>
          </a:p>
          <a:p>
            <a:r>
              <a:t>#ComplianceMadeSimple</a:t>
            </a:r>
          </a:p>
          <a:p>
            <a:endParaRPr/>
          </a:p>
          <a:p>
            <a:r>
              <a:t>Saving SMBs from compliance headaches, one zip file at a time.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Our 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Empower SMBs worldwide with affordable, automated compliance solutions.</a:t>
            </a:r>
          </a:p>
          <a:p>
            <a:endParaRPr/>
          </a:p>
          <a:p>
            <a:r>
              <a:t>Because paying $40,000 for a policy is so last decade.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SMBs face overwhelming compliance requirements</a:t>
            </a:r>
          </a:p>
          <a:p>
            <a:r>
              <a:rPr dirty="0"/>
              <a:t>Consultants charge outrageous fees</a:t>
            </a:r>
          </a:p>
          <a:p>
            <a:r>
              <a:rPr dirty="0"/>
              <a:t>Documentation is inconsistent and non-audit-ready</a:t>
            </a:r>
          </a:p>
          <a:p>
            <a:r>
              <a:rPr dirty="0"/>
              <a:t>There is no scalable, intelligent solution tailored for SMBs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The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My Compliance Library: AI-powered document generation</a:t>
            </a:r>
          </a:p>
          <a:p>
            <a:r>
              <a:rPr dirty="0"/>
              <a:t>Select a framework (HIPAA, CCPA, NIST, etc.)</a:t>
            </a:r>
          </a:p>
          <a:p>
            <a:r>
              <a:rPr dirty="0"/>
              <a:t>Enter company info → receive a tailored compliance program</a:t>
            </a:r>
          </a:p>
          <a:p>
            <a:r>
              <a:rPr dirty="0"/>
              <a:t>Delivered in .docx, .xlsx, .pptx — audit-ready and affordable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Market Opportunity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dirty="0"/>
              <a:t>Global compliance market: $426+ billion annually</a:t>
            </a:r>
          </a:p>
          <a:p>
            <a:r>
              <a:rPr dirty="0"/>
              <a:t>Growing at 11.9% CAGR</a:t>
            </a:r>
          </a:p>
          <a:p>
            <a:r>
              <a:rPr dirty="0"/>
              <a:t>400 million SMBs globally</a:t>
            </a:r>
          </a:p>
          <a:p>
            <a:r>
              <a:rPr dirty="0"/>
              <a:t>Demand for automation + cost-reduction is soaring</a:t>
            </a:r>
          </a:p>
          <a:p>
            <a:endParaRPr dirty="0"/>
          </a:p>
          <a:p>
            <a:r>
              <a:rPr dirty="0"/>
              <a:t>We're not just riding the wave — we're the tsunami.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Product Snapshot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User selects compliance framework</a:t>
            </a:r>
          </a:p>
          <a:p>
            <a:r>
              <a:rPr dirty="0"/>
              <a:t>Answers guided prompts</a:t>
            </a:r>
          </a:p>
          <a:p>
            <a:r>
              <a:rPr dirty="0"/>
              <a:t>Receives full policy sets, registers, training decks</a:t>
            </a:r>
          </a:p>
          <a:p>
            <a:r>
              <a:rPr dirty="0"/>
              <a:t>Downloaded in .zip, stored in user dashboard</a:t>
            </a:r>
          </a:p>
          <a:p>
            <a:endParaRPr dirty="0"/>
          </a:p>
          <a:p>
            <a:r>
              <a:rPr dirty="0"/>
              <a:t>Think TurboTax… but for compliance.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Business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$25 per individual document</a:t>
            </a:r>
          </a:p>
          <a:p>
            <a:r>
              <a:rPr dirty="0"/>
              <a:t>$299–$</a:t>
            </a:r>
            <a:r>
              <a:rPr lang="en-US" dirty="0"/>
              <a:t>899</a:t>
            </a:r>
            <a:r>
              <a:rPr dirty="0"/>
              <a:t> per compliance program</a:t>
            </a:r>
          </a:p>
          <a:p>
            <a:r>
              <a:rPr dirty="0"/>
              <a:t>$</a:t>
            </a:r>
            <a:r>
              <a:rPr lang="en-US" dirty="0"/>
              <a:t>2,</a:t>
            </a:r>
            <a:r>
              <a:rPr dirty="0"/>
              <a:t>799/year unlimited access</a:t>
            </a:r>
          </a:p>
          <a:p>
            <a:r>
              <a:rPr dirty="0"/>
              <a:t>White-label licensing options</a:t>
            </a:r>
          </a:p>
          <a:p>
            <a:r>
              <a:rPr dirty="0"/>
              <a:t>Upsell: audit support, policy review, training content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Traction &amp; 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100+ active SMB customers</a:t>
            </a:r>
          </a:p>
          <a:p>
            <a:r>
              <a:rPr dirty="0"/>
              <a:t>Customers include cities, healthcare, tech firms, and retail</a:t>
            </a:r>
          </a:p>
          <a:p>
            <a:r>
              <a:rPr dirty="0"/>
              <a:t>Repeat purchases + low churn rate</a:t>
            </a:r>
          </a:p>
          <a:p>
            <a:r>
              <a:rPr dirty="0"/>
              <a:t>Website traffic and conversion rates increasing monthly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Go-To-Market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SEO and content-driven inbound marketing</a:t>
            </a:r>
          </a:p>
          <a:p>
            <a:r>
              <a:rPr dirty="0"/>
              <a:t>LinkedIn campaigns and giveaways</a:t>
            </a:r>
          </a:p>
          <a:p>
            <a:r>
              <a:rPr dirty="0"/>
              <a:t>Strategic partnerships with consultants</a:t>
            </a:r>
          </a:p>
          <a:p>
            <a:r>
              <a:rPr dirty="0"/>
              <a:t>Marketplace listings: </a:t>
            </a:r>
            <a:r>
              <a:rPr dirty="0" err="1"/>
              <a:t>Gumroad</a:t>
            </a:r>
            <a:r>
              <a:rPr dirty="0"/>
              <a:t>, </a:t>
            </a:r>
            <a:r>
              <a:rPr dirty="0" err="1"/>
              <a:t>AppSumo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365</Words>
  <Application>Microsoft Office PowerPoint</Application>
  <PresentationFormat>On-screen Show (4:3)</PresentationFormat>
  <Paragraphs>62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Investor Pitch Deck</vt:lpstr>
      <vt:lpstr>Our Vision</vt:lpstr>
      <vt:lpstr>The Problem</vt:lpstr>
      <vt:lpstr>The Solution</vt:lpstr>
      <vt:lpstr>Market Opportunity</vt:lpstr>
      <vt:lpstr>Product Snapshot</vt:lpstr>
      <vt:lpstr>Business Model</vt:lpstr>
      <vt:lpstr>Traction &amp; Validation</vt:lpstr>
      <vt:lpstr>Go-To-Market Strategy</vt:lpstr>
      <vt:lpstr>Roadmap</vt:lpstr>
      <vt:lpstr>Investment Opportunity</vt:lpstr>
      <vt:lpstr>Let's Disrupt Compliance Together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James Holler</dc:creator>
  <cp:keywords/>
  <dc:description>generated using python-pptx</dc:description>
  <cp:lastModifiedBy>James Holler</cp:lastModifiedBy>
  <cp:revision>3</cp:revision>
  <dcterms:created xsi:type="dcterms:W3CDTF">2013-01-27T09:14:16Z</dcterms:created>
  <dcterms:modified xsi:type="dcterms:W3CDTF">2025-06-29T05:09:35Z</dcterms:modified>
  <cp:category/>
</cp:coreProperties>
</file>