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76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382B8-7C1A-4217-87F8-73B7502FB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EDD6B9-6E50-44C4-9668-234E728BE7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922EEB-62BB-4AF8-95D8-23CA7AD11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6F5C-21C9-4A19-AEAB-5598BCC8DD01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966C9-430F-4BD3-8251-EA2700295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E6215-1CD9-4AAB-97D1-CEA262FB8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72B3-9D46-40FC-9158-488238980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425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4E2BD-7B63-4B22-8044-E5225B11D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8F2772-A993-4A45-810E-C865410F69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AC283B-DD0A-4EDB-B485-BE9A6912F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6F5C-21C9-4A19-AEAB-5598BCC8DD01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BDE5E-2A3D-478C-B03C-B9B46D67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B4DCA-6F1D-4E27-A5E0-5D4BE00FF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72B3-9D46-40FC-9158-488238980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404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5766C7-D4FD-4FDB-A4C9-9D2068DD0C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3AF5BB-6D17-4E4E-889D-14ADDD42C4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FE952-630A-4A69-A261-812E196D1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6F5C-21C9-4A19-AEAB-5598BCC8DD01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9EA0A-C0FF-4437-BEC0-6CCD2BD3C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EBA4E-60E2-4C95-BD3B-611CC1B90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72B3-9D46-40FC-9158-488238980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86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CD227-C661-40BB-B3C7-66EBF21EB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BE838-1305-45B6-8E5D-1B6CD0C43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75E740-7344-442F-B4E0-CCD06D218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6F5C-21C9-4A19-AEAB-5598BCC8DD01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E7F40-1653-456A-BE86-233228C79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4121D3-C0A4-4A5F-81B6-7BAB4AC36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72B3-9D46-40FC-9158-488238980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07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0805B-BCA8-4CDD-A147-045051D3C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6F179A-F798-4709-A9F8-8DDEF8406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AEB225-1886-4D2C-BBDC-36987E93D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6F5C-21C9-4A19-AEAB-5598BCC8DD01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2B9D2-2470-42D4-9C7C-F193A1304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08DF3E-0C67-4D08-98E9-3E4D5D34B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72B3-9D46-40FC-9158-488238980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06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66893-6B61-4636-AB66-842DEB636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F8574-FEE7-4799-8CB4-A56A66A440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93DA9F-9483-4895-B37C-EF2E548D9D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7C9A78-282A-420B-81C3-3D987F47F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6F5C-21C9-4A19-AEAB-5598BCC8DD01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57682D-BC8B-4579-BCEC-29DC4B463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3403B4-7AD7-4713-904F-1F0201344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72B3-9D46-40FC-9158-488238980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6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9493C-2470-46C6-A7FB-06D8365D4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25EDE6-B59A-4049-98B6-EA45D8221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4A2A97-61DB-4D14-B90A-89AA47F3D4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9F8EE7-F02C-4E98-8AE5-7A4D7A0140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F1ECD0-962C-4760-A371-BA376EDB9C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38F449-CD68-47D3-A1A8-B835450B4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6F5C-21C9-4A19-AEAB-5598BCC8DD01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CF829B-E006-482C-9C12-880A4BAA4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44504B-BDCD-4CCF-A4CC-9685D2241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72B3-9D46-40FC-9158-488238980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369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D9809-832F-430D-8A17-503116C32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6D5FDF-1E5C-4294-A51E-9C50C2C41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6F5C-21C9-4A19-AEAB-5598BCC8DD01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F7E4DD-1FE1-4987-B133-48E42FFD6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8CE7AC-6E8D-48E6-A1E5-E1604EC90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72B3-9D46-40FC-9158-488238980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AE5831-713C-42E5-A400-0703FDFC9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6F5C-21C9-4A19-AEAB-5598BCC8DD01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39C61C-E1BC-4D99-8512-8D6ADE70D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A57BC5-9363-44F8-8B7C-1AC805258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72B3-9D46-40FC-9158-488238980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112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056A4-99FD-4177-B23B-7D5C88264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5E209-CB2C-4F5D-9314-CE1B931CD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E9ECB2-BC77-432C-A345-D89CFA70D6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0515F1-792A-4ACF-8648-C0F29DA1A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6F5C-21C9-4A19-AEAB-5598BCC8DD01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D74047-6003-4A07-9C75-9D646274B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348F6E-64FE-4169-8D0D-4BDA64431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72B3-9D46-40FC-9158-488238980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12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0B735-D593-4307-A0BC-49E6B1B8B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2EFBB6-CDDC-499F-B851-94D17090F1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0CC2DD-7FFD-4BF8-8744-62EEE4A531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77307-7BA0-4396-95B7-3E8746370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6F5C-21C9-4A19-AEAB-5598BCC8DD01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94155D-2933-4E4D-BEE3-9C82A9CC7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9E3A5-F27F-47EE-807A-8DAD66901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72B3-9D46-40FC-9158-488238980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051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07CB6B-5808-4DFD-A9E2-6E3E63E73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43A52-406D-4CD7-9878-5C1D0E7445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68E4A8-4E3F-4C03-BA1A-4BA163556C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86F5C-21C9-4A19-AEAB-5598BCC8DD01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EF05DD-041E-4850-B97C-272A53D0DF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61250-7A9D-4FD9-8473-F6DF72C899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772B3-9D46-40FC-9158-488238980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643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D5904-EF46-4CD2-BA21-3D2632EC6E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818320"/>
            <a:ext cx="12192000" cy="2941983"/>
          </a:xfrm>
        </p:spPr>
        <p:txBody>
          <a:bodyPr>
            <a:noAutofit/>
          </a:bodyPr>
          <a:lstStyle/>
          <a:p>
            <a:br>
              <a:rPr lang="en-US" sz="8000" b="1" dirty="0"/>
            </a:br>
            <a:r>
              <a:rPr lang="en-US" sz="8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To Find The Right </a:t>
            </a:r>
            <a:br>
              <a:rPr lang="en-US" sz="8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Husband or Wife</a:t>
            </a:r>
            <a:endParaRPr lang="en-US" sz="63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956E83-DD9D-483C-930A-3E5364367F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227101"/>
            <a:ext cx="12192000" cy="1193038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bg1"/>
                </a:solidFill>
              </a:rPr>
              <a:t>Using Biblical Principles</a:t>
            </a:r>
          </a:p>
          <a:p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312608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5D18D23-F679-416A-956F-469E6851C0A5}"/>
              </a:ext>
            </a:extLst>
          </p:cNvPr>
          <p:cNvSpPr txBox="1"/>
          <p:nvPr/>
        </p:nvSpPr>
        <p:spPr>
          <a:xfrm>
            <a:off x="0" y="-1399779"/>
            <a:ext cx="12192000" cy="84638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indent="-228600" algn="l" hangingPunct="0">
              <a:spcBef>
                <a:spcPts val="0"/>
              </a:spcBef>
              <a:spcAft>
                <a:spcPts val="0"/>
              </a:spcAft>
            </a:pPr>
            <a:r>
              <a:rPr lang="en-US" sz="1800" b="1" kern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 marL="228600" marR="0" indent="-228600" algn="l" hangingPunct="0">
              <a:spcBef>
                <a:spcPts val="0"/>
              </a:spcBef>
              <a:spcAft>
                <a:spcPts val="0"/>
              </a:spcAft>
            </a:pPr>
            <a:endParaRPr lang="en-US" b="1" kern="1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28600" marR="0" indent="-228600" algn="l" hangingPunct="0">
              <a:spcBef>
                <a:spcPts val="0"/>
              </a:spcBef>
              <a:spcAft>
                <a:spcPts val="0"/>
              </a:spcAft>
            </a:pPr>
            <a:endParaRPr lang="en-US" sz="1800" b="1" kern="1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28600" marR="0" indent="-228600" algn="l" hangingPunct="0">
              <a:spcBef>
                <a:spcPts val="0"/>
              </a:spcBef>
              <a:spcAft>
                <a:spcPts val="0"/>
              </a:spcAft>
            </a:pPr>
            <a:endParaRPr lang="en-US" b="1" kern="1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28600" marR="0" indent="-228600" algn="l" hangingPunct="0">
              <a:spcBef>
                <a:spcPts val="0"/>
              </a:spcBef>
              <a:spcAft>
                <a:spcPts val="0"/>
              </a:spcAft>
            </a:pPr>
            <a:endParaRPr lang="en-US" sz="1800" b="1" kern="1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28600" marR="0" indent="-228600" algn="l" hangingPunct="0">
              <a:spcBef>
                <a:spcPts val="0"/>
              </a:spcBef>
              <a:spcAft>
                <a:spcPts val="0"/>
              </a:spcAft>
            </a:pPr>
            <a:endParaRPr lang="en-US" b="1" kern="1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28600" marR="0" indent="-228600" algn="ctr" hangingPunct="0">
              <a:spcBef>
                <a:spcPts val="0"/>
              </a:spcBef>
              <a:spcAft>
                <a:spcPts val="0"/>
              </a:spcAft>
            </a:pPr>
            <a:r>
              <a:rPr lang="en-US" sz="1600" b="1" kern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</a:t>
            </a:r>
          </a:p>
          <a:p>
            <a:pPr marL="228600" marR="0" indent="-228600"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 </a:t>
            </a: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 Corinthians 15:1-4    1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Moreover, brethren, </a:t>
            </a: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  declare unto you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t</a:t>
            </a: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he</a:t>
            </a:r>
            <a:endParaRPr lang="en-US" sz="2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28600" marR="0" indent="-228600"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 gospel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</a:t>
            </a: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  By which also ye are saved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…( from Hell )  </a:t>
            </a: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…Christ  died</a:t>
            </a:r>
          </a:p>
          <a:p>
            <a:pPr marL="228600" marR="0" indent="-22860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 for  our sins  according  to  the  scriptures;   </a:t>
            </a: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And  that  he  was buried,</a:t>
            </a:r>
          </a:p>
          <a:p>
            <a:pPr marL="228600" marR="0" indent="-22860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 and  that  he  rose  again  the  third  day  according  to  the  scriptures: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 hangingPunct="0">
              <a:spcBef>
                <a:spcPts val="0"/>
              </a:spcBef>
              <a:spcAft>
                <a:spcPts val="0"/>
              </a:spcAft>
            </a:pPr>
            <a:r>
              <a:rPr lang="en-US" sz="2600" b="1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Hebrews 11:6 - But without </a:t>
            </a:r>
            <a:r>
              <a:rPr lang="en-US" sz="2600" b="1" u="sng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faith</a:t>
            </a:r>
            <a:r>
              <a:rPr lang="en-US" sz="2600" b="1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600" b="1" i="1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it is</a:t>
            </a:r>
            <a:r>
              <a:rPr lang="en-US" sz="2600" b="1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impossible to please </a:t>
            </a:r>
            <a:r>
              <a:rPr lang="en-US" sz="2600" b="1" i="1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him</a:t>
            </a:r>
            <a:r>
              <a:rPr lang="en-US" sz="2600" b="1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...</a:t>
            </a:r>
            <a:endParaRPr lang="en-US" sz="2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28600" marR="0" indent="-228600" algn="ctr" hangingPunct="0">
              <a:spcBef>
                <a:spcPts val="0"/>
              </a:spcBef>
              <a:spcAft>
                <a:spcPts val="0"/>
              </a:spcAft>
            </a:pPr>
            <a:endParaRPr lang="en-US" sz="1200" b="1" kern="1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28600" marR="0" indent="-228600" algn="ctr" hangingPunct="0">
              <a:spcBef>
                <a:spcPts val="0"/>
              </a:spcBef>
              <a:spcAft>
                <a:spcPts val="0"/>
              </a:spcAft>
            </a:pPr>
            <a:r>
              <a:rPr lang="en-US" sz="2600" b="1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Ephesians 2:8-9 </a:t>
            </a:r>
            <a:r>
              <a:rPr lang="en-US" sz="2600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For by grace are ye saved through </a:t>
            </a:r>
            <a:r>
              <a:rPr lang="en-US" sz="2600" b="1" u="sng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faith</a:t>
            </a:r>
            <a:r>
              <a:rPr lang="en-US" sz="2600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; and that not of              </a:t>
            </a:r>
            <a:endParaRPr lang="en-US" sz="2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28600" marR="0" indent="-228600" algn="ctr" hangingPunct="0">
              <a:spcBef>
                <a:spcPts val="0"/>
              </a:spcBef>
              <a:spcAft>
                <a:spcPts val="0"/>
              </a:spcAft>
            </a:pPr>
            <a:r>
              <a:rPr lang="en-US" sz="2600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yourselves: </a:t>
            </a:r>
            <a:r>
              <a:rPr lang="en-US" sz="2600" i="1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it is</a:t>
            </a:r>
            <a:r>
              <a:rPr lang="en-US" sz="2600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the </a:t>
            </a:r>
            <a:r>
              <a:rPr lang="en-US" sz="2600" b="1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gift</a:t>
            </a:r>
            <a:r>
              <a:rPr lang="en-US" sz="2600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of God: Not of works, lest any man should boast.</a:t>
            </a:r>
            <a:endParaRPr lang="en-US" sz="2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 hangingPunct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 Gift doesn't become yours until you receive it. Jesus died for</a:t>
            </a:r>
            <a:endParaRPr lang="en-US" sz="2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us all but </a:t>
            </a:r>
            <a:r>
              <a:rPr lang="en-US" sz="2600" b="1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You</a:t>
            </a: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must Personally receive Jesus as </a:t>
            </a:r>
            <a:r>
              <a:rPr lang="en-US" sz="2600" b="1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Your</a:t>
            </a: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Saviour</a:t>
            </a:r>
            <a:endParaRPr lang="en-US" sz="2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 hangingPunct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 hangingPunct="0">
              <a:spcBef>
                <a:spcPts val="0"/>
              </a:spcBef>
              <a:spcAft>
                <a:spcPts val="0"/>
              </a:spcAft>
            </a:pPr>
            <a:r>
              <a:rPr lang="en-US" sz="2600" b="1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Romans 10:9-10    9  </a:t>
            </a:r>
            <a:r>
              <a:rPr lang="en-US" sz="2600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That if thou shalt confess with thy mouth the Lord </a:t>
            </a:r>
            <a:endParaRPr lang="en-US" sz="2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 hangingPunct="0">
              <a:spcBef>
                <a:spcPts val="0"/>
              </a:spcBef>
              <a:spcAft>
                <a:spcPts val="0"/>
              </a:spcAft>
            </a:pPr>
            <a:r>
              <a:rPr lang="en-US" sz="2600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Jesus, and shalt believe in thine heart that God hath raised him from the </a:t>
            </a:r>
            <a:endParaRPr lang="en-US" sz="2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 hangingPunct="0">
              <a:spcBef>
                <a:spcPts val="0"/>
              </a:spcBef>
              <a:spcAft>
                <a:spcPts val="0"/>
              </a:spcAft>
            </a:pPr>
            <a:r>
              <a:rPr lang="en-US" sz="2600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dead,  thou  shalt  be saved.  </a:t>
            </a:r>
            <a:r>
              <a:rPr lang="en-US" sz="2600" b="1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10  </a:t>
            </a:r>
            <a:r>
              <a:rPr lang="en-US" sz="2600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For with the heart  man  believeth unto </a:t>
            </a:r>
          </a:p>
          <a:p>
            <a:pPr marL="0" marR="0" algn="ctr" hangingPunct="0">
              <a:spcBef>
                <a:spcPts val="0"/>
              </a:spcBef>
              <a:spcAft>
                <a:spcPts val="0"/>
              </a:spcAft>
            </a:pPr>
            <a:r>
              <a:rPr lang="en-US" sz="2600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righteousness; and  with  the  mouth  confession is made unto salvation.</a:t>
            </a:r>
            <a:endParaRPr lang="en-US" sz="2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 hangingPunct="0">
              <a:spcBef>
                <a:spcPts val="0"/>
              </a:spcBef>
              <a:spcAft>
                <a:spcPts val="0"/>
              </a:spcAft>
            </a:pPr>
            <a:endParaRPr lang="en-US" sz="2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179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D4199DE-AF29-40ED-91F6-4A92D64B5F33}"/>
              </a:ext>
            </a:extLst>
          </p:cNvPr>
          <p:cNvSpPr txBox="1"/>
          <p:nvPr/>
        </p:nvSpPr>
        <p:spPr>
          <a:xfrm>
            <a:off x="0" y="965082"/>
            <a:ext cx="12192000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 hangingPunct="0">
              <a:spcBef>
                <a:spcPts val="0"/>
              </a:spcBef>
              <a:spcAft>
                <a:spcPts val="0"/>
              </a:spcAft>
            </a:pPr>
            <a:r>
              <a:rPr lang="en-US" sz="2600" b="1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Romans 10:13</a:t>
            </a:r>
            <a:r>
              <a:rPr lang="en-US" sz="2600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en-US" sz="2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 hangingPunct="0">
              <a:spcBef>
                <a:spcPts val="0"/>
              </a:spcBef>
              <a:spcAft>
                <a:spcPts val="0"/>
              </a:spcAft>
            </a:pPr>
            <a:r>
              <a:rPr lang="en-US" sz="2600" b="1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For </a:t>
            </a:r>
            <a:r>
              <a:rPr lang="en-US" sz="2600" b="1" u="sng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whosoever</a:t>
            </a:r>
            <a:r>
              <a:rPr lang="en-US" sz="2600" b="1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shall call upon the name of the Lord </a:t>
            </a:r>
            <a:r>
              <a:rPr lang="en-US" sz="2600" b="1" u="sng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shall be saved</a:t>
            </a:r>
            <a:endParaRPr lang="en-US" sz="2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 hangingPunct="0">
              <a:spcBef>
                <a:spcPts val="0"/>
              </a:spcBef>
              <a:spcAft>
                <a:spcPts val="0"/>
              </a:spcAft>
            </a:pPr>
            <a:r>
              <a:rPr lang="en-US" sz="1400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en-US" sz="1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en-US" sz="14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 hangingPunct="0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Jesus offers A New Life Now and Eternal Life Will you come to him?</a:t>
            </a:r>
            <a:endParaRPr lang="en-US" sz="2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600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Answer Gods call by turning from sin and put your faith in Jesus Trusting</a:t>
            </a:r>
            <a:endParaRPr lang="en-US" sz="2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600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his shed blood </a:t>
            </a:r>
            <a:r>
              <a:rPr lang="en-US" sz="2600" u="sng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alone</a:t>
            </a:r>
            <a:r>
              <a:rPr lang="en-US" sz="2600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to save you; ask The Lord Jesus Christ to save your</a:t>
            </a:r>
            <a:endParaRPr lang="en-US" sz="2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600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soul and empower  you with The Holy Spirit to live for him in Jesus name</a:t>
            </a:r>
            <a:endParaRPr lang="en-US" sz="2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 hangingPunct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          </a:t>
            </a: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 Corinthians 5:17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Therefore if any man </a:t>
            </a:r>
            <a:r>
              <a:rPr lang="en-US" sz="26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in Christ, </a:t>
            </a:r>
            <a:r>
              <a:rPr lang="en-US" sz="26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he is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a new </a:t>
            </a:r>
          </a:p>
          <a:p>
            <a:pPr marL="228600" marR="0" indent="-228600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creature: old things are passed away; behold, all things are become new.</a:t>
            </a:r>
          </a:p>
          <a:p>
            <a:pPr algn="ctr"/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x-none" sz="2400" b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Rev</a:t>
            </a:r>
            <a: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elation</a:t>
            </a:r>
            <a:r>
              <a:rPr lang="x-none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.1:5</a:t>
            </a:r>
            <a:r>
              <a:rPr lang="x-none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..Jesus..loved us, and washed us from our sins in his own blood</a:t>
            </a:r>
            <a:endParaRPr lang="en-US" sz="24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12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118110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</a:t>
            </a:r>
            <a:r>
              <a:rPr lang="en-US" sz="2400" b="1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Temple Baptist Church   3650 </a:t>
            </a:r>
            <a:r>
              <a:rPr lang="en-US" sz="2400" b="1" u="sng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Oneal</a:t>
            </a:r>
            <a:r>
              <a:rPr lang="en-US" sz="2400" b="1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Ln.  Baton Rouge, La.  225-751-1747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312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B983F6A-F0AE-4701-94B2-6BDBC5A09A2F}"/>
              </a:ext>
            </a:extLst>
          </p:cNvPr>
          <p:cNvSpPr txBox="1"/>
          <p:nvPr/>
        </p:nvSpPr>
        <p:spPr>
          <a:xfrm>
            <a:off x="0" y="751344"/>
            <a:ext cx="12192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 Message is Available in Print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 In a 4 ¼” x  5 ½”  Gospel Tract.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as A Power Point Presentation.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It is Available as a Free Download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can copy without changes at: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www.bibleanswersforeveryone.org</a:t>
            </a:r>
          </a:p>
        </p:txBody>
      </p:sp>
    </p:spTree>
    <p:extLst>
      <p:ext uri="{BB962C8B-B14F-4D97-AF65-F5344CB8AC3E}">
        <p14:creationId xmlns:p14="http://schemas.microsoft.com/office/powerpoint/2010/main" val="4221659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5A74CC3-C519-4AEA-9F2D-2EA3AF46AC2F}"/>
              </a:ext>
            </a:extLst>
          </p:cNvPr>
          <p:cNvSpPr txBox="1"/>
          <p:nvPr/>
        </p:nvSpPr>
        <p:spPr>
          <a:xfrm>
            <a:off x="539261" y="623536"/>
            <a:ext cx="11113478" cy="5416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Concentrate on Becoming The Person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God Wants You To Be; Not Looking For A Mate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Becoming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right person places your hope in God. 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Trying to find the right person places your hope in another person. 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Becoming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right person focuses on God's work in you. 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Trying to find the right person prevents God's work in you. 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Becoming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right person makes you patient. 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Trying to find the right person makes you impatient. 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Becoming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right person makes you strong. 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Trying to find the right person makes you weak.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Quote from the book:  Just Friends by Mike Ray and Cary Schmidt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838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D5904-EF46-4CD2-BA21-3D2632EC6E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12303"/>
            <a:ext cx="12192000" cy="2941983"/>
          </a:xfrm>
        </p:spPr>
        <p:txBody>
          <a:bodyPr>
            <a:noAutofit/>
          </a:bodyPr>
          <a:lstStyle/>
          <a:p>
            <a:br>
              <a:rPr lang="en-US" sz="8000" b="1" dirty="0"/>
            </a:br>
            <a:r>
              <a:rPr lang="en-US" sz="8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</a:t>
            </a:r>
            <a:r>
              <a:rPr lang="en-US" sz="80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lang="en-US" sz="8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Find The Right </a:t>
            </a:r>
            <a:br>
              <a:rPr lang="en-US" sz="8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Husband or Wife</a:t>
            </a:r>
            <a:endParaRPr lang="en-US" sz="63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956E83-DD9D-483C-930A-3E5364367F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160840"/>
            <a:ext cx="12192000" cy="1193038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bg1"/>
                </a:solidFill>
              </a:rPr>
              <a:t>Using Biblical Principles</a:t>
            </a:r>
          </a:p>
          <a:p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315195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D517E2B-A921-4735-A3D5-FD9D10BB307E}"/>
              </a:ext>
            </a:extLst>
          </p:cNvPr>
          <p:cNvSpPr txBox="1"/>
          <p:nvPr/>
        </p:nvSpPr>
        <p:spPr>
          <a:xfrm>
            <a:off x="1623391" y="1350857"/>
            <a:ext cx="9647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A41A4B-5CC3-4698-A4DD-44832E910ABA}"/>
              </a:ext>
            </a:extLst>
          </p:cNvPr>
          <p:cNvSpPr txBox="1"/>
          <p:nvPr/>
        </p:nvSpPr>
        <p:spPr>
          <a:xfrm>
            <a:off x="1" y="148471"/>
            <a:ext cx="12191999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2800" dirty="0">
              <a:latin typeface="Copperplate Gothic Bold" panose="020E0705020206020404" pitchFamily="34" charset="0"/>
            </a:endParaRPr>
          </a:p>
          <a:p>
            <a:pPr algn="ctr"/>
            <a:r>
              <a:rPr lang="en-US" sz="42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Traditional Dating </a:t>
            </a:r>
          </a:p>
          <a:p>
            <a:pPr algn="ctr"/>
            <a:r>
              <a:rPr lang="en-US" sz="42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Is Backwards and Unbiblical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       Dating and  the  boyfriend / girlfriend  philosophy tries to </a:t>
            </a:r>
          </a:p>
          <a:p>
            <a:r>
              <a:rPr lang="en-US" sz="3600" dirty="0">
                <a:solidFill>
                  <a:schemeClr val="bg1"/>
                </a:solidFill>
              </a:rPr>
              <a:t>       get as many of the Benefits  of Marriage as it can without</a:t>
            </a:r>
          </a:p>
          <a:p>
            <a:r>
              <a:rPr lang="en-US" sz="3600" dirty="0">
                <a:solidFill>
                  <a:schemeClr val="bg1"/>
                </a:solidFill>
              </a:rPr>
              <a:t>       any responsibility or commitments   </a:t>
            </a:r>
          </a:p>
          <a:p>
            <a:r>
              <a:rPr lang="en-US" sz="3600" dirty="0">
                <a:solidFill>
                  <a:schemeClr val="bg1"/>
                </a:solidFill>
              </a:rPr>
              <a:t>   </a:t>
            </a:r>
          </a:p>
          <a:p>
            <a:r>
              <a:rPr lang="en-US" sz="3600" dirty="0">
                <a:solidFill>
                  <a:schemeClr val="bg1"/>
                </a:solidFill>
              </a:rPr>
              <a:t>       Dating  puts  romance  1st  getting  to  know  each  other</a:t>
            </a:r>
          </a:p>
          <a:p>
            <a:r>
              <a:rPr lang="en-US" sz="3600" dirty="0">
                <a:solidFill>
                  <a:schemeClr val="bg1"/>
                </a:solidFill>
              </a:rPr>
              <a:t>       2nd.  Dating   is backwards  and  is  Practice  for Divorce!</a:t>
            </a:r>
          </a:p>
          <a:p>
            <a:r>
              <a:rPr lang="en-US" sz="3600" dirty="0">
                <a:solidFill>
                  <a:schemeClr val="bg1"/>
                </a:solidFill>
              </a:rPr>
              <a:t>       Love and Leave!  Love and Leave!  Love and Leave!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90599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D1895FD-10E0-4A51-93A9-44F98D963DCA}"/>
              </a:ext>
            </a:extLst>
          </p:cNvPr>
          <p:cNvSpPr txBox="1"/>
          <p:nvPr/>
        </p:nvSpPr>
        <p:spPr>
          <a:xfrm>
            <a:off x="0" y="697483"/>
            <a:ext cx="12192000" cy="54630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chemeClr val="bg1"/>
                </a:solidFill>
                <a:effectLst/>
                <a:latin typeface="Copperplate Gothic Bold" panose="020E0705020206020404" pitchFamily="34" charset="0"/>
                <a:ea typeface="Calibri" panose="020F0502020204030204" pitchFamily="34" charset="0"/>
              </a:rPr>
              <a:t>Sex Before Marriage Deceives You</a:t>
            </a:r>
            <a:endParaRPr lang="en-US" sz="32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chemeClr val="bg1"/>
                </a:solidFill>
                <a:effectLst/>
                <a:latin typeface="Copperplate Gothic Bold" panose="020E07050202060204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Don't have sex before Marriage. Your Emotions can Deceive You!</a:t>
            </a:r>
            <a:endParaRPr lang="en-US" sz="2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Major Benefits: 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If you don't sleep with someone you will find out real fast     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what their intentions really are, and bad people, usually disappear quickly.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No bad break ups, No hurt feelings, No diseases, You can still  be friends.     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If you have sex before marriage, it may deceive you into thinking it is real                  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love because it feels so good. You may overlook things that are important       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 the person  who is to be your mate and end up finding out too late  that</a:t>
            </a:r>
            <a:endParaRPr lang="en-US" sz="26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you aren't even compatible. You  have  fights, break ups, and go through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one person after another. Some might get  Married; and  then their mates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true personality, comes out; the one kept hidden  to  keep the sex coming,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and  it  ends  in  a  divorce  and  broken  family. That  is  a  miserable  life..</a:t>
            </a:r>
          </a:p>
        </p:txBody>
      </p:sp>
    </p:spTree>
    <p:extLst>
      <p:ext uri="{BB962C8B-B14F-4D97-AF65-F5344CB8AC3E}">
        <p14:creationId xmlns:p14="http://schemas.microsoft.com/office/powerpoint/2010/main" val="3675532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934E8B4-AD85-4C22-B847-936117D01189}"/>
              </a:ext>
            </a:extLst>
          </p:cNvPr>
          <p:cNvSpPr txBox="1"/>
          <p:nvPr/>
        </p:nvSpPr>
        <p:spPr>
          <a:xfrm>
            <a:off x="0" y="1259175"/>
            <a:ext cx="12192000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chemeClr val="bg1"/>
                </a:solidFill>
                <a:effectLst/>
                <a:latin typeface="Copperplate Gothic Bold" panose="020E0705020206020404" pitchFamily="34" charset="0"/>
                <a:ea typeface="Calibri" panose="020F0502020204030204" pitchFamily="34" charset="0"/>
              </a:rPr>
              <a:t>God Has Something Better For You.</a:t>
            </a:r>
            <a:endParaRPr lang="en-US" sz="40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Matthew 19:5...</a:t>
            </a:r>
            <a:r>
              <a:rPr lang="x-none" sz="25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For this cause shall a man leave father and mother,</a:t>
            </a:r>
            <a:endParaRPr lang="en-US" sz="2500" b="1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x-none" sz="25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and shall cleave to his wife: and they twain</a:t>
            </a:r>
            <a:r>
              <a:rPr lang="en-US" sz="25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( the 2 )</a:t>
            </a:r>
            <a:r>
              <a:rPr lang="x-none" sz="25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shall be </a:t>
            </a:r>
            <a:r>
              <a:rPr lang="x-none" sz="2500" b="1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one</a:t>
            </a:r>
            <a:r>
              <a:rPr lang="x-none" sz="25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flesh?</a:t>
            </a:r>
            <a:endParaRPr lang="en-US" sz="2500" b="1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4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When a man and woman have a physical  relationship, chemicals in their           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brains start bonding them together;  literally addicting them to each other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and  those  feelings;  good person or bad. So get  the  right  person. God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created you this way  to help you bond  with  </a:t>
            </a:r>
            <a:r>
              <a:rPr lang="en-US" sz="26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One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</a:t>
            </a:r>
            <a:r>
              <a:rPr lang="en-US" sz="26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Person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</a:t>
            </a:r>
            <a:r>
              <a:rPr lang="en-US" sz="26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For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</a:t>
            </a:r>
            <a:r>
              <a:rPr lang="en-US" sz="26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Life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in a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1 Man 1 Woman  Marriage Only!  Breaking up  with someone can  cause           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depression  and make it harder  to bond with someone else  in the future.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2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805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D1A3CAD-8EFC-4DBF-B03C-8D4EAAD2C0CD}"/>
              </a:ext>
            </a:extLst>
          </p:cNvPr>
          <p:cNvSpPr txBox="1"/>
          <p:nvPr/>
        </p:nvSpPr>
        <p:spPr>
          <a:xfrm>
            <a:off x="0" y="828288"/>
            <a:ext cx="1219200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   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Save  kissing, hugging, and  holding  hands, for Marriage. They stimulate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desires that can lead to having sex when you didn't plan on it. The logical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part  of  the  brain  the  ( lateral orbitofrontal cortex )  goes  to sleep when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aroused  from  kissing,  hugging, and  touching someone. You quit  using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your brain and begin following your lusts. That is Dangerous! That part of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the brain is responsible for reason, decision making and moral judgments.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Don't rush into a Relationship the human brain isn't fully developed till the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mid 20's; until then it is harder for young people to make wise relationship    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decisions. Alcohol and Drugs can cause you to make  bad decisions also. 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   </a:t>
            </a: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Studies Show: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A larger percentage of Couples who waited till they were      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Married to have sex, have stayed  Married, and Couples  who  waited  till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they were  Married  to  have sex on average were more satisfied with sex.</a:t>
            </a:r>
          </a:p>
        </p:txBody>
      </p:sp>
    </p:spTree>
    <p:extLst>
      <p:ext uri="{BB962C8B-B14F-4D97-AF65-F5344CB8AC3E}">
        <p14:creationId xmlns:p14="http://schemas.microsoft.com/office/powerpoint/2010/main" val="2337061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6E56A2C-3E46-4DEB-80C4-B36F72C41FE3}"/>
              </a:ext>
            </a:extLst>
          </p:cNvPr>
          <p:cNvSpPr txBox="1"/>
          <p:nvPr/>
        </p:nvSpPr>
        <p:spPr>
          <a:xfrm>
            <a:off x="1" y="1301527"/>
            <a:ext cx="12192000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chemeClr val="bg1"/>
                </a:solidFill>
                <a:effectLst/>
                <a:latin typeface="Copperplate Gothic Bold" panose="020E0705020206020404" pitchFamily="34" charset="0"/>
                <a:ea typeface="Calibri" panose="020F0502020204030204" pitchFamily="34" charset="0"/>
              </a:rPr>
              <a:t>10 Biblical Principles For Marriage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0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</a:t>
            </a: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  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To 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 a 1 woman, man; or a 1 man, woman  -  Matthew 19:4-6      </a:t>
            </a:r>
            <a:endParaRPr lang="en-US" sz="2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</a:t>
            </a: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 Security in relationships: Till  death  do you part.  -  1 Corinthians 7:39</a:t>
            </a:r>
            <a:endParaRPr lang="en-US" sz="2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</a:t>
            </a: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  1 Corinthians 7:1-2    1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...It is good  for a man not  to touch  a  woman.      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   ( before Marriage )  </a:t>
            </a: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...to avoid  fornication, ( sex before Marriage ) let 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   every man  have  his own  wife,  and  let  every woman have  her  own     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   husband. ( Not a girlfriend or boyfriend: See: 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 Corinthians 6:15 - 7:4 ).</a:t>
            </a:r>
            <a:endParaRPr lang="en-US" sz="2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</a:t>
            </a: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 Do not </a:t>
            </a: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defraud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by taking advantage of a person or leading them on to</a:t>
            </a:r>
            <a:endParaRPr lang="en-US" sz="2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believe you might marry them someday.   Don't show special attention      </a:t>
            </a:r>
            <a:endParaRPr lang="en-US" sz="2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to someone you don't plan to Marry  -  1 Thessalonians 4:3-8</a:t>
            </a:r>
            <a:endParaRPr lang="en-US" sz="2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380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60AA4BA-029B-4A4F-BD94-46E08E6FBC22}"/>
              </a:ext>
            </a:extLst>
          </p:cNvPr>
          <p:cNvSpPr txBox="1"/>
          <p:nvPr/>
        </p:nvSpPr>
        <p:spPr>
          <a:xfrm>
            <a:off x="0" y="1447154"/>
            <a:ext cx="12192000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effectLst/>
                <a:latin typeface="Copperplate Gothic Bold" panose="020E0705020206020404" pitchFamily="34" charset="0"/>
                <a:ea typeface="Calibri" panose="020F0502020204030204" pitchFamily="34" charset="0"/>
              </a:rPr>
              <a:t>10 Biblical Principles For Marriage  - Continued</a:t>
            </a:r>
            <a:endParaRPr lang="en-US" sz="2800" b="1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5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Marry only Christians of Equal Faith and </a:t>
            </a:r>
            <a:r>
              <a:rPr lang="en-US" sz="26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Comittment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-  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 Corinth. 6:14       </a:t>
            </a: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</a:t>
            </a:r>
            <a:endParaRPr lang="en-US" sz="2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</a:t>
            </a: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 Ask God to Put your desires to sleep until you are ready to be Married </a:t>
            </a:r>
            <a:endParaRPr lang="en-US" sz="2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and ask God to choose your mate for you.  -   Genesis 2:21-24</a:t>
            </a:r>
            <a:endParaRPr lang="en-US" sz="2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</a:t>
            </a: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7 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Be ready to Marry when God brings the right person - Genesis 2:21-24     </a:t>
            </a:r>
            <a:endParaRPr lang="en-US" sz="2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</a:t>
            </a: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8  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Follow the Marriage roles in The Bible  - Titus  2:4-15,  Ephes. 5:22-33          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9  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Put God</a:t>
            </a: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1st in Everything.  -  Matthew 6:31-33,  Psalm 37:3-5,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</a:t>
            </a: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10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 By Faith Trust and Wait on God.  -   2 Corinthians  5:7,  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Psalms  27:14</a:t>
            </a:r>
            <a:endParaRPr lang="en-US" sz="2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258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BC10934-F8B1-4773-95B0-C38FA7352336}"/>
              </a:ext>
            </a:extLst>
          </p:cNvPr>
          <p:cNvSpPr txBox="1"/>
          <p:nvPr/>
        </p:nvSpPr>
        <p:spPr>
          <a:xfrm>
            <a:off x="622854" y="408376"/>
            <a:ext cx="11569146" cy="6278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effectLst/>
                <a:latin typeface="Copperplate Gothic Bold" panose="020E0705020206020404" pitchFamily="34" charset="0"/>
                <a:ea typeface="Calibri" panose="020F0502020204030204" pitchFamily="34" charset="0"/>
              </a:rPr>
              <a:t>You Were Meant For 1 Person Only</a:t>
            </a:r>
            <a:endParaRPr lang="en-US" sz="24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Keep  your  heart, for  one person, until  you are ready to be Married.</a:t>
            </a:r>
            <a:endParaRPr lang="en-US" sz="24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Make friends, </a:t>
            </a:r>
            <a:r>
              <a:rPr lang="en-US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but</a:t>
            </a:r>
            <a: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Don't Consider Any Relationships Until You Are Out of           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School, Employed, Ready to be Married, Raise Children, care for a home.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effectLst/>
                <a:latin typeface="Copperplate Gothic Bold" panose="020E0705020206020404" pitchFamily="34" charset="0"/>
                <a:ea typeface="Calibri" panose="020F0502020204030204" pitchFamily="34" charset="0"/>
              </a:rPr>
              <a:t>Prepare For Marriage Know What You Need      </a:t>
            </a:r>
            <a:endParaRPr lang="en-US" sz="24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When you are ready to be Married let your family know. Make a list of the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traits  you  are  looking  for  in  a person,  get your parents input on it and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Prepare  a  detailed  list  of  Questions  to  ask  any  person  that</a:t>
            </a:r>
            <a: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you  are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considering  for  Marriage.  A good conversation  starter:  How  have  you           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prepared yourself to be a good husband, wife or parent?  Enjoy getting to     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know people in group  or  family settings, where emotions aren't  involved.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Dress modestly revealing or tight clothes attract the wrong kind of person.   </a:t>
            </a:r>
          </a:p>
          <a:p>
            <a:pPr marL="228600" marR="0" indent="-228600" algn="ctr">
              <a:spcBef>
                <a:spcPts val="0"/>
              </a:spcBef>
              <a:spcAft>
                <a:spcPts val="0"/>
              </a:spcAft>
            </a:pPr>
            <a:r>
              <a:rPr lang="en-US" sz="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effectLst/>
                <a:latin typeface="Copperplate Gothic Bold" panose="020E0705020206020404" pitchFamily="34" charset="0"/>
                <a:ea typeface="Calibri" panose="020F0502020204030204" pitchFamily="34" charset="0"/>
              </a:rPr>
              <a:t>God Knows How To Get You Together </a:t>
            </a:r>
            <a:endParaRPr lang="en-US" sz="24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You don't have to be in a  Large Church or</a:t>
            </a:r>
            <a:r>
              <a:rPr lang="en-US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College </a:t>
            </a:r>
            <a:r>
              <a:rPr lang="en-US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to find the person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God has planned for you. Be Patient, trust in God he knows your address</a:t>
            </a:r>
          </a:p>
          <a:p>
            <a:pPr marL="118110" marR="118110" algn="l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and how to get the right person to you. It  might be through a  job transfer</a:t>
            </a:r>
          </a:p>
          <a:p>
            <a:pPr marL="118110" marR="118110" algn="ctr">
              <a:spcBef>
                <a:spcPts val="0"/>
              </a:spcBef>
              <a:spcAft>
                <a:spcPts val="0"/>
              </a:spcAft>
            </a:pPr>
            <a:endParaRPr lang="en-US" sz="6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389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E9295B3-E887-4A27-BD4C-8476BDD6BC82}"/>
              </a:ext>
            </a:extLst>
          </p:cNvPr>
          <p:cNvSpPr txBox="1"/>
          <p:nvPr/>
        </p:nvSpPr>
        <p:spPr>
          <a:xfrm>
            <a:off x="0" y="31382"/>
            <a:ext cx="12192000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000" b="1" u="sng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600" b="1" u="sng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600" b="1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Don't</a:t>
            </a: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accept  the devils  </a:t>
            </a:r>
            <a:r>
              <a:rPr lang="en-US" sz="2600" b="1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counterfeit</a:t>
            </a: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love of sex  before  marriage.                              </a:t>
            </a:r>
            <a:endParaRPr lang="en-US" sz="2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2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 hangingPunct="0">
              <a:spcBef>
                <a:spcPts val="0"/>
              </a:spcBef>
              <a:spcAft>
                <a:spcPts val="0"/>
              </a:spcAft>
            </a:pPr>
            <a:r>
              <a:rPr lang="en-US" sz="2600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Sex outside of Marriage is called Fornication. God says, Fornicators shall</a:t>
            </a:r>
            <a:endParaRPr lang="en-US" sz="2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 hangingPunct="0">
              <a:spcBef>
                <a:spcPts val="0"/>
              </a:spcBef>
              <a:spcAft>
                <a:spcPts val="0"/>
              </a:spcAft>
            </a:pPr>
            <a:r>
              <a:rPr lang="en-US" sz="2600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not inherit the Kingdom of God. See: 1 Corinth. 6:9-11, Galatians 5:19-23</a:t>
            </a:r>
            <a:endParaRPr lang="en-US" sz="2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118110" marR="118110" algn="ctr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2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You can't be satisfied with another person, until  you are 1st satisfied with  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God. Another person  cannot  make  you  happy. Only God  can  give you   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peace, joy, contentment, and  love  beyond  human  comprehension. With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his love, you can  supernaturally  love others under all conditions. It starts       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with turning from sin, and trusting  Jesus Christ  as your Lord and </a:t>
            </a:r>
            <a:r>
              <a:rPr lang="en-US" sz="26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Saviour</a:t>
            </a:r>
            <a:r>
              <a:rPr lang="en-US" sz="2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2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 hangingPunct="0">
              <a:spcBef>
                <a:spcPts val="0"/>
              </a:spcBef>
              <a:spcAft>
                <a:spcPts val="0"/>
              </a:spcAft>
            </a:pPr>
            <a:r>
              <a:rPr lang="en-US" sz="2600" b="1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Romans 3:23  </a:t>
            </a:r>
            <a:r>
              <a:rPr lang="en-US" sz="2600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For </a:t>
            </a:r>
            <a:r>
              <a:rPr lang="en-US" sz="2600" b="1" u="sng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all</a:t>
            </a:r>
            <a:r>
              <a:rPr lang="en-US" sz="2600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have sinned, and come short of the glory of God; </a:t>
            </a:r>
            <a:endParaRPr lang="en-US" sz="2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118110" algn="ctr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2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 hangingPunct="0">
              <a:spcBef>
                <a:spcPts val="0"/>
              </a:spcBef>
              <a:spcAft>
                <a:spcPts val="0"/>
              </a:spcAft>
            </a:pPr>
            <a:r>
              <a:rPr lang="en-US" sz="2600" b="1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Romans 6:23  -  For the wages of sin </a:t>
            </a:r>
            <a:r>
              <a:rPr lang="en-US" sz="2600" b="1" i="1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is</a:t>
            </a:r>
            <a:r>
              <a:rPr lang="en-US" sz="2600" b="1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death;  ( eternity in hell )</a:t>
            </a:r>
            <a:endParaRPr lang="en-US" sz="2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 hangingPunct="0">
              <a:spcBef>
                <a:spcPts val="0"/>
              </a:spcBef>
              <a:spcAft>
                <a:spcPts val="0"/>
              </a:spcAft>
            </a:pPr>
            <a:r>
              <a:rPr lang="en-US" sz="2600" b="1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but the gift of God </a:t>
            </a:r>
            <a:r>
              <a:rPr lang="en-US" sz="2600" b="1" i="1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Is</a:t>
            </a:r>
            <a:r>
              <a:rPr lang="en-US" sz="2600" b="1" kern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eternal life through Jesus Christ our Lord.</a:t>
            </a:r>
          </a:p>
          <a:p>
            <a:pPr marL="0" marR="0" algn="ctr" hangingPunct="0">
              <a:spcBef>
                <a:spcPts val="0"/>
              </a:spcBef>
              <a:spcAft>
                <a:spcPts val="0"/>
              </a:spcAft>
            </a:pPr>
            <a:endParaRPr lang="en-US" sz="1400" b="1" kern="14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 hangingPunct="0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Jesus paid  the full penalty for your sins on the cross</a:t>
            </a:r>
            <a:endParaRPr lang="en-US" sz="2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l" hangingPunct="0">
              <a:spcBef>
                <a:spcPts val="0"/>
              </a:spcBef>
              <a:spcAft>
                <a:spcPts val="0"/>
              </a:spcAft>
            </a:pPr>
            <a:r>
              <a:rPr lang="en-US" sz="1800" b="1" kern="1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 hangingPunct="0">
              <a:spcBef>
                <a:spcPts val="0"/>
              </a:spcBef>
              <a:spcAft>
                <a:spcPts val="0"/>
              </a:spcAft>
            </a:pPr>
            <a:r>
              <a:rPr lang="en-US" sz="1800" b="1" kern="1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</a:t>
            </a:r>
            <a:endParaRPr lang="en-US" sz="2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l" hangingPunct="0">
              <a:spcBef>
                <a:spcPts val="0"/>
              </a:spcBef>
              <a:spcAft>
                <a:spcPts val="0"/>
              </a:spcAft>
              <a:tabLst>
                <a:tab pos="3886200" algn="l"/>
              </a:tabLst>
            </a:pPr>
            <a:r>
              <a:rPr lang="en-US" sz="800" b="1" kern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2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858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1759</Words>
  <Application>Microsoft Office PowerPoint</Application>
  <PresentationFormat>Widescreen</PresentationFormat>
  <Paragraphs>177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Copperplate Gothic Bold</vt:lpstr>
      <vt:lpstr>Office Theme</vt:lpstr>
      <vt:lpstr> How To Find The Right  Husband or Wife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You Can Find The Right  Husband or Wife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White</dc:creator>
  <cp:lastModifiedBy>Brian White</cp:lastModifiedBy>
  <cp:revision>31</cp:revision>
  <dcterms:created xsi:type="dcterms:W3CDTF">2020-10-26T23:12:22Z</dcterms:created>
  <dcterms:modified xsi:type="dcterms:W3CDTF">2020-11-23T14:07:46Z</dcterms:modified>
</cp:coreProperties>
</file>