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4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8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1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8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1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8068" y="2419774"/>
            <a:ext cx="9144000" cy="2387600"/>
          </a:xfrm>
        </p:spPr>
        <p:txBody>
          <a:bodyPr>
            <a:noAutofit/>
          </a:bodyPr>
          <a:lstStyle/>
          <a:p>
            <a:br>
              <a:rPr lang="en-US" sz="8800" b="1"/>
            </a:br>
            <a:r>
              <a:rPr lang="en-US" sz="8800" b="1"/>
              <a:t>The </a:t>
            </a:r>
            <a:r>
              <a:rPr lang="en-US" sz="8800" b="1" dirty="0"/>
              <a:t>Passover</a:t>
            </a:r>
            <a:br>
              <a:rPr lang="en-US" sz="8800" b="1"/>
            </a:br>
            <a:r>
              <a:rPr lang="en-US" sz="8800" b="1"/>
              <a:t>Proclaims Christ</a:t>
            </a:r>
            <a:br>
              <a:rPr lang="en-US" sz="8800" b="1"/>
            </a:br>
            <a:r>
              <a:rPr lang="en-US" sz="8800" b="1"/>
              <a:t>Part 1</a:t>
            </a:r>
            <a:endParaRPr lang="en-US" sz="8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8068" y="4830713"/>
            <a:ext cx="9144000" cy="1655762"/>
          </a:xfrm>
        </p:spPr>
        <p:txBody>
          <a:bodyPr>
            <a:normAutofit/>
          </a:bodyPr>
          <a:lstStyle/>
          <a:p>
            <a:endParaRPr lang="en-US" sz="4400" b="1"/>
          </a:p>
          <a:p>
            <a:r>
              <a:rPr lang="en-US" sz="4400" b="1"/>
              <a:t>By </a:t>
            </a:r>
            <a:r>
              <a:rPr lang="en-US" sz="4400" b="1" dirty="0"/>
              <a:t>Brian White</a:t>
            </a:r>
          </a:p>
        </p:txBody>
      </p:sp>
    </p:spTree>
    <p:extLst>
      <p:ext uri="{BB962C8B-B14F-4D97-AF65-F5344CB8AC3E}">
        <p14:creationId xmlns:p14="http://schemas.microsoft.com/office/powerpoint/2010/main" val="113822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9645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11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3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1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8" y="0"/>
            <a:ext cx="10932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1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2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9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2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 The Passover Proclaims Christ Part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Bible</dc:title>
  <dc:creator>Brian White</dc:creator>
  <cp:lastModifiedBy>Brian White</cp:lastModifiedBy>
  <cp:revision>16</cp:revision>
  <dcterms:created xsi:type="dcterms:W3CDTF">2014-07-05T15:48:15Z</dcterms:created>
  <dcterms:modified xsi:type="dcterms:W3CDTF">2019-07-11T14:33:20Z</dcterms:modified>
</cp:coreProperties>
</file>