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7010400" cy="92964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51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rançois J. Dépault" userId="78f2215cebd414a6" providerId="LiveId" clId="{AE0F21E2-E3B6-40FF-8367-9957FFA3D609}"/>
    <pc:docChg chg="delSld">
      <pc:chgData name="François J. Dépault" userId="78f2215cebd414a6" providerId="LiveId" clId="{AE0F21E2-E3B6-40FF-8367-9957FFA3D609}" dt="2024-07-24T15:13:39.659" v="1" actId="47"/>
      <pc:docMkLst>
        <pc:docMk/>
      </pc:docMkLst>
      <pc:sldChg chg="del">
        <pc:chgData name="François J. Dépault" userId="78f2215cebd414a6" providerId="LiveId" clId="{AE0F21E2-E3B6-40FF-8367-9957FFA3D609}" dt="2024-07-24T15:13:39.659" v="1" actId="47"/>
        <pc:sldMkLst>
          <pc:docMk/>
          <pc:sldMk cId="3895653503" sldId="257"/>
        </pc:sldMkLst>
      </pc:sldChg>
      <pc:sldChg chg="del">
        <pc:chgData name="François J. Dépault" userId="78f2215cebd414a6" providerId="LiveId" clId="{AE0F21E2-E3B6-40FF-8367-9957FFA3D609}" dt="2024-07-24T15:13:30.481" v="0" actId="47"/>
        <pc:sldMkLst>
          <pc:docMk/>
          <pc:sldMk cId="787053485" sldId="258"/>
        </pc:sldMkLst>
      </pc:sldChg>
    </pc:docChg>
  </pc:docChgLst>
  <pc:docChgLst>
    <pc:chgData name="François J. Dépault" userId="78f2215cebd414a6" providerId="LiveId" clId="{FCA61D41-5376-4E65-8EB8-4B05B8CFB589}"/>
    <pc:docChg chg="custSel modSld">
      <pc:chgData name="François J. Dépault" userId="78f2215cebd414a6" providerId="LiveId" clId="{FCA61D41-5376-4E65-8EB8-4B05B8CFB589}" dt="2024-04-22T13:08:05.527" v="346" actId="1037"/>
      <pc:docMkLst>
        <pc:docMk/>
      </pc:docMkLst>
      <pc:sldChg chg="addSp delSp modSp mod">
        <pc:chgData name="François J. Dépault" userId="78f2215cebd414a6" providerId="LiveId" clId="{FCA61D41-5376-4E65-8EB8-4B05B8CFB589}" dt="2024-04-22T13:08:05.527" v="346" actId="1037"/>
        <pc:sldMkLst>
          <pc:docMk/>
          <pc:sldMk cId="2095881274" sldId="256"/>
        </pc:sldMkLst>
        <pc:spChg chg="add mod">
          <ac:chgData name="François J. Dépault" userId="78f2215cebd414a6" providerId="LiveId" clId="{FCA61D41-5376-4E65-8EB8-4B05B8CFB589}" dt="2024-04-22T13:08:05.527" v="346" actId="1037"/>
          <ac:spMkLst>
            <pc:docMk/>
            <pc:sldMk cId="2095881274" sldId="256"/>
            <ac:spMk id="2" creationId="{289FC9C8-6E63-1D35-EE60-920C1C25959A}"/>
          </ac:spMkLst>
        </pc:spChg>
        <pc:spChg chg="add mod">
          <ac:chgData name="François J. Dépault" userId="78f2215cebd414a6" providerId="LiveId" clId="{FCA61D41-5376-4E65-8EB8-4B05B8CFB589}" dt="2024-04-22T13:08:05.527" v="346" actId="1037"/>
          <ac:spMkLst>
            <pc:docMk/>
            <pc:sldMk cId="2095881274" sldId="256"/>
            <ac:spMk id="3" creationId="{33E0F312-729B-BCD1-2C67-FA155C533546}"/>
          </ac:spMkLst>
        </pc:spChg>
        <pc:spChg chg="mod">
          <ac:chgData name="François J. Dépault" userId="78f2215cebd414a6" providerId="LiveId" clId="{FCA61D41-5376-4E65-8EB8-4B05B8CFB589}" dt="2024-04-22T13:08:05.527" v="346" actId="1037"/>
          <ac:spMkLst>
            <pc:docMk/>
            <pc:sldMk cId="2095881274" sldId="256"/>
            <ac:spMk id="4" creationId="{DDCB2DD4-3838-26EF-237A-0888C60466FF}"/>
          </ac:spMkLst>
        </pc:spChg>
        <pc:spChg chg="del">
          <ac:chgData name="François J. Dépault" userId="78f2215cebd414a6" providerId="LiveId" clId="{FCA61D41-5376-4E65-8EB8-4B05B8CFB589}" dt="2024-04-22T13:06:16.210" v="71" actId="478"/>
          <ac:spMkLst>
            <pc:docMk/>
            <pc:sldMk cId="2095881274" sldId="256"/>
            <ac:spMk id="5" creationId="{81ACC893-D79F-871D-3B51-538BFD304E71}"/>
          </ac:spMkLst>
        </pc:spChg>
        <pc:spChg chg="del">
          <ac:chgData name="François J. Dépault" userId="78f2215cebd414a6" providerId="LiveId" clId="{FCA61D41-5376-4E65-8EB8-4B05B8CFB589}" dt="2024-04-22T13:06:16.210" v="71" actId="478"/>
          <ac:spMkLst>
            <pc:docMk/>
            <pc:sldMk cId="2095881274" sldId="256"/>
            <ac:spMk id="6" creationId="{EF271C3E-9650-2ACA-8132-446793576CF7}"/>
          </ac:spMkLst>
        </pc:spChg>
        <pc:spChg chg="del">
          <ac:chgData name="François J. Dépault" userId="78f2215cebd414a6" providerId="LiveId" clId="{FCA61D41-5376-4E65-8EB8-4B05B8CFB589}" dt="2024-04-22T13:06:16.210" v="71" actId="478"/>
          <ac:spMkLst>
            <pc:docMk/>
            <pc:sldMk cId="2095881274" sldId="256"/>
            <ac:spMk id="7" creationId="{E9DF6D5A-359E-AB7A-A52E-06B4FFCC1D78}"/>
          </ac:spMkLst>
        </pc:spChg>
        <pc:spChg chg="add mod">
          <ac:chgData name="François J. Dépault" userId="78f2215cebd414a6" providerId="LiveId" clId="{FCA61D41-5376-4E65-8EB8-4B05B8CFB589}" dt="2024-04-22T13:08:05.527" v="346" actId="1037"/>
          <ac:spMkLst>
            <pc:docMk/>
            <pc:sldMk cId="2095881274" sldId="256"/>
            <ac:spMk id="8" creationId="{F134A5B0-BE03-2E59-D02C-46F2B87B2A4D}"/>
          </ac:spMkLst>
        </pc:spChg>
      </pc:sldChg>
    </pc:docChg>
  </pc:docChgLst>
  <pc:docChgLst>
    <pc:chgData name="François J. Dépault" userId="78f2215cebd414a6" providerId="LiveId" clId="{7088A92A-0384-4B0E-A5B9-8BD7452A53AD}"/>
    <pc:docChg chg="undo redo custSel addSld modSld">
      <pc:chgData name="François J. Dépault" userId="78f2215cebd414a6" providerId="LiveId" clId="{7088A92A-0384-4B0E-A5B9-8BD7452A53AD}" dt="2024-04-02T22:19:32.425" v="73" actId="164"/>
      <pc:docMkLst>
        <pc:docMk/>
      </pc:docMkLst>
      <pc:sldChg chg="addSp delSp modSp add mod">
        <pc:chgData name="François J. Dépault" userId="78f2215cebd414a6" providerId="LiveId" clId="{7088A92A-0384-4B0E-A5B9-8BD7452A53AD}" dt="2024-04-02T22:11:27.735" v="53" actId="21"/>
        <pc:sldMkLst>
          <pc:docMk/>
          <pc:sldMk cId="3895653503" sldId="257"/>
        </pc:sldMkLst>
        <pc:spChg chg="add mod">
          <ac:chgData name="François J. Dépault" userId="78f2215cebd414a6" providerId="LiveId" clId="{7088A92A-0384-4B0E-A5B9-8BD7452A53AD}" dt="2024-03-31T00:41:04.819" v="51" actId="403"/>
          <ac:spMkLst>
            <pc:docMk/>
            <pc:sldMk cId="3895653503" sldId="257"/>
            <ac:spMk id="2" creationId="{1D4FCDAE-5393-CEF1-EA2F-AC32D526FB2B}"/>
          </ac:spMkLst>
        </pc:spChg>
        <pc:spChg chg="add del mod">
          <ac:chgData name="François J. Dépault" userId="78f2215cebd414a6" providerId="LiveId" clId="{7088A92A-0384-4B0E-A5B9-8BD7452A53AD}" dt="2024-03-31T00:39:01.120" v="6" actId="478"/>
          <ac:spMkLst>
            <pc:docMk/>
            <pc:sldMk cId="3895653503" sldId="257"/>
            <ac:spMk id="5" creationId="{81ACC893-D79F-871D-3B51-538BFD304E71}"/>
          </ac:spMkLst>
        </pc:spChg>
        <pc:spChg chg="add del">
          <ac:chgData name="François J. Dépault" userId="78f2215cebd414a6" providerId="LiveId" clId="{7088A92A-0384-4B0E-A5B9-8BD7452A53AD}" dt="2024-04-02T22:11:27.735" v="53" actId="21"/>
          <ac:spMkLst>
            <pc:docMk/>
            <pc:sldMk cId="3895653503" sldId="257"/>
            <ac:spMk id="6" creationId="{EF271C3E-9650-2ACA-8132-446793576CF7}"/>
          </ac:spMkLst>
        </pc:spChg>
      </pc:sldChg>
      <pc:sldChg chg="addSp delSp modSp new mod">
        <pc:chgData name="François J. Dépault" userId="78f2215cebd414a6" providerId="LiveId" clId="{7088A92A-0384-4B0E-A5B9-8BD7452A53AD}" dt="2024-04-02T22:19:32.425" v="73" actId="164"/>
        <pc:sldMkLst>
          <pc:docMk/>
          <pc:sldMk cId="787053485" sldId="258"/>
        </pc:sldMkLst>
        <pc:spChg chg="del">
          <ac:chgData name="François J. Dépault" userId="78f2215cebd414a6" providerId="LiveId" clId="{7088A92A-0384-4B0E-A5B9-8BD7452A53AD}" dt="2024-04-02T22:11:32.669" v="54" actId="478"/>
          <ac:spMkLst>
            <pc:docMk/>
            <pc:sldMk cId="787053485" sldId="258"/>
            <ac:spMk id="2" creationId="{A84530A9-883F-A335-2B10-C69E14C7246F}"/>
          </ac:spMkLst>
        </pc:spChg>
        <pc:spChg chg="del">
          <ac:chgData name="François J. Dépault" userId="78f2215cebd414a6" providerId="LiveId" clId="{7088A92A-0384-4B0E-A5B9-8BD7452A53AD}" dt="2024-04-02T22:11:35.714" v="55" actId="478"/>
          <ac:spMkLst>
            <pc:docMk/>
            <pc:sldMk cId="787053485" sldId="258"/>
            <ac:spMk id="3" creationId="{4A0BC6BE-D5C8-F906-40C3-11D80D9AF857}"/>
          </ac:spMkLst>
        </pc:spChg>
        <pc:spChg chg="add mod ord">
          <ac:chgData name="François J. Dépault" userId="78f2215cebd414a6" providerId="LiveId" clId="{7088A92A-0384-4B0E-A5B9-8BD7452A53AD}" dt="2024-04-02T22:19:32.425" v="73" actId="164"/>
          <ac:spMkLst>
            <pc:docMk/>
            <pc:sldMk cId="787053485" sldId="258"/>
            <ac:spMk id="6" creationId="{EF271C3E-9650-2ACA-8132-446793576CF7}"/>
          </ac:spMkLst>
        </pc:spChg>
        <pc:grpChg chg="add mod">
          <ac:chgData name="François J. Dépault" userId="78f2215cebd414a6" providerId="LiveId" clId="{7088A92A-0384-4B0E-A5B9-8BD7452A53AD}" dt="2024-04-02T22:19:32.425" v="73" actId="164"/>
          <ac:grpSpMkLst>
            <pc:docMk/>
            <pc:sldMk cId="787053485" sldId="258"/>
            <ac:grpSpMk id="7" creationId="{437E423B-B8E1-5A0A-B6FC-505E4D8C7689}"/>
          </ac:grpSpMkLst>
        </pc:grpChg>
        <pc:picChg chg="add mod">
          <ac:chgData name="François J. Dépault" userId="78f2215cebd414a6" providerId="LiveId" clId="{7088A92A-0384-4B0E-A5B9-8BD7452A53AD}" dt="2024-04-02T22:19:32.425" v="73" actId="164"/>
          <ac:picMkLst>
            <pc:docMk/>
            <pc:sldMk cId="787053485" sldId="258"/>
            <ac:picMk id="5" creationId="{9279A0BA-D1C4-3184-13D9-3AF01D85D955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E0A7F64-AA3F-6431-F1A6-2B6AC4DC898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DCE6FFAD-F7CA-E2B0-DE93-646A71ED046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2925327-BE08-4174-D31A-B58462B1E2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CBBC8-57F9-44A7-BC44-2570ABB5A671}" type="datetimeFigureOut">
              <a:rPr lang="fr-CA" smtClean="0"/>
              <a:t>2024-07-24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128D145-D118-8D4D-3FFC-6793F52BAE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86D85FE-E113-222B-CDB7-57BD4C9F33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3776F-823C-4517-8A19-D02701FE0EB0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3015447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CC1DD79-0F57-0647-5F73-2E1B4F66A1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C0BD8343-4289-1AD4-BE78-B64638BFF2F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7632F3E-7989-1CDF-1E47-7B41AFE661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CBBC8-57F9-44A7-BC44-2570ABB5A671}" type="datetimeFigureOut">
              <a:rPr lang="fr-CA" smtClean="0"/>
              <a:t>2024-07-24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A6F31CA-D2C9-1CDB-F884-32FA3D402A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474E14F-AE2F-2741-CB2B-6F2637C1CA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3776F-823C-4517-8A19-D02701FE0EB0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3831344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C2EE90BB-3894-9D77-5252-D73CDE19282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C2015C32-6DFB-F04C-6289-9338E845112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758A199-74FE-0DEE-5275-43EFCC4BC5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CBBC8-57F9-44A7-BC44-2570ABB5A671}" type="datetimeFigureOut">
              <a:rPr lang="fr-CA" smtClean="0"/>
              <a:t>2024-07-24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53BDA99-CA24-B883-9413-EDFFC20910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F8CD15F-4961-3D63-6CB1-0FDB50AE5D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3776F-823C-4517-8A19-D02701FE0EB0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0178414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65462BD-9891-8DF5-C597-42E3CE2136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20F771A-66C1-72F7-C6A3-94FE35853B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71300CA-8D03-186A-4ACF-1BCCDE3C68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CBBC8-57F9-44A7-BC44-2570ABB5A671}" type="datetimeFigureOut">
              <a:rPr lang="fr-CA" smtClean="0"/>
              <a:t>2024-07-24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5B3C4EC-C96F-D2B2-DCB6-7416DAFEB1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13D825F-8693-D09C-1C43-45F258CFE3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3776F-823C-4517-8A19-D02701FE0EB0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8874084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5218D1E-29A6-E6CA-5E5F-4CEB82CBEC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B179B408-96AD-2E73-336D-68B4FEA6A8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A18FDDC-FD62-6CD9-1B6C-909CCA7ED4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CBBC8-57F9-44A7-BC44-2570ABB5A671}" type="datetimeFigureOut">
              <a:rPr lang="fr-CA" smtClean="0"/>
              <a:t>2024-07-24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3710545-3219-E2FB-C3F8-E37F289779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0E71886-1943-B9DB-9B73-C567E5B23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3776F-823C-4517-8A19-D02701FE0EB0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3529479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12CB72C-B0F9-8879-E214-EDCFC17B3C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E5D1C01-AADA-4E4A-F634-607822AE876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16177D1B-E3EC-50B1-57A6-13520DC5899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97CDE612-F5AE-8A82-F561-EB7895203B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CBBC8-57F9-44A7-BC44-2570ABB5A671}" type="datetimeFigureOut">
              <a:rPr lang="fr-CA" smtClean="0"/>
              <a:t>2024-07-24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F090A0A2-DCFD-C85A-6D0B-05B382154B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B240B634-46E9-C895-90DA-44EEDC4B97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3776F-823C-4517-8A19-D02701FE0EB0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0114915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3170CAF-CB26-6B2C-75CA-6748F24A7B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97431F42-3036-9EAC-C01B-72B1CD1E04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9E79930A-6BD7-223E-148C-50312BF6BFB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D83FDAC7-8222-F20C-6A68-5090B9663E4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ACFD9F03-05D2-BCA7-E4CA-5C874568824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3CBE13BF-D15F-82D7-1D55-B5CF5B5126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CBBC8-57F9-44A7-BC44-2570ABB5A671}" type="datetimeFigureOut">
              <a:rPr lang="fr-CA" smtClean="0"/>
              <a:t>2024-07-24</a:t>
            </a:fld>
            <a:endParaRPr lang="fr-CA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F8BE115F-6BD5-6C3B-224B-1076D78C3F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764B0B49-E802-5CD3-E69E-47BA327BDF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3776F-823C-4517-8A19-D02701FE0EB0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5382529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ADED45F-E81C-D89E-22F6-E2B17EED01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72D303CA-89F7-F79F-C008-A3173F51AD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CBBC8-57F9-44A7-BC44-2570ABB5A671}" type="datetimeFigureOut">
              <a:rPr lang="fr-CA" smtClean="0"/>
              <a:t>2024-07-24</a:t>
            </a:fld>
            <a:endParaRPr lang="fr-CA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4CB000EA-A575-8A2A-2908-0F6BBF740F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63BB6B9F-CF8D-E1A0-F489-C5892EDD9A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3776F-823C-4517-8A19-D02701FE0EB0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7330200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547B9DC5-8AB6-96ED-6580-4E2669CF16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CBBC8-57F9-44A7-BC44-2570ABB5A671}" type="datetimeFigureOut">
              <a:rPr lang="fr-CA" smtClean="0"/>
              <a:t>2024-07-24</a:t>
            </a:fld>
            <a:endParaRPr lang="fr-CA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51C4D448-5E18-7195-5620-CD2BB9A49A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9E84BA13-BDDC-1FF9-04D7-555E260525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3776F-823C-4517-8A19-D02701FE0EB0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633609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BC912AC-2958-DC7F-0EB5-87D3D4B131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1260FB9-7DD4-5BEC-9B4C-39699E728F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0736959F-1744-7D27-4A56-ED3CA65B659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885E57B5-40B2-CCA8-0102-29CD7A7970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CBBC8-57F9-44A7-BC44-2570ABB5A671}" type="datetimeFigureOut">
              <a:rPr lang="fr-CA" smtClean="0"/>
              <a:t>2024-07-24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26CC3A6E-F713-47AD-B7BA-1361EDB5B6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F157EF12-72E6-4FC9-77D3-89E6798C63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3776F-823C-4517-8A19-D02701FE0EB0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7254085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1408337-C65A-B79F-6C49-A45CA314DA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1C3B8327-D46A-AC77-A6CA-28FE0713EC5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3730AA61-417D-EE57-2166-1D95B5341E0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93CFB8FD-F353-10DC-C3D1-1DAF8DF214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CBBC8-57F9-44A7-BC44-2570ABB5A671}" type="datetimeFigureOut">
              <a:rPr lang="fr-CA" smtClean="0"/>
              <a:t>2024-07-24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6206BC9D-65BD-AB0D-E625-405C65485F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5F71CCEB-12A3-9CD7-5130-1C2CFAC8C7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3776F-823C-4517-8A19-D02701FE0EB0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743273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5A8ED71D-A899-6A31-4E35-6009D8CB90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7ED0203-0BAB-8EBF-0BC9-04AFA2BF57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FC753BF-C942-38DF-1265-831F6C42D68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ACBBC8-57F9-44A7-BC44-2570ABB5A671}" type="datetimeFigureOut">
              <a:rPr lang="fr-CA" smtClean="0"/>
              <a:t>2024-07-24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8D0C04A-AF20-4E6B-5DB3-6F431DEF60D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DD0EB17-0749-A63A-7E1B-CBCB2237C9E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93776F-823C-4517-8A19-D02701FE0EB0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6314391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DDCB2DD4-3838-26EF-237A-0888C60466FF}"/>
              </a:ext>
            </a:extLst>
          </p:cNvPr>
          <p:cNvSpPr txBox="1"/>
          <p:nvPr/>
        </p:nvSpPr>
        <p:spPr>
          <a:xfrm rot="16200000">
            <a:off x="-1565458" y="2346893"/>
            <a:ext cx="6120000" cy="2160000"/>
          </a:xfrm>
          <a:prstGeom prst="rect">
            <a:avLst/>
          </a:prstGeom>
          <a:solidFill>
            <a:srgbClr val="FF0000"/>
          </a:solidFill>
          <a:ln w="38100">
            <a:solidFill>
              <a:schemeClr val="tx1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fr-CA" sz="13500" b="1" dirty="0">
                <a:solidFill>
                  <a:schemeClr val="bg1"/>
                </a:solidFill>
              </a:rPr>
              <a:t>MOLLO</a:t>
            </a: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289FC9C8-6E63-1D35-EE60-920C1C25959A}"/>
              </a:ext>
            </a:extLst>
          </p:cNvPr>
          <p:cNvSpPr txBox="1"/>
          <p:nvPr/>
        </p:nvSpPr>
        <p:spPr>
          <a:xfrm rot="16200000">
            <a:off x="1503358" y="2346893"/>
            <a:ext cx="6120000" cy="2160000"/>
          </a:xfrm>
          <a:prstGeom prst="rect">
            <a:avLst/>
          </a:prstGeom>
          <a:solidFill>
            <a:srgbClr val="FF0000"/>
          </a:solidFill>
          <a:ln w="38100">
            <a:solidFill>
              <a:schemeClr val="tx1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fr-CA" sz="13500" b="1" dirty="0">
                <a:solidFill>
                  <a:schemeClr val="bg1"/>
                </a:solidFill>
              </a:rPr>
              <a:t>MOLLO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33E0F312-729B-BCD1-2C67-FA155C533546}"/>
              </a:ext>
            </a:extLst>
          </p:cNvPr>
          <p:cNvSpPr txBox="1"/>
          <p:nvPr/>
        </p:nvSpPr>
        <p:spPr>
          <a:xfrm rot="16200000">
            <a:off x="4572173" y="2332786"/>
            <a:ext cx="6120000" cy="2160000"/>
          </a:xfrm>
          <a:prstGeom prst="rect">
            <a:avLst/>
          </a:prstGeom>
          <a:solidFill>
            <a:srgbClr val="FF0000"/>
          </a:solidFill>
          <a:ln w="38100">
            <a:solidFill>
              <a:schemeClr val="tx1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fr-CA" sz="13500" b="1" dirty="0">
                <a:solidFill>
                  <a:schemeClr val="bg1"/>
                </a:solidFill>
              </a:rPr>
              <a:t>MOLLO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F134A5B0-BE03-2E59-D02C-46F2B87B2A4D}"/>
              </a:ext>
            </a:extLst>
          </p:cNvPr>
          <p:cNvSpPr txBox="1"/>
          <p:nvPr/>
        </p:nvSpPr>
        <p:spPr>
          <a:xfrm rot="16200000">
            <a:off x="7640987" y="2346893"/>
            <a:ext cx="6120000" cy="2160000"/>
          </a:xfrm>
          <a:prstGeom prst="rect">
            <a:avLst/>
          </a:prstGeom>
          <a:solidFill>
            <a:srgbClr val="FF0000"/>
          </a:solidFill>
          <a:ln w="38100">
            <a:solidFill>
              <a:schemeClr val="tx1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fr-CA" sz="13500" b="1" dirty="0">
                <a:solidFill>
                  <a:schemeClr val="bg1"/>
                </a:solidFill>
              </a:rPr>
              <a:t>MOLLO</a:t>
            </a:r>
          </a:p>
        </p:txBody>
      </p:sp>
    </p:spTree>
    <p:extLst>
      <p:ext uri="{BB962C8B-B14F-4D97-AF65-F5344CB8AC3E}">
        <p14:creationId xmlns:p14="http://schemas.microsoft.com/office/powerpoint/2010/main" val="209588127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4</Words>
  <Application>Microsoft Office PowerPoint</Application>
  <PresentationFormat>Grand écran</PresentationFormat>
  <Paragraphs>4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François Dépault</dc:creator>
  <cp:lastModifiedBy>François Dépault</cp:lastModifiedBy>
  <cp:revision>2</cp:revision>
  <cp:lastPrinted>2024-01-23T11:34:22Z</cp:lastPrinted>
  <dcterms:created xsi:type="dcterms:W3CDTF">2024-01-23T11:29:16Z</dcterms:created>
  <dcterms:modified xsi:type="dcterms:W3CDTF">2024-07-24T15:13:41Z</dcterms:modified>
</cp:coreProperties>
</file>