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9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BA03E-481D-CC10-B5EB-C190B785CA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B4F59D-717E-403E-AA60-7961AFB8C5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5DACDB-6837-C76C-703D-E6015442F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B650-DED0-4787-9641-D40B072DCE17}" type="datetimeFigureOut">
              <a:rPr lang="en-IN" smtClean="0"/>
              <a:t>12-09-2023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E771E0-B4B5-2A78-8B60-FD6AD5219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77D963-1297-A9F2-0CC7-D4A91A423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FE07-491E-456E-B9DB-FB86C7A33C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3042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B9CE7-08D9-3EFA-48B3-68B2210FD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C8E1D1-9030-D178-8CEC-A6BC72226B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78CB4E-0A2C-CF87-A45D-6FD185FC7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B650-DED0-4787-9641-D40B072DCE17}" type="datetimeFigureOut">
              <a:rPr lang="en-IN" smtClean="0"/>
              <a:t>12-09-2023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4B4703-312F-EAF2-72F6-B7AA12DBD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EA23F-6C4C-A7E7-E66B-FA0C4B038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FE07-491E-456E-B9DB-FB86C7A33C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7744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630830-86B6-6C2E-85F0-80F63C0038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416426-419C-1DAB-34C5-F8AF61FE65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67C0D-3ADB-A1D3-1494-1B0BB980D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B650-DED0-4787-9641-D40B072DCE17}" type="datetimeFigureOut">
              <a:rPr lang="en-IN" smtClean="0"/>
              <a:t>12-09-2023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13C413-84C7-8F63-45E8-5ABBD574B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EBF0E1-614C-0E6A-B281-6FE35C9E1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FE07-491E-456E-B9DB-FB86C7A33C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5815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0C73F-1F32-F6D6-2D8C-8B74BED15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F851F-1ABD-61AD-3823-21EF3ECBC7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D610AC-CF4E-5389-DCDD-1221B872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B650-DED0-4787-9641-D40B072DCE17}" type="datetimeFigureOut">
              <a:rPr lang="en-IN" smtClean="0"/>
              <a:t>12-09-2023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A65B3-4FD8-45A5-A20D-28F70EECC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20AC63-D152-B4B1-A778-5CCF2C8A1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FE07-491E-456E-B9DB-FB86C7A33C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94776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3E8F-66B1-713D-B1FA-9178BA41E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019B67-E431-F19F-27E6-44EBE0713F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0C5BBA-994E-13C0-83BB-F6B66F309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B650-DED0-4787-9641-D40B072DCE17}" type="datetimeFigureOut">
              <a:rPr lang="en-IN" smtClean="0"/>
              <a:t>12-09-2023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1D5931-6FFE-CB2B-D359-3D390542F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3318FA-6E53-9A52-86F8-180A0CC44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FE07-491E-456E-B9DB-FB86C7A33C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2327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22C3F-C9F3-479D-FAD8-F7643479A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85A8B-3D06-B6C8-D029-F8D964AD77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735AD2-55A5-0ECB-D647-59431F63ED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8F5497-56ED-09EF-C1F2-062DEC7F6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B650-DED0-4787-9641-D40B072DCE17}" type="datetimeFigureOut">
              <a:rPr lang="en-IN" smtClean="0"/>
              <a:t>12-09-2023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651AE2-9B95-FF2F-B8FE-C05364EDA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40AC9D-D461-2F9A-E8D7-52E067C94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FE07-491E-456E-B9DB-FB86C7A33C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36054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0B181-973E-EAAE-7FB1-7AEBDA758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D8D648-7044-0DE1-2A4F-B844505FF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91C6B3-787A-5115-D7D5-F2BDE0E71C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59507A-C062-101F-7F24-3EC82649DC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BE9E67-3477-FEB8-75B0-D16F913DB5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2D68EE-CEF6-8091-C520-8F754C55D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B650-DED0-4787-9641-D40B072DCE17}" type="datetimeFigureOut">
              <a:rPr lang="en-IN" smtClean="0"/>
              <a:t>12-09-2023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FDDF43-9E05-DB7A-DBEB-195927AA8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8C3800-87E3-B959-580A-497F75C0D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FE07-491E-456E-B9DB-FB86C7A33C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2839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2D81F-196D-8469-CA64-BC8AD9A13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89C053-7AA4-2106-7912-705D5BBF8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B650-DED0-4787-9641-D40B072DCE17}" type="datetimeFigureOut">
              <a:rPr lang="en-IN" smtClean="0"/>
              <a:t>12-09-2023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8A0B0E-1098-4617-F023-4E38F9A3B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6EE00A-3EC4-3B28-B7A3-9ECFF7AC3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FE07-491E-456E-B9DB-FB86C7A33C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6553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CB10F0-775D-B245-2921-828347C5E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B650-DED0-4787-9641-D40B072DCE17}" type="datetimeFigureOut">
              <a:rPr lang="en-IN" smtClean="0"/>
              <a:t>12-09-2023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5A9533-1B46-B6BC-6C78-5526F9745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FE7CB4-F6DD-4646-3221-F6DD575A7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FE07-491E-456E-B9DB-FB86C7A33C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9249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5C90E-C5B3-9731-4CF0-E212B8E9A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B53B7-22F7-C3AD-8BCF-6AFC1020F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24E24F-6A1C-E89F-7EE4-B8796CBB92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1737CE-5026-8566-33F8-9B4FCCD3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B650-DED0-4787-9641-D40B072DCE17}" type="datetimeFigureOut">
              <a:rPr lang="en-IN" smtClean="0"/>
              <a:t>12-09-2023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C5AD20-B43D-B200-F71C-F1C76EC3F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ACC487-39DD-FAFF-0B56-967899E0C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FE07-491E-456E-B9DB-FB86C7A33C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3358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E9620-23CC-EBB0-D3FE-C2A44B866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8D0CFA-4F28-8A6D-E9D0-2DF3E28950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1E049B-13A5-3DF2-892D-D196C21A11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429B4F-0F4F-1E71-BCE0-340030744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B650-DED0-4787-9641-D40B072DCE17}" type="datetimeFigureOut">
              <a:rPr lang="en-IN" smtClean="0"/>
              <a:t>12-09-2023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C3E008-9499-D5F4-8EC4-ADC562B5F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12DF46-D40A-3FA9-83C5-0D5528A1D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FE07-491E-456E-B9DB-FB86C7A33C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5988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D55997-6462-D777-8417-BF4B958EC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8A1A27-C863-EC4F-94C6-A58DCC9819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024AFF-5CA6-DF99-F58D-27CCEA549E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7B650-DED0-4787-9641-D40B072DCE17}" type="datetimeFigureOut">
              <a:rPr lang="en-IN" smtClean="0"/>
              <a:t>12-09-2023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DA46F1-06C2-2FDF-0F37-78056BED30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74164E-993D-4EAB-474F-BF4708C5B3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6FE07-491E-456E-B9DB-FB86C7A33C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2078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ACBB1-FDCC-55BE-AB9B-F0F1F3C60D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7119" y="5138135"/>
            <a:ext cx="7690153" cy="792658"/>
          </a:xfrm>
        </p:spPr>
        <p:txBody>
          <a:bodyPr>
            <a:normAutofit/>
          </a:bodyPr>
          <a:lstStyle/>
          <a:p>
            <a:endParaRPr lang="en-IN" sz="3600" dirty="0">
              <a:solidFill>
                <a:schemeClr val="tx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4BA069-705C-C3F7-70E9-A5AB85756B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47119" y="6017122"/>
            <a:ext cx="7690153" cy="477264"/>
          </a:xfrm>
        </p:spPr>
        <p:txBody>
          <a:bodyPr>
            <a:normAutofit/>
          </a:bodyPr>
          <a:lstStyle/>
          <a:p>
            <a:endParaRPr lang="en-IN" sz="1400">
              <a:solidFill>
                <a:schemeClr val="tx2"/>
              </a:solidFill>
            </a:endParaRPr>
          </a:p>
        </p:txBody>
      </p:sp>
      <p:pic>
        <p:nvPicPr>
          <p:cNvPr id="5" name="Picture 4" descr="A screenshot of a computer&#10;&#10;Description automatically generated">
            <a:extLst>
              <a:ext uri="{FF2B5EF4-FFF2-40B4-BE49-F238E27FC236}">
                <a16:creationId xmlns:a16="http://schemas.microsoft.com/office/drawing/2014/main" id="{27B49C46-4314-A1B3-9E1F-0507502C12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381" b="21611"/>
          <a:stretch/>
        </p:blipFill>
        <p:spPr>
          <a:xfrm>
            <a:off x="20" y="10"/>
            <a:ext cx="12191980" cy="4869743"/>
          </a:xfrm>
          <a:prstGeom prst="rect">
            <a:avLst/>
          </a:prstGeom>
        </p:spPr>
      </p:pic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BD1F7DD-A00E-3FD4-3979-3B1A490695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083933">
            <a:off x="612809" y="5083873"/>
            <a:ext cx="1258952" cy="1811097"/>
          </a:xfrm>
          <a:custGeom>
            <a:avLst/>
            <a:gdLst>
              <a:gd name="connsiteX0" fmla="*/ 855248 w 1127866"/>
              <a:gd name="connsiteY0" fmla="*/ 402898 h 1622520"/>
              <a:gd name="connsiteX1" fmla="*/ 848081 w 1127866"/>
              <a:gd name="connsiteY1" fmla="*/ 398865 h 1622520"/>
              <a:gd name="connsiteX2" fmla="*/ 568035 w 1127866"/>
              <a:gd name="connsiteY2" fmla="*/ 462614 h 1622520"/>
              <a:gd name="connsiteX3" fmla="*/ 329880 w 1127866"/>
              <a:gd name="connsiteY3" fmla="*/ 597097 h 1622520"/>
              <a:gd name="connsiteX4" fmla="*/ 328473 w 1127866"/>
              <a:gd name="connsiteY4" fmla="*/ 572035 h 1622520"/>
              <a:gd name="connsiteX5" fmla="*/ 429199 w 1127866"/>
              <a:gd name="connsiteY5" fmla="*/ 385656 h 1622520"/>
              <a:gd name="connsiteX6" fmla="*/ 433245 w 1127866"/>
              <a:gd name="connsiteY6" fmla="*/ 188854 h 1622520"/>
              <a:gd name="connsiteX7" fmla="*/ 365438 w 1127866"/>
              <a:gd name="connsiteY7" fmla="*/ 0 h 1622520"/>
              <a:gd name="connsiteX8" fmla="*/ 269406 w 1127866"/>
              <a:gd name="connsiteY8" fmla="*/ 98117 h 1622520"/>
              <a:gd name="connsiteX9" fmla="*/ 175275 w 1127866"/>
              <a:gd name="connsiteY9" fmla="*/ 246350 h 1622520"/>
              <a:gd name="connsiteX10" fmla="*/ 68276 w 1127866"/>
              <a:gd name="connsiteY10" fmla="*/ 516424 h 1622520"/>
              <a:gd name="connsiteX11" fmla="*/ 114 w 1127866"/>
              <a:gd name="connsiteY11" fmla="*/ 961504 h 1622520"/>
              <a:gd name="connsiteX12" fmla="*/ 36005 w 1127866"/>
              <a:gd name="connsiteY12" fmla="*/ 1344303 h 1622520"/>
              <a:gd name="connsiteX13" fmla="*/ 46838 w 1127866"/>
              <a:gd name="connsiteY13" fmla="*/ 1387574 h 1622520"/>
              <a:gd name="connsiteX14" fmla="*/ 308373 w 1127866"/>
              <a:gd name="connsiteY14" fmla="*/ 1622520 h 1622520"/>
              <a:gd name="connsiteX15" fmla="*/ 289552 w 1127866"/>
              <a:gd name="connsiteY15" fmla="*/ 1571009 h 1622520"/>
              <a:gd name="connsiteX16" fmla="*/ 225711 w 1127866"/>
              <a:gd name="connsiteY16" fmla="*/ 1336088 h 1622520"/>
              <a:gd name="connsiteX17" fmla="*/ 195024 w 1127866"/>
              <a:gd name="connsiteY17" fmla="*/ 1136312 h 1622520"/>
              <a:gd name="connsiteX18" fmla="*/ 200055 w 1127866"/>
              <a:gd name="connsiteY18" fmla="*/ 1108788 h 1622520"/>
              <a:gd name="connsiteX19" fmla="*/ 346105 w 1127866"/>
              <a:gd name="connsiteY19" fmla="*/ 1188197 h 1622520"/>
              <a:gd name="connsiteX20" fmla="*/ 549199 w 1127866"/>
              <a:gd name="connsiteY20" fmla="*/ 1248533 h 1622520"/>
              <a:gd name="connsiteX21" fmla="*/ 729669 w 1127866"/>
              <a:gd name="connsiteY21" fmla="*/ 1255844 h 1622520"/>
              <a:gd name="connsiteX22" fmla="*/ 957219 w 1127866"/>
              <a:gd name="connsiteY22" fmla="*/ 1197923 h 1622520"/>
              <a:gd name="connsiteX23" fmla="*/ 1101104 w 1127866"/>
              <a:gd name="connsiteY23" fmla="*/ 1105615 h 1622520"/>
              <a:gd name="connsiteX24" fmla="*/ 1115963 w 1127866"/>
              <a:gd name="connsiteY24" fmla="*/ 1061393 h 1622520"/>
              <a:gd name="connsiteX25" fmla="*/ 969631 w 1127866"/>
              <a:gd name="connsiteY25" fmla="*/ 995196 h 1622520"/>
              <a:gd name="connsiteX26" fmla="*/ 742082 w 1127866"/>
              <a:gd name="connsiteY26" fmla="*/ 941412 h 1622520"/>
              <a:gd name="connsiteX27" fmla="*/ 436317 w 1127866"/>
              <a:gd name="connsiteY27" fmla="*/ 940372 h 1622520"/>
              <a:gd name="connsiteX28" fmla="*/ 339433 w 1127866"/>
              <a:gd name="connsiteY28" fmla="*/ 928328 h 1622520"/>
              <a:gd name="connsiteX29" fmla="*/ 534092 w 1127866"/>
              <a:gd name="connsiteY29" fmla="*/ 825005 h 1622520"/>
              <a:gd name="connsiteX30" fmla="*/ 693841 w 1127866"/>
              <a:gd name="connsiteY30" fmla="*/ 689959 h 1622520"/>
              <a:gd name="connsiteX31" fmla="*/ 819649 w 1127866"/>
              <a:gd name="connsiteY31" fmla="*/ 523137 h 1622520"/>
              <a:gd name="connsiteX32" fmla="*/ 855248 w 1127866"/>
              <a:gd name="connsiteY32" fmla="*/ 402898 h 1622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127866" h="1622520">
                <a:moveTo>
                  <a:pt x="855248" y="402898"/>
                </a:moveTo>
                <a:cubicBezTo>
                  <a:pt x="853627" y="400570"/>
                  <a:pt x="851274" y="399163"/>
                  <a:pt x="848081" y="398865"/>
                </a:cubicBezTo>
                <a:cubicBezTo>
                  <a:pt x="822532" y="396491"/>
                  <a:pt x="654401" y="429576"/>
                  <a:pt x="568035" y="462614"/>
                </a:cubicBezTo>
                <a:cubicBezTo>
                  <a:pt x="481668" y="495653"/>
                  <a:pt x="369807" y="578860"/>
                  <a:pt x="329880" y="597097"/>
                </a:cubicBezTo>
                <a:cubicBezTo>
                  <a:pt x="289954" y="615333"/>
                  <a:pt x="311920" y="607275"/>
                  <a:pt x="328473" y="572035"/>
                </a:cubicBezTo>
                <a:cubicBezTo>
                  <a:pt x="345026" y="536794"/>
                  <a:pt x="413759" y="461222"/>
                  <a:pt x="429199" y="385656"/>
                </a:cubicBezTo>
                <a:cubicBezTo>
                  <a:pt x="444345" y="311528"/>
                  <a:pt x="444173" y="271797"/>
                  <a:pt x="433245" y="188854"/>
                </a:cubicBezTo>
                <a:cubicBezTo>
                  <a:pt x="419727" y="119473"/>
                  <a:pt x="403555" y="65606"/>
                  <a:pt x="365438" y="0"/>
                </a:cubicBezTo>
                <a:cubicBezTo>
                  <a:pt x="338466" y="10015"/>
                  <a:pt x="298699" y="61964"/>
                  <a:pt x="269406" y="98117"/>
                </a:cubicBezTo>
                <a:cubicBezTo>
                  <a:pt x="235927" y="139435"/>
                  <a:pt x="208796" y="176632"/>
                  <a:pt x="175275" y="246350"/>
                </a:cubicBezTo>
                <a:cubicBezTo>
                  <a:pt x="141753" y="316067"/>
                  <a:pt x="97470" y="397232"/>
                  <a:pt x="68276" y="516424"/>
                </a:cubicBezTo>
                <a:cubicBezTo>
                  <a:pt x="39082" y="635617"/>
                  <a:pt x="1626" y="825623"/>
                  <a:pt x="114" y="961504"/>
                </a:cubicBezTo>
                <a:cubicBezTo>
                  <a:pt x="-1400" y="1097384"/>
                  <a:pt x="12273" y="1220987"/>
                  <a:pt x="36005" y="1344303"/>
                </a:cubicBezTo>
                <a:lnTo>
                  <a:pt x="46838" y="1387574"/>
                </a:lnTo>
                <a:lnTo>
                  <a:pt x="308373" y="1622520"/>
                </a:lnTo>
                <a:lnTo>
                  <a:pt x="289552" y="1571009"/>
                </a:lnTo>
                <a:cubicBezTo>
                  <a:pt x="266021" y="1501473"/>
                  <a:pt x="241466" y="1408537"/>
                  <a:pt x="225711" y="1336088"/>
                </a:cubicBezTo>
                <a:cubicBezTo>
                  <a:pt x="209956" y="1263639"/>
                  <a:pt x="199300" y="1174196"/>
                  <a:pt x="195024" y="1136312"/>
                </a:cubicBezTo>
                <a:cubicBezTo>
                  <a:pt x="190748" y="1098429"/>
                  <a:pt x="190263" y="1101976"/>
                  <a:pt x="200055" y="1108788"/>
                </a:cubicBezTo>
                <a:cubicBezTo>
                  <a:pt x="209848" y="1115600"/>
                  <a:pt x="287915" y="1164907"/>
                  <a:pt x="346105" y="1188197"/>
                </a:cubicBezTo>
                <a:cubicBezTo>
                  <a:pt x="404295" y="1211488"/>
                  <a:pt x="485271" y="1237259"/>
                  <a:pt x="549199" y="1248533"/>
                </a:cubicBezTo>
                <a:cubicBezTo>
                  <a:pt x="613126" y="1259808"/>
                  <a:pt x="661666" y="1264279"/>
                  <a:pt x="729669" y="1255844"/>
                </a:cubicBezTo>
                <a:cubicBezTo>
                  <a:pt x="797673" y="1247409"/>
                  <a:pt x="895314" y="1222960"/>
                  <a:pt x="957219" y="1197923"/>
                </a:cubicBezTo>
                <a:cubicBezTo>
                  <a:pt x="1019125" y="1172884"/>
                  <a:pt x="1074646" y="1128370"/>
                  <a:pt x="1101104" y="1105615"/>
                </a:cubicBezTo>
                <a:cubicBezTo>
                  <a:pt x="1127561" y="1082859"/>
                  <a:pt x="1137875" y="1079796"/>
                  <a:pt x="1115963" y="1061393"/>
                </a:cubicBezTo>
                <a:cubicBezTo>
                  <a:pt x="1094051" y="1042990"/>
                  <a:pt x="1031944" y="1015193"/>
                  <a:pt x="969631" y="995196"/>
                </a:cubicBezTo>
                <a:cubicBezTo>
                  <a:pt x="907317" y="975200"/>
                  <a:pt x="830967" y="950549"/>
                  <a:pt x="742082" y="941412"/>
                </a:cubicBezTo>
                <a:cubicBezTo>
                  <a:pt x="653196" y="932274"/>
                  <a:pt x="503426" y="942552"/>
                  <a:pt x="436317" y="940372"/>
                </a:cubicBezTo>
                <a:cubicBezTo>
                  <a:pt x="369209" y="938191"/>
                  <a:pt x="334012" y="934899"/>
                  <a:pt x="339433" y="928328"/>
                </a:cubicBezTo>
                <a:cubicBezTo>
                  <a:pt x="344854" y="921757"/>
                  <a:pt x="475024" y="864733"/>
                  <a:pt x="534092" y="825005"/>
                </a:cubicBezTo>
                <a:cubicBezTo>
                  <a:pt x="593160" y="785276"/>
                  <a:pt x="646248" y="740270"/>
                  <a:pt x="693841" y="689959"/>
                </a:cubicBezTo>
                <a:cubicBezTo>
                  <a:pt x="741434" y="639648"/>
                  <a:pt x="793942" y="571653"/>
                  <a:pt x="819649" y="523137"/>
                </a:cubicBezTo>
                <a:cubicBezTo>
                  <a:pt x="842142" y="480686"/>
                  <a:pt x="866601" y="419198"/>
                  <a:pt x="855248" y="402898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F6A26FB-F1F6-093E-64A9-633A5332C7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083933">
            <a:off x="607197" y="5088391"/>
            <a:ext cx="1258952" cy="1811097"/>
          </a:xfrm>
          <a:custGeom>
            <a:avLst/>
            <a:gdLst>
              <a:gd name="connsiteX0" fmla="*/ 855248 w 1127866"/>
              <a:gd name="connsiteY0" fmla="*/ 402898 h 1622520"/>
              <a:gd name="connsiteX1" fmla="*/ 848081 w 1127866"/>
              <a:gd name="connsiteY1" fmla="*/ 398865 h 1622520"/>
              <a:gd name="connsiteX2" fmla="*/ 568035 w 1127866"/>
              <a:gd name="connsiteY2" fmla="*/ 462614 h 1622520"/>
              <a:gd name="connsiteX3" fmla="*/ 329880 w 1127866"/>
              <a:gd name="connsiteY3" fmla="*/ 597097 h 1622520"/>
              <a:gd name="connsiteX4" fmla="*/ 328473 w 1127866"/>
              <a:gd name="connsiteY4" fmla="*/ 572035 h 1622520"/>
              <a:gd name="connsiteX5" fmla="*/ 429199 w 1127866"/>
              <a:gd name="connsiteY5" fmla="*/ 385656 h 1622520"/>
              <a:gd name="connsiteX6" fmla="*/ 433245 w 1127866"/>
              <a:gd name="connsiteY6" fmla="*/ 188854 h 1622520"/>
              <a:gd name="connsiteX7" fmla="*/ 365438 w 1127866"/>
              <a:gd name="connsiteY7" fmla="*/ 0 h 1622520"/>
              <a:gd name="connsiteX8" fmla="*/ 269406 w 1127866"/>
              <a:gd name="connsiteY8" fmla="*/ 98117 h 1622520"/>
              <a:gd name="connsiteX9" fmla="*/ 175275 w 1127866"/>
              <a:gd name="connsiteY9" fmla="*/ 246350 h 1622520"/>
              <a:gd name="connsiteX10" fmla="*/ 68276 w 1127866"/>
              <a:gd name="connsiteY10" fmla="*/ 516424 h 1622520"/>
              <a:gd name="connsiteX11" fmla="*/ 114 w 1127866"/>
              <a:gd name="connsiteY11" fmla="*/ 961504 h 1622520"/>
              <a:gd name="connsiteX12" fmla="*/ 36005 w 1127866"/>
              <a:gd name="connsiteY12" fmla="*/ 1344303 h 1622520"/>
              <a:gd name="connsiteX13" fmla="*/ 46838 w 1127866"/>
              <a:gd name="connsiteY13" fmla="*/ 1387574 h 1622520"/>
              <a:gd name="connsiteX14" fmla="*/ 308373 w 1127866"/>
              <a:gd name="connsiteY14" fmla="*/ 1622520 h 1622520"/>
              <a:gd name="connsiteX15" fmla="*/ 289552 w 1127866"/>
              <a:gd name="connsiteY15" fmla="*/ 1571009 h 1622520"/>
              <a:gd name="connsiteX16" fmla="*/ 225711 w 1127866"/>
              <a:gd name="connsiteY16" fmla="*/ 1336088 h 1622520"/>
              <a:gd name="connsiteX17" fmla="*/ 195024 w 1127866"/>
              <a:gd name="connsiteY17" fmla="*/ 1136312 h 1622520"/>
              <a:gd name="connsiteX18" fmla="*/ 200055 w 1127866"/>
              <a:gd name="connsiteY18" fmla="*/ 1108788 h 1622520"/>
              <a:gd name="connsiteX19" fmla="*/ 346105 w 1127866"/>
              <a:gd name="connsiteY19" fmla="*/ 1188197 h 1622520"/>
              <a:gd name="connsiteX20" fmla="*/ 549199 w 1127866"/>
              <a:gd name="connsiteY20" fmla="*/ 1248533 h 1622520"/>
              <a:gd name="connsiteX21" fmla="*/ 729669 w 1127866"/>
              <a:gd name="connsiteY21" fmla="*/ 1255844 h 1622520"/>
              <a:gd name="connsiteX22" fmla="*/ 957219 w 1127866"/>
              <a:gd name="connsiteY22" fmla="*/ 1197923 h 1622520"/>
              <a:gd name="connsiteX23" fmla="*/ 1101104 w 1127866"/>
              <a:gd name="connsiteY23" fmla="*/ 1105615 h 1622520"/>
              <a:gd name="connsiteX24" fmla="*/ 1115963 w 1127866"/>
              <a:gd name="connsiteY24" fmla="*/ 1061393 h 1622520"/>
              <a:gd name="connsiteX25" fmla="*/ 969631 w 1127866"/>
              <a:gd name="connsiteY25" fmla="*/ 995196 h 1622520"/>
              <a:gd name="connsiteX26" fmla="*/ 742082 w 1127866"/>
              <a:gd name="connsiteY26" fmla="*/ 941412 h 1622520"/>
              <a:gd name="connsiteX27" fmla="*/ 436317 w 1127866"/>
              <a:gd name="connsiteY27" fmla="*/ 940372 h 1622520"/>
              <a:gd name="connsiteX28" fmla="*/ 339433 w 1127866"/>
              <a:gd name="connsiteY28" fmla="*/ 928328 h 1622520"/>
              <a:gd name="connsiteX29" fmla="*/ 534092 w 1127866"/>
              <a:gd name="connsiteY29" fmla="*/ 825005 h 1622520"/>
              <a:gd name="connsiteX30" fmla="*/ 693841 w 1127866"/>
              <a:gd name="connsiteY30" fmla="*/ 689959 h 1622520"/>
              <a:gd name="connsiteX31" fmla="*/ 819649 w 1127866"/>
              <a:gd name="connsiteY31" fmla="*/ 523137 h 1622520"/>
              <a:gd name="connsiteX32" fmla="*/ 855248 w 1127866"/>
              <a:gd name="connsiteY32" fmla="*/ 402898 h 1622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127866" h="1622520">
                <a:moveTo>
                  <a:pt x="855248" y="402898"/>
                </a:moveTo>
                <a:cubicBezTo>
                  <a:pt x="853627" y="400570"/>
                  <a:pt x="851274" y="399163"/>
                  <a:pt x="848081" y="398865"/>
                </a:cubicBezTo>
                <a:cubicBezTo>
                  <a:pt x="822532" y="396491"/>
                  <a:pt x="654401" y="429576"/>
                  <a:pt x="568035" y="462614"/>
                </a:cubicBezTo>
                <a:cubicBezTo>
                  <a:pt x="481668" y="495653"/>
                  <a:pt x="369807" y="578860"/>
                  <a:pt x="329880" y="597097"/>
                </a:cubicBezTo>
                <a:cubicBezTo>
                  <a:pt x="289954" y="615333"/>
                  <a:pt x="311920" y="607275"/>
                  <a:pt x="328473" y="572035"/>
                </a:cubicBezTo>
                <a:cubicBezTo>
                  <a:pt x="345026" y="536794"/>
                  <a:pt x="413759" y="461222"/>
                  <a:pt x="429199" y="385656"/>
                </a:cubicBezTo>
                <a:cubicBezTo>
                  <a:pt x="444345" y="311528"/>
                  <a:pt x="444173" y="271797"/>
                  <a:pt x="433245" y="188854"/>
                </a:cubicBezTo>
                <a:cubicBezTo>
                  <a:pt x="419727" y="119473"/>
                  <a:pt x="403555" y="65606"/>
                  <a:pt x="365438" y="0"/>
                </a:cubicBezTo>
                <a:cubicBezTo>
                  <a:pt x="338466" y="10015"/>
                  <a:pt x="298699" y="61964"/>
                  <a:pt x="269406" y="98117"/>
                </a:cubicBezTo>
                <a:cubicBezTo>
                  <a:pt x="235927" y="139435"/>
                  <a:pt x="208796" y="176632"/>
                  <a:pt x="175275" y="246350"/>
                </a:cubicBezTo>
                <a:cubicBezTo>
                  <a:pt x="141753" y="316067"/>
                  <a:pt x="97470" y="397232"/>
                  <a:pt x="68276" y="516424"/>
                </a:cubicBezTo>
                <a:cubicBezTo>
                  <a:pt x="39082" y="635617"/>
                  <a:pt x="1626" y="825623"/>
                  <a:pt x="114" y="961504"/>
                </a:cubicBezTo>
                <a:cubicBezTo>
                  <a:pt x="-1400" y="1097384"/>
                  <a:pt x="12273" y="1220987"/>
                  <a:pt x="36005" y="1344303"/>
                </a:cubicBezTo>
                <a:lnTo>
                  <a:pt x="46838" y="1387574"/>
                </a:lnTo>
                <a:lnTo>
                  <a:pt x="308373" y="1622520"/>
                </a:lnTo>
                <a:lnTo>
                  <a:pt x="289552" y="1571009"/>
                </a:lnTo>
                <a:cubicBezTo>
                  <a:pt x="266021" y="1501473"/>
                  <a:pt x="241466" y="1408537"/>
                  <a:pt x="225711" y="1336088"/>
                </a:cubicBezTo>
                <a:cubicBezTo>
                  <a:pt x="209956" y="1263639"/>
                  <a:pt x="199300" y="1174196"/>
                  <a:pt x="195024" y="1136312"/>
                </a:cubicBezTo>
                <a:cubicBezTo>
                  <a:pt x="190748" y="1098429"/>
                  <a:pt x="190263" y="1101976"/>
                  <a:pt x="200055" y="1108788"/>
                </a:cubicBezTo>
                <a:cubicBezTo>
                  <a:pt x="209848" y="1115600"/>
                  <a:pt x="287915" y="1164907"/>
                  <a:pt x="346105" y="1188197"/>
                </a:cubicBezTo>
                <a:cubicBezTo>
                  <a:pt x="404295" y="1211488"/>
                  <a:pt x="485271" y="1237259"/>
                  <a:pt x="549199" y="1248533"/>
                </a:cubicBezTo>
                <a:cubicBezTo>
                  <a:pt x="613126" y="1259808"/>
                  <a:pt x="661666" y="1264279"/>
                  <a:pt x="729669" y="1255844"/>
                </a:cubicBezTo>
                <a:cubicBezTo>
                  <a:pt x="797673" y="1247409"/>
                  <a:pt x="895314" y="1222960"/>
                  <a:pt x="957219" y="1197923"/>
                </a:cubicBezTo>
                <a:cubicBezTo>
                  <a:pt x="1019125" y="1172884"/>
                  <a:pt x="1074646" y="1128370"/>
                  <a:pt x="1101104" y="1105615"/>
                </a:cubicBezTo>
                <a:cubicBezTo>
                  <a:pt x="1127561" y="1082859"/>
                  <a:pt x="1137875" y="1079796"/>
                  <a:pt x="1115963" y="1061393"/>
                </a:cubicBezTo>
                <a:cubicBezTo>
                  <a:pt x="1094051" y="1042990"/>
                  <a:pt x="1031944" y="1015193"/>
                  <a:pt x="969631" y="995196"/>
                </a:cubicBezTo>
                <a:cubicBezTo>
                  <a:pt x="907317" y="975200"/>
                  <a:pt x="830967" y="950549"/>
                  <a:pt x="742082" y="941412"/>
                </a:cubicBezTo>
                <a:cubicBezTo>
                  <a:pt x="653196" y="932274"/>
                  <a:pt x="503426" y="942552"/>
                  <a:pt x="436317" y="940372"/>
                </a:cubicBezTo>
                <a:cubicBezTo>
                  <a:pt x="369209" y="938191"/>
                  <a:pt x="334012" y="934899"/>
                  <a:pt x="339433" y="928328"/>
                </a:cubicBezTo>
                <a:cubicBezTo>
                  <a:pt x="344854" y="921757"/>
                  <a:pt x="475024" y="864733"/>
                  <a:pt x="534092" y="825005"/>
                </a:cubicBezTo>
                <a:cubicBezTo>
                  <a:pt x="593160" y="785276"/>
                  <a:pt x="646248" y="740270"/>
                  <a:pt x="693841" y="689959"/>
                </a:cubicBezTo>
                <a:cubicBezTo>
                  <a:pt x="741434" y="639648"/>
                  <a:pt x="793942" y="571653"/>
                  <a:pt x="819649" y="523137"/>
                </a:cubicBezTo>
                <a:cubicBezTo>
                  <a:pt x="842142" y="480686"/>
                  <a:pt x="866601" y="419198"/>
                  <a:pt x="855248" y="402898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3844404-E04B-F587-0397-04D02020A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703623" flipH="1" flipV="1">
            <a:off x="10456444" y="4719323"/>
            <a:ext cx="920129" cy="1040596"/>
          </a:xfrm>
          <a:custGeom>
            <a:avLst/>
            <a:gdLst>
              <a:gd name="connsiteX0" fmla="*/ 1929645 w 2813738"/>
              <a:gd name="connsiteY0" fmla="*/ 3173450 h 3214044"/>
              <a:gd name="connsiteX1" fmla="*/ 1581773 w 2813738"/>
              <a:gd name="connsiteY1" fmla="*/ 3212054 h 3214044"/>
              <a:gd name="connsiteX2" fmla="*/ 546159 w 2813738"/>
              <a:gd name="connsiteY2" fmla="*/ 2756430 h 3214044"/>
              <a:gd name="connsiteX3" fmla="*/ 336057 w 2813738"/>
              <a:gd name="connsiteY3" fmla="*/ 2229184 h 3214044"/>
              <a:gd name="connsiteX4" fmla="*/ 334808 w 2813738"/>
              <a:gd name="connsiteY4" fmla="*/ 2196353 h 3214044"/>
              <a:gd name="connsiteX5" fmla="*/ 0 w 2813738"/>
              <a:gd name="connsiteY5" fmla="*/ 481954 h 3214044"/>
              <a:gd name="connsiteX6" fmla="*/ 2467865 w 2813738"/>
              <a:gd name="connsiteY6" fmla="*/ 0 h 3214044"/>
              <a:gd name="connsiteX7" fmla="*/ 2809430 w 2813738"/>
              <a:gd name="connsiteY7" fmla="*/ 1748995 h 3214044"/>
              <a:gd name="connsiteX8" fmla="*/ 2784500 w 2813738"/>
              <a:gd name="connsiteY8" fmla="*/ 1753864 h 3214044"/>
              <a:gd name="connsiteX9" fmla="*/ 2793072 w 2813738"/>
              <a:gd name="connsiteY9" fmla="*/ 1800696 h 3214044"/>
              <a:gd name="connsiteX10" fmla="*/ 2813681 w 2813738"/>
              <a:gd name="connsiteY10" fmla="*/ 2045662 h 3214044"/>
              <a:gd name="connsiteX11" fmla="*/ 2749358 w 2813738"/>
              <a:gd name="connsiteY11" fmla="*/ 2417869 h 3214044"/>
              <a:gd name="connsiteX12" fmla="*/ 2299096 w 2813738"/>
              <a:gd name="connsiteY12" fmla="*/ 3038713 h 3214044"/>
              <a:gd name="connsiteX13" fmla="*/ 1929645 w 2813738"/>
              <a:gd name="connsiteY13" fmla="*/ 3173450 h 3214044"/>
              <a:gd name="connsiteX0" fmla="*/ 1929645 w 2813738"/>
              <a:gd name="connsiteY0" fmla="*/ 3173450 h 3214044"/>
              <a:gd name="connsiteX1" fmla="*/ 1581773 w 2813738"/>
              <a:gd name="connsiteY1" fmla="*/ 3212054 h 3214044"/>
              <a:gd name="connsiteX2" fmla="*/ 546159 w 2813738"/>
              <a:gd name="connsiteY2" fmla="*/ 2756430 h 3214044"/>
              <a:gd name="connsiteX3" fmla="*/ 336057 w 2813738"/>
              <a:gd name="connsiteY3" fmla="*/ 2229184 h 3214044"/>
              <a:gd name="connsiteX4" fmla="*/ 334808 w 2813738"/>
              <a:gd name="connsiteY4" fmla="*/ 2196353 h 3214044"/>
              <a:gd name="connsiteX5" fmla="*/ 0 w 2813738"/>
              <a:gd name="connsiteY5" fmla="*/ 481954 h 3214044"/>
              <a:gd name="connsiteX6" fmla="*/ 2467865 w 2813738"/>
              <a:gd name="connsiteY6" fmla="*/ 0 h 3214044"/>
              <a:gd name="connsiteX7" fmla="*/ 2809430 w 2813738"/>
              <a:gd name="connsiteY7" fmla="*/ 1748995 h 3214044"/>
              <a:gd name="connsiteX8" fmla="*/ 2784500 w 2813738"/>
              <a:gd name="connsiteY8" fmla="*/ 1753864 h 3214044"/>
              <a:gd name="connsiteX9" fmla="*/ 2813681 w 2813738"/>
              <a:gd name="connsiteY9" fmla="*/ 2045662 h 3214044"/>
              <a:gd name="connsiteX10" fmla="*/ 2749358 w 2813738"/>
              <a:gd name="connsiteY10" fmla="*/ 2417869 h 3214044"/>
              <a:gd name="connsiteX11" fmla="*/ 2299096 w 2813738"/>
              <a:gd name="connsiteY11" fmla="*/ 3038713 h 3214044"/>
              <a:gd name="connsiteX12" fmla="*/ 1929645 w 2813738"/>
              <a:gd name="connsiteY12" fmla="*/ 3173450 h 3214044"/>
              <a:gd name="connsiteX0" fmla="*/ 1929645 w 2813738"/>
              <a:gd name="connsiteY0" fmla="*/ 3173450 h 3214044"/>
              <a:gd name="connsiteX1" fmla="*/ 1581773 w 2813738"/>
              <a:gd name="connsiteY1" fmla="*/ 3212054 h 3214044"/>
              <a:gd name="connsiteX2" fmla="*/ 546159 w 2813738"/>
              <a:gd name="connsiteY2" fmla="*/ 2756430 h 3214044"/>
              <a:gd name="connsiteX3" fmla="*/ 336057 w 2813738"/>
              <a:gd name="connsiteY3" fmla="*/ 2229184 h 3214044"/>
              <a:gd name="connsiteX4" fmla="*/ 334808 w 2813738"/>
              <a:gd name="connsiteY4" fmla="*/ 2196353 h 3214044"/>
              <a:gd name="connsiteX5" fmla="*/ 0 w 2813738"/>
              <a:gd name="connsiteY5" fmla="*/ 481954 h 3214044"/>
              <a:gd name="connsiteX6" fmla="*/ 2467865 w 2813738"/>
              <a:gd name="connsiteY6" fmla="*/ 0 h 3214044"/>
              <a:gd name="connsiteX7" fmla="*/ 2809430 w 2813738"/>
              <a:gd name="connsiteY7" fmla="*/ 1748995 h 3214044"/>
              <a:gd name="connsiteX8" fmla="*/ 2813681 w 2813738"/>
              <a:gd name="connsiteY8" fmla="*/ 2045662 h 3214044"/>
              <a:gd name="connsiteX9" fmla="*/ 2749358 w 2813738"/>
              <a:gd name="connsiteY9" fmla="*/ 2417869 h 3214044"/>
              <a:gd name="connsiteX10" fmla="*/ 2299096 w 2813738"/>
              <a:gd name="connsiteY10" fmla="*/ 3038713 h 3214044"/>
              <a:gd name="connsiteX11" fmla="*/ 1929645 w 2813738"/>
              <a:gd name="connsiteY11" fmla="*/ 3173450 h 3214044"/>
              <a:gd name="connsiteX0" fmla="*/ 2041023 w 2925116"/>
              <a:gd name="connsiteY0" fmla="*/ 3173450 h 3214044"/>
              <a:gd name="connsiteX1" fmla="*/ 1693151 w 2925116"/>
              <a:gd name="connsiteY1" fmla="*/ 3212054 h 3214044"/>
              <a:gd name="connsiteX2" fmla="*/ 657537 w 2925116"/>
              <a:gd name="connsiteY2" fmla="*/ 2756430 h 3214044"/>
              <a:gd name="connsiteX3" fmla="*/ 447435 w 2925116"/>
              <a:gd name="connsiteY3" fmla="*/ 2229184 h 3214044"/>
              <a:gd name="connsiteX4" fmla="*/ 111378 w 2925116"/>
              <a:gd name="connsiteY4" fmla="*/ 481954 h 3214044"/>
              <a:gd name="connsiteX5" fmla="*/ 2579243 w 2925116"/>
              <a:gd name="connsiteY5" fmla="*/ 0 h 3214044"/>
              <a:gd name="connsiteX6" fmla="*/ 2920808 w 2925116"/>
              <a:gd name="connsiteY6" fmla="*/ 1748995 h 3214044"/>
              <a:gd name="connsiteX7" fmla="*/ 2925059 w 2925116"/>
              <a:gd name="connsiteY7" fmla="*/ 2045662 h 3214044"/>
              <a:gd name="connsiteX8" fmla="*/ 2860736 w 2925116"/>
              <a:gd name="connsiteY8" fmla="*/ 2417869 h 3214044"/>
              <a:gd name="connsiteX9" fmla="*/ 2410474 w 2925116"/>
              <a:gd name="connsiteY9" fmla="*/ 3038713 h 3214044"/>
              <a:gd name="connsiteX10" fmla="*/ 2041023 w 2925116"/>
              <a:gd name="connsiteY10" fmla="*/ 3173450 h 3214044"/>
              <a:gd name="connsiteX0" fmla="*/ 1929645 w 2813738"/>
              <a:gd name="connsiteY0" fmla="*/ 3173450 h 3214044"/>
              <a:gd name="connsiteX1" fmla="*/ 1581773 w 2813738"/>
              <a:gd name="connsiteY1" fmla="*/ 3212054 h 3214044"/>
              <a:gd name="connsiteX2" fmla="*/ 546159 w 2813738"/>
              <a:gd name="connsiteY2" fmla="*/ 2756430 h 3214044"/>
              <a:gd name="connsiteX3" fmla="*/ 336057 w 2813738"/>
              <a:gd name="connsiteY3" fmla="*/ 2229184 h 3214044"/>
              <a:gd name="connsiteX4" fmla="*/ 0 w 2813738"/>
              <a:gd name="connsiteY4" fmla="*/ 481954 h 3214044"/>
              <a:gd name="connsiteX5" fmla="*/ 2467865 w 2813738"/>
              <a:gd name="connsiteY5" fmla="*/ 0 h 3214044"/>
              <a:gd name="connsiteX6" fmla="*/ 2809430 w 2813738"/>
              <a:gd name="connsiteY6" fmla="*/ 1748995 h 3214044"/>
              <a:gd name="connsiteX7" fmla="*/ 2813681 w 2813738"/>
              <a:gd name="connsiteY7" fmla="*/ 2045662 h 3214044"/>
              <a:gd name="connsiteX8" fmla="*/ 2749358 w 2813738"/>
              <a:gd name="connsiteY8" fmla="*/ 2417869 h 3214044"/>
              <a:gd name="connsiteX9" fmla="*/ 2299096 w 2813738"/>
              <a:gd name="connsiteY9" fmla="*/ 3038713 h 3214044"/>
              <a:gd name="connsiteX10" fmla="*/ 1929645 w 2813738"/>
              <a:gd name="connsiteY10" fmla="*/ 3173450 h 3214044"/>
              <a:gd name="connsiteX0" fmla="*/ 1929645 w 2813738"/>
              <a:gd name="connsiteY0" fmla="*/ 3173450 h 3222394"/>
              <a:gd name="connsiteX1" fmla="*/ 1581773 w 2813738"/>
              <a:gd name="connsiteY1" fmla="*/ 3212054 h 3222394"/>
              <a:gd name="connsiteX2" fmla="*/ 634750 w 2813738"/>
              <a:gd name="connsiteY2" fmla="*/ 2993222 h 3222394"/>
              <a:gd name="connsiteX3" fmla="*/ 336057 w 2813738"/>
              <a:gd name="connsiteY3" fmla="*/ 2229184 h 3222394"/>
              <a:gd name="connsiteX4" fmla="*/ 0 w 2813738"/>
              <a:gd name="connsiteY4" fmla="*/ 481954 h 3222394"/>
              <a:gd name="connsiteX5" fmla="*/ 2467865 w 2813738"/>
              <a:gd name="connsiteY5" fmla="*/ 0 h 3222394"/>
              <a:gd name="connsiteX6" fmla="*/ 2809430 w 2813738"/>
              <a:gd name="connsiteY6" fmla="*/ 1748995 h 3222394"/>
              <a:gd name="connsiteX7" fmla="*/ 2813681 w 2813738"/>
              <a:gd name="connsiteY7" fmla="*/ 2045662 h 3222394"/>
              <a:gd name="connsiteX8" fmla="*/ 2749358 w 2813738"/>
              <a:gd name="connsiteY8" fmla="*/ 2417869 h 3222394"/>
              <a:gd name="connsiteX9" fmla="*/ 2299096 w 2813738"/>
              <a:gd name="connsiteY9" fmla="*/ 3038713 h 3222394"/>
              <a:gd name="connsiteX10" fmla="*/ 1929645 w 2813738"/>
              <a:gd name="connsiteY10" fmla="*/ 3173450 h 3222394"/>
              <a:gd name="connsiteX0" fmla="*/ 1929645 w 2813738"/>
              <a:gd name="connsiteY0" fmla="*/ 3173450 h 3259726"/>
              <a:gd name="connsiteX1" fmla="*/ 1581773 w 2813738"/>
              <a:gd name="connsiteY1" fmla="*/ 3212054 h 3259726"/>
              <a:gd name="connsiteX2" fmla="*/ 634750 w 2813738"/>
              <a:gd name="connsiteY2" fmla="*/ 2993222 h 3259726"/>
              <a:gd name="connsiteX3" fmla="*/ 336057 w 2813738"/>
              <a:gd name="connsiteY3" fmla="*/ 2229184 h 3259726"/>
              <a:gd name="connsiteX4" fmla="*/ 0 w 2813738"/>
              <a:gd name="connsiteY4" fmla="*/ 481954 h 3259726"/>
              <a:gd name="connsiteX5" fmla="*/ 2467865 w 2813738"/>
              <a:gd name="connsiteY5" fmla="*/ 0 h 3259726"/>
              <a:gd name="connsiteX6" fmla="*/ 2809430 w 2813738"/>
              <a:gd name="connsiteY6" fmla="*/ 1748995 h 3259726"/>
              <a:gd name="connsiteX7" fmla="*/ 2813681 w 2813738"/>
              <a:gd name="connsiteY7" fmla="*/ 2045662 h 3259726"/>
              <a:gd name="connsiteX8" fmla="*/ 2749358 w 2813738"/>
              <a:gd name="connsiteY8" fmla="*/ 2417869 h 3259726"/>
              <a:gd name="connsiteX9" fmla="*/ 2299096 w 2813738"/>
              <a:gd name="connsiteY9" fmla="*/ 3038713 h 3259726"/>
              <a:gd name="connsiteX10" fmla="*/ 1929645 w 2813738"/>
              <a:gd name="connsiteY10" fmla="*/ 3173450 h 3259726"/>
              <a:gd name="connsiteX0" fmla="*/ 1929645 w 2813738"/>
              <a:gd name="connsiteY0" fmla="*/ 3173450 h 3173450"/>
              <a:gd name="connsiteX1" fmla="*/ 634750 w 2813738"/>
              <a:gd name="connsiteY1" fmla="*/ 2993222 h 3173450"/>
              <a:gd name="connsiteX2" fmla="*/ 336057 w 2813738"/>
              <a:gd name="connsiteY2" fmla="*/ 2229184 h 3173450"/>
              <a:gd name="connsiteX3" fmla="*/ 0 w 2813738"/>
              <a:gd name="connsiteY3" fmla="*/ 481954 h 3173450"/>
              <a:gd name="connsiteX4" fmla="*/ 2467865 w 2813738"/>
              <a:gd name="connsiteY4" fmla="*/ 0 h 3173450"/>
              <a:gd name="connsiteX5" fmla="*/ 2809430 w 2813738"/>
              <a:gd name="connsiteY5" fmla="*/ 1748995 h 3173450"/>
              <a:gd name="connsiteX6" fmla="*/ 2813681 w 2813738"/>
              <a:gd name="connsiteY6" fmla="*/ 2045662 h 3173450"/>
              <a:gd name="connsiteX7" fmla="*/ 2749358 w 2813738"/>
              <a:gd name="connsiteY7" fmla="*/ 2417869 h 3173450"/>
              <a:gd name="connsiteX8" fmla="*/ 2299096 w 2813738"/>
              <a:gd name="connsiteY8" fmla="*/ 3038713 h 3173450"/>
              <a:gd name="connsiteX9" fmla="*/ 1929645 w 2813738"/>
              <a:gd name="connsiteY9" fmla="*/ 3173450 h 3173450"/>
              <a:gd name="connsiteX0" fmla="*/ 1929645 w 2813738"/>
              <a:gd name="connsiteY0" fmla="*/ 3173450 h 3248537"/>
              <a:gd name="connsiteX1" fmla="*/ 796962 w 2813738"/>
              <a:gd name="connsiteY1" fmla="*/ 3173288 h 3248537"/>
              <a:gd name="connsiteX2" fmla="*/ 336057 w 2813738"/>
              <a:gd name="connsiteY2" fmla="*/ 2229184 h 3248537"/>
              <a:gd name="connsiteX3" fmla="*/ 0 w 2813738"/>
              <a:gd name="connsiteY3" fmla="*/ 481954 h 3248537"/>
              <a:gd name="connsiteX4" fmla="*/ 2467865 w 2813738"/>
              <a:gd name="connsiteY4" fmla="*/ 0 h 3248537"/>
              <a:gd name="connsiteX5" fmla="*/ 2809430 w 2813738"/>
              <a:gd name="connsiteY5" fmla="*/ 1748995 h 3248537"/>
              <a:gd name="connsiteX6" fmla="*/ 2813681 w 2813738"/>
              <a:gd name="connsiteY6" fmla="*/ 2045662 h 3248537"/>
              <a:gd name="connsiteX7" fmla="*/ 2749358 w 2813738"/>
              <a:gd name="connsiteY7" fmla="*/ 2417869 h 3248537"/>
              <a:gd name="connsiteX8" fmla="*/ 2299096 w 2813738"/>
              <a:gd name="connsiteY8" fmla="*/ 3038713 h 3248537"/>
              <a:gd name="connsiteX9" fmla="*/ 1929645 w 2813738"/>
              <a:gd name="connsiteY9" fmla="*/ 3173450 h 3248537"/>
              <a:gd name="connsiteX0" fmla="*/ 1929645 w 2813681"/>
              <a:gd name="connsiteY0" fmla="*/ 3173450 h 3248537"/>
              <a:gd name="connsiteX1" fmla="*/ 796962 w 2813681"/>
              <a:gd name="connsiteY1" fmla="*/ 3173288 h 3248537"/>
              <a:gd name="connsiteX2" fmla="*/ 336057 w 2813681"/>
              <a:gd name="connsiteY2" fmla="*/ 2229184 h 3248537"/>
              <a:gd name="connsiteX3" fmla="*/ 0 w 2813681"/>
              <a:gd name="connsiteY3" fmla="*/ 481954 h 3248537"/>
              <a:gd name="connsiteX4" fmla="*/ 2467865 w 2813681"/>
              <a:gd name="connsiteY4" fmla="*/ 0 h 3248537"/>
              <a:gd name="connsiteX5" fmla="*/ 2809430 w 2813681"/>
              <a:gd name="connsiteY5" fmla="*/ 1748995 h 3248537"/>
              <a:gd name="connsiteX6" fmla="*/ 2813681 w 2813681"/>
              <a:gd name="connsiteY6" fmla="*/ 2045662 h 3248537"/>
              <a:gd name="connsiteX7" fmla="*/ 2299096 w 2813681"/>
              <a:gd name="connsiteY7" fmla="*/ 3038713 h 3248537"/>
              <a:gd name="connsiteX8" fmla="*/ 1929645 w 2813681"/>
              <a:gd name="connsiteY8" fmla="*/ 3173450 h 3248537"/>
              <a:gd name="connsiteX0" fmla="*/ 1929645 w 2816936"/>
              <a:gd name="connsiteY0" fmla="*/ 3173450 h 3248537"/>
              <a:gd name="connsiteX1" fmla="*/ 796962 w 2816936"/>
              <a:gd name="connsiteY1" fmla="*/ 3173288 h 3248537"/>
              <a:gd name="connsiteX2" fmla="*/ 336057 w 2816936"/>
              <a:gd name="connsiteY2" fmla="*/ 2229184 h 3248537"/>
              <a:gd name="connsiteX3" fmla="*/ 0 w 2816936"/>
              <a:gd name="connsiteY3" fmla="*/ 481954 h 3248537"/>
              <a:gd name="connsiteX4" fmla="*/ 2467865 w 2816936"/>
              <a:gd name="connsiteY4" fmla="*/ 0 h 3248537"/>
              <a:gd name="connsiteX5" fmla="*/ 2809430 w 2816936"/>
              <a:gd name="connsiteY5" fmla="*/ 1748995 h 3248537"/>
              <a:gd name="connsiteX6" fmla="*/ 2813681 w 2816936"/>
              <a:gd name="connsiteY6" fmla="*/ 2045662 h 3248537"/>
              <a:gd name="connsiteX7" fmla="*/ 2299096 w 2816936"/>
              <a:gd name="connsiteY7" fmla="*/ 3038713 h 3248537"/>
              <a:gd name="connsiteX8" fmla="*/ 1929645 w 2816936"/>
              <a:gd name="connsiteY8" fmla="*/ 3173450 h 3248537"/>
              <a:gd name="connsiteX0" fmla="*/ 1929645 w 2817968"/>
              <a:gd name="connsiteY0" fmla="*/ 3173450 h 3248537"/>
              <a:gd name="connsiteX1" fmla="*/ 796962 w 2817968"/>
              <a:gd name="connsiteY1" fmla="*/ 3173288 h 3248537"/>
              <a:gd name="connsiteX2" fmla="*/ 336057 w 2817968"/>
              <a:gd name="connsiteY2" fmla="*/ 2229184 h 3248537"/>
              <a:gd name="connsiteX3" fmla="*/ 0 w 2817968"/>
              <a:gd name="connsiteY3" fmla="*/ 481954 h 3248537"/>
              <a:gd name="connsiteX4" fmla="*/ 2467865 w 2817968"/>
              <a:gd name="connsiteY4" fmla="*/ 0 h 3248537"/>
              <a:gd name="connsiteX5" fmla="*/ 2809430 w 2817968"/>
              <a:gd name="connsiteY5" fmla="*/ 1748995 h 3248537"/>
              <a:gd name="connsiteX6" fmla="*/ 2813681 w 2817968"/>
              <a:gd name="connsiteY6" fmla="*/ 2045662 h 3248537"/>
              <a:gd name="connsiteX7" fmla="*/ 2299096 w 2817968"/>
              <a:gd name="connsiteY7" fmla="*/ 3038713 h 3248537"/>
              <a:gd name="connsiteX8" fmla="*/ 1929645 w 2817968"/>
              <a:gd name="connsiteY8" fmla="*/ 3173450 h 3248537"/>
              <a:gd name="connsiteX0" fmla="*/ 1929645 w 2818220"/>
              <a:gd name="connsiteY0" fmla="*/ 3173450 h 3248983"/>
              <a:gd name="connsiteX1" fmla="*/ 796962 w 2818220"/>
              <a:gd name="connsiteY1" fmla="*/ 3173288 h 3248983"/>
              <a:gd name="connsiteX2" fmla="*/ 336057 w 2818220"/>
              <a:gd name="connsiteY2" fmla="*/ 2229184 h 3248983"/>
              <a:gd name="connsiteX3" fmla="*/ 0 w 2818220"/>
              <a:gd name="connsiteY3" fmla="*/ 481954 h 3248983"/>
              <a:gd name="connsiteX4" fmla="*/ 2467865 w 2818220"/>
              <a:gd name="connsiteY4" fmla="*/ 0 h 3248983"/>
              <a:gd name="connsiteX5" fmla="*/ 2809430 w 2818220"/>
              <a:gd name="connsiteY5" fmla="*/ 1748995 h 3248983"/>
              <a:gd name="connsiteX6" fmla="*/ 2813681 w 2818220"/>
              <a:gd name="connsiteY6" fmla="*/ 2045662 h 3248983"/>
              <a:gd name="connsiteX7" fmla="*/ 2318165 w 2818220"/>
              <a:gd name="connsiteY7" fmla="*/ 3027931 h 3248983"/>
              <a:gd name="connsiteX8" fmla="*/ 1929645 w 2818220"/>
              <a:gd name="connsiteY8" fmla="*/ 3173450 h 3248983"/>
              <a:gd name="connsiteX0" fmla="*/ 1872966 w 2818220"/>
              <a:gd name="connsiteY0" fmla="*/ 3389204 h 3395069"/>
              <a:gd name="connsiteX1" fmla="*/ 796962 w 2818220"/>
              <a:gd name="connsiteY1" fmla="*/ 3173288 h 3395069"/>
              <a:gd name="connsiteX2" fmla="*/ 336057 w 2818220"/>
              <a:gd name="connsiteY2" fmla="*/ 2229184 h 3395069"/>
              <a:gd name="connsiteX3" fmla="*/ 0 w 2818220"/>
              <a:gd name="connsiteY3" fmla="*/ 481954 h 3395069"/>
              <a:gd name="connsiteX4" fmla="*/ 2467865 w 2818220"/>
              <a:gd name="connsiteY4" fmla="*/ 0 h 3395069"/>
              <a:gd name="connsiteX5" fmla="*/ 2809430 w 2818220"/>
              <a:gd name="connsiteY5" fmla="*/ 1748995 h 3395069"/>
              <a:gd name="connsiteX6" fmla="*/ 2813681 w 2818220"/>
              <a:gd name="connsiteY6" fmla="*/ 2045662 h 3395069"/>
              <a:gd name="connsiteX7" fmla="*/ 2318165 w 2818220"/>
              <a:gd name="connsiteY7" fmla="*/ 3027931 h 3395069"/>
              <a:gd name="connsiteX8" fmla="*/ 1872966 w 2818220"/>
              <a:gd name="connsiteY8" fmla="*/ 3389204 h 3395069"/>
              <a:gd name="connsiteX0" fmla="*/ 1861016 w 2818220"/>
              <a:gd name="connsiteY0" fmla="*/ 3328014 h 3339978"/>
              <a:gd name="connsiteX1" fmla="*/ 796962 w 2818220"/>
              <a:gd name="connsiteY1" fmla="*/ 3173288 h 3339978"/>
              <a:gd name="connsiteX2" fmla="*/ 336057 w 2818220"/>
              <a:gd name="connsiteY2" fmla="*/ 2229184 h 3339978"/>
              <a:gd name="connsiteX3" fmla="*/ 0 w 2818220"/>
              <a:gd name="connsiteY3" fmla="*/ 481954 h 3339978"/>
              <a:gd name="connsiteX4" fmla="*/ 2467865 w 2818220"/>
              <a:gd name="connsiteY4" fmla="*/ 0 h 3339978"/>
              <a:gd name="connsiteX5" fmla="*/ 2809430 w 2818220"/>
              <a:gd name="connsiteY5" fmla="*/ 1748995 h 3339978"/>
              <a:gd name="connsiteX6" fmla="*/ 2813681 w 2818220"/>
              <a:gd name="connsiteY6" fmla="*/ 2045662 h 3339978"/>
              <a:gd name="connsiteX7" fmla="*/ 2318165 w 2818220"/>
              <a:gd name="connsiteY7" fmla="*/ 3027931 h 3339978"/>
              <a:gd name="connsiteX8" fmla="*/ 1861016 w 2818220"/>
              <a:gd name="connsiteY8" fmla="*/ 3328014 h 3339978"/>
              <a:gd name="connsiteX0" fmla="*/ 1861016 w 2820003"/>
              <a:gd name="connsiteY0" fmla="*/ 3328014 h 3339751"/>
              <a:gd name="connsiteX1" fmla="*/ 796962 w 2820003"/>
              <a:gd name="connsiteY1" fmla="*/ 3173288 h 3339751"/>
              <a:gd name="connsiteX2" fmla="*/ 336057 w 2820003"/>
              <a:gd name="connsiteY2" fmla="*/ 2229184 h 3339751"/>
              <a:gd name="connsiteX3" fmla="*/ 0 w 2820003"/>
              <a:gd name="connsiteY3" fmla="*/ 481954 h 3339751"/>
              <a:gd name="connsiteX4" fmla="*/ 2467865 w 2820003"/>
              <a:gd name="connsiteY4" fmla="*/ 0 h 3339751"/>
              <a:gd name="connsiteX5" fmla="*/ 2809430 w 2820003"/>
              <a:gd name="connsiteY5" fmla="*/ 1748995 h 3339751"/>
              <a:gd name="connsiteX6" fmla="*/ 2813681 w 2820003"/>
              <a:gd name="connsiteY6" fmla="*/ 2045662 h 3339751"/>
              <a:gd name="connsiteX7" fmla="*/ 2410534 w 2820003"/>
              <a:gd name="connsiteY7" fmla="*/ 3031066 h 3339751"/>
              <a:gd name="connsiteX8" fmla="*/ 1861016 w 2820003"/>
              <a:gd name="connsiteY8" fmla="*/ 3328014 h 3339751"/>
              <a:gd name="connsiteX0" fmla="*/ 1861016 w 2819648"/>
              <a:gd name="connsiteY0" fmla="*/ 3328014 h 3339751"/>
              <a:gd name="connsiteX1" fmla="*/ 796962 w 2819648"/>
              <a:gd name="connsiteY1" fmla="*/ 3173288 h 3339751"/>
              <a:gd name="connsiteX2" fmla="*/ 336057 w 2819648"/>
              <a:gd name="connsiteY2" fmla="*/ 2229184 h 3339751"/>
              <a:gd name="connsiteX3" fmla="*/ 0 w 2819648"/>
              <a:gd name="connsiteY3" fmla="*/ 481954 h 3339751"/>
              <a:gd name="connsiteX4" fmla="*/ 2467865 w 2819648"/>
              <a:gd name="connsiteY4" fmla="*/ 0 h 3339751"/>
              <a:gd name="connsiteX5" fmla="*/ 2809430 w 2819648"/>
              <a:gd name="connsiteY5" fmla="*/ 1748995 h 3339751"/>
              <a:gd name="connsiteX6" fmla="*/ 2813681 w 2819648"/>
              <a:gd name="connsiteY6" fmla="*/ 2045662 h 3339751"/>
              <a:gd name="connsiteX7" fmla="*/ 2410534 w 2819648"/>
              <a:gd name="connsiteY7" fmla="*/ 3031066 h 3339751"/>
              <a:gd name="connsiteX8" fmla="*/ 1861016 w 2819648"/>
              <a:gd name="connsiteY8" fmla="*/ 3328014 h 3339751"/>
              <a:gd name="connsiteX0" fmla="*/ 1861016 w 2820851"/>
              <a:gd name="connsiteY0" fmla="*/ 3328014 h 3341130"/>
              <a:gd name="connsiteX1" fmla="*/ 796962 w 2820851"/>
              <a:gd name="connsiteY1" fmla="*/ 3173288 h 3341130"/>
              <a:gd name="connsiteX2" fmla="*/ 336057 w 2820851"/>
              <a:gd name="connsiteY2" fmla="*/ 2229184 h 3341130"/>
              <a:gd name="connsiteX3" fmla="*/ 0 w 2820851"/>
              <a:gd name="connsiteY3" fmla="*/ 481954 h 3341130"/>
              <a:gd name="connsiteX4" fmla="*/ 2467865 w 2820851"/>
              <a:gd name="connsiteY4" fmla="*/ 0 h 3341130"/>
              <a:gd name="connsiteX5" fmla="*/ 2809430 w 2820851"/>
              <a:gd name="connsiteY5" fmla="*/ 1748995 h 3341130"/>
              <a:gd name="connsiteX6" fmla="*/ 2813681 w 2820851"/>
              <a:gd name="connsiteY6" fmla="*/ 2045662 h 3341130"/>
              <a:gd name="connsiteX7" fmla="*/ 2452877 w 2820851"/>
              <a:gd name="connsiteY7" fmla="*/ 3012062 h 3341130"/>
              <a:gd name="connsiteX8" fmla="*/ 1861016 w 2820851"/>
              <a:gd name="connsiteY8" fmla="*/ 3328014 h 3341130"/>
              <a:gd name="connsiteX0" fmla="*/ 1861016 w 2835461"/>
              <a:gd name="connsiteY0" fmla="*/ 3328014 h 3341130"/>
              <a:gd name="connsiteX1" fmla="*/ 796962 w 2835461"/>
              <a:gd name="connsiteY1" fmla="*/ 3173288 h 3341130"/>
              <a:gd name="connsiteX2" fmla="*/ 336057 w 2835461"/>
              <a:gd name="connsiteY2" fmla="*/ 2229184 h 3341130"/>
              <a:gd name="connsiteX3" fmla="*/ 0 w 2835461"/>
              <a:gd name="connsiteY3" fmla="*/ 481954 h 3341130"/>
              <a:gd name="connsiteX4" fmla="*/ 2467865 w 2835461"/>
              <a:gd name="connsiteY4" fmla="*/ 0 h 3341130"/>
              <a:gd name="connsiteX5" fmla="*/ 2809430 w 2835461"/>
              <a:gd name="connsiteY5" fmla="*/ 1748995 h 3341130"/>
              <a:gd name="connsiteX6" fmla="*/ 2828769 w 2835461"/>
              <a:gd name="connsiteY6" fmla="*/ 2091483 h 3341130"/>
              <a:gd name="connsiteX7" fmla="*/ 2452877 w 2835461"/>
              <a:gd name="connsiteY7" fmla="*/ 3012062 h 3341130"/>
              <a:gd name="connsiteX8" fmla="*/ 1861016 w 2835461"/>
              <a:gd name="connsiteY8" fmla="*/ 3328014 h 3341130"/>
              <a:gd name="connsiteX0" fmla="*/ 1861016 w 2835461"/>
              <a:gd name="connsiteY0" fmla="*/ 3328014 h 3341130"/>
              <a:gd name="connsiteX1" fmla="*/ 796962 w 2835461"/>
              <a:gd name="connsiteY1" fmla="*/ 3173288 h 3341130"/>
              <a:gd name="connsiteX2" fmla="*/ 336057 w 2835461"/>
              <a:gd name="connsiteY2" fmla="*/ 2229184 h 3341130"/>
              <a:gd name="connsiteX3" fmla="*/ 0 w 2835461"/>
              <a:gd name="connsiteY3" fmla="*/ 481954 h 3341130"/>
              <a:gd name="connsiteX4" fmla="*/ 2467865 w 2835461"/>
              <a:gd name="connsiteY4" fmla="*/ 0 h 3341130"/>
              <a:gd name="connsiteX5" fmla="*/ 2809430 w 2835461"/>
              <a:gd name="connsiteY5" fmla="*/ 1748995 h 3341130"/>
              <a:gd name="connsiteX6" fmla="*/ 2828769 w 2835461"/>
              <a:gd name="connsiteY6" fmla="*/ 2091483 h 3341130"/>
              <a:gd name="connsiteX7" fmla="*/ 2452877 w 2835461"/>
              <a:gd name="connsiteY7" fmla="*/ 3012062 h 3341130"/>
              <a:gd name="connsiteX8" fmla="*/ 1861016 w 2835461"/>
              <a:gd name="connsiteY8" fmla="*/ 3328014 h 3341130"/>
              <a:gd name="connsiteX0" fmla="*/ 1861016 w 2835461"/>
              <a:gd name="connsiteY0" fmla="*/ 3328014 h 3341130"/>
              <a:gd name="connsiteX1" fmla="*/ 796962 w 2835461"/>
              <a:gd name="connsiteY1" fmla="*/ 3173288 h 3341130"/>
              <a:gd name="connsiteX2" fmla="*/ 336057 w 2835461"/>
              <a:gd name="connsiteY2" fmla="*/ 2229184 h 3341130"/>
              <a:gd name="connsiteX3" fmla="*/ 0 w 2835461"/>
              <a:gd name="connsiteY3" fmla="*/ 481954 h 3341130"/>
              <a:gd name="connsiteX4" fmla="*/ 2467865 w 2835461"/>
              <a:gd name="connsiteY4" fmla="*/ 0 h 3341130"/>
              <a:gd name="connsiteX5" fmla="*/ 2803530 w 2835461"/>
              <a:gd name="connsiteY5" fmla="*/ 1718331 h 3341130"/>
              <a:gd name="connsiteX6" fmla="*/ 2828769 w 2835461"/>
              <a:gd name="connsiteY6" fmla="*/ 2091483 h 3341130"/>
              <a:gd name="connsiteX7" fmla="*/ 2452877 w 2835461"/>
              <a:gd name="connsiteY7" fmla="*/ 3012062 h 3341130"/>
              <a:gd name="connsiteX8" fmla="*/ 1861016 w 2835461"/>
              <a:gd name="connsiteY8" fmla="*/ 3328014 h 3341130"/>
              <a:gd name="connsiteX0" fmla="*/ 1861016 w 2829919"/>
              <a:gd name="connsiteY0" fmla="*/ 3328014 h 3341130"/>
              <a:gd name="connsiteX1" fmla="*/ 796962 w 2829919"/>
              <a:gd name="connsiteY1" fmla="*/ 3173288 h 3341130"/>
              <a:gd name="connsiteX2" fmla="*/ 336057 w 2829919"/>
              <a:gd name="connsiteY2" fmla="*/ 2229184 h 3341130"/>
              <a:gd name="connsiteX3" fmla="*/ 0 w 2829919"/>
              <a:gd name="connsiteY3" fmla="*/ 481954 h 3341130"/>
              <a:gd name="connsiteX4" fmla="*/ 2467865 w 2829919"/>
              <a:gd name="connsiteY4" fmla="*/ 0 h 3341130"/>
              <a:gd name="connsiteX5" fmla="*/ 2803530 w 2829919"/>
              <a:gd name="connsiteY5" fmla="*/ 1718331 h 3341130"/>
              <a:gd name="connsiteX6" fmla="*/ 2828769 w 2829919"/>
              <a:gd name="connsiteY6" fmla="*/ 2091483 h 3341130"/>
              <a:gd name="connsiteX7" fmla="*/ 2452877 w 2829919"/>
              <a:gd name="connsiteY7" fmla="*/ 3012062 h 3341130"/>
              <a:gd name="connsiteX8" fmla="*/ 1861016 w 2829919"/>
              <a:gd name="connsiteY8" fmla="*/ 3328014 h 3341130"/>
              <a:gd name="connsiteX0" fmla="*/ 1861016 w 2829919"/>
              <a:gd name="connsiteY0" fmla="*/ 3328014 h 3346886"/>
              <a:gd name="connsiteX1" fmla="*/ 796962 w 2829919"/>
              <a:gd name="connsiteY1" fmla="*/ 3173288 h 3346886"/>
              <a:gd name="connsiteX2" fmla="*/ 336057 w 2829919"/>
              <a:gd name="connsiteY2" fmla="*/ 2229184 h 3346886"/>
              <a:gd name="connsiteX3" fmla="*/ 0 w 2829919"/>
              <a:gd name="connsiteY3" fmla="*/ 481954 h 3346886"/>
              <a:gd name="connsiteX4" fmla="*/ 2467865 w 2829919"/>
              <a:gd name="connsiteY4" fmla="*/ 0 h 3346886"/>
              <a:gd name="connsiteX5" fmla="*/ 2803530 w 2829919"/>
              <a:gd name="connsiteY5" fmla="*/ 1718331 h 3346886"/>
              <a:gd name="connsiteX6" fmla="*/ 2828769 w 2829919"/>
              <a:gd name="connsiteY6" fmla="*/ 2091483 h 3346886"/>
              <a:gd name="connsiteX7" fmla="*/ 2452877 w 2829919"/>
              <a:gd name="connsiteY7" fmla="*/ 3012062 h 3346886"/>
              <a:gd name="connsiteX8" fmla="*/ 1861016 w 2829919"/>
              <a:gd name="connsiteY8" fmla="*/ 3328014 h 3346886"/>
              <a:gd name="connsiteX0" fmla="*/ 1861016 w 2829919"/>
              <a:gd name="connsiteY0" fmla="*/ 3328014 h 3352626"/>
              <a:gd name="connsiteX1" fmla="*/ 796962 w 2829919"/>
              <a:gd name="connsiteY1" fmla="*/ 3173288 h 3352626"/>
              <a:gd name="connsiteX2" fmla="*/ 336057 w 2829919"/>
              <a:gd name="connsiteY2" fmla="*/ 2229184 h 3352626"/>
              <a:gd name="connsiteX3" fmla="*/ 0 w 2829919"/>
              <a:gd name="connsiteY3" fmla="*/ 481954 h 3352626"/>
              <a:gd name="connsiteX4" fmla="*/ 2467865 w 2829919"/>
              <a:gd name="connsiteY4" fmla="*/ 0 h 3352626"/>
              <a:gd name="connsiteX5" fmla="*/ 2803530 w 2829919"/>
              <a:gd name="connsiteY5" fmla="*/ 1718331 h 3352626"/>
              <a:gd name="connsiteX6" fmla="*/ 2828769 w 2829919"/>
              <a:gd name="connsiteY6" fmla="*/ 2091483 h 3352626"/>
              <a:gd name="connsiteX7" fmla="*/ 2452877 w 2829919"/>
              <a:gd name="connsiteY7" fmla="*/ 3012062 h 3352626"/>
              <a:gd name="connsiteX8" fmla="*/ 1861016 w 2829919"/>
              <a:gd name="connsiteY8" fmla="*/ 3328014 h 3352626"/>
              <a:gd name="connsiteX0" fmla="*/ 1861016 w 2829919"/>
              <a:gd name="connsiteY0" fmla="*/ 3328014 h 3352626"/>
              <a:gd name="connsiteX1" fmla="*/ 796962 w 2829919"/>
              <a:gd name="connsiteY1" fmla="*/ 3173288 h 3352626"/>
              <a:gd name="connsiteX2" fmla="*/ 336057 w 2829919"/>
              <a:gd name="connsiteY2" fmla="*/ 2229184 h 3352626"/>
              <a:gd name="connsiteX3" fmla="*/ 0 w 2829919"/>
              <a:gd name="connsiteY3" fmla="*/ 481954 h 3352626"/>
              <a:gd name="connsiteX4" fmla="*/ 2467865 w 2829919"/>
              <a:gd name="connsiteY4" fmla="*/ 0 h 3352626"/>
              <a:gd name="connsiteX5" fmla="*/ 2803530 w 2829919"/>
              <a:gd name="connsiteY5" fmla="*/ 1718331 h 3352626"/>
              <a:gd name="connsiteX6" fmla="*/ 2828769 w 2829919"/>
              <a:gd name="connsiteY6" fmla="*/ 2091483 h 3352626"/>
              <a:gd name="connsiteX7" fmla="*/ 2452877 w 2829919"/>
              <a:gd name="connsiteY7" fmla="*/ 3012062 h 3352626"/>
              <a:gd name="connsiteX8" fmla="*/ 1861016 w 2829919"/>
              <a:gd name="connsiteY8" fmla="*/ 3328014 h 3352626"/>
              <a:gd name="connsiteX0" fmla="*/ 1861016 w 2829919"/>
              <a:gd name="connsiteY0" fmla="*/ 3328014 h 3352626"/>
              <a:gd name="connsiteX1" fmla="*/ 796962 w 2829919"/>
              <a:gd name="connsiteY1" fmla="*/ 3173288 h 3352626"/>
              <a:gd name="connsiteX2" fmla="*/ 336057 w 2829919"/>
              <a:gd name="connsiteY2" fmla="*/ 2229184 h 3352626"/>
              <a:gd name="connsiteX3" fmla="*/ 0 w 2829919"/>
              <a:gd name="connsiteY3" fmla="*/ 481954 h 3352626"/>
              <a:gd name="connsiteX4" fmla="*/ 2467865 w 2829919"/>
              <a:gd name="connsiteY4" fmla="*/ 0 h 3352626"/>
              <a:gd name="connsiteX5" fmla="*/ 2803530 w 2829919"/>
              <a:gd name="connsiteY5" fmla="*/ 1718331 h 3352626"/>
              <a:gd name="connsiteX6" fmla="*/ 2828769 w 2829919"/>
              <a:gd name="connsiteY6" fmla="*/ 2091483 h 3352626"/>
              <a:gd name="connsiteX7" fmla="*/ 2452877 w 2829919"/>
              <a:gd name="connsiteY7" fmla="*/ 3012062 h 3352626"/>
              <a:gd name="connsiteX8" fmla="*/ 1861016 w 2829919"/>
              <a:gd name="connsiteY8" fmla="*/ 3328014 h 3352626"/>
              <a:gd name="connsiteX0" fmla="*/ 1861016 w 2829919"/>
              <a:gd name="connsiteY0" fmla="*/ 3328014 h 3352626"/>
              <a:gd name="connsiteX1" fmla="*/ 796962 w 2829919"/>
              <a:gd name="connsiteY1" fmla="*/ 3173288 h 3352626"/>
              <a:gd name="connsiteX2" fmla="*/ 336057 w 2829919"/>
              <a:gd name="connsiteY2" fmla="*/ 2229184 h 3352626"/>
              <a:gd name="connsiteX3" fmla="*/ 0 w 2829919"/>
              <a:gd name="connsiteY3" fmla="*/ 481954 h 3352626"/>
              <a:gd name="connsiteX4" fmla="*/ 1636004 w 2829919"/>
              <a:gd name="connsiteY4" fmla="*/ 2119429 h 3352626"/>
              <a:gd name="connsiteX5" fmla="*/ 2467865 w 2829919"/>
              <a:gd name="connsiteY5" fmla="*/ 0 h 3352626"/>
              <a:gd name="connsiteX6" fmla="*/ 2803530 w 2829919"/>
              <a:gd name="connsiteY6" fmla="*/ 1718331 h 3352626"/>
              <a:gd name="connsiteX7" fmla="*/ 2828769 w 2829919"/>
              <a:gd name="connsiteY7" fmla="*/ 2091483 h 3352626"/>
              <a:gd name="connsiteX8" fmla="*/ 2452877 w 2829919"/>
              <a:gd name="connsiteY8" fmla="*/ 3012062 h 3352626"/>
              <a:gd name="connsiteX9" fmla="*/ 1861016 w 2829919"/>
              <a:gd name="connsiteY9" fmla="*/ 3328014 h 3352626"/>
              <a:gd name="connsiteX0" fmla="*/ 1861016 w 2829919"/>
              <a:gd name="connsiteY0" fmla="*/ 3328014 h 3352626"/>
              <a:gd name="connsiteX1" fmla="*/ 796962 w 2829919"/>
              <a:gd name="connsiteY1" fmla="*/ 3173288 h 3352626"/>
              <a:gd name="connsiteX2" fmla="*/ 336057 w 2829919"/>
              <a:gd name="connsiteY2" fmla="*/ 2229184 h 3352626"/>
              <a:gd name="connsiteX3" fmla="*/ 0 w 2829919"/>
              <a:gd name="connsiteY3" fmla="*/ 481954 h 3352626"/>
              <a:gd name="connsiteX4" fmla="*/ 1636004 w 2829919"/>
              <a:gd name="connsiteY4" fmla="*/ 2119429 h 3352626"/>
              <a:gd name="connsiteX5" fmla="*/ 2467865 w 2829919"/>
              <a:gd name="connsiteY5" fmla="*/ 0 h 3352626"/>
              <a:gd name="connsiteX6" fmla="*/ 2803530 w 2829919"/>
              <a:gd name="connsiteY6" fmla="*/ 1718331 h 3352626"/>
              <a:gd name="connsiteX7" fmla="*/ 2828769 w 2829919"/>
              <a:gd name="connsiteY7" fmla="*/ 2091483 h 3352626"/>
              <a:gd name="connsiteX8" fmla="*/ 2452877 w 2829919"/>
              <a:gd name="connsiteY8" fmla="*/ 3012062 h 3352626"/>
              <a:gd name="connsiteX9" fmla="*/ 1861016 w 2829919"/>
              <a:gd name="connsiteY9" fmla="*/ 3328014 h 3352626"/>
              <a:gd name="connsiteX0" fmla="*/ 1861016 w 2829919"/>
              <a:gd name="connsiteY0" fmla="*/ 3328014 h 3352626"/>
              <a:gd name="connsiteX1" fmla="*/ 796962 w 2829919"/>
              <a:gd name="connsiteY1" fmla="*/ 3173288 h 3352626"/>
              <a:gd name="connsiteX2" fmla="*/ 336057 w 2829919"/>
              <a:gd name="connsiteY2" fmla="*/ 2229184 h 3352626"/>
              <a:gd name="connsiteX3" fmla="*/ 0 w 2829919"/>
              <a:gd name="connsiteY3" fmla="*/ 481954 h 3352626"/>
              <a:gd name="connsiteX4" fmla="*/ 1649572 w 2829919"/>
              <a:gd name="connsiteY4" fmla="*/ 2189943 h 3352626"/>
              <a:gd name="connsiteX5" fmla="*/ 2467865 w 2829919"/>
              <a:gd name="connsiteY5" fmla="*/ 0 h 3352626"/>
              <a:gd name="connsiteX6" fmla="*/ 2803530 w 2829919"/>
              <a:gd name="connsiteY6" fmla="*/ 1718331 h 3352626"/>
              <a:gd name="connsiteX7" fmla="*/ 2828769 w 2829919"/>
              <a:gd name="connsiteY7" fmla="*/ 2091483 h 3352626"/>
              <a:gd name="connsiteX8" fmla="*/ 2452877 w 2829919"/>
              <a:gd name="connsiteY8" fmla="*/ 3012062 h 3352626"/>
              <a:gd name="connsiteX9" fmla="*/ 1861016 w 2829919"/>
              <a:gd name="connsiteY9" fmla="*/ 3328014 h 3352626"/>
              <a:gd name="connsiteX0" fmla="*/ 1861016 w 2829919"/>
              <a:gd name="connsiteY0" fmla="*/ 3328014 h 3359247"/>
              <a:gd name="connsiteX1" fmla="*/ 796962 w 2829919"/>
              <a:gd name="connsiteY1" fmla="*/ 3173288 h 3359247"/>
              <a:gd name="connsiteX2" fmla="*/ 336057 w 2829919"/>
              <a:gd name="connsiteY2" fmla="*/ 2229184 h 3359247"/>
              <a:gd name="connsiteX3" fmla="*/ 0 w 2829919"/>
              <a:gd name="connsiteY3" fmla="*/ 481954 h 3359247"/>
              <a:gd name="connsiteX4" fmla="*/ 1649572 w 2829919"/>
              <a:gd name="connsiteY4" fmla="*/ 2189943 h 3359247"/>
              <a:gd name="connsiteX5" fmla="*/ 2467865 w 2829919"/>
              <a:gd name="connsiteY5" fmla="*/ 0 h 3359247"/>
              <a:gd name="connsiteX6" fmla="*/ 2803530 w 2829919"/>
              <a:gd name="connsiteY6" fmla="*/ 1718331 h 3359247"/>
              <a:gd name="connsiteX7" fmla="*/ 2828769 w 2829919"/>
              <a:gd name="connsiteY7" fmla="*/ 2091483 h 3359247"/>
              <a:gd name="connsiteX8" fmla="*/ 2452877 w 2829919"/>
              <a:gd name="connsiteY8" fmla="*/ 3012062 h 3359247"/>
              <a:gd name="connsiteX9" fmla="*/ 1861016 w 2829919"/>
              <a:gd name="connsiteY9" fmla="*/ 3328014 h 3359247"/>
              <a:gd name="connsiteX0" fmla="*/ 1861016 w 2830596"/>
              <a:gd name="connsiteY0" fmla="*/ 3328014 h 3342040"/>
              <a:gd name="connsiteX1" fmla="*/ 796962 w 2830596"/>
              <a:gd name="connsiteY1" fmla="*/ 3173288 h 3342040"/>
              <a:gd name="connsiteX2" fmla="*/ 336057 w 2830596"/>
              <a:gd name="connsiteY2" fmla="*/ 2229184 h 3342040"/>
              <a:gd name="connsiteX3" fmla="*/ 0 w 2830596"/>
              <a:gd name="connsiteY3" fmla="*/ 481954 h 3342040"/>
              <a:gd name="connsiteX4" fmla="*/ 1649572 w 2830596"/>
              <a:gd name="connsiteY4" fmla="*/ 2189943 h 3342040"/>
              <a:gd name="connsiteX5" fmla="*/ 2467865 w 2830596"/>
              <a:gd name="connsiteY5" fmla="*/ 0 h 3342040"/>
              <a:gd name="connsiteX6" fmla="*/ 2803530 w 2830596"/>
              <a:gd name="connsiteY6" fmla="*/ 1718331 h 3342040"/>
              <a:gd name="connsiteX7" fmla="*/ 2828769 w 2830596"/>
              <a:gd name="connsiteY7" fmla="*/ 2091483 h 3342040"/>
              <a:gd name="connsiteX8" fmla="*/ 2516033 w 2830596"/>
              <a:gd name="connsiteY8" fmla="*/ 2999544 h 3342040"/>
              <a:gd name="connsiteX9" fmla="*/ 1861016 w 2830596"/>
              <a:gd name="connsiteY9" fmla="*/ 3328014 h 3342040"/>
              <a:gd name="connsiteX0" fmla="*/ 1861016 w 2830709"/>
              <a:gd name="connsiteY0" fmla="*/ 3328014 h 3344557"/>
              <a:gd name="connsiteX1" fmla="*/ 796962 w 2830709"/>
              <a:gd name="connsiteY1" fmla="*/ 3173288 h 3344557"/>
              <a:gd name="connsiteX2" fmla="*/ 336057 w 2830709"/>
              <a:gd name="connsiteY2" fmla="*/ 2229184 h 3344557"/>
              <a:gd name="connsiteX3" fmla="*/ 0 w 2830709"/>
              <a:gd name="connsiteY3" fmla="*/ 481954 h 3344557"/>
              <a:gd name="connsiteX4" fmla="*/ 1649572 w 2830709"/>
              <a:gd name="connsiteY4" fmla="*/ 2189943 h 3344557"/>
              <a:gd name="connsiteX5" fmla="*/ 2467865 w 2830709"/>
              <a:gd name="connsiteY5" fmla="*/ 0 h 3344557"/>
              <a:gd name="connsiteX6" fmla="*/ 2803530 w 2830709"/>
              <a:gd name="connsiteY6" fmla="*/ 1718331 h 3344557"/>
              <a:gd name="connsiteX7" fmla="*/ 2828769 w 2830709"/>
              <a:gd name="connsiteY7" fmla="*/ 2091483 h 3344557"/>
              <a:gd name="connsiteX8" fmla="*/ 2522497 w 2830709"/>
              <a:gd name="connsiteY8" fmla="*/ 2964989 h 3344557"/>
              <a:gd name="connsiteX9" fmla="*/ 1861016 w 2830709"/>
              <a:gd name="connsiteY9" fmla="*/ 3328014 h 3344557"/>
              <a:gd name="connsiteX0" fmla="*/ 1861016 w 2830709"/>
              <a:gd name="connsiteY0" fmla="*/ 3328014 h 3359688"/>
              <a:gd name="connsiteX1" fmla="*/ 796962 w 2830709"/>
              <a:gd name="connsiteY1" fmla="*/ 3173288 h 3359688"/>
              <a:gd name="connsiteX2" fmla="*/ 336057 w 2830709"/>
              <a:gd name="connsiteY2" fmla="*/ 2229184 h 3359688"/>
              <a:gd name="connsiteX3" fmla="*/ 0 w 2830709"/>
              <a:gd name="connsiteY3" fmla="*/ 481954 h 3359688"/>
              <a:gd name="connsiteX4" fmla="*/ 1649572 w 2830709"/>
              <a:gd name="connsiteY4" fmla="*/ 2189943 h 3359688"/>
              <a:gd name="connsiteX5" fmla="*/ 2467865 w 2830709"/>
              <a:gd name="connsiteY5" fmla="*/ 0 h 3359688"/>
              <a:gd name="connsiteX6" fmla="*/ 2803530 w 2830709"/>
              <a:gd name="connsiteY6" fmla="*/ 1718331 h 3359688"/>
              <a:gd name="connsiteX7" fmla="*/ 2828769 w 2830709"/>
              <a:gd name="connsiteY7" fmla="*/ 2091483 h 3359688"/>
              <a:gd name="connsiteX8" fmla="*/ 2522497 w 2830709"/>
              <a:gd name="connsiteY8" fmla="*/ 2964989 h 3359688"/>
              <a:gd name="connsiteX9" fmla="*/ 1861016 w 2830709"/>
              <a:gd name="connsiteY9" fmla="*/ 3328014 h 3359688"/>
              <a:gd name="connsiteX0" fmla="*/ 1861016 w 2830709"/>
              <a:gd name="connsiteY0" fmla="*/ 3328014 h 3360929"/>
              <a:gd name="connsiteX1" fmla="*/ 832092 w 2830709"/>
              <a:gd name="connsiteY1" fmla="*/ 3219563 h 3360929"/>
              <a:gd name="connsiteX2" fmla="*/ 336057 w 2830709"/>
              <a:gd name="connsiteY2" fmla="*/ 2229184 h 3360929"/>
              <a:gd name="connsiteX3" fmla="*/ 0 w 2830709"/>
              <a:gd name="connsiteY3" fmla="*/ 481954 h 3360929"/>
              <a:gd name="connsiteX4" fmla="*/ 1649572 w 2830709"/>
              <a:gd name="connsiteY4" fmla="*/ 2189943 h 3360929"/>
              <a:gd name="connsiteX5" fmla="*/ 2467865 w 2830709"/>
              <a:gd name="connsiteY5" fmla="*/ 0 h 3360929"/>
              <a:gd name="connsiteX6" fmla="*/ 2803530 w 2830709"/>
              <a:gd name="connsiteY6" fmla="*/ 1718331 h 3360929"/>
              <a:gd name="connsiteX7" fmla="*/ 2828769 w 2830709"/>
              <a:gd name="connsiteY7" fmla="*/ 2091483 h 3360929"/>
              <a:gd name="connsiteX8" fmla="*/ 2522497 w 2830709"/>
              <a:gd name="connsiteY8" fmla="*/ 2964989 h 3360929"/>
              <a:gd name="connsiteX9" fmla="*/ 1861016 w 2830709"/>
              <a:gd name="connsiteY9" fmla="*/ 3328014 h 3360929"/>
              <a:gd name="connsiteX0" fmla="*/ 1861016 w 2830709"/>
              <a:gd name="connsiteY0" fmla="*/ 3328014 h 3360929"/>
              <a:gd name="connsiteX1" fmla="*/ 832092 w 2830709"/>
              <a:gd name="connsiteY1" fmla="*/ 3219563 h 3360929"/>
              <a:gd name="connsiteX2" fmla="*/ 336057 w 2830709"/>
              <a:gd name="connsiteY2" fmla="*/ 2229184 h 3360929"/>
              <a:gd name="connsiteX3" fmla="*/ 0 w 2830709"/>
              <a:gd name="connsiteY3" fmla="*/ 481954 h 3360929"/>
              <a:gd name="connsiteX4" fmla="*/ 1649572 w 2830709"/>
              <a:gd name="connsiteY4" fmla="*/ 2189943 h 3360929"/>
              <a:gd name="connsiteX5" fmla="*/ 2467865 w 2830709"/>
              <a:gd name="connsiteY5" fmla="*/ 0 h 3360929"/>
              <a:gd name="connsiteX6" fmla="*/ 2803530 w 2830709"/>
              <a:gd name="connsiteY6" fmla="*/ 1718331 h 3360929"/>
              <a:gd name="connsiteX7" fmla="*/ 2828769 w 2830709"/>
              <a:gd name="connsiteY7" fmla="*/ 2091483 h 3360929"/>
              <a:gd name="connsiteX8" fmla="*/ 2522497 w 2830709"/>
              <a:gd name="connsiteY8" fmla="*/ 2964989 h 3360929"/>
              <a:gd name="connsiteX9" fmla="*/ 1861016 w 2830709"/>
              <a:gd name="connsiteY9" fmla="*/ 3328014 h 3360929"/>
              <a:gd name="connsiteX0" fmla="*/ 1861016 w 2830709"/>
              <a:gd name="connsiteY0" fmla="*/ 3328014 h 3360929"/>
              <a:gd name="connsiteX1" fmla="*/ 832092 w 2830709"/>
              <a:gd name="connsiteY1" fmla="*/ 3219563 h 3360929"/>
              <a:gd name="connsiteX2" fmla="*/ 336057 w 2830709"/>
              <a:gd name="connsiteY2" fmla="*/ 2229184 h 3360929"/>
              <a:gd name="connsiteX3" fmla="*/ 0 w 2830709"/>
              <a:gd name="connsiteY3" fmla="*/ 481954 h 3360929"/>
              <a:gd name="connsiteX4" fmla="*/ 1620462 w 2830709"/>
              <a:gd name="connsiteY4" fmla="*/ 2209024 h 3360929"/>
              <a:gd name="connsiteX5" fmla="*/ 2467865 w 2830709"/>
              <a:gd name="connsiteY5" fmla="*/ 0 h 3360929"/>
              <a:gd name="connsiteX6" fmla="*/ 2803530 w 2830709"/>
              <a:gd name="connsiteY6" fmla="*/ 1718331 h 3360929"/>
              <a:gd name="connsiteX7" fmla="*/ 2828769 w 2830709"/>
              <a:gd name="connsiteY7" fmla="*/ 2091483 h 3360929"/>
              <a:gd name="connsiteX8" fmla="*/ 2522497 w 2830709"/>
              <a:gd name="connsiteY8" fmla="*/ 2964989 h 3360929"/>
              <a:gd name="connsiteX9" fmla="*/ 1861016 w 2830709"/>
              <a:gd name="connsiteY9" fmla="*/ 3328014 h 3360929"/>
              <a:gd name="connsiteX0" fmla="*/ 1861016 w 2830709"/>
              <a:gd name="connsiteY0" fmla="*/ 3328014 h 3360929"/>
              <a:gd name="connsiteX1" fmla="*/ 832092 w 2830709"/>
              <a:gd name="connsiteY1" fmla="*/ 3219563 h 3360929"/>
              <a:gd name="connsiteX2" fmla="*/ 336057 w 2830709"/>
              <a:gd name="connsiteY2" fmla="*/ 2229184 h 3360929"/>
              <a:gd name="connsiteX3" fmla="*/ 0 w 2830709"/>
              <a:gd name="connsiteY3" fmla="*/ 481954 h 3360929"/>
              <a:gd name="connsiteX4" fmla="*/ 1620462 w 2830709"/>
              <a:gd name="connsiteY4" fmla="*/ 2209024 h 3360929"/>
              <a:gd name="connsiteX5" fmla="*/ 2467865 w 2830709"/>
              <a:gd name="connsiteY5" fmla="*/ 0 h 3360929"/>
              <a:gd name="connsiteX6" fmla="*/ 2803530 w 2830709"/>
              <a:gd name="connsiteY6" fmla="*/ 1718331 h 3360929"/>
              <a:gd name="connsiteX7" fmla="*/ 2828769 w 2830709"/>
              <a:gd name="connsiteY7" fmla="*/ 2091483 h 3360929"/>
              <a:gd name="connsiteX8" fmla="*/ 2522497 w 2830709"/>
              <a:gd name="connsiteY8" fmla="*/ 2964989 h 3360929"/>
              <a:gd name="connsiteX9" fmla="*/ 1861016 w 2830709"/>
              <a:gd name="connsiteY9" fmla="*/ 3328014 h 3360929"/>
              <a:gd name="connsiteX0" fmla="*/ 1861016 w 2830709"/>
              <a:gd name="connsiteY0" fmla="*/ 3328014 h 3360929"/>
              <a:gd name="connsiteX1" fmla="*/ 832092 w 2830709"/>
              <a:gd name="connsiteY1" fmla="*/ 3219563 h 3360929"/>
              <a:gd name="connsiteX2" fmla="*/ 336057 w 2830709"/>
              <a:gd name="connsiteY2" fmla="*/ 2229184 h 3360929"/>
              <a:gd name="connsiteX3" fmla="*/ 0 w 2830709"/>
              <a:gd name="connsiteY3" fmla="*/ 481954 h 3360929"/>
              <a:gd name="connsiteX4" fmla="*/ 1620462 w 2830709"/>
              <a:gd name="connsiteY4" fmla="*/ 2209024 h 3360929"/>
              <a:gd name="connsiteX5" fmla="*/ 2467865 w 2830709"/>
              <a:gd name="connsiteY5" fmla="*/ 0 h 3360929"/>
              <a:gd name="connsiteX6" fmla="*/ 2749262 w 2830709"/>
              <a:gd name="connsiteY6" fmla="*/ 1436277 h 3360929"/>
              <a:gd name="connsiteX7" fmla="*/ 2828769 w 2830709"/>
              <a:gd name="connsiteY7" fmla="*/ 2091483 h 3360929"/>
              <a:gd name="connsiteX8" fmla="*/ 2522497 w 2830709"/>
              <a:gd name="connsiteY8" fmla="*/ 2964989 h 3360929"/>
              <a:gd name="connsiteX9" fmla="*/ 1861016 w 2830709"/>
              <a:gd name="connsiteY9" fmla="*/ 3328014 h 3360929"/>
              <a:gd name="connsiteX0" fmla="*/ 1861016 w 2830709"/>
              <a:gd name="connsiteY0" fmla="*/ 3328014 h 3360929"/>
              <a:gd name="connsiteX1" fmla="*/ 832092 w 2830709"/>
              <a:gd name="connsiteY1" fmla="*/ 3219563 h 3360929"/>
              <a:gd name="connsiteX2" fmla="*/ 336057 w 2830709"/>
              <a:gd name="connsiteY2" fmla="*/ 2229184 h 3360929"/>
              <a:gd name="connsiteX3" fmla="*/ 0 w 2830709"/>
              <a:gd name="connsiteY3" fmla="*/ 481954 h 3360929"/>
              <a:gd name="connsiteX4" fmla="*/ 1620462 w 2830709"/>
              <a:gd name="connsiteY4" fmla="*/ 2209024 h 3360929"/>
              <a:gd name="connsiteX5" fmla="*/ 2467865 w 2830709"/>
              <a:gd name="connsiteY5" fmla="*/ 0 h 3360929"/>
              <a:gd name="connsiteX6" fmla="*/ 2744478 w 2830709"/>
              <a:gd name="connsiteY6" fmla="*/ 1377332 h 3360929"/>
              <a:gd name="connsiteX7" fmla="*/ 2828769 w 2830709"/>
              <a:gd name="connsiteY7" fmla="*/ 2091483 h 3360929"/>
              <a:gd name="connsiteX8" fmla="*/ 2522497 w 2830709"/>
              <a:gd name="connsiteY8" fmla="*/ 2964989 h 3360929"/>
              <a:gd name="connsiteX9" fmla="*/ 1861016 w 2830709"/>
              <a:gd name="connsiteY9" fmla="*/ 3328014 h 3360929"/>
              <a:gd name="connsiteX0" fmla="*/ 1861016 w 2828818"/>
              <a:gd name="connsiteY0" fmla="*/ 3328014 h 3360929"/>
              <a:gd name="connsiteX1" fmla="*/ 832092 w 2828818"/>
              <a:gd name="connsiteY1" fmla="*/ 3219563 h 3360929"/>
              <a:gd name="connsiteX2" fmla="*/ 336057 w 2828818"/>
              <a:gd name="connsiteY2" fmla="*/ 2229184 h 3360929"/>
              <a:gd name="connsiteX3" fmla="*/ 0 w 2828818"/>
              <a:gd name="connsiteY3" fmla="*/ 481954 h 3360929"/>
              <a:gd name="connsiteX4" fmla="*/ 1620462 w 2828818"/>
              <a:gd name="connsiteY4" fmla="*/ 2209024 h 3360929"/>
              <a:gd name="connsiteX5" fmla="*/ 2467865 w 2828818"/>
              <a:gd name="connsiteY5" fmla="*/ 0 h 3360929"/>
              <a:gd name="connsiteX6" fmla="*/ 2744478 w 2828818"/>
              <a:gd name="connsiteY6" fmla="*/ 1377332 h 3360929"/>
              <a:gd name="connsiteX7" fmla="*/ 2828769 w 2828818"/>
              <a:gd name="connsiteY7" fmla="*/ 2091483 h 3360929"/>
              <a:gd name="connsiteX8" fmla="*/ 2522497 w 2828818"/>
              <a:gd name="connsiteY8" fmla="*/ 2964989 h 3360929"/>
              <a:gd name="connsiteX9" fmla="*/ 1861016 w 2828818"/>
              <a:gd name="connsiteY9" fmla="*/ 3328014 h 3360929"/>
              <a:gd name="connsiteX0" fmla="*/ 1861016 w 2828818"/>
              <a:gd name="connsiteY0" fmla="*/ 3328014 h 3360929"/>
              <a:gd name="connsiteX1" fmla="*/ 832092 w 2828818"/>
              <a:gd name="connsiteY1" fmla="*/ 3219563 h 3360929"/>
              <a:gd name="connsiteX2" fmla="*/ 336057 w 2828818"/>
              <a:gd name="connsiteY2" fmla="*/ 2229184 h 3360929"/>
              <a:gd name="connsiteX3" fmla="*/ 0 w 2828818"/>
              <a:gd name="connsiteY3" fmla="*/ 481954 h 3360929"/>
              <a:gd name="connsiteX4" fmla="*/ 1589645 w 2828818"/>
              <a:gd name="connsiteY4" fmla="*/ 2018827 h 3360929"/>
              <a:gd name="connsiteX5" fmla="*/ 2467865 w 2828818"/>
              <a:gd name="connsiteY5" fmla="*/ 0 h 3360929"/>
              <a:gd name="connsiteX6" fmla="*/ 2744478 w 2828818"/>
              <a:gd name="connsiteY6" fmla="*/ 1377332 h 3360929"/>
              <a:gd name="connsiteX7" fmla="*/ 2828769 w 2828818"/>
              <a:gd name="connsiteY7" fmla="*/ 2091483 h 3360929"/>
              <a:gd name="connsiteX8" fmla="*/ 2522497 w 2828818"/>
              <a:gd name="connsiteY8" fmla="*/ 2964989 h 3360929"/>
              <a:gd name="connsiteX9" fmla="*/ 1861016 w 2828818"/>
              <a:gd name="connsiteY9" fmla="*/ 3328014 h 3360929"/>
              <a:gd name="connsiteX0" fmla="*/ 1721722 w 2689524"/>
              <a:gd name="connsiteY0" fmla="*/ 3328014 h 3360929"/>
              <a:gd name="connsiteX1" fmla="*/ 692798 w 2689524"/>
              <a:gd name="connsiteY1" fmla="*/ 3219563 h 3360929"/>
              <a:gd name="connsiteX2" fmla="*/ 196763 w 2689524"/>
              <a:gd name="connsiteY2" fmla="*/ 2229184 h 3360929"/>
              <a:gd name="connsiteX3" fmla="*/ 0 w 2689524"/>
              <a:gd name="connsiteY3" fmla="*/ 731729 h 3360929"/>
              <a:gd name="connsiteX4" fmla="*/ 1450351 w 2689524"/>
              <a:gd name="connsiteY4" fmla="*/ 2018827 h 3360929"/>
              <a:gd name="connsiteX5" fmla="*/ 2328571 w 2689524"/>
              <a:gd name="connsiteY5" fmla="*/ 0 h 3360929"/>
              <a:gd name="connsiteX6" fmla="*/ 2605184 w 2689524"/>
              <a:gd name="connsiteY6" fmla="*/ 1377332 h 3360929"/>
              <a:gd name="connsiteX7" fmla="*/ 2689475 w 2689524"/>
              <a:gd name="connsiteY7" fmla="*/ 2091483 h 3360929"/>
              <a:gd name="connsiteX8" fmla="*/ 2383203 w 2689524"/>
              <a:gd name="connsiteY8" fmla="*/ 2964989 h 3360929"/>
              <a:gd name="connsiteX9" fmla="*/ 1721722 w 2689524"/>
              <a:gd name="connsiteY9" fmla="*/ 3328014 h 3360929"/>
              <a:gd name="connsiteX0" fmla="*/ 1721722 w 2689524"/>
              <a:gd name="connsiteY0" fmla="*/ 3048970 h 3081885"/>
              <a:gd name="connsiteX1" fmla="*/ 692798 w 2689524"/>
              <a:gd name="connsiteY1" fmla="*/ 2940519 h 3081885"/>
              <a:gd name="connsiteX2" fmla="*/ 196763 w 2689524"/>
              <a:gd name="connsiteY2" fmla="*/ 1950140 h 3081885"/>
              <a:gd name="connsiteX3" fmla="*/ 0 w 2689524"/>
              <a:gd name="connsiteY3" fmla="*/ 452685 h 3081885"/>
              <a:gd name="connsiteX4" fmla="*/ 1450351 w 2689524"/>
              <a:gd name="connsiteY4" fmla="*/ 1739783 h 3081885"/>
              <a:gd name="connsiteX5" fmla="*/ 2300667 w 2689524"/>
              <a:gd name="connsiteY5" fmla="*/ 0 h 3081885"/>
              <a:gd name="connsiteX6" fmla="*/ 2605184 w 2689524"/>
              <a:gd name="connsiteY6" fmla="*/ 1098288 h 3081885"/>
              <a:gd name="connsiteX7" fmla="*/ 2689475 w 2689524"/>
              <a:gd name="connsiteY7" fmla="*/ 1812439 h 3081885"/>
              <a:gd name="connsiteX8" fmla="*/ 2383203 w 2689524"/>
              <a:gd name="connsiteY8" fmla="*/ 2685945 h 3081885"/>
              <a:gd name="connsiteX9" fmla="*/ 1721722 w 2689524"/>
              <a:gd name="connsiteY9" fmla="*/ 3048970 h 3081885"/>
              <a:gd name="connsiteX0" fmla="*/ 1721722 w 2689524"/>
              <a:gd name="connsiteY0" fmla="*/ 3048970 h 3081885"/>
              <a:gd name="connsiteX1" fmla="*/ 692798 w 2689524"/>
              <a:gd name="connsiteY1" fmla="*/ 2940519 h 3081885"/>
              <a:gd name="connsiteX2" fmla="*/ 196763 w 2689524"/>
              <a:gd name="connsiteY2" fmla="*/ 1950140 h 3081885"/>
              <a:gd name="connsiteX3" fmla="*/ 0 w 2689524"/>
              <a:gd name="connsiteY3" fmla="*/ 452685 h 3081885"/>
              <a:gd name="connsiteX4" fmla="*/ 1450351 w 2689524"/>
              <a:gd name="connsiteY4" fmla="*/ 1739783 h 3081885"/>
              <a:gd name="connsiteX5" fmla="*/ 2300667 w 2689524"/>
              <a:gd name="connsiteY5" fmla="*/ 0 h 3081885"/>
              <a:gd name="connsiteX6" fmla="*/ 2605184 w 2689524"/>
              <a:gd name="connsiteY6" fmla="*/ 1098288 h 3081885"/>
              <a:gd name="connsiteX7" fmla="*/ 2689475 w 2689524"/>
              <a:gd name="connsiteY7" fmla="*/ 1812439 h 3081885"/>
              <a:gd name="connsiteX8" fmla="*/ 2383203 w 2689524"/>
              <a:gd name="connsiteY8" fmla="*/ 2685945 h 3081885"/>
              <a:gd name="connsiteX9" fmla="*/ 1721722 w 2689524"/>
              <a:gd name="connsiteY9" fmla="*/ 3048970 h 3081885"/>
              <a:gd name="connsiteX0" fmla="*/ 1721722 w 2689524"/>
              <a:gd name="connsiteY0" fmla="*/ 3048970 h 3081885"/>
              <a:gd name="connsiteX1" fmla="*/ 692798 w 2689524"/>
              <a:gd name="connsiteY1" fmla="*/ 2940519 h 3081885"/>
              <a:gd name="connsiteX2" fmla="*/ 196763 w 2689524"/>
              <a:gd name="connsiteY2" fmla="*/ 1950140 h 3081885"/>
              <a:gd name="connsiteX3" fmla="*/ 0 w 2689524"/>
              <a:gd name="connsiteY3" fmla="*/ 452685 h 3081885"/>
              <a:gd name="connsiteX4" fmla="*/ 1450351 w 2689524"/>
              <a:gd name="connsiteY4" fmla="*/ 1739783 h 3081885"/>
              <a:gd name="connsiteX5" fmla="*/ 2300667 w 2689524"/>
              <a:gd name="connsiteY5" fmla="*/ 0 h 3081885"/>
              <a:gd name="connsiteX6" fmla="*/ 2605184 w 2689524"/>
              <a:gd name="connsiteY6" fmla="*/ 1098288 h 3081885"/>
              <a:gd name="connsiteX7" fmla="*/ 2689475 w 2689524"/>
              <a:gd name="connsiteY7" fmla="*/ 1812439 h 3081885"/>
              <a:gd name="connsiteX8" fmla="*/ 2383203 w 2689524"/>
              <a:gd name="connsiteY8" fmla="*/ 2685945 h 3081885"/>
              <a:gd name="connsiteX9" fmla="*/ 1721722 w 2689524"/>
              <a:gd name="connsiteY9" fmla="*/ 3048970 h 3081885"/>
              <a:gd name="connsiteX0" fmla="*/ 1721722 w 2689524"/>
              <a:gd name="connsiteY0" fmla="*/ 3048970 h 3081885"/>
              <a:gd name="connsiteX1" fmla="*/ 692798 w 2689524"/>
              <a:gd name="connsiteY1" fmla="*/ 2940519 h 3081885"/>
              <a:gd name="connsiteX2" fmla="*/ 196763 w 2689524"/>
              <a:gd name="connsiteY2" fmla="*/ 1950140 h 3081885"/>
              <a:gd name="connsiteX3" fmla="*/ 0 w 2689524"/>
              <a:gd name="connsiteY3" fmla="*/ 452685 h 3081885"/>
              <a:gd name="connsiteX4" fmla="*/ 1450351 w 2689524"/>
              <a:gd name="connsiteY4" fmla="*/ 1739783 h 3081885"/>
              <a:gd name="connsiteX5" fmla="*/ 2300667 w 2689524"/>
              <a:gd name="connsiteY5" fmla="*/ 0 h 3081885"/>
              <a:gd name="connsiteX6" fmla="*/ 2605184 w 2689524"/>
              <a:gd name="connsiteY6" fmla="*/ 1098288 h 3081885"/>
              <a:gd name="connsiteX7" fmla="*/ 2689475 w 2689524"/>
              <a:gd name="connsiteY7" fmla="*/ 1812439 h 3081885"/>
              <a:gd name="connsiteX8" fmla="*/ 2383203 w 2689524"/>
              <a:gd name="connsiteY8" fmla="*/ 2685945 h 3081885"/>
              <a:gd name="connsiteX9" fmla="*/ 1721722 w 2689524"/>
              <a:gd name="connsiteY9" fmla="*/ 3048970 h 3081885"/>
              <a:gd name="connsiteX0" fmla="*/ 1721722 w 2689524"/>
              <a:gd name="connsiteY0" fmla="*/ 3048970 h 3081885"/>
              <a:gd name="connsiteX1" fmla="*/ 692798 w 2689524"/>
              <a:gd name="connsiteY1" fmla="*/ 2940519 h 3081885"/>
              <a:gd name="connsiteX2" fmla="*/ 196763 w 2689524"/>
              <a:gd name="connsiteY2" fmla="*/ 1950140 h 3081885"/>
              <a:gd name="connsiteX3" fmla="*/ 0 w 2689524"/>
              <a:gd name="connsiteY3" fmla="*/ 452685 h 3081885"/>
              <a:gd name="connsiteX4" fmla="*/ 1434392 w 2689524"/>
              <a:gd name="connsiteY4" fmla="*/ 1601965 h 3081885"/>
              <a:gd name="connsiteX5" fmla="*/ 2300667 w 2689524"/>
              <a:gd name="connsiteY5" fmla="*/ 0 h 3081885"/>
              <a:gd name="connsiteX6" fmla="*/ 2605184 w 2689524"/>
              <a:gd name="connsiteY6" fmla="*/ 1098288 h 3081885"/>
              <a:gd name="connsiteX7" fmla="*/ 2689475 w 2689524"/>
              <a:gd name="connsiteY7" fmla="*/ 1812439 h 3081885"/>
              <a:gd name="connsiteX8" fmla="*/ 2383203 w 2689524"/>
              <a:gd name="connsiteY8" fmla="*/ 2685945 h 3081885"/>
              <a:gd name="connsiteX9" fmla="*/ 1721722 w 2689524"/>
              <a:gd name="connsiteY9" fmla="*/ 3048970 h 3081885"/>
              <a:gd name="connsiteX0" fmla="*/ 1721722 w 2689524"/>
              <a:gd name="connsiteY0" fmla="*/ 3048970 h 3081885"/>
              <a:gd name="connsiteX1" fmla="*/ 692798 w 2689524"/>
              <a:gd name="connsiteY1" fmla="*/ 2940519 h 3081885"/>
              <a:gd name="connsiteX2" fmla="*/ 196763 w 2689524"/>
              <a:gd name="connsiteY2" fmla="*/ 1950140 h 3081885"/>
              <a:gd name="connsiteX3" fmla="*/ 0 w 2689524"/>
              <a:gd name="connsiteY3" fmla="*/ 452685 h 3081885"/>
              <a:gd name="connsiteX4" fmla="*/ 1434392 w 2689524"/>
              <a:gd name="connsiteY4" fmla="*/ 1601965 h 3081885"/>
              <a:gd name="connsiteX5" fmla="*/ 2300667 w 2689524"/>
              <a:gd name="connsiteY5" fmla="*/ 0 h 3081885"/>
              <a:gd name="connsiteX6" fmla="*/ 2605184 w 2689524"/>
              <a:gd name="connsiteY6" fmla="*/ 1098288 h 3081885"/>
              <a:gd name="connsiteX7" fmla="*/ 2689475 w 2689524"/>
              <a:gd name="connsiteY7" fmla="*/ 1812439 h 3081885"/>
              <a:gd name="connsiteX8" fmla="*/ 2383203 w 2689524"/>
              <a:gd name="connsiteY8" fmla="*/ 2685945 h 3081885"/>
              <a:gd name="connsiteX9" fmla="*/ 1721722 w 2689524"/>
              <a:gd name="connsiteY9" fmla="*/ 3048970 h 3081885"/>
              <a:gd name="connsiteX0" fmla="*/ 1721722 w 2689524"/>
              <a:gd name="connsiteY0" fmla="*/ 3048970 h 3081885"/>
              <a:gd name="connsiteX1" fmla="*/ 692798 w 2689524"/>
              <a:gd name="connsiteY1" fmla="*/ 2940519 h 3081885"/>
              <a:gd name="connsiteX2" fmla="*/ 196763 w 2689524"/>
              <a:gd name="connsiteY2" fmla="*/ 1950140 h 3081885"/>
              <a:gd name="connsiteX3" fmla="*/ 0 w 2689524"/>
              <a:gd name="connsiteY3" fmla="*/ 452685 h 3081885"/>
              <a:gd name="connsiteX4" fmla="*/ 1434392 w 2689524"/>
              <a:gd name="connsiteY4" fmla="*/ 1601965 h 3081885"/>
              <a:gd name="connsiteX5" fmla="*/ 2300667 w 2689524"/>
              <a:gd name="connsiteY5" fmla="*/ 0 h 3081885"/>
              <a:gd name="connsiteX6" fmla="*/ 2605184 w 2689524"/>
              <a:gd name="connsiteY6" fmla="*/ 1098288 h 3081885"/>
              <a:gd name="connsiteX7" fmla="*/ 2689475 w 2689524"/>
              <a:gd name="connsiteY7" fmla="*/ 1812439 h 3081885"/>
              <a:gd name="connsiteX8" fmla="*/ 2383203 w 2689524"/>
              <a:gd name="connsiteY8" fmla="*/ 2685945 h 3081885"/>
              <a:gd name="connsiteX9" fmla="*/ 1721722 w 2689524"/>
              <a:gd name="connsiteY9" fmla="*/ 3048970 h 3081885"/>
              <a:gd name="connsiteX0" fmla="*/ 1721722 w 2689524"/>
              <a:gd name="connsiteY0" fmla="*/ 3048970 h 3081885"/>
              <a:gd name="connsiteX1" fmla="*/ 692798 w 2689524"/>
              <a:gd name="connsiteY1" fmla="*/ 2940519 h 3081885"/>
              <a:gd name="connsiteX2" fmla="*/ 196763 w 2689524"/>
              <a:gd name="connsiteY2" fmla="*/ 1950140 h 3081885"/>
              <a:gd name="connsiteX3" fmla="*/ 0 w 2689524"/>
              <a:gd name="connsiteY3" fmla="*/ 452685 h 3081885"/>
              <a:gd name="connsiteX4" fmla="*/ 1434392 w 2689524"/>
              <a:gd name="connsiteY4" fmla="*/ 1601965 h 3081885"/>
              <a:gd name="connsiteX5" fmla="*/ 2300667 w 2689524"/>
              <a:gd name="connsiteY5" fmla="*/ 0 h 3081885"/>
              <a:gd name="connsiteX6" fmla="*/ 2605184 w 2689524"/>
              <a:gd name="connsiteY6" fmla="*/ 1098288 h 3081885"/>
              <a:gd name="connsiteX7" fmla="*/ 2689475 w 2689524"/>
              <a:gd name="connsiteY7" fmla="*/ 1812439 h 3081885"/>
              <a:gd name="connsiteX8" fmla="*/ 2383203 w 2689524"/>
              <a:gd name="connsiteY8" fmla="*/ 2685945 h 3081885"/>
              <a:gd name="connsiteX9" fmla="*/ 1721722 w 2689524"/>
              <a:gd name="connsiteY9" fmla="*/ 3048970 h 3081885"/>
              <a:gd name="connsiteX0" fmla="*/ 1721722 w 2689524"/>
              <a:gd name="connsiteY0" fmla="*/ 3048970 h 3105307"/>
              <a:gd name="connsiteX1" fmla="*/ 633527 w 2689524"/>
              <a:gd name="connsiteY1" fmla="*/ 2986647 h 3105307"/>
              <a:gd name="connsiteX2" fmla="*/ 196763 w 2689524"/>
              <a:gd name="connsiteY2" fmla="*/ 1950140 h 3105307"/>
              <a:gd name="connsiteX3" fmla="*/ 0 w 2689524"/>
              <a:gd name="connsiteY3" fmla="*/ 452685 h 3105307"/>
              <a:gd name="connsiteX4" fmla="*/ 1434392 w 2689524"/>
              <a:gd name="connsiteY4" fmla="*/ 1601965 h 3105307"/>
              <a:gd name="connsiteX5" fmla="*/ 2300667 w 2689524"/>
              <a:gd name="connsiteY5" fmla="*/ 0 h 3105307"/>
              <a:gd name="connsiteX6" fmla="*/ 2605184 w 2689524"/>
              <a:gd name="connsiteY6" fmla="*/ 1098288 h 3105307"/>
              <a:gd name="connsiteX7" fmla="*/ 2689475 w 2689524"/>
              <a:gd name="connsiteY7" fmla="*/ 1812439 h 3105307"/>
              <a:gd name="connsiteX8" fmla="*/ 2383203 w 2689524"/>
              <a:gd name="connsiteY8" fmla="*/ 2685945 h 3105307"/>
              <a:gd name="connsiteX9" fmla="*/ 1721722 w 2689524"/>
              <a:gd name="connsiteY9" fmla="*/ 3048970 h 3105307"/>
              <a:gd name="connsiteX0" fmla="*/ 1721722 w 2753276"/>
              <a:gd name="connsiteY0" fmla="*/ 3048970 h 3105307"/>
              <a:gd name="connsiteX1" fmla="*/ 633527 w 2753276"/>
              <a:gd name="connsiteY1" fmla="*/ 2986647 h 3105307"/>
              <a:gd name="connsiteX2" fmla="*/ 196763 w 2753276"/>
              <a:gd name="connsiteY2" fmla="*/ 1950140 h 3105307"/>
              <a:gd name="connsiteX3" fmla="*/ 0 w 2753276"/>
              <a:gd name="connsiteY3" fmla="*/ 452685 h 3105307"/>
              <a:gd name="connsiteX4" fmla="*/ 1434392 w 2753276"/>
              <a:gd name="connsiteY4" fmla="*/ 1601965 h 3105307"/>
              <a:gd name="connsiteX5" fmla="*/ 2300667 w 2753276"/>
              <a:gd name="connsiteY5" fmla="*/ 0 h 3105307"/>
              <a:gd name="connsiteX6" fmla="*/ 2605184 w 2753276"/>
              <a:gd name="connsiteY6" fmla="*/ 1098288 h 3105307"/>
              <a:gd name="connsiteX7" fmla="*/ 2753251 w 2753276"/>
              <a:gd name="connsiteY7" fmla="*/ 1836106 h 3105307"/>
              <a:gd name="connsiteX8" fmla="*/ 2383203 w 2753276"/>
              <a:gd name="connsiteY8" fmla="*/ 2685945 h 3105307"/>
              <a:gd name="connsiteX9" fmla="*/ 1721722 w 2753276"/>
              <a:gd name="connsiteY9" fmla="*/ 3048970 h 3105307"/>
              <a:gd name="connsiteX0" fmla="*/ 1721722 w 2753276"/>
              <a:gd name="connsiteY0" fmla="*/ 3048970 h 3105307"/>
              <a:gd name="connsiteX1" fmla="*/ 633527 w 2753276"/>
              <a:gd name="connsiteY1" fmla="*/ 2986647 h 3105307"/>
              <a:gd name="connsiteX2" fmla="*/ 196763 w 2753276"/>
              <a:gd name="connsiteY2" fmla="*/ 1950140 h 3105307"/>
              <a:gd name="connsiteX3" fmla="*/ 0 w 2753276"/>
              <a:gd name="connsiteY3" fmla="*/ 452685 h 3105307"/>
              <a:gd name="connsiteX4" fmla="*/ 1434392 w 2753276"/>
              <a:gd name="connsiteY4" fmla="*/ 1601965 h 3105307"/>
              <a:gd name="connsiteX5" fmla="*/ 2300667 w 2753276"/>
              <a:gd name="connsiteY5" fmla="*/ 0 h 3105307"/>
              <a:gd name="connsiteX6" fmla="*/ 2681366 w 2753276"/>
              <a:gd name="connsiteY6" fmla="*/ 1170525 h 3105307"/>
              <a:gd name="connsiteX7" fmla="*/ 2753251 w 2753276"/>
              <a:gd name="connsiteY7" fmla="*/ 1836106 h 3105307"/>
              <a:gd name="connsiteX8" fmla="*/ 2383203 w 2753276"/>
              <a:gd name="connsiteY8" fmla="*/ 2685945 h 3105307"/>
              <a:gd name="connsiteX9" fmla="*/ 1721722 w 2753276"/>
              <a:gd name="connsiteY9" fmla="*/ 3048970 h 3105307"/>
              <a:gd name="connsiteX0" fmla="*/ 1721722 w 2753276"/>
              <a:gd name="connsiteY0" fmla="*/ 3048970 h 3105307"/>
              <a:gd name="connsiteX1" fmla="*/ 633527 w 2753276"/>
              <a:gd name="connsiteY1" fmla="*/ 2986647 h 3105307"/>
              <a:gd name="connsiteX2" fmla="*/ 196763 w 2753276"/>
              <a:gd name="connsiteY2" fmla="*/ 1950140 h 3105307"/>
              <a:gd name="connsiteX3" fmla="*/ 0 w 2753276"/>
              <a:gd name="connsiteY3" fmla="*/ 452685 h 3105307"/>
              <a:gd name="connsiteX4" fmla="*/ 1434392 w 2753276"/>
              <a:gd name="connsiteY4" fmla="*/ 1601965 h 3105307"/>
              <a:gd name="connsiteX5" fmla="*/ 2300667 w 2753276"/>
              <a:gd name="connsiteY5" fmla="*/ 0 h 3105307"/>
              <a:gd name="connsiteX6" fmla="*/ 2681366 w 2753276"/>
              <a:gd name="connsiteY6" fmla="*/ 1170525 h 3105307"/>
              <a:gd name="connsiteX7" fmla="*/ 2753251 w 2753276"/>
              <a:gd name="connsiteY7" fmla="*/ 1836106 h 3105307"/>
              <a:gd name="connsiteX8" fmla="*/ 2383203 w 2753276"/>
              <a:gd name="connsiteY8" fmla="*/ 2685945 h 3105307"/>
              <a:gd name="connsiteX9" fmla="*/ 1721722 w 2753276"/>
              <a:gd name="connsiteY9" fmla="*/ 3048970 h 3105307"/>
              <a:gd name="connsiteX0" fmla="*/ 1721722 w 2753288"/>
              <a:gd name="connsiteY0" fmla="*/ 3048970 h 3104766"/>
              <a:gd name="connsiteX1" fmla="*/ 633527 w 2753288"/>
              <a:gd name="connsiteY1" fmla="*/ 2986647 h 3104766"/>
              <a:gd name="connsiteX2" fmla="*/ 196763 w 2753288"/>
              <a:gd name="connsiteY2" fmla="*/ 1950140 h 3104766"/>
              <a:gd name="connsiteX3" fmla="*/ 0 w 2753288"/>
              <a:gd name="connsiteY3" fmla="*/ 452685 h 3104766"/>
              <a:gd name="connsiteX4" fmla="*/ 1434392 w 2753288"/>
              <a:gd name="connsiteY4" fmla="*/ 1601965 h 3104766"/>
              <a:gd name="connsiteX5" fmla="*/ 2300667 w 2753288"/>
              <a:gd name="connsiteY5" fmla="*/ 0 h 3104766"/>
              <a:gd name="connsiteX6" fmla="*/ 2681366 w 2753288"/>
              <a:gd name="connsiteY6" fmla="*/ 1170525 h 3104766"/>
              <a:gd name="connsiteX7" fmla="*/ 2753251 w 2753288"/>
              <a:gd name="connsiteY7" fmla="*/ 1836106 h 3104766"/>
              <a:gd name="connsiteX8" fmla="*/ 2423950 w 2753288"/>
              <a:gd name="connsiteY8" fmla="*/ 2694786 h 3104766"/>
              <a:gd name="connsiteX9" fmla="*/ 1721722 w 2753288"/>
              <a:gd name="connsiteY9" fmla="*/ 3048970 h 3104766"/>
              <a:gd name="connsiteX0" fmla="*/ 1721722 w 2753288"/>
              <a:gd name="connsiteY0" fmla="*/ 3048970 h 3104764"/>
              <a:gd name="connsiteX1" fmla="*/ 633527 w 2753288"/>
              <a:gd name="connsiteY1" fmla="*/ 2986647 h 3104764"/>
              <a:gd name="connsiteX2" fmla="*/ 196763 w 2753288"/>
              <a:gd name="connsiteY2" fmla="*/ 1950140 h 3104764"/>
              <a:gd name="connsiteX3" fmla="*/ 0 w 2753288"/>
              <a:gd name="connsiteY3" fmla="*/ 452685 h 3104764"/>
              <a:gd name="connsiteX4" fmla="*/ 1434392 w 2753288"/>
              <a:gd name="connsiteY4" fmla="*/ 1601965 h 3104764"/>
              <a:gd name="connsiteX5" fmla="*/ 2300667 w 2753288"/>
              <a:gd name="connsiteY5" fmla="*/ 0 h 3104764"/>
              <a:gd name="connsiteX6" fmla="*/ 2681366 w 2753288"/>
              <a:gd name="connsiteY6" fmla="*/ 1170525 h 3104764"/>
              <a:gd name="connsiteX7" fmla="*/ 2753251 w 2753288"/>
              <a:gd name="connsiteY7" fmla="*/ 1836106 h 3104764"/>
              <a:gd name="connsiteX8" fmla="*/ 2423950 w 2753288"/>
              <a:gd name="connsiteY8" fmla="*/ 2694786 h 3104764"/>
              <a:gd name="connsiteX9" fmla="*/ 1721722 w 2753288"/>
              <a:gd name="connsiteY9" fmla="*/ 3048970 h 3104764"/>
              <a:gd name="connsiteX0" fmla="*/ 1832144 w 2863710"/>
              <a:gd name="connsiteY0" fmla="*/ 3048970 h 3104766"/>
              <a:gd name="connsiteX1" fmla="*/ 743949 w 2863710"/>
              <a:gd name="connsiteY1" fmla="*/ 2986647 h 3104766"/>
              <a:gd name="connsiteX2" fmla="*/ 307185 w 2863710"/>
              <a:gd name="connsiteY2" fmla="*/ 1950140 h 3104766"/>
              <a:gd name="connsiteX3" fmla="*/ 121564 w 2863710"/>
              <a:gd name="connsiteY3" fmla="*/ 662147 h 3104766"/>
              <a:gd name="connsiteX4" fmla="*/ 110422 w 2863710"/>
              <a:gd name="connsiteY4" fmla="*/ 452685 h 3104766"/>
              <a:gd name="connsiteX5" fmla="*/ 1544814 w 2863710"/>
              <a:gd name="connsiteY5" fmla="*/ 1601965 h 3104766"/>
              <a:gd name="connsiteX6" fmla="*/ 2411089 w 2863710"/>
              <a:gd name="connsiteY6" fmla="*/ 0 h 3104766"/>
              <a:gd name="connsiteX7" fmla="*/ 2791788 w 2863710"/>
              <a:gd name="connsiteY7" fmla="*/ 1170525 h 3104766"/>
              <a:gd name="connsiteX8" fmla="*/ 2863673 w 2863710"/>
              <a:gd name="connsiteY8" fmla="*/ 1836106 h 3104766"/>
              <a:gd name="connsiteX9" fmla="*/ 2534372 w 2863710"/>
              <a:gd name="connsiteY9" fmla="*/ 2694786 h 3104766"/>
              <a:gd name="connsiteX10" fmla="*/ 1832144 w 2863710"/>
              <a:gd name="connsiteY10" fmla="*/ 3048970 h 3104766"/>
              <a:gd name="connsiteX0" fmla="*/ 1723370 w 2754936"/>
              <a:gd name="connsiteY0" fmla="*/ 3048970 h 3104764"/>
              <a:gd name="connsiteX1" fmla="*/ 635175 w 2754936"/>
              <a:gd name="connsiteY1" fmla="*/ 2986647 h 3104764"/>
              <a:gd name="connsiteX2" fmla="*/ 198411 w 2754936"/>
              <a:gd name="connsiteY2" fmla="*/ 1950140 h 3104764"/>
              <a:gd name="connsiteX3" fmla="*/ 12790 w 2754936"/>
              <a:gd name="connsiteY3" fmla="*/ 662147 h 3104764"/>
              <a:gd name="connsiteX4" fmla="*/ 234272 w 2754936"/>
              <a:gd name="connsiteY4" fmla="*/ 575239 h 3104764"/>
              <a:gd name="connsiteX5" fmla="*/ 1436040 w 2754936"/>
              <a:gd name="connsiteY5" fmla="*/ 1601965 h 3104764"/>
              <a:gd name="connsiteX6" fmla="*/ 2302315 w 2754936"/>
              <a:gd name="connsiteY6" fmla="*/ 0 h 3104764"/>
              <a:gd name="connsiteX7" fmla="*/ 2683014 w 2754936"/>
              <a:gd name="connsiteY7" fmla="*/ 1170525 h 3104764"/>
              <a:gd name="connsiteX8" fmla="*/ 2754899 w 2754936"/>
              <a:gd name="connsiteY8" fmla="*/ 1836106 h 3104764"/>
              <a:gd name="connsiteX9" fmla="*/ 2425598 w 2754936"/>
              <a:gd name="connsiteY9" fmla="*/ 2694786 h 3104764"/>
              <a:gd name="connsiteX10" fmla="*/ 1723370 w 2754936"/>
              <a:gd name="connsiteY10" fmla="*/ 3048970 h 3104764"/>
              <a:gd name="connsiteX0" fmla="*/ 1723813 w 2755379"/>
              <a:gd name="connsiteY0" fmla="*/ 3048970 h 3104766"/>
              <a:gd name="connsiteX1" fmla="*/ 635618 w 2755379"/>
              <a:gd name="connsiteY1" fmla="*/ 2986647 h 3104766"/>
              <a:gd name="connsiteX2" fmla="*/ 198854 w 2755379"/>
              <a:gd name="connsiteY2" fmla="*/ 1950140 h 3104766"/>
              <a:gd name="connsiteX3" fmla="*/ 13233 w 2755379"/>
              <a:gd name="connsiteY3" fmla="*/ 662147 h 3104766"/>
              <a:gd name="connsiteX4" fmla="*/ 234715 w 2755379"/>
              <a:gd name="connsiteY4" fmla="*/ 575239 h 3104766"/>
              <a:gd name="connsiteX5" fmla="*/ 1436483 w 2755379"/>
              <a:gd name="connsiteY5" fmla="*/ 1601965 h 3104766"/>
              <a:gd name="connsiteX6" fmla="*/ 2302758 w 2755379"/>
              <a:gd name="connsiteY6" fmla="*/ 0 h 3104766"/>
              <a:gd name="connsiteX7" fmla="*/ 2683457 w 2755379"/>
              <a:gd name="connsiteY7" fmla="*/ 1170525 h 3104766"/>
              <a:gd name="connsiteX8" fmla="*/ 2755342 w 2755379"/>
              <a:gd name="connsiteY8" fmla="*/ 1836106 h 3104766"/>
              <a:gd name="connsiteX9" fmla="*/ 2426041 w 2755379"/>
              <a:gd name="connsiteY9" fmla="*/ 2694786 h 3104766"/>
              <a:gd name="connsiteX10" fmla="*/ 1723813 w 2755379"/>
              <a:gd name="connsiteY10" fmla="*/ 3048970 h 3104766"/>
              <a:gd name="connsiteX0" fmla="*/ 1723813 w 2755379"/>
              <a:gd name="connsiteY0" fmla="*/ 3048970 h 3104764"/>
              <a:gd name="connsiteX1" fmla="*/ 635618 w 2755379"/>
              <a:gd name="connsiteY1" fmla="*/ 2986647 h 3104764"/>
              <a:gd name="connsiteX2" fmla="*/ 198854 w 2755379"/>
              <a:gd name="connsiteY2" fmla="*/ 1950140 h 3104764"/>
              <a:gd name="connsiteX3" fmla="*/ 13233 w 2755379"/>
              <a:gd name="connsiteY3" fmla="*/ 662147 h 3104764"/>
              <a:gd name="connsiteX4" fmla="*/ 234715 w 2755379"/>
              <a:gd name="connsiteY4" fmla="*/ 575239 h 3104764"/>
              <a:gd name="connsiteX5" fmla="*/ 1436483 w 2755379"/>
              <a:gd name="connsiteY5" fmla="*/ 1601965 h 3104764"/>
              <a:gd name="connsiteX6" fmla="*/ 2302758 w 2755379"/>
              <a:gd name="connsiteY6" fmla="*/ 0 h 3104764"/>
              <a:gd name="connsiteX7" fmla="*/ 2683457 w 2755379"/>
              <a:gd name="connsiteY7" fmla="*/ 1170525 h 3104764"/>
              <a:gd name="connsiteX8" fmla="*/ 2755342 w 2755379"/>
              <a:gd name="connsiteY8" fmla="*/ 1836106 h 3104764"/>
              <a:gd name="connsiteX9" fmla="*/ 2426041 w 2755379"/>
              <a:gd name="connsiteY9" fmla="*/ 2694786 h 3104764"/>
              <a:gd name="connsiteX10" fmla="*/ 1723813 w 2755379"/>
              <a:gd name="connsiteY10" fmla="*/ 3048970 h 3104764"/>
              <a:gd name="connsiteX0" fmla="*/ 1733901 w 2765467"/>
              <a:gd name="connsiteY0" fmla="*/ 3048970 h 3104766"/>
              <a:gd name="connsiteX1" fmla="*/ 645706 w 2765467"/>
              <a:gd name="connsiteY1" fmla="*/ 2986647 h 3104766"/>
              <a:gd name="connsiteX2" fmla="*/ 208942 w 2765467"/>
              <a:gd name="connsiteY2" fmla="*/ 1950140 h 3104766"/>
              <a:gd name="connsiteX3" fmla="*/ 23321 w 2765467"/>
              <a:gd name="connsiteY3" fmla="*/ 662147 h 3104766"/>
              <a:gd name="connsiteX4" fmla="*/ 197107 w 2765467"/>
              <a:gd name="connsiteY4" fmla="*/ 568171 h 3104766"/>
              <a:gd name="connsiteX5" fmla="*/ 1446571 w 2765467"/>
              <a:gd name="connsiteY5" fmla="*/ 1601965 h 3104766"/>
              <a:gd name="connsiteX6" fmla="*/ 2312846 w 2765467"/>
              <a:gd name="connsiteY6" fmla="*/ 0 h 3104766"/>
              <a:gd name="connsiteX7" fmla="*/ 2693545 w 2765467"/>
              <a:gd name="connsiteY7" fmla="*/ 1170525 h 3104766"/>
              <a:gd name="connsiteX8" fmla="*/ 2765430 w 2765467"/>
              <a:gd name="connsiteY8" fmla="*/ 1836106 h 3104766"/>
              <a:gd name="connsiteX9" fmla="*/ 2436129 w 2765467"/>
              <a:gd name="connsiteY9" fmla="*/ 2694786 h 3104766"/>
              <a:gd name="connsiteX10" fmla="*/ 1733901 w 2765467"/>
              <a:gd name="connsiteY10" fmla="*/ 3048970 h 3104766"/>
              <a:gd name="connsiteX0" fmla="*/ 1724485 w 2756051"/>
              <a:gd name="connsiteY0" fmla="*/ 3048970 h 3104764"/>
              <a:gd name="connsiteX1" fmla="*/ 636290 w 2756051"/>
              <a:gd name="connsiteY1" fmla="*/ 2986647 h 3104764"/>
              <a:gd name="connsiteX2" fmla="*/ 199526 w 2756051"/>
              <a:gd name="connsiteY2" fmla="*/ 1950140 h 3104764"/>
              <a:gd name="connsiteX3" fmla="*/ 13905 w 2756051"/>
              <a:gd name="connsiteY3" fmla="*/ 662147 h 3104764"/>
              <a:gd name="connsiteX4" fmla="*/ 187691 w 2756051"/>
              <a:gd name="connsiteY4" fmla="*/ 568171 h 3104764"/>
              <a:gd name="connsiteX5" fmla="*/ 1437155 w 2756051"/>
              <a:gd name="connsiteY5" fmla="*/ 1601965 h 3104764"/>
              <a:gd name="connsiteX6" fmla="*/ 2303430 w 2756051"/>
              <a:gd name="connsiteY6" fmla="*/ 0 h 3104764"/>
              <a:gd name="connsiteX7" fmla="*/ 2684129 w 2756051"/>
              <a:gd name="connsiteY7" fmla="*/ 1170525 h 3104764"/>
              <a:gd name="connsiteX8" fmla="*/ 2756014 w 2756051"/>
              <a:gd name="connsiteY8" fmla="*/ 1836106 h 3104764"/>
              <a:gd name="connsiteX9" fmla="*/ 2426713 w 2756051"/>
              <a:gd name="connsiteY9" fmla="*/ 2694786 h 3104764"/>
              <a:gd name="connsiteX10" fmla="*/ 1724485 w 2756051"/>
              <a:gd name="connsiteY10" fmla="*/ 3048970 h 3104764"/>
              <a:gd name="connsiteX0" fmla="*/ 1724485 w 2756051"/>
              <a:gd name="connsiteY0" fmla="*/ 3048970 h 3104764"/>
              <a:gd name="connsiteX1" fmla="*/ 636290 w 2756051"/>
              <a:gd name="connsiteY1" fmla="*/ 2986647 h 3104764"/>
              <a:gd name="connsiteX2" fmla="*/ 199526 w 2756051"/>
              <a:gd name="connsiteY2" fmla="*/ 1950140 h 3104764"/>
              <a:gd name="connsiteX3" fmla="*/ 13905 w 2756051"/>
              <a:gd name="connsiteY3" fmla="*/ 662147 h 3104764"/>
              <a:gd name="connsiteX4" fmla="*/ 187691 w 2756051"/>
              <a:gd name="connsiteY4" fmla="*/ 568171 h 3104764"/>
              <a:gd name="connsiteX5" fmla="*/ 1466857 w 2756051"/>
              <a:gd name="connsiteY5" fmla="*/ 1895688 h 3104764"/>
              <a:gd name="connsiteX6" fmla="*/ 2303430 w 2756051"/>
              <a:gd name="connsiteY6" fmla="*/ 0 h 3104764"/>
              <a:gd name="connsiteX7" fmla="*/ 2684129 w 2756051"/>
              <a:gd name="connsiteY7" fmla="*/ 1170525 h 3104764"/>
              <a:gd name="connsiteX8" fmla="*/ 2756014 w 2756051"/>
              <a:gd name="connsiteY8" fmla="*/ 1836106 h 3104764"/>
              <a:gd name="connsiteX9" fmla="*/ 2426713 w 2756051"/>
              <a:gd name="connsiteY9" fmla="*/ 2694786 h 3104764"/>
              <a:gd name="connsiteX10" fmla="*/ 1724485 w 2756051"/>
              <a:gd name="connsiteY10" fmla="*/ 3048970 h 3104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756051" h="3104764">
                <a:moveTo>
                  <a:pt x="1724485" y="3048970"/>
                </a:moveTo>
                <a:cubicBezTo>
                  <a:pt x="1426081" y="3097614"/>
                  <a:pt x="890450" y="3169785"/>
                  <a:pt x="636290" y="2986647"/>
                </a:cubicBezTo>
                <a:cubicBezTo>
                  <a:pt x="382130" y="2803509"/>
                  <a:pt x="304348" y="2347624"/>
                  <a:pt x="199526" y="1950140"/>
                </a:cubicBezTo>
                <a:cubicBezTo>
                  <a:pt x="94704" y="1552656"/>
                  <a:pt x="46699" y="911723"/>
                  <a:pt x="13905" y="662147"/>
                </a:cubicBezTo>
                <a:cubicBezTo>
                  <a:pt x="-18889" y="412571"/>
                  <a:pt x="-5767" y="466901"/>
                  <a:pt x="187691" y="568171"/>
                </a:cubicBezTo>
                <a:cubicBezTo>
                  <a:pt x="426385" y="718543"/>
                  <a:pt x="966028" y="1274493"/>
                  <a:pt x="1466857" y="1895688"/>
                </a:cubicBezTo>
                <a:cubicBezTo>
                  <a:pt x="1695003" y="1589952"/>
                  <a:pt x="2238101" y="85449"/>
                  <a:pt x="2303430" y="0"/>
                </a:cubicBezTo>
                <a:cubicBezTo>
                  <a:pt x="2464274" y="367081"/>
                  <a:pt x="2638530" y="907149"/>
                  <a:pt x="2684129" y="1170525"/>
                </a:cubicBezTo>
                <a:lnTo>
                  <a:pt x="2756014" y="1836106"/>
                </a:lnTo>
                <a:cubicBezTo>
                  <a:pt x="2758138" y="2311745"/>
                  <a:pt x="2669555" y="2417589"/>
                  <a:pt x="2426713" y="2694786"/>
                </a:cubicBezTo>
                <a:cubicBezTo>
                  <a:pt x="2254164" y="2847789"/>
                  <a:pt x="2022889" y="3000327"/>
                  <a:pt x="1724485" y="3048970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65EA55DA-978E-CF15-1103-467BC1F478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78977">
            <a:off x="11204777" y="5887613"/>
            <a:ext cx="351312" cy="354664"/>
          </a:xfrm>
          <a:custGeom>
            <a:avLst/>
            <a:gdLst>
              <a:gd name="connsiteX0" fmla="*/ 2531073 w 4828010"/>
              <a:gd name="connsiteY0" fmla="*/ 0 h 4873559"/>
              <a:gd name="connsiteX1" fmla="*/ 3937963 w 4828010"/>
              <a:gd name="connsiteY1" fmla="*/ 437433 h 4873559"/>
              <a:gd name="connsiteX2" fmla="*/ 4806231 w 4828010"/>
              <a:gd name="connsiteY2" fmla="*/ 1773180 h 4873559"/>
              <a:gd name="connsiteX3" fmla="*/ 4448644 w 4828010"/>
              <a:gd name="connsiteY3" fmla="*/ 3933235 h 4873559"/>
              <a:gd name="connsiteX4" fmla="*/ 3192542 w 4828010"/>
              <a:gd name="connsiteY4" fmla="*/ 4716168 h 4873559"/>
              <a:gd name="connsiteX5" fmla="*/ 937448 w 4828010"/>
              <a:gd name="connsiteY5" fmla="*/ 4547691 h 4873559"/>
              <a:gd name="connsiteX6" fmla="*/ 12348 w 4828010"/>
              <a:gd name="connsiteY6" fmla="*/ 3026750 h 4873559"/>
              <a:gd name="connsiteX7" fmla="*/ 553508 w 4828010"/>
              <a:gd name="connsiteY7" fmla="*/ 740383 h 4873559"/>
              <a:gd name="connsiteX8" fmla="*/ 2531073 w 4828010"/>
              <a:gd name="connsiteY8" fmla="*/ 0 h 4873559"/>
              <a:gd name="connsiteX0" fmla="*/ 2531073 w 4828010"/>
              <a:gd name="connsiteY0" fmla="*/ 0 h 4853896"/>
              <a:gd name="connsiteX1" fmla="*/ 3937963 w 4828010"/>
              <a:gd name="connsiteY1" fmla="*/ 437433 h 4853896"/>
              <a:gd name="connsiteX2" fmla="*/ 4806231 w 4828010"/>
              <a:gd name="connsiteY2" fmla="*/ 1773180 h 4853896"/>
              <a:gd name="connsiteX3" fmla="*/ 4448644 w 4828010"/>
              <a:gd name="connsiteY3" fmla="*/ 3933235 h 4853896"/>
              <a:gd name="connsiteX4" fmla="*/ 3192542 w 4828010"/>
              <a:gd name="connsiteY4" fmla="*/ 4716168 h 4853896"/>
              <a:gd name="connsiteX5" fmla="*/ 1075671 w 4828010"/>
              <a:gd name="connsiteY5" fmla="*/ 4473263 h 4853896"/>
              <a:gd name="connsiteX6" fmla="*/ 12348 w 4828010"/>
              <a:gd name="connsiteY6" fmla="*/ 3026750 h 4853896"/>
              <a:gd name="connsiteX7" fmla="*/ 553508 w 4828010"/>
              <a:gd name="connsiteY7" fmla="*/ 740383 h 4853896"/>
              <a:gd name="connsiteX8" fmla="*/ 2531073 w 4828010"/>
              <a:gd name="connsiteY8" fmla="*/ 0 h 4853896"/>
              <a:gd name="connsiteX0" fmla="*/ 2531073 w 4828010"/>
              <a:gd name="connsiteY0" fmla="*/ 0 h 4852652"/>
              <a:gd name="connsiteX1" fmla="*/ 3937963 w 4828010"/>
              <a:gd name="connsiteY1" fmla="*/ 437433 h 4852652"/>
              <a:gd name="connsiteX2" fmla="*/ 4806231 w 4828010"/>
              <a:gd name="connsiteY2" fmla="*/ 1773180 h 4852652"/>
              <a:gd name="connsiteX3" fmla="*/ 4448644 w 4828010"/>
              <a:gd name="connsiteY3" fmla="*/ 3933235 h 4852652"/>
              <a:gd name="connsiteX4" fmla="*/ 3192542 w 4828010"/>
              <a:gd name="connsiteY4" fmla="*/ 4716168 h 4852652"/>
              <a:gd name="connsiteX5" fmla="*/ 1160732 w 4828010"/>
              <a:gd name="connsiteY5" fmla="*/ 4467947 h 4852652"/>
              <a:gd name="connsiteX6" fmla="*/ 12348 w 4828010"/>
              <a:gd name="connsiteY6" fmla="*/ 3026750 h 4852652"/>
              <a:gd name="connsiteX7" fmla="*/ 553508 w 4828010"/>
              <a:gd name="connsiteY7" fmla="*/ 740383 h 4852652"/>
              <a:gd name="connsiteX8" fmla="*/ 2531073 w 4828010"/>
              <a:gd name="connsiteY8" fmla="*/ 0 h 4852652"/>
              <a:gd name="connsiteX0" fmla="*/ 2531073 w 4828010"/>
              <a:gd name="connsiteY0" fmla="*/ 0 h 4852652"/>
              <a:gd name="connsiteX1" fmla="*/ 3937963 w 4828010"/>
              <a:gd name="connsiteY1" fmla="*/ 437433 h 4852652"/>
              <a:gd name="connsiteX2" fmla="*/ 4806231 w 4828010"/>
              <a:gd name="connsiteY2" fmla="*/ 1773180 h 4852652"/>
              <a:gd name="connsiteX3" fmla="*/ 4448644 w 4828010"/>
              <a:gd name="connsiteY3" fmla="*/ 3933235 h 4852652"/>
              <a:gd name="connsiteX4" fmla="*/ 3192542 w 4828010"/>
              <a:gd name="connsiteY4" fmla="*/ 4716168 h 4852652"/>
              <a:gd name="connsiteX5" fmla="*/ 1160732 w 4828010"/>
              <a:gd name="connsiteY5" fmla="*/ 4467947 h 4852652"/>
              <a:gd name="connsiteX6" fmla="*/ 12348 w 4828010"/>
              <a:gd name="connsiteY6" fmla="*/ 3026750 h 4852652"/>
              <a:gd name="connsiteX7" fmla="*/ 553508 w 4828010"/>
              <a:gd name="connsiteY7" fmla="*/ 740383 h 4852652"/>
              <a:gd name="connsiteX8" fmla="*/ 2531073 w 4828010"/>
              <a:gd name="connsiteY8" fmla="*/ 0 h 4852652"/>
              <a:gd name="connsiteX0" fmla="*/ 2460239 w 4757176"/>
              <a:gd name="connsiteY0" fmla="*/ 0 h 4850182"/>
              <a:gd name="connsiteX1" fmla="*/ 3867129 w 4757176"/>
              <a:gd name="connsiteY1" fmla="*/ 437433 h 4850182"/>
              <a:gd name="connsiteX2" fmla="*/ 4735397 w 4757176"/>
              <a:gd name="connsiteY2" fmla="*/ 1773180 h 4850182"/>
              <a:gd name="connsiteX3" fmla="*/ 4377810 w 4757176"/>
              <a:gd name="connsiteY3" fmla="*/ 3933235 h 4850182"/>
              <a:gd name="connsiteX4" fmla="*/ 3121708 w 4757176"/>
              <a:gd name="connsiteY4" fmla="*/ 4716168 h 4850182"/>
              <a:gd name="connsiteX5" fmla="*/ 1089898 w 4757176"/>
              <a:gd name="connsiteY5" fmla="*/ 4467947 h 4850182"/>
              <a:gd name="connsiteX6" fmla="*/ 15942 w 4757176"/>
              <a:gd name="connsiteY6" fmla="*/ 3101178 h 4850182"/>
              <a:gd name="connsiteX7" fmla="*/ 482674 w 4757176"/>
              <a:gd name="connsiteY7" fmla="*/ 740383 h 4850182"/>
              <a:gd name="connsiteX8" fmla="*/ 2460239 w 4757176"/>
              <a:gd name="connsiteY8" fmla="*/ 0 h 4850182"/>
              <a:gd name="connsiteX0" fmla="*/ 2460239 w 4757176"/>
              <a:gd name="connsiteY0" fmla="*/ 0 h 4850182"/>
              <a:gd name="connsiteX1" fmla="*/ 3867129 w 4757176"/>
              <a:gd name="connsiteY1" fmla="*/ 437433 h 4850182"/>
              <a:gd name="connsiteX2" fmla="*/ 4735397 w 4757176"/>
              <a:gd name="connsiteY2" fmla="*/ 1773180 h 4850182"/>
              <a:gd name="connsiteX3" fmla="*/ 4377810 w 4757176"/>
              <a:gd name="connsiteY3" fmla="*/ 3933235 h 4850182"/>
              <a:gd name="connsiteX4" fmla="*/ 3121708 w 4757176"/>
              <a:gd name="connsiteY4" fmla="*/ 4716168 h 4850182"/>
              <a:gd name="connsiteX5" fmla="*/ 1089898 w 4757176"/>
              <a:gd name="connsiteY5" fmla="*/ 4467947 h 4850182"/>
              <a:gd name="connsiteX6" fmla="*/ 15942 w 4757176"/>
              <a:gd name="connsiteY6" fmla="*/ 3101178 h 4850182"/>
              <a:gd name="connsiteX7" fmla="*/ 482674 w 4757176"/>
              <a:gd name="connsiteY7" fmla="*/ 740383 h 4850182"/>
              <a:gd name="connsiteX8" fmla="*/ 2460239 w 4757176"/>
              <a:gd name="connsiteY8" fmla="*/ 0 h 4850182"/>
              <a:gd name="connsiteX0" fmla="*/ 2484014 w 4780951"/>
              <a:gd name="connsiteY0" fmla="*/ 0 h 4850182"/>
              <a:gd name="connsiteX1" fmla="*/ 3890904 w 4780951"/>
              <a:gd name="connsiteY1" fmla="*/ 437433 h 4850182"/>
              <a:gd name="connsiteX2" fmla="*/ 4759172 w 4780951"/>
              <a:gd name="connsiteY2" fmla="*/ 1773180 h 4850182"/>
              <a:gd name="connsiteX3" fmla="*/ 4401585 w 4780951"/>
              <a:gd name="connsiteY3" fmla="*/ 3933235 h 4850182"/>
              <a:gd name="connsiteX4" fmla="*/ 3145483 w 4780951"/>
              <a:gd name="connsiteY4" fmla="*/ 4716168 h 4850182"/>
              <a:gd name="connsiteX5" fmla="*/ 1113673 w 4780951"/>
              <a:gd name="connsiteY5" fmla="*/ 4467947 h 4850182"/>
              <a:gd name="connsiteX6" fmla="*/ 39717 w 4780951"/>
              <a:gd name="connsiteY6" fmla="*/ 3101178 h 4850182"/>
              <a:gd name="connsiteX7" fmla="*/ 506449 w 4780951"/>
              <a:gd name="connsiteY7" fmla="*/ 740383 h 4850182"/>
              <a:gd name="connsiteX8" fmla="*/ 2484014 w 4780951"/>
              <a:gd name="connsiteY8" fmla="*/ 0 h 4850182"/>
              <a:gd name="connsiteX0" fmla="*/ 2484014 w 4780127"/>
              <a:gd name="connsiteY0" fmla="*/ 0 h 4850182"/>
              <a:gd name="connsiteX1" fmla="*/ 3890904 w 4780127"/>
              <a:gd name="connsiteY1" fmla="*/ 437433 h 4850182"/>
              <a:gd name="connsiteX2" fmla="*/ 4759172 w 4780127"/>
              <a:gd name="connsiteY2" fmla="*/ 1773180 h 4850182"/>
              <a:gd name="connsiteX3" fmla="*/ 4390953 w 4780127"/>
              <a:gd name="connsiteY3" fmla="*/ 3805644 h 4850182"/>
              <a:gd name="connsiteX4" fmla="*/ 3145483 w 4780127"/>
              <a:gd name="connsiteY4" fmla="*/ 4716168 h 4850182"/>
              <a:gd name="connsiteX5" fmla="*/ 1113673 w 4780127"/>
              <a:gd name="connsiteY5" fmla="*/ 4467947 h 4850182"/>
              <a:gd name="connsiteX6" fmla="*/ 39717 w 4780127"/>
              <a:gd name="connsiteY6" fmla="*/ 3101178 h 4850182"/>
              <a:gd name="connsiteX7" fmla="*/ 506449 w 4780127"/>
              <a:gd name="connsiteY7" fmla="*/ 740383 h 4850182"/>
              <a:gd name="connsiteX8" fmla="*/ 2484014 w 4780127"/>
              <a:gd name="connsiteY8" fmla="*/ 0 h 4850182"/>
              <a:gd name="connsiteX0" fmla="*/ 2484014 w 4778010"/>
              <a:gd name="connsiteY0" fmla="*/ 0 h 4846926"/>
              <a:gd name="connsiteX1" fmla="*/ 3890904 w 4778010"/>
              <a:gd name="connsiteY1" fmla="*/ 437433 h 4846926"/>
              <a:gd name="connsiteX2" fmla="*/ 4759172 w 4778010"/>
              <a:gd name="connsiteY2" fmla="*/ 1773180 h 4846926"/>
              <a:gd name="connsiteX3" fmla="*/ 4390953 w 4778010"/>
              <a:gd name="connsiteY3" fmla="*/ 3805644 h 4846926"/>
              <a:gd name="connsiteX4" fmla="*/ 3343914 w 4778010"/>
              <a:gd name="connsiteY4" fmla="*/ 4712128 h 4846926"/>
              <a:gd name="connsiteX5" fmla="*/ 1113673 w 4778010"/>
              <a:gd name="connsiteY5" fmla="*/ 4467947 h 4846926"/>
              <a:gd name="connsiteX6" fmla="*/ 39717 w 4778010"/>
              <a:gd name="connsiteY6" fmla="*/ 3101178 h 4846926"/>
              <a:gd name="connsiteX7" fmla="*/ 506449 w 4778010"/>
              <a:gd name="connsiteY7" fmla="*/ 740383 h 4846926"/>
              <a:gd name="connsiteX8" fmla="*/ 2484014 w 4778010"/>
              <a:gd name="connsiteY8" fmla="*/ 0 h 4846926"/>
              <a:gd name="connsiteX0" fmla="*/ 2484014 w 4782503"/>
              <a:gd name="connsiteY0" fmla="*/ 0 h 4846926"/>
              <a:gd name="connsiteX1" fmla="*/ 3890904 w 4782503"/>
              <a:gd name="connsiteY1" fmla="*/ 437433 h 4846926"/>
              <a:gd name="connsiteX2" fmla="*/ 4759172 w 4782503"/>
              <a:gd name="connsiteY2" fmla="*/ 1773180 h 4846926"/>
              <a:gd name="connsiteX3" fmla="*/ 4450482 w 4782503"/>
              <a:gd name="connsiteY3" fmla="*/ 3688481 h 4846926"/>
              <a:gd name="connsiteX4" fmla="*/ 3343914 w 4782503"/>
              <a:gd name="connsiteY4" fmla="*/ 4712128 h 4846926"/>
              <a:gd name="connsiteX5" fmla="*/ 1113673 w 4782503"/>
              <a:gd name="connsiteY5" fmla="*/ 4467947 h 4846926"/>
              <a:gd name="connsiteX6" fmla="*/ 39717 w 4782503"/>
              <a:gd name="connsiteY6" fmla="*/ 3101178 h 4846926"/>
              <a:gd name="connsiteX7" fmla="*/ 506449 w 4782503"/>
              <a:gd name="connsiteY7" fmla="*/ 740383 h 4846926"/>
              <a:gd name="connsiteX8" fmla="*/ 2484014 w 4782503"/>
              <a:gd name="connsiteY8" fmla="*/ 0 h 4846926"/>
              <a:gd name="connsiteX0" fmla="*/ 2484014 w 4784889"/>
              <a:gd name="connsiteY0" fmla="*/ 0 h 4846926"/>
              <a:gd name="connsiteX1" fmla="*/ 3890904 w 4784889"/>
              <a:gd name="connsiteY1" fmla="*/ 437433 h 4846926"/>
              <a:gd name="connsiteX2" fmla="*/ 4759172 w 4784889"/>
              <a:gd name="connsiteY2" fmla="*/ 1773180 h 4846926"/>
              <a:gd name="connsiteX3" fmla="*/ 4474294 w 4784889"/>
              <a:gd name="connsiteY3" fmla="*/ 3676361 h 4846926"/>
              <a:gd name="connsiteX4" fmla="*/ 3343914 w 4784889"/>
              <a:gd name="connsiteY4" fmla="*/ 4712128 h 4846926"/>
              <a:gd name="connsiteX5" fmla="*/ 1113673 w 4784889"/>
              <a:gd name="connsiteY5" fmla="*/ 4467947 h 4846926"/>
              <a:gd name="connsiteX6" fmla="*/ 39717 w 4784889"/>
              <a:gd name="connsiteY6" fmla="*/ 3101178 h 4846926"/>
              <a:gd name="connsiteX7" fmla="*/ 506449 w 4784889"/>
              <a:gd name="connsiteY7" fmla="*/ 740383 h 4846926"/>
              <a:gd name="connsiteX8" fmla="*/ 2484014 w 4784889"/>
              <a:gd name="connsiteY8" fmla="*/ 0 h 4846926"/>
              <a:gd name="connsiteX0" fmla="*/ 2484014 w 4784889"/>
              <a:gd name="connsiteY0" fmla="*/ 0 h 4860980"/>
              <a:gd name="connsiteX1" fmla="*/ 3890904 w 4784889"/>
              <a:gd name="connsiteY1" fmla="*/ 437433 h 4860980"/>
              <a:gd name="connsiteX2" fmla="*/ 4759172 w 4784889"/>
              <a:gd name="connsiteY2" fmla="*/ 1773180 h 4860980"/>
              <a:gd name="connsiteX3" fmla="*/ 4474294 w 4784889"/>
              <a:gd name="connsiteY3" fmla="*/ 3676361 h 4860980"/>
              <a:gd name="connsiteX4" fmla="*/ 3343914 w 4784889"/>
              <a:gd name="connsiteY4" fmla="*/ 4712128 h 4860980"/>
              <a:gd name="connsiteX5" fmla="*/ 1097799 w 4784889"/>
              <a:gd name="connsiteY5" fmla="*/ 4524510 h 4860980"/>
              <a:gd name="connsiteX6" fmla="*/ 39717 w 4784889"/>
              <a:gd name="connsiteY6" fmla="*/ 3101178 h 4860980"/>
              <a:gd name="connsiteX7" fmla="*/ 506449 w 4784889"/>
              <a:gd name="connsiteY7" fmla="*/ 740383 h 4860980"/>
              <a:gd name="connsiteX8" fmla="*/ 2484014 w 4784889"/>
              <a:gd name="connsiteY8" fmla="*/ 0 h 4860980"/>
              <a:gd name="connsiteX0" fmla="*/ 2484014 w 4783308"/>
              <a:gd name="connsiteY0" fmla="*/ 0 h 4860981"/>
              <a:gd name="connsiteX1" fmla="*/ 3890904 w 4783308"/>
              <a:gd name="connsiteY1" fmla="*/ 437433 h 4860981"/>
              <a:gd name="connsiteX2" fmla="*/ 4759172 w 4783308"/>
              <a:gd name="connsiteY2" fmla="*/ 1773180 h 4860981"/>
              <a:gd name="connsiteX3" fmla="*/ 4474294 w 4783308"/>
              <a:gd name="connsiteY3" fmla="*/ 3676361 h 4860981"/>
              <a:gd name="connsiteX4" fmla="*/ 3443129 w 4783308"/>
              <a:gd name="connsiteY4" fmla="*/ 4712129 h 4860981"/>
              <a:gd name="connsiteX5" fmla="*/ 1097799 w 4783308"/>
              <a:gd name="connsiteY5" fmla="*/ 4524510 h 4860981"/>
              <a:gd name="connsiteX6" fmla="*/ 39717 w 4783308"/>
              <a:gd name="connsiteY6" fmla="*/ 3101178 h 4860981"/>
              <a:gd name="connsiteX7" fmla="*/ 506449 w 4783308"/>
              <a:gd name="connsiteY7" fmla="*/ 740383 h 4860981"/>
              <a:gd name="connsiteX8" fmla="*/ 2484014 w 4783308"/>
              <a:gd name="connsiteY8" fmla="*/ 0 h 4860981"/>
              <a:gd name="connsiteX0" fmla="*/ 2484014 w 4783308"/>
              <a:gd name="connsiteY0" fmla="*/ 0 h 4821502"/>
              <a:gd name="connsiteX1" fmla="*/ 3890904 w 4783308"/>
              <a:gd name="connsiteY1" fmla="*/ 437433 h 4821502"/>
              <a:gd name="connsiteX2" fmla="*/ 4759172 w 4783308"/>
              <a:gd name="connsiteY2" fmla="*/ 1773180 h 4821502"/>
              <a:gd name="connsiteX3" fmla="*/ 4474294 w 4783308"/>
              <a:gd name="connsiteY3" fmla="*/ 3676361 h 4821502"/>
              <a:gd name="connsiteX4" fmla="*/ 3443129 w 4783308"/>
              <a:gd name="connsiteY4" fmla="*/ 4712129 h 4821502"/>
              <a:gd name="connsiteX5" fmla="*/ 1097799 w 4783308"/>
              <a:gd name="connsiteY5" fmla="*/ 4524510 h 4821502"/>
              <a:gd name="connsiteX6" fmla="*/ 39717 w 4783308"/>
              <a:gd name="connsiteY6" fmla="*/ 3101178 h 4821502"/>
              <a:gd name="connsiteX7" fmla="*/ 506449 w 4783308"/>
              <a:gd name="connsiteY7" fmla="*/ 740383 h 4821502"/>
              <a:gd name="connsiteX8" fmla="*/ 2484014 w 4783308"/>
              <a:gd name="connsiteY8" fmla="*/ 0 h 4821502"/>
              <a:gd name="connsiteX0" fmla="*/ 2484014 w 4783308"/>
              <a:gd name="connsiteY0" fmla="*/ 0 h 4821502"/>
              <a:gd name="connsiteX1" fmla="*/ 3890904 w 4783308"/>
              <a:gd name="connsiteY1" fmla="*/ 437433 h 4821502"/>
              <a:gd name="connsiteX2" fmla="*/ 4759172 w 4783308"/>
              <a:gd name="connsiteY2" fmla="*/ 1773180 h 4821502"/>
              <a:gd name="connsiteX3" fmla="*/ 4474294 w 4783308"/>
              <a:gd name="connsiteY3" fmla="*/ 3676361 h 4821502"/>
              <a:gd name="connsiteX4" fmla="*/ 3443129 w 4783308"/>
              <a:gd name="connsiteY4" fmla="*/ 4712129 h 4821502"/>
              <a:gd name="connsiteX5" fmla="*/ 1097799 w 4783308"/>
              <a:gd name="connsiteY5" fmla="*/ 4524510 h 4821502"/>
              <a:gd name="connsiteX6" fmla="*/ 39717 w 4783308"/>
              <a:gd name="connsiteY6" fmla="*/ 3101178 h 4821502"/>
              <a:gd name="connsiteX7" fmla="*/ 506449 w 4783308"/>
              <a:gd name="connsiteY7" fmla="*/ 740383 h 4821502"/>
              <a:gd name="connsiteX8" fmla="*/ 2484014 w 4783308"/>
              <a:gd name="connsiteY8" fmla="*/ 0 h 4821502"/>
              <a:gd name="connsiteX0" fmla="*/ 2532073 w 4784141"/>
              <a:gd name="connsiteY0" fmla="*/ 0 h 4773425"/>
              <a:gd name="connsiteX1" fmla="*/ 3891737 w 4784141"/>
              <a:gd name="connsiteY1" fmla="*/ 389356 h 4773425"/>
              <a:gd name="connsiteX2" fmla="*/ 4760005 w 4784141"/>
              <a:gd name="connsiteY2" fmla="*/ 1725103 h 4773425"/>
              <a:gd name="connsiteX3" fmla="*/ 4475127 w 4784141"/>
              <a:gd name="connsiteY3" fmla="*/ 3628284 h 4773425"/>
              <a:gd name="connsiteX4" fmla="*/ 3443962 w 4784141"/>
              <a:gd name="connsiteY4" fmla="*/ 4664052 h 4773425"/>
              <a:gd name="connsiteX5" fmla="*/ 1098632 w 4784141"/>
              <a:gd name="connsiteY5" fmla="*/ 4476433 h 4773425"/>
              <a:gd name="connsiteX6" fmla="*/ 40550 w 4784141"/>
              <a:gd name="connsiteY6" fmla="*/ 3053101 h 4773425"/>
              <a:gd name="connsiteX7" fmla="*/ 507282 w 4784141"/>
              <a:gd name="connsiteY7" fmla="*/ 692306 h 4773425"/>
              <a:gd name="connsiteX8" fmla="*/ 2532073 w 4784141"/>
              <a:gd name="connsiteY8" fmla="*/ 0 h 4773425"/>
              <a:gd name="connsiteX0" fmla="*/ 2532073 w 4784141"/>
              <a:gd name="connsiteY0" fmla="*/ 491 h 4773916"/>
              <a:gd name="connsiteX1" fmla="*/ 3891737 w 4784141"/>
              <a:gd name="connsiteY1" fmla="*/ 389847 h 4773916"/>
              <a:gd name="connsiteX2" fmla="*/ 4760005 w 4784141"/>
              <a:gd name="connsiteY2" fmla="*/ 1725594 h 4773916"/>
              <a:gd name="connsiteX3" fmla="*/ 4475127 w 4784141"/>
              <a:gd name="connsiteY3" fmla="*/ 3628775 h 4773916"/>
              <a:gd name="connsiteX4" fmla="*/ 3443962 w 4784141"/>
              <a:gd name="connsiteY4" fmla="*/ 4664543 h 4773916"/>
              <a:gd name="connsiteX5" fmla="*/ 1098632 w 4784141"/>
              <a:gd name="connsiteY5" fmla="*/ 4476924 h 4773916"/>
              <a:gd name="connsiteX6" fmla="*/ 40550 w 4784141"/>
              <a:gd name="connsiteY6" fmla="*/ 3053592 h 4773916"/>
              <a:gd name="connsiteX7" fmla="*/ 507282 w 4784141"/>
              <a:gd name="connsiteY7" fmla="*/ 692797 h 4773916"/>
              <a:gd name="connsiteX8" fmla="*/ 2532073 w 4784141"/>
              <a:gd name="connsiteY8" fmla="*/ 491 h 4773916"/>
              <a:gd name="connsiteX0" fmla="*/ 2532073 w 4784141"/>
              <a:gd name="connsiteY0" fmla="*/ 491 h 4773916"/>
              <a:gd name="connsiteX1" fmla="*/ 3891737 w 4784141"/>
              <a:gd name="connsiteY1" fmla="*/ 389847 h 4773916"/>
              <a:gd name="connsiteX2" fmla="*/ 4760005 w 4784141"/>
              <a:gd name="connsiteY2" fmla="*/ 1725594 h 4773916"/>
              <a:gd name="connsiteX3" fmla="*/ 4475127 w 4784141"/>
              <a:gd name="connsiteY3" fmla="*/ 3628775 h 4773916"/>
              <a:gd name="connsiteX4" fmla="*/ 3443962 w 4784141"/>
              <a:gd name="connsiteY4" fmla="*/ 4664543 h 4773916"/>
              <a:gd name="connsiteX5" fmla="*/ 1098632 w 4784141"/>
              <a:gd name="connsiteY5" fmla="*/ 4476924 h 4773916"/>
              <a:gd name="connsiteX6" fmla="*/ 40550 w 4784141"/>
              <a:gd name="connsiteY6" fmla="*/ 3053592 h 4773916"/>
              <a:gd name="connsiteX7" fmla="*/ 507282 w 4784141"/>
              <a:gd name="connsiteY7" fmla="*/ 692797 h 4773916"/>
              <a:gd name="connsiteX8" fmla="*/ 2532073 w 4784141"/>
              <a:gd name="connsiteY8" fmla="*/ 491 h 4773916"/>
              <a:gd name="connsiteX0" fmla="*/ 2558783 w 4784614"/>
              <a:gd name="connsiteY0" fmla="*/ 525 h 4757924"/>
              <a:gd name="connsiteX1" fmla="*/ 3892210 w 4784614"/>
              <a:gd name="connsiteY1" fmla="*/ 373855 h 4757924"/>
              <a:gd name="connsiteX2" fmla="*/ 4760478 w 4784614"/>
              <a:gd name="connsiteY2" fmla="*/ 1709602 h 4757924"/>
              <a:gd name="connsiteX3" fmla="*/ 4475600 w 4784614"/>
              <a:gd name="connsiteY3" fmla="*/ 3612783 h 4757924"/>
              <a:gd name="connsiteX4" fmla="*/ 3444435 w 4784614"/>
              <a:gd name="connsiteY4" fmla="*/ 4648551 h 4757924"/>
              <a:gd name="connsiteX5" fmla="*/ 1099105 w 4784614"/>
              <a:gd name="connsiteY5" fmla="*/ 4460932 h 4757924"/>
              <a:gd name="connsiteX6" fmla="*/ 41023 w 4784614"/>
              <a:gd name="connsiteY6" fmla="*/ 3037600 h 4757924"/>
              <a:gd name="connsiteX7" fmla="*/ 507755 w 4784614"/>
              <a:gd name="connsiteY7" fmla="*/ 676805 h 4757924"/>
              <a:gd name="connsiteX8" fmla="*/ 2558783 w 4784614"/>
              <a:gd name="connsiteY8" fmla="*/ 525 h 4757924"/>
              <a:gd name="connsiteX0" fmla="*/ 2558783 w 4784614"/>
              <a:gd name="connsiteY0" fmla="*/ 408 h 4757807"/>
              <a:gd name="connsiteX1" fmla="*/ 3907953 w 4784614"/>
              <a:gd name="connsiteY1" fmla="*/ 443183 h 4757807"/>
              <a:gd name="connsiteX2" fmla="*/ 4760478 w 4784614"/>
              <a:gd name="connsiteY2" fmla="*/ 1709485 h 4757807"/>
              <a:gd name="connsiteX3" fmla="*/ 4475600 w 4784614"/>
              <a:gd name="connsiteY3" fmla="*/ 3612666 h 4757807"/>
              <a:gd name="connsiteX4" fmla="*/ 3444435 w 4784614"/>
              <a:gd name="connsiteY4" fmla="*/ 4648434 h 4757807"/>
              <a:gd name="connsiteX5" fmla="*/ 1099105 w 4784614"/>
              <a:gd name="connsiteY5" fmla="*/ 4460815 h 4757807"/>
              <a:gd name="connsiteX6" fmla="*/ 41023 w 4784614"/>
              <a:gd name="connsiteY6" fmla="*/ 3037483 h 4757807"/>
              <a:gd name="connsiteX7" fmla="*/ 507755 w 4784614"/>
              <a:gd name="connsiteY7" fmla="*/ 676688 h 4757807"/>
              <a:gd name="connsiteX8" fmla="*/ 2558783 w 4784614"/>
              <a:gd name="connsiteY8" fmla="*/ 408 h 4757807"/>
              <a:gd name="connsiteX0" fmla="*/ 2675744 w 4786788"/>
              <a:gd name="connsiteY0" fmla="*/ 250 h 4954478"/>
              <a:gd name="connsiteX1" fmla="*/ 3910127 w 4786788"/>
              <a:gd name="connsiteY1" fmla="*/ 639854 h 4954478"/>
              <a:gd name="connsiteX2" fmla="*/ 4762652 w 4786788"/>
              <a:gd name="connsiteY2" fmla="*/ 1906156 h 4954478"/>
              <a:gd name="connsiteX3" fmla="*/ 4477774 w 4786788"/>
              <a:gd name="connsiteY3" fmla="*/ 3809337 h 4954478"/>
              <a:gd name="connsiteX4" fmla="*/ 3446609 w 4786788"/>
              <a:gd name="connsiteY4" fmla="*/ 4845105 h 4954478"/>
              <a:gd name="connsiteX5" fmla="*/ 1101279 w 4786788"/>
              <a:gd name="connsiteY5" fmla="*/ 4657486 h 4954478"/>
              <a:gd name="connsiteX6" fmla="*/ 43197 w 4786788"/>
              <a:gd name="connsiteY6" fmla="*/ 3234154 h 4954478"/>
              <a:gd name="connsiteX7" fmla="*/ 509929 w 4786788"/>
              <a:gd name="connsiteY7" fmla="*/ 873359 h 4954478"/>
              <a:gd name="connsiteX8" fmla="*/ 2675744 w 4786788"/>
              <a:gd name="connsiteY8" fmla="*/ 250 h 4954478"/>
              <a:gd name="connsiteX0" fmla="*/ 2675744 w 4786788"/>
              <a:gd name="connsiteY0" fmla="*/ 250 h 4954478"/>
              <a:gd name="connsiteX1" fmla="*/ 3910127 w 4786788"/>
              <a:gd name="connsiteY1" fmla="*/ 639854 h 4954478"/>
              <a:gd name="connsiteX2" fmla="*/ 4762652 w 4786788"/>
              <a:gd name="connsiteY2" fmla="*/ 1906156 h 4954478"/>
              <a:gd name="connsiteX3" fmla="*/ 4477774 w 4786788"/>
              <a:gd name="connsiteY3" fmla="*/ 3809337 h 4954478"/>
              <a:gd name="connsiteX4" fmla="*/ 3446609 w 4786788"/>
              <a:gd name="connsiteY4" fmla="*/ 4845105 h 4954478"/>
              <a:gd name="connsiteX5" fmla="*/ 1101279 w 4786788"/>
              <a:gd name="connsiteY5" fmla="*/ 4657486 h 4954478"/>
              <a:gd name="connsiteX6" fmla="*/ 43197 w 4786788"/>
              <a:gd name="connsiteY6" fmla="*/ 3234154 h 4954478"/>
              <a:gd name="connsiteX7" fmla="*/ 509929 w 4786788"/>
              <a:gd name="connsiteY7" fmla="*/ 873359 h 4954478"/>
              <a:gd name="connsiteX8" fmla="*/ 2675744 w 4786788"/>
              <a:gd name="connsiteY8" fmla="*/ 250 h 4954478"/>
              <a:gd name="connsiteX0" fmla="*/ 2675744 w 4786788"/>
              <a:gd name="connsiteY0" fmla="*/ 290 h 4954518"/>
              <a:gd name="connsiteX1" fmla="*/ 3910127 w 4786788"/>
              <a:gd name="connsiteY1" fmla="*/ 639894 h 4954518"/>
              <a:gd name="connsiteX2" fmla="*/ 4762652 w 4786788"/>
              <a:gd name="connsiteY2" fmla="*/ 1906196 h 4954518"/>
              <a:gd name="connsiteX3" fmla="*/ 4477774 w 4786788"/>
              <a:gd name="connsiteY3" fmla="*/ 3809377 h 4954518"/>
              <a:gd name="connsiteX4" fmla="*/ 3446609 w 4786788"/>
              <a:gd name="connsiteY4" fmla="*/ 4845145 h 4954518"/>
              <a:gd name="connsiteX5" fmla="*/ 1101279 w 4786788"/>
              <a:gd name="connsiteY5" fmla="*/ 4657526 h 4954518"/>
              <a:gd name="connsiteX6" fmla="*/ 43197 w 4786788"/>
              <a:gd name="connsiteY6" fmla="*/ 3234194 h 4954518"/>
              <a:gd name="connsiteX7" fmla="*/ 509929 w 4786788"/>
              <a:gd name="connsiteY7" fmla="*/ 873399 h 4954518"/>
              <a:gd name="connsiteX8" fmla="*/ 2675744 w 4786788"/>
              <a:gd name="connsiteY8" fmla="*/ 290 h 4954518"/>
              <a:gd name="connsiteX0" fmla="*/ 2675744 w 4786788"/>
              <a:gd name="connsiteY0" fmla="*/ 326 h 4954554"/>
              <a:gd name="connsiteX1" fmla="*/ 3990884 w 4786788"/>
              <a:gd name="connsiteY1" fmla="*/ 591130 h 4954554"/>
              <a:gd name="connsiteX2" fmla="*/ 4762652 w 4786788"/>
              <a:gd name="connsiteY2" fmla="*/ 1906232 h 4954554"/>
              <a:gd name="connsiteX3" fmla="*/ 4477774 w 4786788"/>
              <a:gd name="connsiteY3" fmla="*/ 3809413 h 4954554"/>
              <a:gd name="connsiteX4" fmla="*/ 3446609 w 4786788"/>
              <a:gd name="connsiteY4" fmla="*/ 4845181 h 4954554"/>
              <a:gd name="connsiteX5" fmla="*/ 1101279 w 4786788"/>
              <a:gd name="connsiteY5" fmla="*/ 4657562 h 4954554"/>
              <a:gd name="connsiteX6" fmla="*/ 43197 w 4786788"/>
              <a:gd name="connsiteY6" fmla="*/ 3234230 h 4954554"/>
              <a:gd name="connsiteX7" fmla="*/ 509929 w 4786788"/>
              <a:gd name="connsiteY7" fmla="*/ 873435 h 4954554"/>
              <a:gd name="connsiteX8" fmla="*/ 2675744 w 4786788"/>
              <a:gd name="connsiteY8" fmla="*/ 326 h 4954554"/>
              <a:gd name="connsiteX0" fmla="*/ 2662196 w 4773240"/>
              <a:gd name="connsiteY0" fmla="*/ 326 h 4954554"/>
              <a:gd name="connsiteX1" fmla="*/ 3977336 w 4773240"/>
              <a:gd name="connsiteY1" fmla="*/ 591130 h 4954554"/>
              <a:gd name="connsiteX2" fmla="*/ 4749104 w 4773240"/>
              <a:gd name="connsiteY2" fmla="*/ 1906232 h 4954554"/>
              <a:gd name="connsiteX3" fmla="*/ 4464226 w 4773240"/>
              <a:gd name="connsiteY3" fmla="*/ 3809413 h 4954554"/>
              <a:gd name="connsiteX4" fmla="*/ 3433061 w 4773240"/>
              <a:gd name="connsiteY4" fmla="*/ 4845181 h 4954554"/>
              <a:gd name="connsiteX5" fmla="*/ 1087731 w 4773240"/>
              <a:gd name="connsiteY5" fmla="*/ 4657562 h 4954554"/>
              <a:gd name="connsiteX6" fmla="*/ 29649 w 4773240"/>
              <a:gd name="connsiteY6" fmla="*/ 3234230 h 4954554"/>
              <a:gd name="connsiteX7" fmla="*/ 640977 w 4773240"/>
              <a:gd name="connsiteY7" fmla="*/ 730117 h 4954554"/>
              <a:gd name="connsiteX8" fmla="*/ 2662196 w 4773240"/>
              <a:gd name="connsiteY8" fmla="*/ 326 h 4954554"/>
              <a:gd name="connsiteX0" fmla="*/ 2664762 w 4775806"/>
              <a:gd name="connsiteY0" fmla="*/ 326 h 4954554"/>
              <a:gd name="connsiteX1" fmla="*/ 3979902 w 4775806"/>
              <a:gd name="connsiteY1" fmla="*/ 591130 h 4954554"/>
              <a:gd name="connsiteX2" fmla="*/ 4751670 w 4775806"/>
              <a:gd name="connsiteY2" fmla="*/ 1906232 h 4954554"/>
              <a:gd name="connsiteX3" fmla="*/ 4466792 w 4775806"/>
              <a:gd name="connsiteY3" fmla="*/ 3809413 h 4954554"/>
              <a:gd name="connsiteX4" fmla="*/ 3435627 w 4775806"/>
              <a:gd name="connsiteY4" fmla="*/ 4845181 h 4954554"/>
              <a:gd name="connsiteX5" fmla="*/ 1090297 w 4775806"/>
              <a:gd name="connsiteY5" fmla="*/ 4657562 h 4954554"/>
              <a:gd name="connsiteX6" fmla="*/ 32215 w 4775806"/>
              <a:gd name="connsiteY6" fmla="*/ 3234230 h 4954554"/>
              <a:gd name="connsiteX7" fmla="*/ 607899 w 4775806"/>
              <a:gd name="connsiteY7" fmla="*/ 806182 h 4954554"/>
              <a:gd name="connsiteX8" fmla="*/ 2664762 w 4775806"/>
              <a:gd name="connsiteY8" fmla="*/ 326 h 4954554"/>
              <a:gd name="connsiteX0" fmla="*/ 2673549 w 4784593"/>
              <a:gd name="connsiteY0" fmla="*/ 326 h 4954554"/>
              <a:gd name="connsiteX1" fmla="*/ 3988689 w 4784593"/>
              <a:gd name="connsiteY1" fmla="*/ 591130 h 4954554"/>
              <a:gd name="connsiteX2" fmla="*/ 4760457 w 4784593"/>
              <a:gd name="connsiteY2" fmla="*/ 1906232 h 4954554"/>
              <a:gd name="connsiteX3" fmla="*/ 4475579 w 4784593"/>
              <a:gd name="connsiteY3" fmla="*/ 3809413 h 4954554"/>
              <a:gd name="connsiteX4" fmla="*/ 3444414 w 4784593"/>
              <a:gd name="connsiteY4" fmla="*/ 4845181 h 4954554"/>
              <a:gd name="connsiteX5" fmla="*/ 1099084 w 4784593"/>
              <a:gd name="connsiteY5" fmla="*/ 4657562 h 4954554"/>
              <a:gd name="connsiteX6" fmla="*/ 41002 w 4784593"/>
              <a:gd name="connsiteY6" fmla="*/ 3234230 h 4954554"/>
              <a:gd name="connsiteX7" fmla="*/ 616686 w 4784593"/>
              <a:gd name="connsiteY7" fmla="*/ 806182 h 4954554"/>
              <a:gd name="connsiteX8" fmla="*/ 2673549 w 4784593"/>
              <a:gd name="connsiteY8" fmla="*/ 326 h 4954554"/>
              <a:gd name="connsiteX0" fmla="*/ 2649000 w 4760044"/>
              <a:gd name="connsiteY0" fmla="*/ 326 h 4964273"/>
              <a:gd name="connsiteX1" fmla="*/ 3964140 w 4760044"/>
              <a:gd name="connsiteY1" fmla="*/ 591130 h 4964273"/>
              <a:gd name="connsiteX2" fmla="*/ 4735908 w 4760044"/>
              <a:gd name="connsiteY2" fmla="*/ 1906232 h 4964273"/>
              <a:gd name="connsiteX3" fmla="*/ 4451030 w 4760044"/>
              <a:gd name="connsiteY3" fmla="*/ 3809413 h 4964273"/>
              <a:gd name="connsiteX4" fmla="*/ 3419865 w 4760044"/>
              <a:gd name="connsiteY4" fmla="*/ 4845181 h 4964273"/>
              <a:gd name="connsiteX5" fmla="*/ 1074535 w 4760044"/>
              <a:gd name="connsiteY5" fmla="*/ 4657562 h 4964273"/>
              <a:gd name="connsiteX6" fmla="*/ 33359 w 4760044"/>
              <a:gd name="connsiteY6" fmla="*/ 2995991 h 4964273"/>
              <a:gd name="connsiteX7" fmla="*/ 592137 w 4760044"/>
              <a:gd name="connsiteY7" fmla="*/ 806182 h 4964273"/>
              <a:gd name="connsiteX8" fmla="*/ 2649000 w 4760044"/>
              <a:gd name="connsiteY8" fmla="*/ 326 h 4964273"/>
              <a:gd name="connsiteX0" fmla="*/ 2649000 w 4760044"/>
              <a:gd name="connsiteY0" fmla="*/ 300 h 4964247"/>
              <a:gd name="connsiteX1" fmla="*/ 3813909 w 4760044"/>
              <a:gd name="connsiteY1" fmla="*/ 619239 h 4964247"/>
              <a:gd name="connsiteX2" fmla="*/ 4735908 w 4760044"/>
              <a:gd name="connsiteY2" fmla="*/ 1906206 h 4964247"/>
              <a:gd name="connsiteX3" fmla="*/ 4451030 w 4760044"/>
              <a:gd name="connsiteY3" fmla="*/ 3809387 h 4964247"/>
              <a:gd name="connsiteX4" fmla="*/ 3419865 w 4760044"/>
              <a:gd name="connsiteY4" fmla="*/ 4845155 h 4964247"/>
              <a:gd name="connsiteX5" fmla="*/ 1074535 w 4760044"/>
              <a:gd name="connsiteY5" fmla="*/ 4657536 h 4964247"/>
              <a:gd name="connsiteX6" fmla="*/ 33359 w 4760044"/>
              <a:gd name="connsiteY6" fmla="*/ 2995965 h 4964247"/>
              <a:gd name="connsiteX7" fmla="*/ 592137 w 4760044"/>
              <a:gd name="connsiteY7" fmla="*/ 806156 h 4964247"/>
              <a:gd name="connsiteX8" fmla="*/ 2649000 w 4760044"/>
              <a:gd name="connsiteY8" fmla="*/ 300 h 4964247"/>
              <a:gd name="connsiteX0" fmla="*/ 2649000 w 4849477"/>
              <a:gd name="connsiteY0" fmla="*/ -2 h 4963945"/>
              <a:gd name="connsiteX1" fmla="*/ 4735908 w 4849477"/>
              <a:gd name="connsiteY1" fmla="*/ 1905904 h 4963945"/>
              <a:gd name="connsiteX2" fmla="*/ 4451030 w 4849477"/>
              <a:gd name="connsiteY2" fmla="*/ 3809085 h 4963945"/>
              <a:gd name="connsiteX3" fmla="*/ 3419865 w 4849477"/>
              <a:gd name="connsiteY3" fmla="*/ 4844853 h 4963945"/>
              <a:gd name="connsiteX4" fmla="*/ 1074535 w 4849477"/>
              <a:gd name="connsiteY4" fmla="*/ 4657234 h 4963945"/>
              <a:gd name="connsiteX5" fmla="*/ 33359 w 4849477"/>
              <a:gd name="connsiteY5" fmla="*/ 2995663 h 4963945"/>
              <a:gd name="connsiteX6" fmla="*/ 592137 w 4849477"/>
              <a:gd name="connsiteY6" fmla="*/ 805854 h 4963945"/>
              <a:gd name="connsiteX7" fmla="*/ 2649000 w 4849477"/>
              <a:gd name="connsiteY7" fmla="*/ -2 h 4963945"/>
              <a:gd name="connsiteX0" fmla="*/ 2649000 w 4859466"/>
              <a:gd name="connsiteY0" fmla="*/ -2 h 5536260"/>
              <a:gd name="connsiteX1" fmla="*/ 4735908 w 4859466"/>
              <a:gd name="connsiteY1" fmla="*/ 1905904 h 5536260"/>
              <a:gd name="connsiteX2" fmla="*/ 4451030 w 4859466"/>
              <a:gd name="connsiteY2" fmla="*/ 3809085 h 5536260"/>
              <a:gd name="connsiteX3" fmla="*/ 3067466 w 4859466"/>
              <a:gd name="connsiteY3" fmla="*/ 5491001 h 5536260"/>
              <a:gd name="connsiteX4" fmla="*/ 1074535 w 4859466"/>
              <a:gd name="connsiteY4" fmla="*/ 4657234 h 5536260"/>
              <a:gd name="connsiteX5" fmla="*/ 33359 w 4859466"/>
              <a:gd name="connsiteY5" fmla="*/ 2995663 h 5536260"/>
              <a:gd name="connsiteX6" fmla="*/ 592137 w 4859466"/>
              <a:gd name="connsiteY6" fmla="*/ 805854 h 5536260"/>
              <a:gd name="connsiteX7" fmla="*/ 2649000 w 4859466"/>
              <a:gd name="connsiteY7" fmla="*/ -2 h 5536260"/>
              <a:gd name="connsiteX0" fmla="*/ 2780481 w 4861205"/>
              <a:gd name="connsiteY0" fmla="*/ -2 h 5864449"/>
              <a:gd name="connsiteX1" fmla="*/ 4737647 w 4861205"/>
              <a:gd name="connsiteY1" fmla="*/ 2234093 h 5864449"/>
              <a:gd name="connsiteX2" fmla="*/ 4452769 w 4861205"/>
              <a:gd name="connsiteY2" fmla="*/ 4137274 h 5864449"/>
              <a:gd name="connsiteX3" fmla="*/ 3069205 w 4861205"/>
              <a:gd name="connsiteY3" fmla="*/ 5819190 h 5864449"/>
              <a:gd name="connsiteX4" fmla="*/ 1076274 w 4861205"/>
              <a:gd name="connsiteY4" fmla="*/ 4985423 h 5864449"/>
              <a:gd name="connsiteX5" fmla="*/ 35098 w 4861205"/>
              <a:gd name="connsiteY5" fmla="*/ 3323852 h 5864449"/>
              <a:gd name="connsiteX6" fmla="*/ 593876 w 4861205"/>
              <a:gd name="connsiteY6" fmla="*/ 1134043 h 5864449"/>
              <a:gd name="connsiteX7" fmla="*/ 2780481 w 4861205"/>
              <a:gd name="connsiteY7" fmla="*/ -2 h 5864449"/>
              <a:gd name="connsiteX0" fmla="*/ 2289077 w 4369801"/>
              <a:gd name="connsiteY0" fmla="*/ -2 h 5893101"/>
              <a:gd name="connsiteX1" fmla="*/ 4246243 w 4369801"/>
              <a:gd name="connsiteY1" fmla="*/ 2234093 h 5893101"/>
              <a:gd name="connsiteX2" fmla="*/ 3961365 w 4369801"/>
              <a:gd name="connsiteY2" fmla="*/ 4137274 h 5893101"/>
              <a:gd name="connsiteX3" fmla="*/ 2577801 w 4369801"/>
              <a:gd name="connsiteY3" fmla="*/ 5819190 h 5893101"/>
              <a:gd name="connsiteX4" fmla="*/ 584870 w 4369801"/>
              <a:gd name="connsiteY4" fmla="*/ 4985423 h 5893101"/>
              <a:gd name="connsiteX5" fmla="*/ 102472 w 4369801"/>
              <a:gd name="connsiteY5" fmla="*/ 1134043 h 5893101"/>
              <a:gd name="connsiteX6" fmla="*/ 2289077 w 4369801"/>
              <a:gd name="connsiteY6" fmla="*/ -2 h 5893101"/>
              <a:gd name="connsiteX0" fmla="*/ 2352777 w 4433501"/>
              <a:gd name="connsiteY0" fmla="*/ -2 h 5854124"/>
              <a:gd name="connsiteX1" fmla="*/ 4309943 w 4433501"/>
              <a:gd name="connsiteY1" fmla="*/ 2234093 h 5854124"/>
              <a:gd name="connsiteX2" fmla="*/ 4025065 w 4433501"/>
              <a:gd name="connsiteY2" fmla="*/ 4137274 h 5854124"/>
              <a:gd name="connsiteX3" fmla="*/ 2641501 w 4433501"/>
              <a:gd name="connsiteY3" fmla="*/ 5819190 h 5854124"/>
              <a:gd name="connsiteX4" fmla="*/ 430809 w 4433501"/>
              <a:gd name="connsiteY4" fmla="*/ 4389642 h 5854124"/>
              <a:gd name="connsiteX5" fmla="*/ 166172 w 4433501"/>
              <a:gd name="connsiteY5" fmla="*/ 1134043 h 5854124"/>
              <a:gd name="connsiteX6" fmla="*/ 2352777 w 4433501"/>
              <a:gd name="connsiteY6" fmla="*/ -2 h 5854124"/>
              <a:gd name="connsiteX0" fmla="*/ 2193618 w 4274342"/>
              <a:gd name="connsiteY0" fmla="*/ -2 h 5850779"/>
              <a:gd name="connsiteX1" fmla="*/ 4150784 w 4274342"/>
              <a:gd name="connsiteY1" fmla="*/ 2234093 h 5850779"/>
              <a:gd name="connsiteX2" fmla="*/ 3865906 w 4274342"/>
              <a:gd name="connsiteY2" fmla="*/ 4137274 h 5850779"/>
              <a:gd name="connsiteX3" fmla="*/ 2482342 w 4274342"/>
              <a:gd name="connsiteY3" fmla="*/ 5819190 h 5850779"/>
              <a:gd name="connsiteX4" fmla="*/ 271650 w 4274342"/>
              <a:gd name="connsiteY4" fmla="*/ 4389642 h 5850779"/>
              <a:gd name="connsiteX5" fmla="*/ 247914 w 4274342"/>
              <a:gd name="connsiteY5" fmla="*/ 1846756 h 5850779"/>
              <a:gd name="connsiteX6" fmla="*/ 2193618 w 4274342"/>
              <a:gd name="connsiteY6" fmla="*/ -2 h 5850779"/>
              <a:gd name="connsiteX0" fmla="*/ 1967294 w 4267345"/>
              <a:gd name="connsiteY0" fmla="*/ -3 h 5416782"/>
              <a:gd name="connsiteX1" fmla="*/ 4137681 w 4267345"/>
              <a:gd name="connsiteY1" fmla="*/ 1800096 h 5416782"/>
              <a:gd name="connsiteX2" fmla="*/ 3852803 w 4267345"/>
              <a:gd name="connsiteY2" fmla="*/ 3703277 h 5416782"/>
              <a:gd name="connsiteX3" fmla="*/ 2469239 w 4267345"/>
              <a:gd name="connsiteY3" fmla="*/ 5385193 h 5416782"/>
              <a:gd name="connsiteX4" fmla="*/ 258547 w 4267345"/>
              <a:gd name="connsiteY4" fmla="*/ 3955645 h 5416782"/>
              <a:gd name="connsiteX5" fmla="*/ 234811 w 4267345"/>
              <a:gd name="connsiteY5" fmla="*/ 1412759 h 5416782"/>
              <a:gd name="connsiteX6" fmla="*/ 1967294 w 4267345"/>
              <a:gd name="connsiteY6" fmla="*/ -3 h 5416782"/>
              <a:gd name="connsiteX0" fmla="*/ 1967294 w 3964997"/>
              <a:gd name="connsiteY0" fmla="*/ -3 h 5416782"/>
              <a:gd name="connsiteX1" fmla="*/ 3668011 w 3964997"/>
              <a:gd name="connsiteY1" fmla="*/ 1478862 h 5416782"/>
              <a:gd name="connsiteX2" fmla="*/ 3852803 w 3964997"/>
              <a:gd name="connsiteY2" fmla="*/ 3703277 h 5416782"/>
              <a:gd name="connsiteX3" fmla="*/ 2469239 w 3964997"/>
              <a:gd name="connsiteY3" fmla="*/ 5385193 h 5416782"/>
              <a:gd name="connsiteX4" fmla="*/ 258547 w 3964997"/>
              <a:gd name="connsiteY4" fmla="*/ 3955645 h 5416782"/>
              <a:gd name="connsiteX5" fmla="*/ 234811 w 3964997"/>
              <a:gd name="connsiteY5" fmla="*/ 1412759 h 5416782"/>
              <a:gd name="connsiteX6" fmla="*/ 1967294 w 3964997"/>
              <a:gd name="connsiteY6" fmla="*/ -3 h 5416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64997" h="5416782">
                <a:moveTo>
                  <a:pt x="1967294" y="-3"/>
                </a:moveTo>
                <a:cubicBezTo>
                  <a:pt x="2657922" y="183339"/>
                  <a:pt x="3353760" y="861649"/>
                  <a:pt x="3668011" y="1478862"/>
                </a:cubicBezTo>
                <a:cubicBezTo>
                  <a:pt x="3982262" y="2096075"/>
                  <a:pt x="4052598" y="3052222"/>
                  <a:pt x="3852803" y="3703277"/>
                </a:cubicBezTo>
                <a:cubicBezTo>
                  <a:pt x="3653008" y="4354332"/>
                  <a:pt x="2782065" y="5270224"/>
                  <a:pt x="2469239" y="5385193"/>
                </a:cubicBezTo>
                <a:cubicBezTo>
                  <a:pt x="1758393" y="5606258"/>
                  <a:pt x="630952" y="4617717"/>
                  <a:pt x="258547" y="3955645"/>
                </a:cubicBezTo>
                <a:cubicBezTo>
                  <a:pt x="-113858" y="3293573"/>
                  <a:pt x="-49980" y="2072034"/>
                  <a:pt x="234811" y="1412759"/>
                </a:cubicBezTo>
                <a:cubicBezTo>
                  <a:pt x="519602" y="753484"/>
                  <a:pt x="1314621" y="30745"/>
                  <a:pt x="1967294" y="-3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36F6D93-88CF-AC9D-C5E1-B1E1C27EC1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703623" flipH="1" flipV="1">
            <a:off x="10452150" y="4719675"/>
            <a:ext cx="920129" cy="1040596"/>
          </a:xfrm>
          <a:custGeom>
            <a:avLst/>
            <a:gdLst>
              <a:gd name="connsiteX0" fmla="*/ 1929645 w 2813738"/>
              <a:gd name="connsiteY0" fmla="*/ 3173450 h 3214044"/>
              <a:gd name="connsiteX1" fmla="*/ 1581773 w 2813738"/>
              <a:gd name="connsiteY1" fmla="*/ 3212054 h 3214044"/>
              <a:gd name="connsiteX2" fmla="*/ 546159 w 2813738"/>
              <a:gd name="connsiteY2" fmla="*/ 2756430 h 3214044"/>
              <a:gd name="connsiteX3" fmla="*/ 336057 w 2813738"/>
              <a:gd name="connsiteY3" fmla="*/ 2229184 h 3214044"/>
              <a:gd name="connsiteX4" fmla="*/ 334808 w 2813738"/>
              <a:gd name="connsiteY4" fmla="*/ 2196353 h 3214044"/>
              <a:gd name="connsiteX5" fmla="*/ 0 w 2813738"/>
              <a:gd name="connsiteY5" fmla="*/ 481954 h 3214044"/>
              <a:gd name="connsiteX6" fmla="*/ 2467865 w 2813738"/>
              <a:gd name="connsiteY6" fmla="*/ 0 h 3214044"/>
              <a:gd name="connsiteX7" fmla="*/ 2809430 w 2813738"/>
              <a:gd name="connsiteY7" fmla="*/ 1748995 h 3214044"/>
              <a:gd name="connsiteX8" fmla="*/ 2784500 w 2813738"/>
              <a:gd name="connsiteY8" fmla="*/ 1753864 h 3214044"/>
              <a:gd name="connsiteX9" fmla="*/ 2793072 w 2813738"/>
              <a:gd name="connsiteY9" fmla="*/ 1800696 h 3214044"/>
              <a:gd name="connsiteX10" fmla="*/ 2813681 w 2813738"/>
              <a:gd name="connsiteY10" fmla="*/ 2045662 h 3214044"/>
              <a:gd name="connsiteX11" fmla="*/ 2749358 w 2813738"/>
              <a:gd name="connsiteY11" fmla="*/ 2417869 h 3214044"/>
              <a:gd name="connsiteX12" fmla="*/ 2299096 w 2813738"/>
              <a:gd name="connsiteY12" fmla="*/ 3038713 h 3214044"/>
              <a:gd name="connsiteX13" fmla="*/ 1929645 w 2813738"/>
              <a:gd name="connsiteY13" fmla="*/ 3173450 h 3214044"/>
              <a:gd name="connsiteX0" fmla="*/ 1929645 w 2813738"/>
              <a:gd name="connsiteY0" fmla="*/ 3173450 h 3214044"/>
              <a:gd name="connsiteX1" fmla="*/ 1581773 w 2813738"/>
              <a:gd name="connsiteY1" fmla="*/ 3212054 h 3214044"/>
              <a:gd name="connsiteX2" fmla="*/ 546159 w 2813738"/>
              <a:gd name="connsiteY2" fmla="*/ 2756430 h 3214044"/>
              <a:gd name="connsiteX3" fmla="*/ 336057 w 2813738"/>
              <a:gd name="connsiteY3" fmla="*/ 2229184 h 3214044"/>
              <a:gd name="connsiteX4" fmla="*/ 334808 w 2813738"/>
              <a:gd name="connsiteY4" fmla="*/ 2196353 h 3214044"/>
              <a:gd name="connsiteX5" fmla="*/ 0 w 2813738"/>
              <a:gd name="connsiteY5" fmla="*/ 481954 h 3214044"/>
              <a:gd name="connsiteX6" fmla="*/ 2467865 w 2813738"/>
              <a:gd name="connsiteY6" fmla="*/ 0 h 3214044"/>
              <a:gd name="connsiteX7" fmla="*/ 2809430 w 2813738"/>
              <a:gd name="connsiteY7" fmla="*/ 1748995 h 3214044"/>
              <a:gd name="connsiteX8" fmla="*/ 2784500 w 2813738"/>
              <a:gd name="connsiteY8" fmla="*/ 1753864 h 3214044"/>
              <a:gd name="connsiteX9" fmla="*/ 2813681 w 2813738"/>
              <a:gd name="connsiteY9" fmla="*/ 2045662 h 3214044"/>
              <a:gd name="connsiteX10" fmla="*/ 2749358 w 2813738"/>
              <a:gd name="connsiteY10" fmla="*/ 2417869 h 3214044"/>
              <a:gd name="connsiteX11" fmla="*/ 2299096 w 2813738"/>
              <a:gd name="connsiteY11" fmla="*/ 3038713 h 3214044"/>
              <a:gd name="connsiteX12" fmla="*/ 1929645 w 2813738"/>
              <a:gd name="connsiteY12" fmla="*/ 3173450 h 3214044"/>
              <a:gd name="connsiteX0" fmla="*/ 1929645 w 2813738"/>
              <a:gd name="connsiteY0" fmla="*/ 3173450 h 3214044"/>
              <a:gd name="connsiteX1" fmla="*/ 1581773 w 2813738"/>
              <a:gd name="connsiteY1" fmla="*/ 3212054 h 3214044"/>
              <a:gd name="connsiteX2" fmla="*/ 546159 w 2813738"/>
              <a:gd name="connsiteY2" fmla="*/ 2756430 h 3214044"/>
              <a:gd name="connsiteX3" fmla="*/ 336057 w 2813738"/>
              <a:gd name="connsiteY3" fmla="*/ 2229184 h 3214044"/>
              <a:gd name="connsiteX4" fmla="*/ 334808 w 2813738"/>
              <a:gd name="connsiteY4" fmla="*/ 2196353 h 3214044"/>
              <a:gd name="connsiteX5" fmla="*/ 0 w 2813738"/>
              <a:gd name="connsiteY5" fmla="*/ 481954 h 3214044"/>
              <a:gd name="connsiteX6" fmla="*/ 2467865 w 2813738"/>
              <a:gd name="connsiteY6" fmla="*/ 0 h 3214044"/>
              <a:gd name="connsiteX7" fmla="*/ 2809430 w 2813738"/>
              <a:gd name="connsiteY7" fmla="*/ 1748995 h 3214044"/>
              <a:gd name="connsiteX8" fmla="*/ 2813681 w 2813738"/>
              <a:gd name="connsiteY8" fmla="*/ 2045662 h 3214044"/>
              <a:gd name="connsiteX9" fmla="*/ 2749358 w 2813738"/>
              <a:gd name="connsiteY9" fmla="*/ 2417869 h 3214044"/>
              <a:gd name="connsiteX10" fmla="*/ 2299096 w 2813738"/>
              <a:gd name="connsiteY10" fmla="*/ 3038713 h 3214044"/>
              <a:gd name="connsiteX11" fmla="*/ 1929645 w 2813738"/>
              <a:gd name="connsiteY11" fmla="*/ 3173450 h 3214044"/>
              <a:gd name="connsiteX0" fmla="*/ 2041023 w 2925116"/>
              <a:gd name="connsiteY0" fmla="*/ 3173450 h 3214044"/>
              <a:gd name="connsiteX1" fmla="*/ 1693151 w 2925116"/>
              <a:gd name="connsiteY1" fmla="*/ 3212054 h 3214044"/>
              <a:gd name="connsiteX2" fmla="*/ 657537 w 2925116"/>
              <a:gd name="connsiteY2" fmla="*/ 2756430 h 3214044"/>
              <a:gd name="connsiteX3" fmla="*/ 447435 w 2925116"/>
              <a:gd name="connsiteY3" fmla="*/ 2229184 h 3214044"/>
              <a:gd name="connsiteX4" fmla="*/ 111378 w 2925116"/>
              <a:gd name="connsiteY4" fmla="*/ 481954 h 3214044"/>
              <a:gd name="connsiteX5" fmla="*/ 2579243 w 2925116"/>
              <a:gd name="connsiteY5" fmla="*/ 0 h 3214044"/>
              <a:gd name="connsiteX6" fmla="*/ 2920808 w 2925116"/>
              <a:gd name="connsiteY6" fmla="*/ 1748995 h 3214044"/>
              <a:gd name="connsiteX7" fmla="*/ 2925059 w 2925116"/>
              <a:gd name="connsiteY7" fmla="*/ 2045662 h 3214044"/>
              <a:gd name="connsiteX8" fmla="*/ 2860736 w 2925116"/>
              <a:gd name="connsiteY8" fmla="*/ 2417869 h 3214044"/>
              <a:gd name="connsiteX9" fmla="*/ 2410474 w 2925116"/>
              <a:gd name="connsiteY9" fmla="*/ 3038713 h 3214044"/>
              <a:gd name="connsiteX10" fmla="*/ 2041023 w 2925116"/>
              <a:gd name="connsiteY10" fmla="*/ 3173450 h 3214044"/>
              <a:gd name="connsiteX0" fmla="*/ 1929645 w 2813738"/>
              <a:gd name="connsiteY0" fmla="*/ 3173450 h 3214044"/>
              <a:gd name="connsiteX1" fmla="*/ 1581773 w 2813738"/>
              <a:gd name="connsiteY1" fmla="*/ 3212054 h 3214044"/>
              <a:gd name="connsiteX2" fmla="*/ 546159 w 2813738"/>
              <a:gd name="connsiteY2" fmla="*/ 2756430 h 3214044"/>
              <a:gd name="connsiteX3" fmla="*/ 336057 w 2813738"/>
              <a:gd name="connsiteY3" fmla="*/ 2229184 h 3214044"/>
              <a:gd name="connsiteX4" fmla="*/ 0 w 2813738"/>
              <a:gd name="connsiteY4" fmla="*/ 481954 h 3214044"/>
              <a:gd name="connsiteX5" fmla="*/ 2467865 w 2813738"/>
              <a:gd name="connsiteY5" fmla="*/ 0 h 3214044"/>
              <a:gd name="connsiteX6" fmla="*/ 2809430 w 2813738"/>
              <a:gd name="connsiteY6" fmla="*/ 1748995 h 3214044"/>
              <a:gd name="connsiteX7" fmla="*/ 2813681 w 2813738"/>
              <a:gd name="connsiteY7" fmla="*/ 2045662 h 3214044"/>
              <a:gd name="connsiteX8" fmla="*/ 2749358 w 2813738"/>
              <a:gd name="connsiteY8" fmla="*/ 2417869 h 3214044"/>
              <a:gd name="connsiteX9" fmla="*/ 2299096 w 2813738"/>
              <a:gd name="connsiteY9" fmla="*/ 3038713 h 3214044"/>
              <a:gd name="connsiteX10" fmla="*/ 1929645 w 2813738"/>
              <a:gd name="connsiteY10" fmla="*/ 3173450 h 3214044"/>
              <a:gd name="connsiteX0" fmla="*/ 1929645 w 2813738"/>
              <a:gd name="connsiteY0" fmla="*/ 3173450 h 3222394"/>
              <a:gd name="connsiteX1" fmla="*/ 1581773 w 2813738"/>
              <a:gd name="connsiteY1" fmla="*/ 3212054 h 3222394"/>
              <a:gd name="connsiteX2" fmla="*/ 634750 w 2813738"/>
              <a:gd name="connsiteY2" fmla="*/ 2993222 h 3222394"/>
              <a:gd name="connsiteX3" fmla="*/ 336057 w 2813738"/>
              <a:gd name="connsiteY3" fmla="*/ 2229184 h 3222394"/>
              <a:gd name="connsiteX4" fmla="*/ 0 w 2813738"/>
              <a:gd name="connsiteY4" fmla="*/ 481954 h 3222394"/>
              <a:gd name="connsiteX5" fmla="*/ 2467865 w 2813738"/>
              <a:gd name="connsiteY5" fmla="*/ 0 h 3222394"/>
              <a:gd name="connsiteX6" fmla="*/ 2809430 w 2813738"/>
              <a:gd name="connsiteY6" fmla="*/ 1748995 h 3222394"/>
              <a:gd name="connsiteX7" fmla="*/ 2813681 w 2813738"/>
              <a:gd name="connsiteY7" fmla="*/ 2045662 h 3222394"/>
              <a:gd name="connsiteX8" fmla="*/ 2749358 w 2813738"/>
              <a:gd name="connsiteY8" fmla="*/ 2417869 h 3222394"/>
              <a:gd name="connsiteX9" fmla="*/ 2299096 w 2813738"/>
              <a:gd name="connsiteY9" fmla="*/ 3038713 h 3222394"/>
              <a:gd name="connsiteX10" fmla="*/ 1929645 w 2813738"/>
              <a:gd name="connsiteY10" fmla="*/ 3173450 h 3222394"/>
              <a:gd name="connsiteX0" fmla="*/ 1929645 w 2813738"/>
              <a:gd name="connsiteY0" fmla="*/ 3173450 h 3259726"/>
              <a:gd name="connsiteX1" fmla="*/ 1581773 w 2813738"/>
              <a:gd name="connsiteY1" fmla="*/ 3212054 h 3259726"/>
              <a:gd name="connsiteX2" fmla="*/ 634750 w 2813738"/>
              <a:gd name="connsiteY2" fmla="*/ 2993222 h 3259726"/>
              <a:gd name="connsiteX3" fmla="*/ 336057 w 2813738"/>
              <a:gd name="connsiteY3" fmla="*/ 2229184 h 3259726"/>
              <a:gd name="connsiteX4" fmla="*/ 0 w 2813738"/>
              <a:gd name="connsiteY4" fmla="*/ 481954 h 3259726"/>
              <a:gd name="connsiteX5" fmla="*/ 2467865 w 2813738"/>
              <a:gd name="connsiteY5" fmla="*/ 0 h 3259726"/>
              <a:gd name="connsiteX6" fmla="*/ 2809430 w 2813738"/>
              <a:gd name="connsiteY6" fmla="*/ 1748995 h 3259726"/>
              <a:gd name="connsiteX7" fmla="*/ 2813681 w 2813738"/>
              <a:gd name="connsiteY7" fmla="*/ 2045662 h 3259726"/>
              <a:gd name="connsiteX8" fmla="*/ 2749358 w 2813738"/>
              <a:gd name="connsiteY8" fmla="*/ 2417869 h 3259726"/>
              <a:gd name="connsiteX9" fmla="*/ 2299096 w 2813738"/>
              <a:gd name="connsiteY9" fmla="*/ 3038713 h 3259726"/>
              <a:gd name="connsiteX10" fmla="*/ 1929645 w 2813738"/>
              <a:gd name="connsiteY10" fmla="*/ 3173450 h 3259726"/>
              <a:gd name="connsiteX0" fmla="*/ 1929645 w 2813738"/>
              <a:gd name="connsiteY0" fmla="*/ 3173450 h 3173450"/>
              <a:gd name="connsiteX1" fmla="*/ 634750 w 2813738"/>
              <a:gd name="connsiteY1" fmla="*/ 2993222 h 3173450"/>
              <a:gd name="connsiteX2" fmla="*/ 336057 w 2813738"/>
              <a:gd name="connsiteY2" fmla="*/ 2229184 h 3173450"/>
              <a:gd name="connsiteX3" fmla="*/ 0 w 2813738"/>
              <a:gd name="connsiteY3" fmla="*/ 481954 h 3173450"/>
              <a:gd name="connsiteX4" fmla="*/ 2467865 w 2813738"/>
              <a:gd name="connsiteY4" fmla="*/ 0 h 3173450"/>
              <a:gd name="connsiteX5" fmla="*/ 2809430 w 2813738"/>
              <a:gd name="connsiteY5" fmla="*/ 1748995 h 3173450"/>
              <a:gd name="connsiteX6" fmla="*/ 2813681 w 2813738"/>
              <a:gd name="connsiteY6" fmla="*/ 2045662 h 3173450"/>
              <a:gd name="connsiteX7" fmla="*/ 2749358 w 2813738"/>
              <a:gd name="connsiteY7" fmla="*/ 2417869 h 3173450"/>
              <a:gd name="connsiteX8" fmla="*/ 2299096 w 2813738"/>
              <a:gd name="connsiteY8" fmla="*/ 3038713 h 3173450"/>
              <a:gd name="connsiteX9" fmla="*/ 1929645 w 2813738"/>
              <a:gd name="connsiteY9" fmla="*/ 3173450 h 3173450"/>
              <a:gd name="connsiteX0" fmla="*/ 1929645 w 2813738"/>
              <a:gd name="connsiteY0" fmla="*/ 3173450 h 3248537"/>
              <a:gd name="connsiteX1" fmla="*/ 796962 w 2813738"/>
              <a:gd name="connsiteY1" fmla="*/ 3173288 h 3248537"/>
              <a:gd name="connsiteX2" fmla="*/ 336057 w 2813738"/>
              <a:gd name="connsiteY2" fmla="*/ 2229184 h 3248537"/>
              <a:gd name="connsiteX3" fmla="*/ 0 w 2813738"/>
              <a:gd name="connsiteY3" fmla="*/ 481954 h 3248537"/>
              <a:gd name="connsiteX4" fmla="*/ 2467865 w 2813738"/>
              <a:gd name="connsiteY4" fmla="*/ 0 h 3248537"/>
              <a:gd name="connsiteX5" fmla="*/ 2809430 w 2813738"/>
              <a:gd name="connsiteY5" fmla="*/ 1748995 h 3248537"/>
              <a:gd name="connsiteX6" fmla="*/ 2813681 w 2813738"/>
              <a:gd name="connsiteY6" fmla="*/ 2045662 h 3248537"/>
              <a:gd name="connsiteX7" fmla="*/ 2749358 w 2813738"/>
              <a:gd name="connsiteY7" fmla="*/ 2417869 h 3248537"/>
              <a:gd name="connsiteX8" fmla="*/ 2299096 w 2813738"/>
              <a:gd name="connsiteY8" fmla="*/ 3038713 h 3248537"/>
              <a:gd name="connsiteX9" fmla="*/ 1929645 w 2813738"/>
              <a:gd name="connsiteY9" fmla="*/ 3173450 h 3248537"/>
              <a:gd name="connsiteX0" fmla="*/ 1929645 w 2813681"/>
              <a:gd name="connsiteY0" fmla="*/ 3173450 h 3248537"/>
              <a:gd name="connsiteX1" fmla="*/ 796962 w 2813681"/>
              <a:gd name="connsiteY1" fmla="*/ 3173288 h 3248537"/>
              <a:gd name="connsiteX2" fmla="*/ 336057 w 2813681"/>
              <a:gd name="connsiteY2" fmla="*/ 2229184 h 3248537"/>
              <a:gd name="connsiteX3" fmla="*/ 0 w 2813681"/>
              <a:gd name="connsiteY3" fmla="*/ 481954 h 3248537"/>
              <a:gd name="connsiteX4" fmla="*/ 2467865 w 2813681"/>
              <a:gd name="connsiteY4" fmla="*/ 0 h 3248537"/>
              <a:gd name="connsiteX5" fmla="*/ 2809430 w 2813681"/>
              <a:gd name="connsiteY5" fmla="*/ 1748995 h 3248537"/>
              <a:gd name="connsiteX6" fmla="*/ 2813681 w 2813681"/>
              <a:gd name="connsiteY6" fmla="*/ 2045662 h 3248537"/>
              <a:gd name="connsiteX7" fmla="*/ 2299096 w 2813681"/>
              <a:gd name="connsiteY7" fmla="*/ 3038713 h 3248537"/>
              <a:gd name="connsiteX8" fmla="*/ 1929645 w 2813681"/>
              <a:gd name="connsiteY8" fmla="*/ 3173450 h 3248537"/>
              <a:gd name="connsiteX0" fmla="*/ 1929645 w 2816936"/>
              <a:gd name="connsiteY0" fmla="*/ 3173450 h 3248537"/>
              <a:gd name="connsiteX1" fmla="*/ 796962 w 2816936"/>
              <a:gd name="connsiteY1" fmla="*/ 3173288 h 3248537"/>
              <a:gd name="connsiteX2" fmla="*/ 336057 w 2816936"/>
              <a:gd name="connsiteY2" fmla="*/ 2229184 h 3248537"/>
              <a:gd name="connsiteX3" fmla="*/ 0 w 2816936"/>
              <a:gd name="connsiteY3" fmla="*/ 481954 h 3248537"/>
              <a:gd name="connsiteX4" fmla="*/ 2467865 w 2816936"/>
              <a:gd name="connsiteY4" fmla="*/ 0 h 3248537"/>
              <a:gd name="connsiteX5" fmla="*/ 2809430 w 2816936"/>
              <a:gd name="connsiteY5" fmla="*/ 1748995 h 3248537"/>
              <a:gd name="connsiteX6" fmla="*/ 2813681 w 2816936"/>
              <a:gd name="connsiteY6" fmla="*/ 2045662 h 3248537"/>
              <a:gd name="connsiteX7" fmla="*/ 2299096 w 2816936"/>
              <a:gd name="connsiteY7" fmla="*/ 3038713 h 3248537"/>
              <a:gd name="connsiteX8" fmla="*/ 1929645 w 2816936"/>
              <a:gd name="connsiteY8" fmla="*/ 3173450 h 3248537"/>
              <a:gd name="connsiteX0" fmla="*/ 1929645 w 2817968"/>
              <a:gd name="connsiteY0" fmla="*/ 3173450 h 3248537"/>
              <a:gd name="connsiteX1" fmla="*/ 796962 w 2817968"/>
              <a:gd name="connsiteY1" fmla="*/ 3173288 h 3248537"/>
              <a:gd name="connsiteX2" fmla="*/ 336057 w 2817968"/>
              <a:gd name="connsiteY2" fmla="*/ 2229184 h 3248537"/>
              <a:gd name="connsiteX3" fmla="*/ 0 w 2817968"/>
              <a:gd name="connsiteY3" fmla="*/ 481954 h 3248537"/>
              <a:gd name="connsiteX4" fmla="*/ 2467865 w 2817968"/>
              <a:gd name="connsiteY4" fmla="*/ 0 h 3248537"/>
              <a:gd name="connsiteX5" fmla="*/ 2809430 w 2817968"/>
              <a:gd name="connsiteY5" fmla="*/ 1748995 h 3248537"/>
              <a:gd name="connsiteX6" fmla="*/ 2813681 w 2817968"/>
              <a:gd name="connsiteY6" fmla="*/ 2045662 h 3248537"/>
              <a:gd name="connsiteX7" fmla="*/ 2299096 w 2817968"/>
              <a:gd name="connsiteY7" fmla="*/ 3038713 h 3248537"/>
              <a:gd name="connsiteX8" fmla="*/ 1929645 w 2817968"/>
              <a:gd name="connsiteY8" fmla="*/ 3173450 h 3248537"/>
              <a:gd name="connsiteX0" fmla="*/ 1929645 w 2818220"/>
              <a:gd name="connsiteY0" fmla="*/ 3173450 h 3248983"/>
              <a:gd name="connsiteX1" fmla="*/ 796962 w 2818220"/>
              <a:gd name="connsiteY1" fmla="*/ 3173288 h 3248983"/>
              <a:gd name="connsiteX2" fmla="*/ 336057 w 2818220"/>
              <a:gd name="connsiteY2" fmla="*/ 2229184 h 3248983"/>
              <a:gd name="connsiteX3" fmla="*/ 0 w 2818220"/>
              <a:gd name="connsiteY3" fmla="*/ 481954 h 3248983"/>
              <a:gd name="connsiteX4" fmla="*/ 2467865 w 2818220"/>
              <a:gd name="connsiteY4" fmla="*/ 0 h 3248983"/>
              <a:gd name="connsiteX5" fmla="*/ 2809430 w 2818220"/>
              <a:gd name="connsiteY5" fmla="*/ 1748995 h 3248983"/>
              <a:gd name="connsiteX6" fmla="*/ 2813681 w 2818220"/>
              <a:gd name="connsiteY6" fmla="*/ 2045662 h 3248983"/>
              <a:gd name="connsiteX7" fmla="*/ 2318165 w 2818220"/>
              <a:gd name="connsiteY7" fmla="*/ 3027931 h 3248983"/>
              <a:gd name="connsiteX8" fmla="*/ 1929645 w 2818220"/>
              <a:gd name="connsiteY8" fmla="*/ 3173450 h 3248983"/>
              <a:gd name="connsiteX0" fmla="*/ 1872966 w 2818220"/>
              <a:gd name="connsiteY0" fmla="*/ 3389204 h 3395069"/>
              <a:gd name="connsiteX1" fmla="*/ 796962 w 2818220"/>
              <a:gd name="connsiteY1" fmla="*/ 3173288 h 3395069"/>
              <a:gd name="connsiteX2" fmla="*/ 336057 w 2818220"/>
              <a:gd name="connsiteY2" fmla="*/ 2229184 h 3395069"/>
              <a:gd name="connsiteX3" fmla="*/ 0 w 2818220"/>
              <a:gd name="connsiteY3" fmla="*/ 481954 h 3395069"/>
              <a:gd name="connsiteX4" fmla="*/ 2467865 w 2818220"/>
              <a:gd name="connsiteY4" fmla="*/ 0 h 3395069"/>
              <a:gd name="connsiteX5" fmla="*/ 2809430 w 2818220"/>
              <a:gd name="connsiteY5" fmla="*/ 1748995 h 3395069"/>
              <a:gd name="connsiteX6" fmla="*/ 2813681 w 2818220"/>
              <a:gd name="connsiteY6" fmla="*/ 2045662 h 3395069"/>
              <a:gd name="connsiteX7" fmla="*/ 2318165 w 2818220"/>
              <a:gd name="connsiteY7" fmla="*/ 3027931 h 3395069"/>
              <a:gd name="connsiteX8" fmla="*/ 1872966 w 2818220"/>
              <a:gd name="connsiteY8" fmla="*/ 3389204 h 3395069"/>
              <a:gd name="connsiteX0" fmla="*/ 1861016 w 2818220"/>
              <a:gd name="connsiteY0" fmla="*/ 3328014 h 3339978"/>
              <a:gd name="connsiteX1" fmla="*/ 796962 w 2818220"/>
              <a:gd name="connsiteY1" fmla="*/ 3173288 h 3339978"/>
              <a:gd name="connsiteX2" fmla="*/ 336057 w 2818220"/>
              <a:gd name="connsiteY2" fmla="*/ 2229184 h 3339978"/>
              <a:gd name="connsiteX3" fmla="*/ 0 w 2818220"/>
              <a:gd name="connsiteY3" fmla="*/ 481954 h 3339978"/>
              <a:gd name="connsiteX4" fmla="*/ 2467865 w 2818220"/>
              <a:gd name="connsiteY4" fmla="*/ 0 h 3339978"/>
              <a:gd name="connsiteX5" fmla="*/ 2809430 w 2818220"/>
              <a:gd name="connsiteY5" fmla="*/ 1748995 h 3339978"/>
              <a:gd name="connsiteX6" fmla="*/ 2813681 w 2818220"/>
              <a:gd name="connsiteY6" fmla="*/ 2045662 h 3339978"/>
              <a:gd name="connsiteX7" fmla="*/ 2318165 w 2818220"/>
              <a:gd name="connsiteY7" fmla="*/ 3027931 h 3339978"/>
              <a:gd name="connsiteX8" fmla="*/ 1861016 w 2818220"/>
              <a:gd name="connsiteY8" fmla="*/ 3328014 h 3339978"/>
              <a:gd name="connsiteX0" fmla="*/ 1861016 w 2820003"/>
              <a:gd name="connsiteY0" fmla="*/ 3328014 h 3339751"/>
              <a:gd name="connsiteX1" fmla="*/ 796962 w 2820003"/>
              <a:gd name="connsiteY1" fmla="*/ 3173288 h 3339751"/>
              <a:gd name="connsiteX2" fmla="*/ 336057 w 2820003"/>
              <a:gd name="connsiteY2" fmla="*/ 2229184 h 3339751"/>
              <a:gd name="connsiteX3" fmla="*/ 0 w 2820003"/>
              <a:gd name="connsiteY3" fmla="*/ 481954 h 3339751"/>
              <a:gd name="connsiteX4" fmla="*/ 2467865 w 2820003"/>
              <a:gd name="connsiteY4" fmla="*/ 0 h 3339751"/>
              <a:gd name="connsiteX5" fmla="*/ 2809430 w 2820003"/>
              <a:gd name="connsiteY5" fmla="*/ 1748995 h 3339751"/>
              <a:gd name="connsiteX6" fmla="*/ 2813681 w 2820003"/>
              <a:gd name="connsiteY6" fmla="*/ 2045662 h 3339751"/>
              <a:gd name="connsiteX7" fmla="*/ 2410534 w 2820003"/>
              <a:gd name="connsiteY7" fmla="*/ 3031066 h 3339751"/>
              <a:gd name="connsiteX8" fmla="*/ 1861016 w 2820003"/>
              <a:gd name="connsiteY8" fmla="*/ 3328014 h 3339751"/>
              <a:gd name="connsiteX0" fmla="*/ 1861016 w 2819648"/>
              <a:gd name="connsiteY0" fmla="*/ 3328014 h 3339751"/>
              <a:gd name="connsiteX1" fmla="*/ 796962 w 2819648"/>
              <a:gd name="connsiteY1" fmla="*/ 3173288 h 3339751"/>
              <a:gd name="connsiteX2" fmla="*/ 336057 w 2819648"/>
              <a:gd name="connsiteY2" fmla="*/ 2229184 h 3339751"/>
              <a:gd name="connsiteX3" fmla="*/ 0 w 2819648"/>
              <a:gd name="connsiteY3" fmla="*/ 481954 h 3339751"/>
              <a:gd name="connsiteX4" fmla="*/ 2467865 w 2819648"/>
              <a:gd name="connsiteY4" fmla="*/ 0 h 3339751"/>
              <a:gd name="connsiteX5" fmla="*/ 2809430 w 2819648"/>
              <a:gd name="connsiteY5" fmla="*/ 1748995 h 3339751"/>
              <a:gd name="connsiteX6" fmla="*/ 2813681 w 2819648"/>
              <a:gd name="connsiteY6" fmla="*/ 2045662 h 3339751"/>
              <a:gd name="connsiteX7" fmla="*/ 2410534 w 2819648"/>
              <a:gd name="connsiteY7" fmla="*/ 3031066 h 3339751"/>
              <a:gd name="connsiteX8" fmla="*/ 1861016 w 2819648"/>
              <a:gd name="connsiteY8" fmla="*/ 3328014 h 3339751"/>
              <a:gd name="connsiteX0" fmla="*/ 1861016 w 2820851"/>
              <a:gd name="connsiteY0" fmla="*/ 3328014 h 3341130"/>
              <a:gd name="connsiteX1" fmla="*/ 796962 w 2820851"/>
              <a:gd name="connsiteY1" fmla="*/ 3173288 h 3341130"/>
              <a:gd name="connsiteX2" fmla="*/ 336057 w 2820851"/>
              <a:gd name="connsiteY2" fmla="*/ 2229184 h 3341130"/>
              <a:gd name="connsiteX3" fmla="*/ 0 w 2820851"/>
              <a:gd name="connsiteY3" fmla="*/ 481954 h 3341130"/>
              <a:gd name="connsiteX4" fmla="*/ 2467865 w 2820851"/>
              <a:gd name="connsiteY4" fmla="*/ 0 h 3341130"/>
              <a:gd name="connsiteX5" fmla="*/ 2809430 w 2820851"/>
              <a:gd name="connsiteY5" fmla="*/ 1748995 h 3341130"/>
              <a:gd name="connsiteX6" fmla="*/ 2813681 w 2820851"/>
              <a:gd name="connsiteY6" fmla="*/ 2045662 h 3341130"/>
              <a:gd name="connsiteX7" fmla="*/ 2452877 w 2820851"/>
              <a:gd name="connsiteY7" fmla="*/ 3012062 h 3341130"/>
              <a:gd name="connsiteX8" fmla="*/ 1861016 w 2820851"/>
              <a:gd name="connsiteY8" fmla="*/ 3328014 h 3341130"/>
              <a:gd name="connsiteX0" fmla="*/ 1861016 w 2835461"/>
              <a:gd name="connsiteY0" fmla="*/ 3328014 h 3341130"/>
              <a:gd name="connsiteX1" fmla="*/ 796962 w 2835461"/>
              <a:gd name="connsiteY1" fmla="*/ 3173288 h 3341130"/>
              <a:gd name="connsiteX2" fmla="*/ 336057 w 2835461"/>
              <a:gd name="connsiteY2" fmla="*/ 2229184 h 3341130"/>
              <a:gd name="connsiteX3" fmla="*/ 0 w 2835461"/>
              <a:gd name="connsiteY3" fmla="*/ 481954 h 3341130"/>
              <a:gd name="connsiteX4" fmla="*/ 2467865 w 2835461"/>
              <a:gd name="connsiteY4" fmla="*/ 0 h 3341130"/>
              <a:gd name="connsiteX5" fmla="*/ 2809430 w 2835461"/>
              <a:gd name="connsiteY5" fmla="*/ 1748995 h 3341130"/>
              <a:gd name="connsiteX6" fmla="*/ 2828769 w 2835461"/>
              <a:gd name="connsiteY6" fmla="*/ 2091483 h 3341130"/>
              <a:gd name="connsiteX7" fmla="*/ 2452877 w 2835461"/>
              <a:gd name="connsiteY7" fmla="*/ 3012062 h 3341130"/>
              <a:gd name="connsiteX8" fmla="*/ 1861016 w 2835461"/>
              <a:gd name="connsiteY8" fmla="*/ 3328014 h 3341130"/>
              <a:gd name="connsiteX0" fmla="*/ 1861016 w 2835461"/>
              <a:gd name="connsiteY0" fmla="*/ 3328014 h 3341130"/>
              <a:gd name="connsiteX1" fmla="*/ 796962 w 2835461"/>
              <a:gd name="connsiteY1" fmla="*/ 3173288 h 3341130"/>
              <a:gd name="connsiteX2" fmla="*/ 336057 w 2835461"/>
              <a:gd name="connsiteY2" fmla="*/ 2229184 h 3341130"/>
              <a:gd name="connsiteX3" fmla="*/ 0 w 2835461"/>
              <a:gd name="connsiteY3" fmla="*/ 481954 h 3341130"/>
              <a:gd name="connsiteX4" fmla="*/ 2467865 w 2835461"/>
              <a:gd name="connsiteY4" fmla="*/ 0 h 3341130"/>
              <a:gd name="connsiteX5" fmla="*/ 2809430 w 2835461"/>
              <a:gd name="connsiteY5" fmla="*/ 1748995 h 3341130"/>
              <a:gd name="connsiteX6" fmla="*/ 2828769 w 2835461"/>
              <a:gd name="connsiteY6" fmla="*/ 2091483 h 3341130"/>
              <a:gd name="connsiteX7" fmla="*/ 2452877 w 2835461"/>
              <a:gd name="connsiteY7" fmla="*/ 3012062 h 3341130"/>
              <a:gd name="connsiteX8" fmla="*/ 1861016 w 2835461"/>
              <a:gd name="connsiteY8" fmla="*/ 3328014 h 3341130"/>
              <a:gd name="connsiteX0" fmla="*/ 1861016 w 2835461"/>
              <a:gd name="connsiteY0" fmla="*/ 3328014 h 3341130"/>
              <a:gd name="connsiteX1" fmla="*/ 796962 w 2835461"/>
              <a:gd name="connsiteY1" fmla="*/ 3173288 h 3341130"/>
              <a:gd name="connsiteX2" fmla="*/ 336057 w 2835461"/>
              <a:gd name="connsiteY2" fmla="*/ 2229184 h 3341130"/>
              <a:gd name="connsiteX3" fmla="*/ 0 w 2835461"/>
              <a:gd name="connsiteY3" fmla="*/ 481954 h 3341130"/>
              <a:gd name="connsiteX4" fmla="*/ 2467865 w 2835461"/>
              <a:gd name="connsiteY4" fmla="*/ 0 h 3341130"/>
              <a:gd name="connsiteX5" fmla="*/ 2803530 w 2835461"/>
              <a:gd name="connsiteY5" fmla="*/ 1718331 h 3341130"/>
              <a:gd name="connsiteX6" fmla="*/ 2828769 w 2835461"/>
              <a:gd name="connsiteY6" fmla="*/ 2091483 h 3341130"/>
              <a:gd name="connsiteX7" fmla="*/ 2452877 w 2835461"/>
              <a:gd name="connsiteY7" fmla="*/ 3012062 h 3341130"/>
              <a:gd name="connsiteX8" fmla="*/ 1861016 w 2835461"/>
              <a:gd name="connsiteY8" fmla="*/ 3328014 h 3341130"/>
              <a:gd name="connsiteX0" fmla="*/ 1861016 w 2829919"/>
              <a:gd name="connsiteY0" fmla="*/ 3328014 h 3341130"/>
              <a:gd name="connsiteX1" fmla="*/ 796962 w 2829919"/>
              <a:gd name="connsiteY1" fmla="*/ 3173288 h 3341130"/>
              <a:gd name="connsiteX2" fmla="*/ 336057 w 2829919"/>
              <a:gd name="connsiteY2" fmla="*/ 2229184 h 3341130"/>
              <a:gd name="connsiteX3" fmla="*/ 0 w 2829919"/>
              <a:gd name="connsiteY3" fmla="*/ 481954 h 3341130"/>
              <a:gd name="connsiteX4" fmla="*/ 2467865 w 2829919"/>
              <a:gd name="connsiteY4" fmla="*/ 0 h 3341130"/>
              <a:gd name="connsiteX5" fmla="*/ 2803530 w 2829919"/>
              <a:gd name="connsiteY5" fmla="*/ 1718331 h 3341130"/>
              <a:gd name="connsiteX6" fmla="*/ 2828769 w 2829919"/>
              <a:gd name="connsiteY6" fmla="*/ 2091483 h 3341130"/>
              <a:gd name="connsiteX7" fmla="*/ 2452877 w 2829919"/>
              <a:gd name="connsiteY7" fmla="*/ 3012062 h 3341130"/>
              <a:gd name="connsiteX8" fmla="*/ 1861016 w 2829919"/>
              <a:gd name="connsiteY8" fmla="*/ 3328014 h 3341130"/>
              <a:gd name="connsiteX0" fmla="*/ 1861016 w 2829919"/>
              <a:gd name="connsiteY0" fmla="*/ 3328014 h 3346886"/>
              <a:gd name="connsiteX1" fmla="*/ 796962 w 2829919"/>
              <a:gd name="connsiteY1" fmla="*/ 3173288 h 3346886"/>
              <a:gd name="connsiteX2" fmla="*/ 336057 w 2829919"/>
              <a:gd name="connsiteY2" fmla="*/ 2229184 h 3346886"/>
              <a:gd name="connsiteX3" fmla="*/ 0 w 2829919"/>
              <a:gd name="connsiteY3" fmla="*/ 481954 h 3346886"/>
              <a:gd name="connsiteX4" fmla="*/ 2467865 w 2829919"/>
              <a:gd name="connsiteY4" fmla="*/ 0 h 3346886"/>
              <a:gd name="connsiteX5" fmla="*/ 2803530 w 2829919"/>
              <a:gd name="connsiteY5" fmla="*/ 1718331 h 3346886"/>
              <a:gd name="connsiteX6" fmla="*/ 2828769 w 2829919"/>
              <a:gd name="connsiteY6" fmla="*/ 2091483 h 3346886"/>
              <a:gd name="connsiteX7" fmla="*/ 2452877 w 2829919"/>
              <a:gd name="connsiteY7" fmla="*/ 3012062 h 3346886"/>
              <a:gd name="connsiteX8" fmla="*/ 1861016 w 2829919"/>
              <a:gd name="connsiteY8" fmla="*/ 3328014 h 3346886"/>
              <a:gd name="connsiteX0" fmla="*/ 1861016 w 2829919"/>
              <a:gd name="connsiteY0" fmla="*/ 3328014 h 3352626"/>
              <a:gd name="connsiteX1" fmla="*/ 796962 w 2829919"/>
              <a:gd name="connsiteY1" fmla="*/ 3173288 h 3352626"/>
              <a:gd name="connsiteX2" fmla="*/ 336057 w 2829919"/>
              <a:gd name="connsiteY2" fmla="*/ 2229184 h 3352626"/>
              <a:gd name="connsiteX3" fmla="*/ 0 w 2829919"/>
              <a:gd name="connsiteY3" fmla="*/ 481954 h 3352626"/>
              <a:gd name="connsiteX4" fmla="*/ 2467865 w 2829919"/>
              <a:gd name="connsiteY4" fmla="*/ 0 h 3352626"/>
              <a:gd name="connsiteX5" fmla="*/ 2803530 w 2829919"/>
              <a:gd name="connsiteY5" fmla="*/ 1718331 h 3352626"/>
              <a:gd name="connsiteX6" fmla="*/ 2828769 w 2829919"/>
              <a:gd name="connsiteY6" fmla="*/ 2091483 h 3352626"/>
              <a:gd name="connsiteX7" fmla="*/ 2452877 w 2829919"/>
              <a:gd name="connsiteY7" fmla="*/ 3012062 h 3352626"/>
              <a:gd name="connsiteX8" fmla="*/ 1861016 w 2829919"/>
              <a:gd name="connsiteY8" fmla="*/ 3328014 h 3352626"/>
              <a:gd name="connsiteX0" fmla="*/ 1861016 w 2829919"/>
              <a:gd name="connsiteY0" fmla="*/ 3328014 h 3352626"/>
              <a:gd name="connsiteX1" fmla="*/ 796962 w 2829919"/>
              <a:gd name="connsiteY1" fmla="*/ 3173288 h 3352626"/>
              <a:gd name="connsiteX2" fmla="*/ 336057 w 2829919"/>
              <a:gd name="connsiteY2" fmla="*/ 2229184 h 3352626"/>
              <a:gd name="connsiteX3" fmla="*/ 0 w 2829919"/>
              <a:gd name="connsiteY3" fmla="*/ 481954 h 3352626"/>
              <a:gd name="connsiteX4" fmla="*/ 2467865 w 2829919"/>
              <a:gd name="connsiteY4" fmla="*/ 0 h 3352626"/>
              <a:gd name="connsiteX5" fmla="*/ 2803530 w 2829919"/>
              <a:gd name="connsiteY5" fmla="*/ 1718331 h 3352626"/>
              <a:gd name="connsiteX6" fmla="*/ 2828769 w 2829919"/>
              <a:gd name="connsiteY6" fmla="*/ 2091483 h 3352626"/>
              <a:gd name="connsiteX7" fmla="*/ 2452877 w 2829919"/>
              <a:gd name="connsiteY7" fmla="*/ 3012062 h 3352626"/>
              <a:gd name="connsiteX8" fmla="*/ 1861016 w 2829919"/>
              <a:gd name="connsiteY8" fmla="*/ 3328014 h 3352626"/>
              <a:gd name="connsiteX0" fmla="*/ 1861016 w 2829919"/>
              <a:gd name="connsiteY0" fmla="*/ 3328014 h 3352626"/>
              <a:gd name="connsiteX1" fmla="*/ 796962 w 2829919"/>
              <a:gd name="connsiteY1" fmla="*/ 3173288 h 3352626"/>
              <a:gd name="connsiteX2" fmla="*/ 336057 w 2829919"/>
              <a:gd name="connsiteY2" fmla="*/ 2229184 h 3352626"/>
              <a:gd name="connsiteX3" fmla="*/ 0 w 2829919"/>
              <a:gd name="connsiteY3" fmla="*/ 481954 h 3352626"/>
              <a:gd name="connsiteX4" fmla="*/ 2467865 w 2829919"/>
              <a:gd name="connsiteY4" fmla="*/ 0 h 3352626"/>
              <a:gd name="connsiteX5" fmla="*/ 2803530 w 2829919"/>
              <a:gd name="connsiteY5" fmla="*/ 1718331 h 3352626"/>
              <a:gd name="connsiteX6" fmla="*/ 2828769 w 2829919"/>
              <a:gd name="connsiteY6" fmla="*/ 2091483 h 3352626"/>
              <a:gd name="connsiteX7" fmla="*/ 2452877 w 2829919"/>
              <a:gd name="connsiteY7" fmla="*/ 3012062 h 3352626"/>
              <a:gd name="connsiteX8" fmla="*/ 1861016 w 2829919"/>
              <a:gd name="connsiteY8" fmla="*/ 3328014 h 3352626"/>
              <a:gd name="connsiteX0" fmla="*/ 1861016 w 2829919"/>
              <a:gd name="connsiteY0" fmla="*/ 3328014 h 3352626"/>
              <a:gd name="connsiteX1" fmla="*/ 796962 w 2829919"/>
              <a:gd name="connsiteY1" fmla="*/ 3173288 h 3352626"/>
              <a:gd name="connsiteX2" fmla="*/ 336057 w 2829919"/>
              <a:gd name="connsiteY2" fmla="*/ 2229184 h 3352626"/>
              <a:gd name="connsiteX3" fmla="*/ 0 w 2829919"/>
              <a:gd name="connsiteY3" fmla="*/ 481954 h 3352626"/>
              <a:gd name="connsiteX4" fmla="*/ 1636004 w 2829919"/>
              <a:gd name="connsiteY4" fmla="*/ 2119429 h 3352626"/>
              <a:gd name="connsiteX5" fmla="*/ 2467865 w 2829919"/>
              <a:gd name="connsiteY5" fmla="*/ 0 h 3352626"/>
              <a:gd name="connsiteX6" fmla="*/ 2803530 w 2829919"/>
              <a:gd name="connsiteY6" fmla="*/ 1718331 h 3352626"/>
              <a:gd name="connsiteX7" fmla="*/ 2828769 w 2829919"/>
              <a:gd name="connsiteY7" fmla="*/ 2091483 h 3352626"/>
              <a:gd name="connsiteX8" fmla="*/ 2452877 w 2829919"/>
              <a:gd name="connsiteY8" fmla="*/ 3012062 h 3352626"/>
              <a:gd name="connsiteX9" fmla="*/ 1861016 w 2829919"/>
              <a:gd name="connsiteY9" fmla="*/ 3328014 h 3352626"/>
              <a:gd name="connsiteX0" fmla="*/ 1861016 w 2829919"/>
              <a:gd name="connsiteY0" fmla="*/ 3328014 h 3352626"/>
              <a:gd name="connsiteX1" fmla="*/ 796962 w 2829919"/>
              <a:gd name="connsiteY1" fmla="*/ 3173288 h 3352626"/>
              <a:gd name="connsiteX2" fmla="*/ 336057 w 2829919"/>
              <a:gd name="connsiteY2" fmla="*/ 2229184 h 3352626"/>
              <a:gd name="connsiteX3" fmla="*/ 0 w 2829919"/>
              <a:gd name="connsiteY3" fmla="*/ 481954 h 3352626"/>
              <a:gd name="connsiteX4" fmla="*/ 1636004 w 2829919"/>
              <a:gd name="connsiteY4" fmla="*/ 2119429 h 3352626"/>
              <a:gd name="connsiteX5" fmla="*/ 2467865 w 2829919"/>
              <a:gd name="connsiteY5" fmla="*/ 0 h 3352626"/>
              <a:gd name="connsiteX6" fmla="*/ 2803530 w 2829919"/>
              <a:gd name="connsiteY6" fmla="*/ 1718331 h 3352626"/>
              <a:gd name="connsiteX7" fmla="*/ 2828769 w 2829919"/>
              <a:gd name="connsiteY7" fmla="*/ 2091483 h 3352626"/>
              <a:gd name="connsiteX8" fmla="*/ 2452877 w 2829919"/>
              <a:gd name="connsiteY8" fmla="*/ 3012062 h 3352626"/>
              <a:gd name="connsiteX9" fmla="*/ 1861016 w 2829919"/>
              <a:gd name="connsiteY9" fmla="*/ 3328014 h 3352626"/>
              <a:gd name="connsiteX0" fmla="*/ 1861016 w 2829919"/>
              <a:gd name="connsiteY0" fmla="*/ 3328014 h 3352626"/>
              <a:gd name="connsiteX1" fmla="*/ 796962 w 2829919"/>
              <a:gd name="connsiteY1" fmla="*/ 3173288 h 3352626"/>
              <a:gd name="connsiteX2" fmla="*/ 336057 w 2829919"/>
              <a:gd name="connsiteY2" fmla="*/ 2229184 h 3352626"/>
              <a:gd name="connsiteX3" fmla="*/ 0 w 2829919"/>
              <a:gd name="connsiteY3" fmla="*/ 481954 h 3352626"/>
              <a:gd name="connsiteX4" fmla="*/ 1649572 w 2829919"/>
              <a:gd name="connsiteY4" fmla="*/ 2189943 h 3352626"/>
              <a:gd name="connsiteX5" fmla="*/ 2467865 w 2829919"/>
              <a:gd name="connsiteY5" fmla="*/ 0 h 3352626"/>
              <a:gd name="connsiteX6" fmla="*/ 2803530 w 2829919"/>
              <a:gd name="connsiteY6" fmla="*/ 1718331 h 3352626"/>
              <a:gd name="connsiteX7" fmla="*/ 2828769 w 2829919"/>
              <a:gd name="connsiteY7" fmla="*/ 2091483 h 3352626"/>
              <a:gd name="connsiteX8" fmla="*/ 2452877 w 2829919"/>
              <a:gd name="connsiteY8" fmla="*/ 3012062 h 3352626"/>
              <a:gd name="connsiteX9" fmla="*/ 1861016 w 2829919"/>
              <a:gd name="connsiteY9" fmla="*/ 3328014 h 3352626"/>
              <a:gd name="connsiteX0" fmla="*/ 1861016 w 2829919"/>
              <a:gd name="connsiteY0" fmla="*/ 3328014 h 3359247"/>
              <a:gd name="connsiteX1" fmla="*/ 796962 w 2829919"/>
              <a:gd name="connsiteY1" fmla="*/ 3173288 h 3359247"/>
              <a:gd name="connsiteX2" fmla="*/ 336057 w 2829919"/>
              <a:gd name="connsiteY2" fmla="*/ 2229184 h 3359247"/>
              <a:gd name="connsiteX3" fmla="*/ 0 w 2829919"/>
              <a:gd name="connsiteY3" fmla="*/ 481954 h 3359247"/>
              <a:gd name="connsiteX4" fmla="*/ 1649572 w 2829919"/>
              <a:gd name="connsiteY4" fmla="*/ 2189943 h 3359247"/>
              <a:gd name="connsiteX5" fmla="*/ 2467865 w 2829919"/>
              <a:gd name="connsiteY5" fmla="*/ 0 h 3359247"/>
              <a:gd name="connsiteX6" fmla="*/ 2803530 w 2829919"/>
              <a:gd name="connsiteY6" fmla="*/ 1718331 h 3359247"/>
              <a:gd name="connsiteX7" fmla="*/ 2828769 w 2829919"/>
              <a:gd name="connsiteY7" fmla="*/ 2091483 h 3359247"/>
              <a:gd name="connsiteX8" fmla="*/ 2452877 w 2829919"/>
              <a:gd name="connsiteY8" fmla="*/ 3012062 h 3359247"/>
              <a:gd name="connsiteX9" fmla="*/ 1861016 w 2829919"/>
              <a:gd name="connsiteY9" fmla="*/ 3328014 h 3359247"/>
              <a:gd name="connsiteX0" fmla="*/ 1861016 w 2830596"/>
              <a:gd name="connsiteY0" fmla="*/ 3328014 h 3342040"/>
              <a:gd name="connsiteX1" fmla="*/ 796962 w 2830596"/>
              <a:gd name="connsiteY1" fmla="*/ 3173288 h 3342040"/>
              <a:gd name="connsiteX2" fmla="*/ 336057 w 2830596"/>
              <a:gd name="connsiteY2" fmla="*/ 2229184 h 3342040"/>
              <a:gd name="connsiteX3" fmla="*/ 0 w 2830596"/>
              <a:gd name="connsiteY3" fmla="*/ 481954 h 3342040"/>
              <a:gd name="connsiteX4" fmla="*/ 1649572 w 2830596"/>
              <a:gd name="connsiteY4" fmla="*/ 2189943 h 3342040"/>
              <a:gd name="connsiteX5" fmla="*/ 2467865 w 2830596"/>
              <a:gd name="connsiteY5" fmla="*/ 0 h 3342040"/>
              <a:gd name="connsiteX6" fmla="*/ 2803530 w 2830596"/>
              <a:gd name="connsiteY6" fmla="*/ 1718331 h 3342040"/>
              <a:gd name="connsiteX7" fmla="*/ 2828769 w 2830596"/>
              <a:gd name="connsiteY7" fmla="*/ 2091483 h 3342040"/>
              <a:gd name="connsiteX8" fmla="*/ 2516033 w 2830596"/>
              <a:gd name="connsiteY8" fmla="*/ 2999544 h 3342040"/>
              <a:gd name="connsiteX9" fmla="*/ 1861016 w 2830596"/>
              <a:gd name="connsiteY9" fmla="*/ 3328014 h 3342040"/>
              <a:gd name="connsiteX0" fmla="*/ 1861016 w 2830709"/>
              <a:gd name="connsiteY0" fmla="*/ 3328014 h 3344557"/>
              <a:gd name="connsiteX1" fmla="*/ 796962 w 2830709"/>
              <a:gd name="connsiteY1" fmla="*/ 3173288 h 3344557"/>
              <a:gd name="connsiteX2" fmla="*/ 336057 w 2830709"/>
              <a:gd name="connsiteY2" fmla="*/ 2229184 h 3344557"/>
              <a:gd name="connsiteX3" fmla="*/ 0 w 2830709"/>
              <a:gd name="connsiteY3" fmla="*/ 481954 h 3344557"/>
              <a:gd name="connsiteX4" fmla="*/ 1649572 w 2830709"/>
              <a:gd name="connsiteY4" fmla="*/ 2189943 h 3344557"/>
              <a:gd name="connsiteX5" fmla="*/ 2467865 w 2830709"/>
              <a:gd name="connsiteY5" fmla="*/ 0 h 3344557"/>
              <a:gd name="connsiteX6" fmla="*/ 2803530 w 2830709"/>
              <a:gd name="connsiteY6" fmla="*/ 1718331 h 3344557"/>
              <a:gd name="connsiteX7" fmla="*/ 2828769 w 2830709"/>
              <a:gd name="connsiteY7" fmla="*/ 2091483 h 3344557"/>
              <a:gd name="connsiteX8" fmla="*/ 2522497 w 2830709"/>
              <a:gd name="connsiteY8" fmla="*/ 2964989 h 3344557"/>
              <a:gd name="connsiteX9" fmla="*/ 1861016 w 2830709"/>
              <a:gd name="connsiteY9" fmla="*/ 3328014 h 3344557"/>
              <a:gd name="connsiteX0" fmla="*/ 1861016 w 2830709"/>
              <a:gd name="connsiteY0" fmla="*/ 3328014 h 3359688"/>
              <a:gd name="connsiteX1" fmla="*/ 796962 w 2830709"/>
              <a:gd name="connsiteY1" fmla="*/ 3173288 h 3359688"/>
              <a:gd name="connsiteX2" fmla="*/ 336057 w 2830709"/>
              <a:gd name="connsiteY2" fmla="*/ 2229184 h 3359688"/>
              <a:gd name="connsiteX3" fmla="*/ 0 w 2830709"/>
              <a:gd name="connsiteY3" fmla="*/ 481954 h 3359688"/>
              <a:gd name="connsiteX4" fmla="*/ 1649572 w 2830709"/>
              <a:gd name="connsiteY4" fmla="*/ 2189943 h 3359688"/>
              <a:gd name="connsiteX5" fmla="*/ 2467865 w 2830709"/>
              <a:gd name="connsiteY5" fmla="*/ 0 h 3359688"/>
              <a:gd name="connsiteX6" fmla="*/ 2803530 w 2830709"/>
              <a:gd name="connsiteY6" fmla="*/ 1718331 h 3359688"/>
              <a:gd name="connsiteX7" fmla="*/ 2828769 w 2830709"/>
              <a:gd name="connsiteY7" fmla="*/ 2091483 h 3359688"/>
              <a:gd name="connsiteX8" fmla="*/ 2522497 w 2830709"/>
              <a:gd name="connsiteY8" fmla="*/ 2964989 h 3359688"/>
              <a:gd name="connsiteX9" fmla="*/ 1861016 w 2830709"/>
              <a:gd name="connsiteY9" fmla="*/ 3328014 h 3359688"/>
              <a:gd name="connsiteX0" fmla="*/ 1861016 w 2830709"/>
              <a:gd name="connsiteY0" fmla="*/ 3328014 h 3360929"/>
              <a:gd name="connsiteX1" fmla="*/ 832092 w 2830709"/>
              <a:gd name="connsiteY1" fmla="*/ 3219563 h 3360929"/>
              <a:gd name="connsiteX2" fmla="*/ 336057 w 2830709"/>
              <a:gd name="connsiteY2" fmla="*/ 2229184 h 3360929"/>
              <a:gd name="connsiteX3" fmla="*/ 0 w 2830709"/>
              <a:gd name="connsiteY3" fmla="*/ 481954 h 3360929"/>
              <a:gd name="connsiteX4" fmla="*/ 1649572 w 2830709"/>
              <a:gd name="connsiteY4" fmla="*/ 2189943 h 3360929"/>
              <a:gd name="connsiteX5" fmla="*/ 2467865 w 2830709"/>
              <a:gd name="connsiteY5" fmla="*/ 0 h 3360929"/>
              <a:gd name="connsiteX6" fmla="*/ 2803530 w 2830709"/>
              <a:gd name="connsiteY6" fmla="*/ 1718331 h 3360929"/>
              <a:gd name="connsiteX7" fmla="*/ 2828769 w 2830709"/>
              <a:gd name="connsiteY7" fmla="*/ 2091483 h 3360929"/>
              <a:gd name="connsiteX8" fmla="*/ 2522497 w 2830709"/>
              <a:gd name="connsiteY8" fmla="*/ 2964989 h 3360929"/>
              <a:gd name="connsiteX9" fmla="*/ 1861016 w 2830709"/>
              <a:gd name="connsiteY9" fmla="*/ 3328014 h 3360929"/>
              <a:gd name="connsiteX0" fmla="*/ 1861016 w 2830709"/>
              <a:gd name="connsiteY0" fmla="*/ 3328014 h 3360929"/>
              <a:gd name="connsiteX1" fmla="*/ 832092 w 2830709"/>
              <a:gd name="connsiteY1" fmla="*/ 3219563 h 3360929"/>
              <a:gd name="connsiteX2" fmla="*/ 336057 w 2830709"/>
              <a:gd name="connsiteY2" fmla="*/ 2229184 h 3360929"/>
              <a:gd name="connsiteX3" fmla="*/ 0 w 2830709"/>
              <a:gd name="connsiteY3" fmla="*/ 481954 h 3360929"/>
              <a:gd name="connsiteX4" fmla="*/ 1649572 w 2830709"/>
              <a:gd name="connsiteY4" fmla="*/ 2189943 h 3360929"/>
              <a:gd name="connsiteX5" fmla="*/ 2467865 w 2830709"/>
              <a:gd name="connsiteY5" fmla="*/ 0 h 3360929"/>
              <a:gd name="connsiteX6" fmla="*/ 2803530 w 2830709"/>
              <a:gd name="connsiteY6" fmla="*/ 1718331 h 3360929"/>
              <a:gd name="connsiteX7" fmla="*/ 2828769 w 2830709"/>
              <a:gd name="connsiteY7" fmla="*/ 2091483 h 3360929"/>
              <a:gd name="connsiteX8" fmla="*/ 2522497 w 2830709"/>
              <a:gd name="connsiteY8" fmla="*/ 2964989 h 3360929"/>
              <a:gd name="connsiteX9" fmla="*/ 1861016 w 2830709"/>
              <a:gd name="connsiteY9" fmla="*/ 3328014 h 3360929"/>
              <a:gd name="connsiteX0" fmla="*/ 1861016 w 2830709"/>
              <a:gd name="connsiteY0" fmla="*/ 3328014 h 3360929"/>
              <a:gd name="connsiteX1" fmla="*/ 832092 w 2830709"/>
              <a:gd name="connsiteY1" fmla="*/ 3219563 h 3360929"/>
              <a:gd name="connsiteX2" fmla="*/ 336057 w 2830709"/>
              <a:gd name="connsiteY2" fmla="*/ 2229184 h 3360929"/>
              <a:gd name="connsiteX3" fmla="*/ 0 w 2830709"/>
              <a:gd name="connsiteY3" fmla="*/ 481954 h 3360929"/>
              <a:gd name="connsiteX4" fmla="*/ 1620462 w 2830709"/>
              <a:gd name="connsiteY4" fmla="*/ 2209024 h 3360929"/>
              <a:gd name="connsiteX5" fmla="*/ 2467865 w 2830709"/>
              <a:gd name="connsiteY5" fmla="*/ 0 h 3360929"/>
              <a:gd name="connsiteX6" fmla="*/ 2803530 w 2830709"/>
              <a:gd name="connsiteY6" fmla="*/ 1718331 h 3360929"/>
              <a:gd name="connsiteX7" fmla="*/ 2828769 w 2830709"/>
              <a:gd name="connsiteY7" fmla="*/ 2091483 h 3360929"/>
              <a:gd name="connsiteX8" fmla="*/ 2522497 w 2830709"/>
              <a:gd name="connsiteY8" fmla="*/ 2964989 h 3360929"/>
              <a:gd name="connsiteX9" fmla="*/ 1861016 w 2830709"/>
              <a:gd name="connsiteY9" fmla="*/ 3328014 h 3360929"/>
              <a:gd name="connsiteX0" fmla="*/ 1861016 w 2830709"/>
              <a:gd name="connsiteY0" fmla="*/ 3328014 h 3360929"/>
              <a:gd name="connsiteX1" fmla="*/ 832092 w 2830709"/>
              <a:gd name="connsiteY1" fmla="*/ 3219563 h 3360929"/>
              <a:gd name="connsiteX2" fmla="*/ 336057 w 2830709"/>
              <a:gd name="connsiteY2" fmla="*/ 2229184 h 3360929"/>
              <a:gd name="connsiteX3" fmla="*/ 0 w 2830709"/>
              <a:gd name="connsiteY3" fmla="*/ 481954 h 3360929"/>
              <a:gd name="connsiteX4" fmla="*/ 1620462 w 2830709"/>
              <a:gd name="connsiteY4" fmla="*/ 2209024 h 3360929"/>
              <a:gd name="connsiteX5" fmla="*/ 2467865 w 2830709"/>
              <a:gd name="connsiteY5" fmla="*/ 0 h 3360929"/>
              <a:gd name="connsiteX6" fmla="*/ 2803530 w 2830709"/>
              <a:gd name="connsiteY6" fmla="*/ 1718331 h 3360929"/>
              <a:gd name="connsiteX7" fmla="*/ 2828769 w 2830709"/>
              <a:gd name="connsiteY7" fmla="*/ 2091483 h 3360929"/>
              <a:gd name="connsiteX8" fmla="*/ 2522497 w 2830709"/>
              <a:gd name="connsiteY8" fmla="*/ 2964989 h 3360929"/>
              <a:gd name="connsiteX9" fmla="*/ 1861016 w 2830709"/>
              <a:gd name="connsiteY9" fmla="*/ 3328014 h 3360929"/>
              <a:gd name="connsiteX0" fmla="*/ 1861016 w 2830709"/>
              <a:gd name="connsiteY0" fmla="*/ 3328014 h 3360929"/>
              <a:gd name="connsiteX1" fmla="*/ 832092 w 2830709"/>
              <a:gd name="connsiteY1" fmla="*/ 3219563 h 3360929"/>
              <a:gd name="connsiteX2" fmla="*/ 336057 w 2830709"/>
              <a:gd name="connsiteY2" fmla="*/ 2229184 h 3360929"/>
              <a:gd name="connsiteX3" fmla="*/ 0 w 2830709"/>
              <a:gd name="connsiteY3" fmla="*/ 481954 h 3360929"/>
              <a:gd name="connsiteX4" fmla="*/ 1620462 w 2830709"/>
              <a:gd name="connsiteY4" fmla="*/ 2209024 h 3360929"/>
              <a:gd name="connsiteX5" fmla="*/ 2467865 w 2830709"/>
              <a:gd name="connsiteY5" fmla="*/ 0 h 3360929"/>
              <a:gd name="connsiteX6" fmla="*/ 2749262 w 2830709"/>
              <a:gd name="connsiteY6" fmla="*/ 1436277 h 3360929"/>
              <a:gd name="connsiteX7" fmla="*/ 2828769 w 2830709"/>
              <a:gd name="connsiteY7" fmla="*/ 2091483 h 3360929"/>
              <a:gd name="connsiteX8" fmla="*/ 2522497 w 2830709"/>
              <a:gd name="connsiteY8" fmla="*/ 2964989 h 3360929"/>
              <a:gd name="connsiteX9" fmla="*/ 1861016 w 2830709"/>
              <a:gd name="connsiteY9" fmla="*/ 3328014 h 3360929"/>
              <a:gd name="connsiteX0" fmla="*/ 1861016 w 2830709"/>
              <a:gd name="connsiteY0" fmla="*/ 3328014 h 3360929"/>
              <a:gd name="connsiteX1" fmla="*/ 832092 w 2830709"/>
              <a:gd name="connsiteY1" fmla="*/ 3219563 h 3360929"/>
              <a:gd name="connsiteX2" fmla="*/ 336057 w 2830709"/>
              <a:gd name="connsiteY2" fmla="*/ 2229184 h 3360929"/>
              <a:gd name="connsiteX3" fmla="*/ 0 w 2830709"/>
              <a:gd name="connsiteY3" fmla="*/ 481954 h 3360929"/>
              <a:gd name="connsiteX4" fmla="*/ 1620462 w 2830709"/>
              <a:gd name="connsiteY4" fmla="*/ 2209024 h 3360929"/>
              <a:gd name="connsiteX5" fmla="*/ 2467865 w 2830709"/>
              <a:gd name="connsiteY5" fmla="*/ 0 h 3360929"/>
              <a:gd name="connsiteX6" fmla="*/ 2744478 w 2830709"/>
              <a:gd name="connsiteY6" fmla="*/ 1377332 h 3360929"/>
              <a:gd name="connsiteX7" fmla="*/ 2828769 w 2830709"/>
              <a:gd name="connsiteY7" fmla="*/ 2091483 h 3360929"/>
              <a:gd name="connsiteX8" fmla="*/ 2522497 w 2830709"/>
              <a:gd name="connsiteY8" fmla="*/ 2964989 h 3360929"/>
              <a:gd name="connsiteX9" fmla="*/ 1861016 w 2830709"/>
              <a:gd name="connsiteY9" fmla="*/ 3328014 h 3360929"/>
              <a:gd name="connsiteX0" fmla="*/ 1861016 w 2828818"/>
              <a:gd name="connsiteY0" fmla="*/ 3328014 h 3360929"/>
              <a:gd name="connsiteX1" fmla="*/ 832092 w 2828818"/>
              <a:gd name="connsiteY1" fmla="*/ 3219563 h 3360929"/>
              <a:gd name="connsiteX2" fmla="*/ 336057 w 2828818"/>
              <a:gd name="connsiteY2" fmla="*/ 2229184 h 3360929"/>
              <a:gd name="connsiteX3" fmla="*/ 0 w 2828818"/>
              <a:gd name="connsiteY3" fmla="*/ 481954 h 3360929"/>
              <a:gd name="connsiteX4" fmla="*/ 1620462 w 2828818"/>
              <a:gd name="connsiteY4" fmla="*/ 2209024 h 3360929"/>
              <a:gd name="connsiteX5" fmla="*/ 2467865 w 2828818"/>
              <a:gd name="connsiteY5" fmla="*/ 0 h 3360929"/>
              <a:gd name="connsiteX6" fmla="*/ 2744478 w 2828818"/>
              <a:gd name="connsiteY6" fmla="*/ 1377332 h 3360929"/>
              <a:gd name="connsiteX7" fmla="*/ 2828769 w 2828818"/>
              <a:gd name="connsiteY7" fmla="*/ 2091483 h 3360929"/>
              <a:gd name="connsiteX8" fmla="*/ 2522497 w 2828818"/>
              <a:gd name="connsiteY8" fmla="*/ 2964989 h 3360929"/>
              <a:gd name="connsiteX9" fmla="*/ 1861016 w 2828818"/>
              <a:gd name="connsiteY9" fmla="*/ 3328014 h 3360929"/>
              <a:gd name="connsiteX0" fmla="*/ 1861016 w 2828818"/>
              <a:gd name="connsiteY0" fmla="*/ 3328014 h 3360929"/>
              <a:gd name="connsiteX1" fmla="*/ 832092 w 2828818"/>
              <a:gd name="connsiteY1" fmla="*/ 3219563 h 3360929"/>
              <a:gd name="connsiteX2" fmla="*/ 336057 w 2828818"/>
              <a:gd name="connsiteY2" fmla="*/ 2229184 h 3360929"/>
              <a:gd name="connsiteX3" fmla="*/ 0 w 2828818"/>
              <a:gd name="connsiteY3" fmla="*/ 481954 h 3360929"/>
              <a:gd name="connsiteX4" fmla="*/ 1589645 w 2828818"/>
              <a:gd name="connsiteY4" fmla="*/ 2018827 h 3360929"/>
              <a:gd name="connsiteX5" fmla="*/ 2467865 w 2828818"/>
              <a:gd name="connsiteY5" fmla="*/ 0 h 3360929"/>
              <a:gd name="connsiteX6" fmla="*/ 2744478 w 2828818"/>
              <a:gd name="connsiteY6" fmla="*/ 1377332 h 3360929"/>
              <a:gd name="connsiteX7" fmla="*/ 2828769 w 2828818"/>
              <a:gd name="connsiteY7" fmla="*/ 2091483 h 3360929"/>
              <a:gd name="connsiteX8" fmla="*/ 2522497 w 2828818"/>
              <a:gd name="connsiteY8" fmla="*/ 2964989 h 3360929"/>
              <a:gd name="connsiteX9" fmla="*/ 1861016 w 2828818"/>
              <a:gd name="connsiteY9" fmla="*/ 3328014 h 3360929"/>
              <a:gd name="connsiteX0" fmla="*/ 1721722 w 2689524"/>
              <a:gd name="connsiteY0" fmla="*/ 3328014 h 3360929"/>
              <a:gd name="connsiteX1" fmla="*/ 692798 w 2689524"/>
              <a:gd name="connsiteY1" fmla="*/ 3219563 h 3360929"/>
              <a:gd name="connsiteX2" fmla="*/ 196763 w 2689524"/>
              <a:gd name="connsiteY2" fmla="*/ 2229184 h 3360929"/>
              <a:gd name="connsiteX3" fmla="*/ 0 w 2689524"/>
              <a:gd name="connsiteY3" fmla="*/ 731729 h 3360929"/>
              <a:gd name="connsiteX4" fmla="*/ 1450351 w 2689524"/>
              <a:gd name="connsiteY4" fmla="*/ 2018827 h 3360929"/>
              <a:gd name="connsiteX5" fmla="*/ 2328571 w 2689524"/>
              <a:gd name="connsiteY5" fmla="*/ 0 h 3360929"/>
              <a:gd name="connsiteX6" fmla="*/ 2605184 w 2689524"/>
              <a:gd name="connsiteY6" fmla="*/ 1377332 h 3360929"/>
              <a:gd name="connsiteX7" fmla="*/ 2689475 w 2689524"/>
              <a:gd name="connsiteY7" fmla="*/ 2091483 h 3360929"/>
              <a:gd name="connsiteX8" fmla="*/ 2383203 w 2689524"/>
              <a:gd name="connsiteY8" fmla="*/ 2964989 h 3360929"/>
              <a:gd name="connsiteX9" fmla="*/ 1721722 w 2689524"/>
              <a:gd name="connsiteY9" fmla="*/ 3328014 h 3360929"/>
              <a:gd name="connsiteX0" fmla="*/ 1721722 w 2689524"/>
              <a:gd name="connsiteY0" fmla="*/ 3048970 h 3081885"/>
              <a:gd name="connsiteX1" fmla="*/ 692798 w 2689524"/>
              <a:gd name="connsiteY1" fmla="*/ 2940519 h 3081885"/>
              <a:gd name="connsiteX2" fmla="*/ 196763 w 2689524"/>
              <a:gd name="connsiteY2" fmla="*/ 1950140 h 3081885"/>
              <a:gd name="connsiteX3" fmla="*/ 0 w 2689524"/>
              <a:gd name="connsiteY3" fmla="*/ 452685 h 3081885"/>
              <a:gd name="connsiteX4" fmla="*/ 1450351 w 2689524"/>
              <a:gd name="connsiteY4" fmla="*/ 1739783 h 3081885"/>
              <a:gd name="connsiteX5" fmla="*/ 2300667 w 2689524"/>
              <a:gd name="connsiteY5" fmla="*/ 0 h 3081885"/>
              <a:gd name="connsiteX6" fmla="*/ 2605184 w 2689524"/>
              <a:gd name="connsiteY6" fmla="*/ 1098288 h 3081885"/>
              <a:gd name="connsiteX7" fmla="*/ 2689475 w 2689524"/>
              <a:gd name="connsiteY7" fmla="*/ 1812439 h 3081885"/>
              <a:gd name="connsiteX8" fmla="*/ 2383203 w 2689524"/>
              <a:gd name="connsiteY8" fmla="*/ 2685945 h 3081885"/>
              <a:gd name="connsiteX9" fmla="*/ 1721722 w 2689524"/>
              <a:gd name="connsiteY9" fmla="*/ 3048970 h 3081885"/>
              <a:gd name="connsiteX0" fmla="*/ 1721722 w 2689524"/>
              <a:gd name="connsiteY0" fmla="*/ 3048970 h 3081885"/>
              <a:gd name="connsiteX1" fmla="*/ 692798 w 2689524"/>
              <a:gd name="connsiteY1" fmla="*/ 2940519 h 3081885"/>
              <a:gd name="connsiteX2" fmla="*/ 196763 w 2689524"/>
              <a:gd name="connsiteY2" fmla="*/ 1950140 h 3081885"/>
              <a:gd name="connsiteX3" fmla="*/ 0 w 2689524"/>
              <a:gd name="connsiteY3" fmla="*/ 452685 h 3081885"/>
              <a:gd name="connsiteX4" fmla="*/ 1450351 w 2689524"/>
              <a:gd name="connsiteY4" fmla="*/ 1739783 h 3081885"/>
              <a:gd name="connsiteX5" fmla="*/ 2300667 w 2689524"/>
              <a:gd name="connsiteY5" fmla="*/ 0 h 3081885"/>
              <a:gd name="connsiteX6" fmla="*/ 2605184 w 2689524"/>
              <a:gd name="connsiteY6" fmla="*/ 1098288 h 3081885"/>
              <a:gd name="connsiteX7" fmla="*/ 2689475 w 2689524"/>
              <a:gd name="connsiteY7" fmla="*/ 1812439 h 3081885"/>
              <a:gd name="connsiteX8" fmla="*/ 2383203 w 2689524"/>
              <a:gd name="connsiteY8" fmla="*/ 2685945 h 3081885"/>
              <a:gd name="connsiteX9" fmla="*/ 1721722 w 2689524"/>
              <a:gd name="connsiteY9" fmla="*/ 3048970 h 3081885"/>
              <a:gd name="connsiteX0" fmla="*/ 1721722 w 2689524"/>
              <a:gd name="connsiteY0" fmla="*/ 3048970 h 3081885"/>
              <a:gd name="connsiteX1" fmla="*/ 692798 w 2689524"/>
              <a:gd name="connsiteY1" fmla="*/ 2940519 h 3081885"/>
              <a:gd name="connsiteX2" fmla="*/ 196763 w 2689524"/>
              <a:gd name="connsiteY2" fmla="*/ 1950140 h 3081885"/>
              <a:gd name="connsiteX3" fmla="*/ 0 w 2689524"/>
              <a:gd name="connsiteY3" fmla="*/ 452685 h 3081885"/>
              <a:gd name="connsiteX4" fmla="*/ 1450351 w 2689524"/>
              <a:gd name="connsiteY4" fmla="*/ 1739783 h 3081885"/>
              <a:gd name="connsiteX5" fmla="*/ 2300667 w 2689524"/>
              <a:gd name="connsiteY5" fmla="*/ 0 h 3081885"/>
              <a:gd name="connsiteX6" fmla="*/ 2605184 w 2689524"/>
              <a:gd name="connsiteY6" fmla="*/ 1098288 h 3081885"/>
              <a:gd name="connsiteX7" fmla="*/ 2689475 w 2689524"/>
              <a:gd name="connsiteY7" fmla="*/ 1812439 h 3081885"/>
              <a:gd name="connsiteX8" fmla="*/ 2383203 w 2689524"/>
              <a:gd name="connsiteY8" fmla="*/ 2685945 h 3081885"/>
              <a:gd name="connsiteX9" fmla="*/ 1721722 w 2689524"/>
              <a:gd name="connsiteY9" fmla="*/ 3048970 h 3081885"/>
              <a:gd name="connsiteX0" fmla="*/ 1721722 w 2689524"/>
              <a:gd name="connsiteY0" fmla="*/ 3048970 h 3081885"/>
              <a:gd name="connsiteX1" fmla="*/ 692798 w 2689524"/>
              <a:gd name="connsiteY1" fmla="*/ 2940519 h 3081885"/>
              <a:gd name="connsiteX2" fmla="*/ 196763 w 2689524"/>
              <a:gd name="connsiteY2" fmla="*/ 1950140 h 3081885"/>
              <a:gd name="connsiteX3" fmla="*/ 0 w 2689524"/>
              <a:gd name="connsiteY3" fmla="*/ 452685 h 3081885"/>
              <a:gd name="connsiteX4" fmla="*/ 1450351 w 2689524"/>
              <a:gd name="connsiteY4" fmla="*/ 1739783 h 3081885"/>
              <a:gd name="connsiteX5" fmla="*/ 2300667 w 2689524"/>
              <a:gd name="connsiteY5" fmla="*/ 0 h 3081885"/>
              <a:gd name="connsiteX6" fmla="*/ 2605184 w 2689524"/>
              <a:gd name="connsiteY6" fmla="*/ 1098288 h 3081885"/>
              <a:gd name="connsiteX7" fmla="*/ 2689475 w 2689524"/>
              <a:gd name="connsiteY7" fmla="*/ 1812439 h 3081885"/>
              <a:gd name="connsiteX8" fmla="*/ 2383203 w 2689524"/>
              <a:gd name="connsiteY8" fmla="*/ 2685945 h 3081885"/>
              <a:gd name="connsiteX9" fmla="*/ 1721722 w 2689524"/>
              <a:gd name="connsiteY9" fmla="*/ 3048970 h 3081885"/>
              <a:gd name="connsiteX0" fmla="*/ 1721722 w 2689524"/>
              <a:gd name="connsiteY0" fmla="*/ 3048970 h 3081885"/>
              <a:gd name="connsiteX1" fmla="*/ 692798 w 2689524"/>
              <a:gd name="connsiteY1" fmla="*/ 2940519 h 3081885"/>
              <a:gd name="connsiteX2" fmla="*/ 196763 w 2689524"/>
              <a:gd name="connsiteY2" fmla="*/ 1950140 h 3081885"/>
              <a:gd name="connsiteX3" fmla="*/ 0 w 2689524"/>
              <a:gd name="connsiteY3" fmla="*/ 452685 h 3081885"/>
              <a:gd name="connsiteX4" fmla="*/ 1434392 w 2689524"/>
              <a:gd name="connsiteY4" fmla="*/ 1601965 h 3081885"/>
              <a:gd name="connsiteX5" fmla="*/ 2300667 w 2689524"/>
              <a:gd name="connsiteY5" fmla="*/ 0 h 3081885"/>
              <a:gd name="connsiteX6" fmla="*/ 2605184 w 2689524"/>
              <a:gd name="connsiteY6" fmla="*/ 1098288 h 3081885"/>
              <a:gd name="connsiteX7" fmla="*/ 2689475 w 2689524"/>
              <a:gd name="connsiteY7" fmla="*/ 1812439 h 3081885"/>
              <a:gd name="connsiteX8" fmla="*/ 2383203 w 2689524"/>
              <a:gd name="connsiteY8" fmla="*/ 2685945 h 3081885"/>
              <a:gd name="connsiteX9" fmla="*/ 1721722 w 2689524"/>
              <a:gd name="connsiteY9" fmla="*/ 3048970 h 3081885"/>
              <a:gd name="connsiteX0" fmla="*/ 1721722 w 2689524"/>
              <a:gd name="connsiteY0" fmla="*/ 3048970 h 3081885"/>
              <a:gd name="connsiteX1" fmla="*/ 692798 w 2689524"/>
              <a:gd name="connsiteY1" fmla="*/ 2940519 h 3081885"/>
              <a:gd name="connsiteX2" fmla="*/ 196763 w 2689524"/>
              <a:gd name="connsiteY2" fmla="*/ 1950140 h 3081885"/>
              <a:gd name="connsiteX3" fmla="*/ 0 w 2689524"/>
              <a:gd name="connsiteY3" fmla="*/ 452685 h 3081885"/>
              <a:gd name="connsiteX4" fmla="*/ 1434392 w 2689524"/>
              <a:gd name="connsiteY4" fmla="*/ 1601965 h 3081885"/>
              <a:gd name="connsiteX5" fmla="*/ 2300667 w 2689524"/>
              <a:gd name="connsiteY5" fmla="*/ 0 h 3081885"/>
              <a:gd name="connsiteX6" fmla="*/ 2605184 w 2689524"/>
              <a:gd name="connsiteY6" fmla="*/ 1098288 h 3081885"/>
              <a:gd name="connsiteX7" fmla="*/ 2689475 w 2689524"/>
              <a:gd name="connsiteY7" fmla="*/ 1812439 h 3081885"/>
              <a:gd name="connsiteX8" fmla="*/ 2383203 w 2689524"/>
              <a:gd name="connsiteY8" fmla="*/ 2685945 h 3081885"/>
              <a:gd name="connsiteX9" fmla="*/ 1721722 w 2689524"/>
              <a:gd name="connsiteY9" fmla="*/ 3048970 h 3081885"/>
              <a:gd name="connsiteX0" fmla="*/ 1721722 w 2689524"/>
              <a:gd name="connsiteY0" fmla="*/ 3048970 h 3081885"/>
              <a:gd name="connsiteX1" fmla="*/ 692798 w 2689524"/>
              <a:gd name="connsiteY1" fmla="*/ 2940519 h 3081885"/>
              <a:gd name="connsiteX2" fmla="*/ 196763 w 2689524"/>
              <a:gd name="connsiteY2" fmla="*/ 1950140 h 3081885"/>
              <a:gd name="connsiteX3" fmla="*/ 0 w 2689524"/>
              <a:gd name="connsiteY3" fmla="*/ 452685 h 3081885"/>
              <a:gd name="connsiteX4" fmla="*/ 1434392 w 2689524"/>
              <a:gd name="connsiteY4" fmla="*/ 1601965 h 3081885"/>
              <a:gd name="connsiteX5" fmla="*/ 2300667 w 2689524"/>
              <a:gd name="connsiteY5" fmla="*/ 0 h 3081885"/>
              <a:gd name="connsiteX6" fmla="*/ 2605184 w 2689524"/>
              <a:gd name="connsiteY6" fmla="*/ 1098288 h 3081885"/>
              <a:gd name="connsiteX7" fmla="*/ 2689475 w 2689524"/>
              <a:gd name="connsiteY7" fmla="*/ 1812439 h 3081885"/>
              <a:gd name="connsiteX8" fmla="*/ 2383203 w 2689524"/>
              <a:gd name="connsiteY8" fmla="*/ 2685945 h 3081885"/>
              <a:gd name="connsiteX9" fmla="*/ 1721722 w 2689524"/>
              <a:gd name="connsiteY9" fmla="*/ 3048970 h 3081885"/>
              <a:gd name="connsiteX0" fmla="*/ 1721722 w 2689524"/>
              <a:gd name="connsiteY0" fmla="*/ 3048970 h 3081885"/>
              <a:gd name="connsiteX1" fmla="*/ 692798 w 2689524"/>
              <a:gd name="connsiteY1" fmla="*/ 2940519 h 3081885"/>
              <a:gd name="connsiteX2" fmla="*/ 196763 w 2689524"/>
              <a:gd name="connsiteY2" fmla="*/ 1950140 h 3081885"/>
              <a:gd name="connsiteX3" fmla="*/ 0 w 2689524"/>
              <a:gd name="connsiteY3" fmla="*/ 452685 h 3081885"/>
              <a:gd name="connsiteX4" fmla="*/ 1434392 w 2689524"/>
              <a:gd name="connsiteY4" fmla="*/ 1601965 h 3081885"/>
              <a:gd name="connsiteX5" fmla="*/ 2300667 w 2689524"/>
              <a:gd name="connsiteY5" fmla="*/ 0 h 3081885"/>
              <a:gd name="connsiteX6" fmla="*/ 2605184 w 2689524"/>
              <a:gd name="connsiteY6" fmla="*/ 1098288 h 3081885"/>
              <a:gd name="connsiteX7" fmla="*/ 2689475 w 2689524"/>
              <a:gd name="connsiteY7" fmla="*/ 1812439 h 3081885"/>
              <a:gd name="connsiteX8" fmla="*/ 2383203 w 2689524"/>
              <a:gd name="connsiteY8" fmla="*/ 2685945 h 3081885"/>
              <a:gd name="connsiteX9" fmla="*/ 1721722 w 2689524"/>
              <a:gd name="connsiteY9" fmla="*/ 3048970 h 3081885"/>
              <a:gd name="connsiteX0" fmla="*/ 1721722 w 2689524"/>
              <a:gd name="connsiteY0" fmla="*/ 3048970 h 3105307"/>
              <a:gd name="connsiteX1" fmla="*/ 633527 w 2689524"/>
              <a:gd name="connsiteY1" fmla="*/ 2986647 h 3105307"/>
              <a:gd name="connsiteX2" fmla="*/ 196763 w 2689524"/>
              <a:gd name="connsiteY2" fmla="*/ 1950140 h 3105307"/>
              <a:gd name="connsiteX3" fmla="*/ 0 w 2689524"/>
              <a:gd name="connsiteY3" fmla="*/ 452685 h 3105307"/>
              <a:gd name="connsiteX4" fmla="*/ 1434392 w 2689524"/>
              <a:gd name="connsiteY4" fmla="*/ 1601965 h 3105307"/>
              <a:gd name="connsiteX5" fmla="*/ 2300667 w 2689524"/>
              <a:gd name="connsiteY5" fmla="*/ 0 h 3105307"/>
              <a:gd name="connsiteX6" fmla="*/ 2605184 w 2689524"/>
              <a:gd name="connsiteY6" fmla="*/ 1098288 h 3105307"/>
              <a:gd name="connsiteX7" fmla="*/ 2689475 w 2689524"/>
              <a:gd name="connsiteY7" fmla="*/ 1812439 h 3105307"/>
              <a:gd name="connsiteX8" fmla="*/ 2383203 w 2689524"/>
              <a:gd name="connsiteY8" fmla="*/ 2685945 h 3105307"/>
              <a:gd name="connsiteX9" fmla="*/ 1721722 w 2689524"/>
              <a:gd name="connsiteY9" fmla="*/ 3048970 h 3105307"/>
              <a:gd name="connsiteX0" fmla="*/ 1721722 w 2753276"/>
              <a:gd name="connsiteY0" fmla="*/ 3048970 h 3105307"/>
              <a:gd name="connsiteX1" fmla="*/ 633527 w 2753276"/>
              <a:gd name="connsiteY1" fmla="*/ 2986647 h 3105307"/>
              <a:gd name="connsiteX2" fmla="*/ 196763 w 2753276"/>
              <a:gd name="connsiteY2" fmla="*/ 1950140 h 3105307"/>
              <a:gd name="connsiteX3" fmla="*/ 0 w 2753276"/>
              <a:gd name="connsiteY3" fmla="*/ 452685 h 3105307"/>
              <a:gd name="connsiteX4" fmla="*/ 1434392 w 2753276"/>
              <a:gd name="connsiteY4" fmla="*/ 1601965 h 3105307"/>
              <a:gd name="connsiteX5" fmla="*/ 2300667 w 2753276"/>
              <a:gd name="connsiteY5" fmla="*/ 0 h 3105307"/>
              <a:gd name="connsiteX6" fmla="*/ 2605184 w 2753276"/>
              <a:gd name="connsiteY6" fmla="*/ 1098288 h 3105307"/>
              <a:gd name="connsiteX7" fmla="*/ 2753251 w 2753276"/>
              <a:gd name="connsiteY7" fmla="*/ 1836106 h 3105307"/>
              <a:gd name="connsiteX8" fmla="*/ 2383203 w 2753276"/>
              <a:gd name="connsiteY8" fmla="*/ 2685945 h 3105307"/>
              <a:gd name="connsiteX9" fmla="*/ 1721722 w 2753276"/>
              <a:gd name="connsiteY9" fmla="*/ 3048970 h 3105307"/>
              <a:gd name="connsiteX0" fmla="*/ 1721722 w 2753276"/>
              <a:gd name="connsiteY0" fmla="*/ 3048970 h 3105307"/>
              <a:gd name="connsiteX1" fmla="*/ 633527 w 2753276"/>
              <a:gd name="connsiteY1" fmla="*/ 2986647 h 3105307"/>
              <a:gd name="connsiteX2" fmla="*/ 196763 w 2753276"/>
              <a:gd name="connsiteY2" fmla="*/ 1950140 h 3105307"/>
              <a:gd name="connsiteX3" fmla="*/ 0 w 2753276"/>
              <a:gd name="connsiteY3" fmla="*/ 452685 h 3105307"/>
              <a:gd name="connsiteX4" fmla="*/ 1434392 w 2753276"/>
              <a:gd name="connsiteY4" fmla="*/ 1601965 h 3105307"/>
              <a:gd name="connsiteX5" fmla="*/ 2300667 w 2753276"/>
              <a:gd name="connsiteY5" fmla="*/ 0 h 3105307"/>
              <a:gd name="connsiteX6" fmla="*/ 2681366 w 2753276"/>
              <a:gd name="connsiteY6" fmla="*/ 1170525 h 3105307"/>
              <a:gd name="connsiteX7" fmla="*/ 2753251 w 2753276"/>
              <a:gd name="connsiteY7" fmla="*/ 1836106 h 3105307"/>
              <a:gd name="connsiteX8" fmla="*/ 2383203 w 2753276"/>
              <a:gd name="connsiteY8" fmla="*/ 2685945 h 3105307"/>
              <a:gd name="connsiteX9" fmla="*/ 1721722 w 2753276"/>
              <a:gd name="connsiteY9" fmla="*/ 3048970 h 3105307"/>
              <a:gd name="connsiteX0" fmla="*/ 1721722 w 2753276"/>
              <a:gd name="connsiteY0" fmla="*/ 3048970 h 3105307"/>
              <a:gd name="connsiteX1" fmla="*/ 633527 w 2753276"/>
              <a:gd name="connsiteY1" fmla="*/ 2986647 h 3105307"/>
              <a:gd name="connsiteX2" fmla="*/ 196763 w 2753276"/>
              <a:gd name="connsiteY2" fmla="*/ 1950140 h 3105307"/>
              <a:gd name="connsiteX3" fmla="*/ 0 w 2753276"/>
              <a:gd name="connsiteY3" fmla="*/ 452685 h 3105307"/>
              <a:gd name="connsiteX4" fmla="*/ 1434392 w 2753276"/>
              <a:gd name="connsiteY4" fmla="*/ 1601965 h 3105307"/>
              <a:gd name="connsiteX5" fmla="*/ 2300667 w 2753276"/>
              <a:gd name="connsiteY5" fmla="*/ 0 h 3105307"/>
              <a:gd name="connsiteX6" fmla="*/ 2681366 w 2753276"/>
              <a:gd name="connsiteY6" fmla="*/ 1170525 h 3105307"/>
              <a:gd name="connsiteX7" fmla="*/ 2753251 w 2753276"/>
              <a:gd name="connsiteY7" fmla="*/ 1836106 h 3105307"/>
              <a:gd name="connsiteX8" fmla="*/ 2383203 w 2753276"/>
              <a:gd name="connsiteY8" fmla="*/ 2685945 h 3105307"/>
              <a:gd name="connsiteX9" fmla="*/ 1721722 w 2753276"/>
              <a:gd name="connsiteY9" fmla="*/ 3048970 h 3105307"/>
              <a:gd name="connsiteX0" fmla="*/ 1721722 w 2753288"/>
              <a:gd name="connsiteY0" fmla="*/ 3048970 h 3104766"/>
              <a:gd name="connsiteX1" fmla="*/ 633527 w 2753288"/>
              <a:gd name="connsiteY1" fmla="*/ 2986647 h 3104766"/>
              <a:gd name="connsiteX2" fmla="*/ 196763 w 2753288"/>
              <a:gd name="connsiteY2" fmla="*/ 1950140 h 3104766"/>
              <a:gd name="connsiteX3" fmla="*/ 0 w 2753288"/>
              <a:gd name="connsiteY3" fmla="*/ 452685 h 3104766"/>
              <a:gd name="connsiteX4" fmla="*/ 1434392 w 2753288"/>
              <a:gd name="connsiteY4" fmla="*/ 1601965 h 3104766"/>
              <a:gd name="connsiteX5" fmla="*/ 2300667 w 2753288"/>
              <a:gd name="connsiteY5" fmla="*/ 0 h 3104766"/>
              <a:gd name="connsiteX6" fmla="*/ 2681366 w 2753288"/>
              <a:gd name="connsiteY6" fmla="*/ 1170525 h 3104766"/>
              <a:gd name="connsiteX7" fmla="*/ 2753251 w 2753288"/>
              <a:gd name="connsiteY7" fmla="*/ 1836106 h 3104766"/>
              <a:gd name="connsiteX8" fmla="*/ 2423950 w 2753288"/>
              <a:gd name="connsiteY8" fmla="*/ 2694786 h 3104766"/>
              <a:gd name="connsiteX9" fmla="*/ 1721722 w 2753288"/>
              <a:gd name="connsiteY9" fmla="*/ 3048970 h 3104766"/>
              <a:gd name="connsiteX0" fmla="*/ 1721722 w 2753288"/>
              <a:gd name="connsiteY0" fmla="*/ 3048970 h 3104764"/>
              <a:gd name="connsiteX1" fmla="*/ 633527 w 2753288"/>
              <a:gd name="connsiteY1" fmla="*/ 2986647 h 3104764"/>
              <a:gd name="connsiteX2" fmla="*/ 196763 w 2753288"/>
              <a:gd name="connsiteY2" fmla="*/ 1950140 h 3104764"/>
              <a:gd name="connsiteX3" fmla="*/ 0 w 2753288"/>
              <a:gd name="connsiteY3" fmla="*/ 452685 h 3104764"/>
              <a:gd name="connsiteX4" fmla="*/ 1434392 w 2753288"/>
              <a:gd name="connsiteY4" fmla="*/ 1601965 h 3104764"/>
              <a:gd name="connsiteX5" fmla="*/ 2300667 w 2753288"/>
              <a:gd name="connsiteY5" fmla="*/ 0 h 3104764"/>
              <a:gd name="connsiteX6" fmla="*/ 2681366 w 2753288"/>
              <a:gd name="connsiteY6" fmla="*/ 1170525 h 3104764"/>
              <a:gd name="connsiteX7" fmla="*/ 2753251 w 2753288"/>
              <a:gd name="connsiteY7" fmla="*/ 1836106 h 3104764"/>
              <a:gd name="connsiteX8" fmla="*/ 2423950 w 2753288"/>
              <a:gd name="connsiteY8" fmla="*/ 2694786 h 3104764"/>
              <a:gd name="connsiteX9" fmla="*/ 1721722 w 2753288"/>
              <a:gd name="connsiteY9" fmla="*/ 3048970 h 3104764"/>
              <a:gd name="connsiteX0" fmla="*/ 1832144 w 2863710"/>
              <a:gd name="connsiteY0" fmla="*/ 3048970 h 3104766"/>
              <a:gd name="connsiteX1" fmla="*/ 743949 w 2863710"/>
              <a:gd name="connsiteY1" fmla="*/ 2986647 h 3104766"/>
              <a:gd name="connsiteX2" fmla="*/ 307185 w 2863710"/>
              <a:gd name="connsiteY2" fmla="*/ 1950140 h 3104766"/>
              <a:gd name="connsiteX3" fmla="*/ 121564 w 2863710"/>
              <a:gd name="connsiteY3" fmla="*/ 662147 h 3104766"/>
              <a:gd name="connsiteX4" fmla="*/ 110422 w 2863710"/>
              <a:gd name="connsiteY4" fmla="*/ 452685 h 3104766"/>
              <a:gd name="connsiteX5" fmla="*/ 1544814 w 2863710"/>
              <a:gd name="connsiteY5" fmla="*/ 1601965 h 3104766"/>
              <a:gd name="connsiteX6" fmla="*/ 2411089 w 2863710"/>
              <a:gd name="connsiteY6" fmla="*/ 0 h 3104766"/>
              <a:gd name="connsiteX7" fmla="*/ 2791788 w 2863710"/>
              <a:gd name="connsiteY7" fmla="*/ 1170525 h 3104766"/>
              <a:gd name="connsiteX8" fmla="*/ 2863673 w 2863710"/>
              <a:gd name="connsiteY8" fmla="*/ 1836106 h 3104766"/>
              <a:gd name="connsiteX9" fmla="*/ 2534372 w 2863710"/>
              <a:gd name="connsiteY9" fmla="*/ 2694786 h 3104766"/>
              <a:gd name="connsiteX10" fmla="*/ 1832144 w 2863710"/>
              <a:gd name="connsiteY10" fmla="*/ 3048970 h 3104766"/>
              <a:gd name="connsiteX0" fmla="*/ 1723370 w 2754936"/>
              <a:gd name="connsiteY0" fmla="*/ 3048970 h 3104764"/>
              <a:gd name="connsiteX1" fmla="*/ 635175 w 2754936"/>
              <a:gd name="connsiteY1" fmla="*/ 2986647 h 3104764"/>
              <a:gd name="connsiteX2" fmla="*/ 198411 w 2754936"/>
              <a:gd name="connsiteY2" fmla="*/ 1950140 h 3104764"/>
              <a:gd name="connsiteX3" fmla="*/ 12790 w 2754936"/>
              <a:gd name="connsiteY3" fmla="*/ 662147 h 3104764"/>
              <a:gd name="connsiteX4" fmla="*/ 234272 w 2754936"/>
              <a:gd name="connsiteY4" fmla="*/ 575239 h 3104764"/>
              <a:gd name="connsiteX5" fmla="*/ 1436040 w 2754936"/>
              <a:gd name="connsiteY5" fmla="*/ 1601965 h 3104764"/>
              <a:gd name="connsiteX6" fmla="*/ 2302315 w 2754936"/>
              <a:gd name="connsiteY6" fmla="*/ 0 h 3104764"/>
              <a:gd name="connsiteX7" fmla="*/ 2683014 w 2754936"/>
              <a:gd name="connsiteY7" fmla="*/ 1170525 h 3104764"/>
              <a:gd name="connsiteX8" fmla="*/ 2754899 w 2754936"/>
              <a:gd name="connsiteY8" fmla="*/ 1836106 h 3104764"/>
              <a:gd name="connsiteX9" fmla="*/ 2425598 w 2754936"/>
              <a:gd name="connsiteY9" fmla="*/ 2694786 h 3104764"/>
              <a:gd name="connsiteX10" fmla="*/ 1723370 w 2754936"/>
              <a:gd name="connsiteY10" fmla="*/ 3048970 h 3104764"/>
              <a:gd name="connsiteX0" fmla="*/ 1723813 w 2755379"/>
              <a:gd name="connsiteY0" fmla="*/ 3048970 h 3104766"/>
              <a:gd name="connsiteX1" fmla="*/ 635618 w 2755379"/>
              <a:gd name="connsiteY1" fmla="*/ 2986647 h 3104766"/>
              <a:gd name="connsiteX2" fmla="*/ 198854 w 2755379"/>
              <a:gd name="connsiteY2" fmla="*/ 1950140 h 3104766"/>
              <a:gd name="connsiteX3" fmla="*/ 13233 w 2755379"/>
              <a:gd name="connsiteY3" fmla="*/ 662147 h 3104766"/>
              <a:gd name="connsiteX4" fmla="*/ 234715 w 2755379"/>
              <a:gd name="connsiteY4" fmla="*/ 575239 h 3104766"/>
              <a:gd name="connsiteX5" fmla="*/ 1436483 w 2755379"/>
              <a:gd name="connsiteY5" fmla="*/ 1601965 h 3104766"/>
              <a:gd name="connsiteX6" fmla="*/ 2302758 w 2755379"/>
              <a:gd name="connsiteY6" fmla="*/ 0 h 3104766"/>
              <a:gd name="connsiteX7" fmla="*/ 2683457 w 2755379"/>
              <a:gd name="connsiteY7" fmla="*/ 1170525 h 3104766"/>
              <a:gd name="connsiteX8" fmla="*/ 2755342 w 2755379"/>
              <a:gd name="connsiteY8" fmla="*/ 1836106 h 3104766"/>
              <a:gd name="connsiteX9" fmla="*/ 2426041 w 2755379"/>
              <a:gd name="connsiteY9" fmla="*/ 2694786 h 3104766"/>
              <a:gd name="connsiteX10" fmla="*/ 1723813 w 2755379"/>
              <a:gd name="connsiteY10" fmla="*/ 3048970 h 3104766"/>
              <a:gd name="connsiteX0" fmla="*/ 1723813 w 2755379"/>
              <a:gd name="connsiteY0" fmla="*/ 3048970 h 3104764"/>
              <a:gd name="connsiteX1" fmla="*/ 635618 w 2755379"/>
              <a:gd name="connsiteY1" fmla="*/ 2986647 h 3104764"/>
              <a:gd name="connsiteX2" fmla="*/ 198854 w 2755379"/>
              <a:gd name="connsiteY2" fmla="*/ 1950140 h 3104764"/>
              <a:gd name="connsiteX3" fmla="*/ 13233 w 2755379"/>
              <a:gd name="connsiteY3" fmla="*/ 662147 h 3104764"/>
              <a:gd name="connsiteX4" fmla="*/ 234715 w 2755379"/>
              <a:gd name="connsiteY4" fmla="*/ 575239 h 3104764"/>
              <a:gd name="connsiteX5" fmla="*/ 1436483 w 2755379"/>
              <a:gd name="connsiteY5" fmla="*/ 1601965 h 3104764"/>
              <a:gd name="connsiteX6" fmla="*/ 2302758 w 2755379"/>
              <a:gd name="connsiteY6" fmla="*/ 0 h 3104764"/>
              <a:gd name="connsiteX7" fmla="*/ 2683457 w 2755379"/>
              <a:gd name="connsiteY7" fmla="*/ 1170525 h 3104764"/>
              <a:gd name="connsiteX8" fmla="*/ 2755342 w 2755379"/>
              <a:gd name="connsiteY8" fmla="*/ 1836106 h 3104764"/>
              <a:gd name="connsiteX9" fmla="*/ 2426041 w 2755379"/>
              <a:gd name="connsiteY9" fmla="*/ 2694786 h 3104764"/>
              <a:gd name="connsiteX10" fmla="*/ 1723813 w 2755379"/>
              <a:gd name="connsiteY10" fmla="*/ 3048970 h 3104764"/>
              <a:gd name="connsiteX0" fmla="*/ 1733901 w 2765467"/>
              <a:gd name="connsiteY0" fmla="*/ 3048970 h 3104766"/>
              <a:gd name="connsiteX1" fmla="*/ 645706 w 2765467"/>
              <a:gd name="connsiteY1" fmla="*/ 2986647 h 3104766"/>
              <a:gd name="connsiteX2" fmla="*/ 208942 w 2765467"/>
              <a:gd name="connsiteY2" fmla="*/ 1950140 h 3104766"/>
              <a:gd name="connsiteX3" fmla="*/ 23321 w 2765467"/>
              <a:gd name="connsiteY3" fmla="*/ 662147 h 3104766"/>
              <a:gd name="connsiteX4" fmla="*/ 197107 w 2765467"/>
              <a:gd name="connsiteY4" fmla="*/ 568171 h 3104766"/>
              <a:gd name="connsiteX5" fmla="*/ 1446571 w 2765467"/>
              <a:gd name="connsiteY5" fmla="*/ 1601965 h 3104766"/>
              <a:gd name="connsiteX6" fmla="*/ 2312846 w 2765467"/>
              <a:gd name="connsiteY6" fmla="*/ 0 h 3104766"/>
              <a:gd name="connsiteX7" fmla="*/ 2693545 w 2765467"/>
              <a:gd name="connsiteY7" fmla="*/ 1170525 h 3104766"/>
              <a:gd name="connsiteX8" fmla="*/ 2765430 w 2765467"/>
              <a:gd name="connsiteY8" fmla="*/ 1836106 h 3104766"/>
              <a:gd name="connsiteX9" fmla="*/ 2436129 w 2765467"/>
              <a:gd name="connsiteY9" fmla="*/ 2694786 h 3104766"/>
              <a:gd name="connsiteX10" fmla="*/ 1733901 w 2765467"/>
              <a:gd name="connsiteY10" fmla="*/ 3048970 h 3104766"/>
              <a:gd name="connsiteX0" fmla="*/ 1724485 w 2756051"/>
              <a:gd name="connsiteY0" fmla="*/ 3048970 h 3104764"/>
              <a:gd name="connsiteX1" fmla="*/ 636290 w 2756051"/>
              <a:gd name="connsiteY1" fmla="*/ 2986647 h 3104764"/>
              <a:gd name="connsiteX2" fmla="*/ 199526 w 2756051"/>
              <a:gd name="connsiteY2" fmla="*/ 1950140 h 3104764"/>
              <a:gd name="connsiteX3" fmla="*/ 13905 w 2756051"/>
              <a:gd name="connsiteY3" fmla="*/ 662147 h 3104764"/>
              <a:gd name="connsiteX4" fmla="*/ 187691 w 2756051"/>
              <a:gd name="connsiteY4" fmla="*/ 568171 h 3104764"/>
              <a:gd name="connsiteX5" fmla="*/ 1437155 w 2756051"/>
              <a:gd name="connsiteY5" fmla="*/ 1601965 h 3104764"/>
              <a:gd name="connsiteX6" fmla="*/ 2303430 w 2756051"/>
              <a:gd name="connsiteY6" fmla="*/ 0 h 3104764"/>
              <a:gd name="connsiteX7" fmla="*/ 2684129 w 2756051"/>
              <a:gd name="connsiteY7" fmla="*/ 1170525 h 3104764"/>
              <a:gd name="connsiteX8" fmla="*/ 2756014 w 2756051"/>
              <a:gd name="connsiteY8" fmla="*/ 1836106 h 3104764"/>
              <a:gd name="connsiteX9" fmla="*/ 2426713 w 2756051"/>
              <a:gd name="connsiteY9" fmla="*/ 2694786 h 3104764"/>
              <a:gd name="connsiteX10" fmla="*/ 1724485 w 2756051"/>
              <a:gd name="connsiteY10" fmla="*/ 3048970 h 3104764"/>
              <a:gd name="connsiteX0" fmla="*/ 1724485 w 2756051"/>
              <a:gd name="connsiteY0" fmla="*/ 3048970 h 3104764"/>
              <a:gd name="connsiteX1" fmla="*/ 636290 w 2756051"/>
              <a:gd name="connsiteY1" fmla="*/ 2986647 h 3104764"/>
              <a:gd name="connsiteX2" fmla="*/ 199526 w 2756051"/>
              <a:gd name="connsiteY2" fmla="*/ 1950140 h 3104764"/>
              <a:gd name="connsiteX3" fmla="*/ 13905 w 2756051"/>
              <a:gd name="connsiteY3" fmla="*/ 662147 h 3104764"/>
              <a:gd name="connsiteX4" fmla="*/ 187691 w 2756051"/>
              <a:gd name="connsiteY4" fmla="*/ 568171 h 3104764"/>
              <a:gd name="connsiteX5" fmla="*/ 1466857 w 2756051"/>
              <a:gd name="connsiteY5" fmla="*/ 1895688 h 3104764"/>
              <a:gd name="connsiteX6" fmla="*/ 2303430 w 2756051"/>
              <a:gd name="connsiteY6" fmla="*/ 0 h 3104764"/>
              <a:gd name="connsiteX7" fmla="*/ 2684129 w 2756051"/>
              <a:gd name="connsiteY7" fmla="*/ 1170525 h 3104764"/>
              <a:gd name="connsiteX8" fmla="*/ 2756014 w 2756051"/>
              <a:gd name="connsiteY8" fmla="*/ 1836106 h 3104764"/>
              <a:gd name="connsiteX9" fmla="*/ 2426713 w 2756051"/>
              <a:gd name="connsiteY9" fmla="*/ 2694786 h 3104764"/>
              <a:gd name="connsiteX10" fmla="*/ 1724485 w 2756051"/>
              <a:gd name="connsiteY10" fmla="*/ 3048970 h 3104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756051" h="3104764">
                <a:moveTo>
                  <a:pt x="1724485" y="3048970"/>
                </a:moveTo>
                <a:cubicBezTo>
                  <a:pt x="1426081" y="3097614"/>
                  <a:pt x="890450" y="3169785"/>
                  <a:pt x="636290" y="2986647"/>
                </a:cubicBezTo>
                <a:cubicBezTo>
                  <a:pt x="382130" y="2803509"/>
                  <a:pt x="304348" y="2347624"/>
                  <a:pt x="199526" y="1950140"/>
                </a:cubicBezTo>
                <a:cubicBezTo>
                  <a:pt x="94704" y="1552656"/>
                  <a:pt x="46699" y="911723"/>
                  <a:pt x="13905" y="662147"/>
                </a:cubicBezTo>
                <a:cubicBezTo>
                  <a:pt x="-18889" y="412571"/>
                  <a:pt x="-5767" y="466901"/>
                  <a:pt x="187691" y="568171"/>
                </a:cubicBezTo>
                <a:cubicBezTo>
                  <a:pt x="426385" y="718543"/>
                  <a:pt x="966028" y="1274493"/>
                  <a:pt x="1466857" y="1895688"/>
                </a:cubicBezTo>
                <a:cubicBezTo>
                  <a:pt x="1695003" y="1589952"/>
                  <a:pt x="2238101" y="85449"/>
                  <a:pt x="2303430" y="0"/>
                </a:cubicBezTo>
                <a:cubicBezTo>
                  <a:pt x="2464274" y="367081"/>
                  <a:pt x="2638530" y="907149"/>
                  <a:pt x="2684129" y="1170525"/>
                </a:cubicBezTo>
                <a:lnTo>
                  <a:pt x="2756014" y="1836106"/>
                </a:lnTo>
                <a:cubicBezTo>
                  <a:pt x="2758138" y="2311745"/>
                  <a:pt x="2669555" y="2417589"/>
                  <a:pt x="2426713" y="2694786"/>
                </a:cubicBezTo>
                <a:cubicBezTo>
                  <a:pt x="2254164" y="2847789"/>
                  <a:pt x="2022889" y="3000327"/>
                  <a:pt x="1724485" y="3048970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158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kanchan khare</dc:creator>
  <cp:lastModifiedBy>kanchan khare</cp:lastModifiedBy>
  <cp:revision>1</cp:revision>
  <dcterms:created xsi:type="dcterms:W3CDTF">2023-09-12T07:24:35Z</dcterms:created>
  <dcterms:modified xsi:type="dcterms:W3CDTF">2023-09-12T07:25:22Z</dcterms:modified>
</cp:coreProperties>
</file>