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A857-7F6D-9E74-0BD2-E9B8F5F4A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D9D87-9BC4-5015-9A2F-6F843394E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1270F-E5D2-61B1-A9DA-B6EC2DBC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B16BD-746A-5C8B-9CC5-FEE4FF96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3BBC4-EEC6-E24B-0DC6-CF6E5521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6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0A43-B216-CD5B-9FC8-3C78526C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06D5A3-E2C5-0328-9DD4-97BCF6F0B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5801A-6B52-7BAA-A3ED-2399856AC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F3DB-34C2-C83E-784C-326FE75D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81689-33E9-094D-8D92-6F648EF3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331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3A0CAF-9153-AE52-F2A2-F4B7E7A3A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B26C7-6B4E-5CD1-6D0A-3B0B14F23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788F3-AAC6-3DBA-AA9C-808B612A7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29E41-B2CB-530B-66A2-CBAEAF56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23649-9B6B-9D89-CAF1-19B1B7367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14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CB50C-82A4-B8A8-C4B9-E1C87FDF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56E0A-4DAB-08E7-DF0F-6454BBA8B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5526E-9794-0867-88B9-27F3290B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8C60A-AD8E-05E6-DCC9-7C9A3145C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E6A52-595B-CCA2-29A0-C7DF462C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4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86C2F-44F8-D783-9474-321EA759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A41BA-7183-1E84-DCA4-47150CC4B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FA17E-F4D9-CDE4-9BC3-82A5D024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709E-6995-2D0D-D83B-0C4829F7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32C71-A6C3-3208-8C9F-65ABA0F1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5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49CF-D360-7D2B-507C-C795B895E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1A0C0-E855-5D56-9E79-458CE6D20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A882C-1192-EAF3-7B95-E1BE113A0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E4F5E-5FEE-6F6A-F5FA-E216D50D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3E404-7DE6-A13E-B189-92A6DA2F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B3CFF-7516-83EA-635A-FCCB9D91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517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A64AB-A088-5086-E65A-2D2A7498C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88C09-7951-614F-EAE2-2B5BC7D16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7D437-91C9-D2E0-4A06-550F917F1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C9FEA-2A49-5FB4-3F7D-461F3C485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BADB2-5EA9-B727-C6D4-F3C96D07A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24CA6D-507C-6F7C-2D9B-0598B338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D2A00-677F-B98C-512D-6D4202EE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B122F-E257-4B00-E541-A3E91716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90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050B2-3CC2-6E43-A582-A56AAFA33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338BB-7A44-737A-F10D-3F7B0D52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9DBEF-BC7F-8587-C49E-2FB19E91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01926-D5E1-24D5-EA4B-3CA3D318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61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B56746-34FA-0B90-EC5C-38597D23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BA5395-DA27-CDF4-58CF-97D5BC20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13499-AEBA-8B2C-D4EF-E103DA3D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44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5DBF1-AF96-68EB-7F02-485A231B1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BC19E-5892-F7D1-D7B9-0981821B5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37AC0-AD90-5B14-9367-CB22A2F1F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23F63-B524-8979-5778-6DE7138A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3785A-5CBF-043D-1D70-0E12352E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D3C35-1C84-1ADF-989D-BEB6A5F0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05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4AE9E-47B6-17C1-C06C-6785F3E5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5B2587-8F95-6C04-E46B-DA62F832D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8D992-919F-EE27-D9E8-46792BF49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7BE6F-7E4F-E0D2-F806-9C7F60087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4810B-17F5-2260-6859-837D2489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141C4-90C2-2C23-380E-9AE28FA0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10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3F31A9-8F1D-D69C-BBAA-BCF2DF595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AC1C6-6FA6-DE30-39BA-D8A4DB44F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7910F-A3D4-6F42-9222-712F18B44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A6CB3-B345-4811-AF55-CF75DE4DF618}" type="datetimeFigureOut">
              <a:rPr lang="en-IN" smtClean="0"/>
              <a:t>12-09-2023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2F1F8-D76C-1E4B-7B2F-476B679F6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3DA10-3384-DDB1-01DF-7A5BE5DE6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34464-FF90-4F51-9520-8CF5DF1CEE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976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851FA-C7B8-B2A5-3DE6-5A9AA62A8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D920A-CDD5-F619-D358-2675DB8AB3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954D6B-531F-6A51-6746-5A51E1BFE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82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kanchan khare</dc:creator>
  <cp:lastModifiedBy>kanchan khare</cp:lastModifiedBy>
  <cp:revision>1</cp:revision>
  <dcterms:created xsi:type="dcterms:W3CDTF">2023-09-12T07:28:48Z</dcterms:created>
  <dcterms:modified xsi:type="dcterms:W3CDTF">2023-09-12T07:29:08Z</dcterms:modified>
</cp:coreProperties>
</file>