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4" d="100"/>
          <a:sy n="64" d="100"/>
        </p:scale>
        <p:origin x="25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FB3DB4-C42D-42DB-8DF2-3E150A75FA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9E51BF6-B82B-43AA-A4E5-7F678F4F8A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FDF06E-F66A-41CC-8170-C12C5A021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6EFF-A10E-4D39-B8FD-98E7648A8789}" type="datetimeFigureOut">
              <a:rPr lang="es-ES" smtClean="0"/>
              <a:t>13/12/2020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C81CCF-0BD3-4018-8AEB-216EB6496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3CBB77-A318-4738-A195-DC0287B3D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9305E-A943-4125-ADC4-36286D9884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925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E8C6BA-B6B8-4159-A81C-11F1BFDE5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341A107-DBC4-49D8-86CB-343BCF1C5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AE8299-7E39-4F8D-8A1D-579F009EE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6EFF-A10E-4D39-B8FD-98E7648A8789}" type="datetimeFigureOut">
              <a:rPr lang="es-ES" smtClean="0"/>
              <a:t>13/12/2020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A45F1B-C65B-442B-B2ED-D3A40651E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03BDD7-AFD0-4B22-ACA2-0837A1172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9305E-A943-4125-ADC4-36286D9884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385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6BA242A-FB47-4D49-8722-A42546AD9A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38D1A65-D18B-4603-98A4-EA069B62CB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353871-C245-4782-9540-927B0BE91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6EFF-A10E-4D39-B8FD-98E7648A8789}" type="datetimeFigureOut">
              <a:rPr lang="es-ES" smtClean="0"/>
              <a:t>13/12/2020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7CD613-E6E9-4DDA-BBA1-5CFBA366B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BC37D2-904C-44F6-B1F9-A0AE2D519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9305E-A943-4125-ADC4-36286D9884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2350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2BC914-23A8-4232-800E-DB15B0E76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5DEF45-C764-4CE4-90A0-2AF3C8A3E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7B5247-8520-4CE0-BA4C-CEAEE37D1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6EFF-A10E-4D39-B8FD-98E7648A8789}" type="datetimeFigureOut">
              <a:rPr lang="es-ES" smtClean="0"/>
              <a:t>13/12/2020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DDBBF1-00DD-4D35-9A29-FC80C34F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585ACA-AE91-4CC6-BCED-EA7A01973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9305E-A943-4125-ADC4-36286D9884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051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EFF597-FDD2-44EA-A5CC-D8E89A862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C5D129D-98FE-4E37-AE2A-1924137B0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7CC925-1791-489D-B86D-CB26C0E2E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6EFF-A10E-4D39-B8FD-98E7648A8789}" type="datetimeFigureOut">
              <a:rPr lang="es-ES" smtClean="0"/>
              <a:t>13/12/2020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186154-FB78-43B4-92F3-F0E0B1F90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571370-25DB-4832-BC0D-E9CEFA86C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9305E-A943-4125-ADC4-36286D9884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7191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2796E3-DBAB-4A62-B975-5FC238912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E4DDD8-65B8-46F9-BDAE-A73B7C8CDD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37FD7A2-B78C-4948-86AD-1402C98F73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B5D9227-9687-4B33-89AC-171C645F6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6EFF-A10E-4D39-B8FD-98E7648A8789}" type="datetimeFigureOut">
              <a:rPr lang="es-ES" smtClean="0"/>
              <a:t>13/12/2020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8A83DA6-A9B3-4CDA-8297-8EC69CBC1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382754D-B044-4F90-9BDE-DB98517F7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9305E-A943-4125-ADC4-36286D9884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0930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0E31D2-A16F-4819-8288-0A81A85D8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A4B4E6E-D2C6-4DEB-A87C-A3CECE097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5BF3A23-679D-4601-9F5C-48CCDEE1BE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24EE8D2-398D-46DE-8887-F436623CBE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F177B86-80B3-4550-98FF-126F9B7117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7AB5067-9CAF-4415-B69C-9DF1EEB91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6EFF-A10E-4D39-B8FD-98E7648A8789}" type="datetimeFigureOut">
              <a:rPr lang="es-ES" smtClean="0"/>
              <a:t>13/12/2020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B39756-A8AE-4D9F-AE6F-9B42CA293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0D36ED5-BA00-473F-9C82-18F2E0002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9305E-A943-4125-ADC4-36286D9884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9103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5FCC66-D33F-437C-B135-CF91088AB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8B452D2-0A4B-4E18-B913-CA71DFA00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6EFF-A10E-4D39-B8FD-98E7648A8789}" type="datetimeFigureOut">
              <a:rPr lang="es-ES" smtClean="0"/>
              <a:t>13/12/2020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376954B-8863-426F-9D00-51B1CF9F8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68FDF8A-7EDA-41FA-8F2D-DF0BE7167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9305E-A943-4125-ADC4-36286D9884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0972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30438F1-2DB6-4CD3-8ECD-F52012A48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6EFF-A10E-4D39-B8FD-98E7648A8789}" type="datetimeFigureOut">
              <a:rPr lang="es-ES" smtClean="0"/>
              <a:t>13/12/2020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6FE2DE3-DCE6-4709-9F9C-351FDB09D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4395C54-AED7-4EB6-894E-2A06B3954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9305E-A943-4125-ADC4-36286D9884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0779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16ED58-AEE3-4CFD-9D33-29604689E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55B1A9-98B0-43E5-B7C5-234B229E4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08B3C4-0C22-43EF-BD7F-CCF0264F6C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89B497B-D32B-4B07-B598-9FEB197F2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6EFF-A10E-4D39-B8FD-98E7648A8789}" type="datetimeFigureOut">
              <a:rPr lang="es-ES" smtClean="0"/>
              <a:t>13/12/2020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05BC21-BC1D-44F1-885B-C8B18FC78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78EBC2-E3E6-4D62-8606-5A5634A20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9305E-A943-4125-ADC4-36286D9884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143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4D6C5D-CB66-4378-BA3F-27154B7F7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F8547B6-FE89-447A-9F67-930EC96486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DAE52F2-AEC9-424D-AFB9-5AE5FB2D9A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2E5C15-486F-411D-885C-F13DD2F70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6EFF-A10E-4D39-B8FD-98E7648A8789}" type="datetimeFigureOut">
              <a:rPr lang="es-ES" smtClean="0"/>
              <a:t>13/12/2020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89D549F-BC56-4D97-B03B-DCC54C280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4B7B591-FC59-4051-BF92-3812CE333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9305E-A943-4125-ADC4-36286D9884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7875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4E0D0CB-320C-491F-8D14-F17EC6EDC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CA83349-EBCC-450C-85CB-33915E2FAA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0B6142-DD69-4185-8FFF-8CA2594367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26EFF-A10E-4D39-B8FD-98E7648A8789}" type="datetimeFigureOut">
              <a:rPr lang="es-ES" smtClean="0"/>
              <a:t>13/12/2020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A380B4-3C99-4A39-8C4C-9FBF7B575C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94BDC2-CB71-409E-97F9-6B0618650E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9305E-A943-4125-ADC4-36286D9884C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3899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n 48" descr="Gráfico, Gráfico radial&#10;&#10;Descripción generada automáticamente">
            <a:extLst>
              <a:ext uri="{FF2B5EF4-FFF2-40B4-BE49-F238E27FC236}">
                <a16:creationId xmlns:a16="http://schemas.microsoft.com/office/drawing/2014/main" id="{B6313209-DAA8-4310-9B6E-E6831549D4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276" y="2178907"/>
            <a:ext cx="2939321" cy="293932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65DC299-C4B4-43C3-AB78-33CBA2DDC2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019" y="628208"/>
            <a:ext cx="8942363" cy="551692"/>
          </a:xfrm>
          <a:noFill/>
        </p:spPr>
        <p:txBody>
          <a:bodyPr>
            <a:noAutofit/>
          </a:bodyPr>
          <a:lstStyle/>
          <a:p>
            <a:pPr algn="l"/>
            <a:r>
              <a:rPr lang="es-ES" sz="1800" b="1" u="sng" spc="300" dirty="0">
                <a:latin typeface="Black Arcade" panose="02000500000000000000" pitchFamily="50" charset="0"/>
                <a:cs typeface="Sakkal Majalla" panose="02000000000000000000" pitchFamily="2" charset="-78"/>
              </a:rPr>
              <a:t>CÁLCULO ELEMENTOS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8D5658D-0946-4181-B76B-D77E12E1F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96574" y="1858963"/>
            <a:ext cx="3498282" cy="760040"/>
          </a:xfrm>
          <a:solidFill>
            <a:schemeClr val="accent6">
              <a:lumMod val="75000"/>
            </a:schemeClr>
          </a:solidFill>
        </p:spPr>
        <p:txBody>
          <a:bodyPr>
            <a:normAutofit fontScale="92500" lnSpcReduction="10000"/>
          </a:bodyPr>
          <a:lstStyle/>
          <a:p>
            <a:pPr algn="l"/>
            <a:r>
              <a:rPr lang="es-ES" b="1" dirty="0"/>
              <a:t>SOL                                        </a:t>
            </a:r>
          </a:p>
          <a:p>
            <a:pPr algn="l"/>
            <a:r>
              <a:rPr lang="es-ES" b="1" dirty="0"/>
              <a:t>LUNA                                     </a:t>
            </a:r>
          </a:p>
          <a:p>
            <a:pPr algn="l"/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81EBB3C-18AF-4F0A-9208-B57C4BD2B6E1}"/>
              </a:ext>
            </a:extLst>
          </p:cNvPr>
          <p:cNvSpPr txBox="1"/>
          <p:nvPr/>
        </p:nvSpPr>
        <p:spPr>
          <a:xfrm>
            <a:off x="8970790" y="1354438"/>
            <a:ext cx="90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u="sng" spc="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PESO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BBCEE2F-99B0-46C6-A37F-A51E8E99F256}"/>
              </a:ext>
            </a:extLst>
          </p:cNvPr>
          <p:cNvSpPr txBox="1"/>
          <p:nvPr/>
        </p:nvSpPr>
        <p:spPr>
          <a:xfrm>
            <a:off x="6904892" y="1359569"/>
            <a:ext cx="1447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u="sng" spc="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PLANETA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DBEDAB1-1FDC-4504-9D33-E780B917BE67}"/>
              </a:ext>
            </a:extLst>
          </p:cNvPr>
          <p:cNvSpPr txBox="1"/>
          <p:nvPr/>
        </p:nvSpPr>
        <p:spPr>
          <a:xfrm>
            <a:off x="6904892" y="2867647"/>
            <a:ext cx="14552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MERCURIO                                      </a:t>
            </a:r>
          </a:p>
          <a:p>
            <a:r>
              <a:rPr lang="es-ES" dirty="0"/>
              <a:t>VENUS                                              </a:t>
            </a:r>
          </a:p>
          <a:p>
            <a:r>
              <a:rPr lang="es-ES" dirty="0"/>
              <a:t>MARTE                                             </a:t>
            </a:r>
          </a:p>
          <a:p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C3115AA-B0F3-43E7-8215-5E0F730BDF48}"/>
              </a:ext>
            </a:extLst>
          </p:cNvPr>
          <p:cNvSpPr txBox="1"/>
          <p:nvPr/>
        </p:nvSpPr>
        <p:spPr>
          <a:xfrm>
            <a:off x="6904892" y="3723020"/>
            <a:ext cx="902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ASC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F910B73-FCB4-47B2-9457-F0771809C703}"/>
              </a:ext>
            </a:extLst>
          </p:cNvPr>
          <p:cNvSpPr txBox="1"/>
          <p:nvPr/>
        </p:nvSpPr>
        <p:spPr>
          <a:xfrm>
            <a:off x="6922236" y="4194898"/>
            <a:ext cx="10899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MC</a:t>
            </a:r>
          </a:p>
          <a:p>
            <a:r>
              <a:rPr lang="es-ES" dirty="0"/>
              <a:t>JÚPITER</a:t>
            </a:r>
          </a:p>
          <a:p>
            <a:r>
              <a:rPr lang="es-ES" dirty="0"/>
              <a:t>SATURNO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B2AB4A6-6C72-4732-88CC-23F30A12FF10}"/>
              </a:ext>
            </a:extLst>
          </p:cNvPr>
          <p:cNvSpPr txBox="1"/>
          <p:nvPr/>
        </p:nvSpPr>
        <p:spPr>
          <a:xfrm>
            <a:off x="6904892" y="5105226"/>
            <a:ext cx="11246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URANO </a:t>
            </a:r>
          </a:p>
          <a:p>
            <a:r>
              <a:rPr lang="es-ES" dirty="0"/>
              <a:t>NEPTUNO</a:t>
            </a:r>
          </a:p>
          <a:p>
            <a:r>
              <a:rPr lang="es-ES" dirty="0"/>
              <a:t>PLUTÓN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DDEA73D-1C0B-43AF-8E2E-A06D90B0E17B}"/>
              </a:ext>
            </a:extLst>
          </p:cNvPr>
          <p:cNvSpPr txBox="1"/>
          <p:nvPr/>
        </p:nvSpPr>
        <p:spPr>
          <a:xfrm>
            <a:off x="1663894" y="23774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3C6ACD53-AF03-458F-942B-A93E3A9F4D43}"/>
              </a:ext>
            </a:extLst>
          </p:cNvPr>
          <p:cNvSpPr txBox="1"/>
          <p:nvPr/>
        </p:nvSpPr>
        <p:spPr>
          <a:xfrm>
            <a:off x="9155616" y="1936297"/>
            <a:ext cx="3016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5</a:t>
            </a:r>
          </a:p>
          <a:p>
            <a:r>
              <a:rPr lang="es-ES" b="1" dirty="0"/>
              <a:t>4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33BC3363-E8B3-4D3A-B195-8104472F5A32}"/>
              </a:ext>
            </a:extLst>
          </p:cNvPr>
          <p:cNvSpPr txBox="1"/>
          <p:nvPr/>
        </p:nvSpPr>
        <p:spPr>
          <a:xfrm>
            <a:off x="9189211" y="2873695"/>
            <a:ext cx="3016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3</a:t>
            </a:r>
          </a:p>
          <a:p>
            <a:r>
              <a:rPr lang="es-ES" dirty="0"/>
              <a:t>3</a:t>
            </a:r>
          </a:p>
          <a:p>
            <a:r>
              <a:rPr lang="es-ES" dirty="0"/>
              <a:t>3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7B44174-947C-4B67-8AD3-2F852F78AA03}"/>
              </a:ext>
            </a:extLst>
          </p:cNvPr>
          <p:cNvSpPr txBox="1"/>
          <p:nvPr/>
        </p:nvSpPr>
        <p:spPr>
          <a:xfrm>
            <a:off x="9189211" y="37187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3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C839560-AC1C-48B9-BEFE-D8AED1C8DCEA}"/>
              </a:ext>
            </a:extLst>
          </p:cNvPr>
          <p:cNvSpPr txBox="1"/>
          <p:nvPr/>
        </p:nvSpPr>
        <p:spPr>
          <a:xfrm>
            <a:off x="9187256" y="4170853"/>
            <a:ext cx="3016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2</a:t>
            </a:r>
          </a:p>
          <a:p>
            <a:r>
              <a:rPr lang="es-ES" dirty="0"/>
              <a:t>2</a:t>
            </a:r>
          </a:p>
          <a:p>
            <a:r>
              <a:rPr lang="es-ES" dirty="0"/>
              <a:t>2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1CE1F1D-B68B-4295-AAB6-E577A5657537}"/>
              </a:ext>
            </a:extLst>
          </p:cNvPr>
          <p:cNvSpPr txBox="1"/>
          <p:nvPr/>
        </p:nvSpPr>
        <p:spPr>
          <a:xfrm>
            <a:off x="9187256" y="5105226"/>
            <a:ext cx="2384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</a:p>
          <a:p>
            <a:r>
              <a:rPr lang="es-ES" dirty="0"/>
              <a:t>1</a:t>
            </a:r>
          </a:p>
          <a:p>
            <a:r>
              <a:rPr lang="es-ES" dirty="0"/>
              <a:t>1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A27810E-9365-45F2-8A54-472740625CBF}"/>
              </a:ext>
            </a:extLst>
          </p:cNvPr>
          <p:cNvSpPr txBox="1"/>
          <p:nvPr/>
        </p:nvSpPr>
        <p:spPr>
          <a:xfrm>
            <a:off x="1502563" y="2023838"/>
            <a:ext cx="4358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highlight>
                  <a:srgbClr val="808000"/>
                </a:highlight>
                <a:latin typeface="Sakkal Majalla" panose="02000000000000000000" pitchFamily="2" charset="-78"/>
                <a:cs typeface="Sakkal Majalla" panose="02000000000000000000" pitchFamily="2" charset="-78"/>
              </a:rPr>
              <a:t>LO QUE SOMOS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EBE18221-D4E8-452F-8C7D-FE4B09E15A65}"/>
              </a:ext>
            </a:extLst>
          </p:cNvPr>
          <p:cNvSpPr txBox="1"/>
          <p:nvPr/>
        </p:nvSpPr>
        <p:spPr>
          <a:xfrm>
            <a:off x="1502563" y="3062233"/>
            <a:ext cx="39097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highlight>
                  <a:srgbClr val="808000"/>
                </a:highlight>
                <a:latin typeface="Sakkal Majalla" panose="02000000000000000000" pitchFamily="2" charset="-78"/>
                <a:cs typeface="Sakkal Majalla" panose="02000000000000000000" pitchFamily="2" charset="-78"/>
              </a:rPr>
              <a:t>CÓMO CONSTRUIMOS NUESTRO UNIVERSO PERSONAL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F8179F10-6532-471D-9269-619E6E61330A}"/>
              </a:ext>
            </a:extLst>
          </p:cNvPr>
          <p:cNvSpPr txBox="1"/>
          <p:nvPr/>
        </p:nvSpPr>
        <p:spPr>
          <a:xfrm>
            <a:off x="1502563" y="4408007"/>
            <a:ext cx="2119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>
                <a:highlight>
                  <a:srgbClr val="808000"/>
                </a:highlight>
                <a:latin typeface="Sakkal Majalla" panose="02000000000000000000" pitchFamily="2" charset="-78"/>
                <a:cs typeface="Sakkal Majalla" panose="02000000000000000000" pitchFamily="2" charset="-78"/>
              </a:rPr>
              <a:t>UNIVERSO SOCIAL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A1B15C87-F827-4638-B42D-644DB6A8892C}"/>
              </a:ext>
            </a:extLst>
          </p:cNvPr>
          <p:cNvSpPr txBox="1"/>
          <p:nvPr/>
        </p:nvSpPr>
        <p:spPr>
          <a:xfrm>
            <a:off x="1502563" y="5531804"/>
            <a:ext cx="3188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>
                <a:highlight>
                  <a:srgbClr val="808000"/>
                </a:highlight>
                <a:latin typeface="Sakkal Majalla" panose="02000000000000000000" pitchFamily="2" charset="-78"/>
                <a:cs typeface="Sakkal Majalla" panose="02000000000000000000" pitchFamily="2" charset="-78"/>
              </a:rPr>
              <a:t>UNIVERSO TRANSPERSONAL</a:t>
            </a: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5E120875-8C9D-4FDF-9230-FBB06FDDB5B0}"/>
              </a:ext>
            </a:extLst>
          </p:cNvPr>
          <p:cNvCxnSpPr>
            <a:cxnSpLocks/>
          </p:cNvCxnSpPr>
          <p:nvPr/>
        </p:nvCxnSpPr>
        <p:spPr>
          <a:xfrm>
            <a:off x="2997165" y="2746772"/>
            <a:ext cx="8045973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55470775-770C-4A6C-A3E6-9E51974A92FB}"/>
              </a:ext>
            </a:extLst>
          </p:cNvPr>
          <p:cNvCxnSpPr>
            <a:cxnSpLocks/>
          </p:cNvCxnSpPr>
          <p:nvPr/>
        </p:nvCxnSpPr>
        <p:spPr>
          <a:xfrm>
            <a:off x="2997165" y="4063440"/>
            <a:ext cx="8045973" cy="45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68F92697-E1F5-4AA0-9B8C-AACF7771316E}"/>
              </a:ext>
            </a:extLst>
          </p:cNvPr>
          <p:cNvCxnSpPr>
            <a:cxnSpLocks/>
          </p:cNvCxnSpPr>
          <p:nvPr/>
        </p:nvCxnSpPr>
        <p:spPr>
          <a:xfrm>
            <a:off x="6904892" y="3797025"/>
            <a:ext cx="41382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31815E67-F272-4C07-BB41-D4817D912B30}"/>
              </a:ext>
            </a:extLst>
          </p:cNvPr>
          <p:cNvCxnSpPr>
            <a:cxnSpLocks/>
          </p:cNvCxnSpPr>
          <p:nvPr/>
        </p:nvCxnSpPr>
        <p:spPr>
          <a:xfrm>
            <a:off x="6953379" y="4489071"/>
            <a:ext cx="408975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E3167B12-E630-4BAC-A084-C6533853C231}"/>
              </a:ext>
            </a:extLst>
          </p:cNvPr>
          <p:cNvCxnSpPr>
            <a:cxnSpLocks/>
          </p:cNvCxnSpPr>
          <p:nvPr/>
        </p:nvCxnSpPr>
        <p:spPr>
          <a:xfrm>
            <a:off x="2997165" y="5094183"/>
            <a:ext cx="804597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069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62691A-5ABC-41EB-9A8C-8B129EBAE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839448"/>
          </a:xfrm>
        </p:spPr>
        <p:txBody>
          <a:bodyPr>
            <a:normAutofit/>
          </a:bodyPr>
          <a:lstStyle/>
          <a:p>
            <a:r>
              <a:rPr lang="es-ES" sz="1800" u="sng" spc="300" dirty="0">
                <a:latin typeface="Black Arcade" panose="02000500000000000000" pitchFamily="50" charset="0"/>
              </a:rPr>
              <a:t>EJEMPLO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1D5AB4E-3B44-4FBE-8363-DDD8153F8B42}"/>
              </a:ext>
            </a:extLst>
          </p:cNvPr>
          <p:cNvSpPr txBox="1"/>
          <p:nvPr/>
        </p:nvSpPr>
        <p:spPr>
          <a:xfrm>
            <a:off x="4369371" y="4862236"/>
            <a:ext cx="6519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spc="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EN ESTA CARTA PREDOMINA LA ENERGIA DE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8D331B-A475-466A-9C30-6876CED42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6432"/>
            <a:ext cx="10515600" cy="2131778"/>
          </a:xfrm>
          <a:solidFill>
            <a:schemeClr val="accent6">
              <a:lumMod val="75000"/>
            </a:schemeClr>
          </a:solidFill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s-ES" b="1" dirty="0">
                <a:solidFill>
                  <a:srgbClr val="AC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FUEGO____LUNA (4) + VENUS (3) = </a:t>
            </a:r>
            <a:r>
              <a:rPr lang="es-ES" b="1" u="sng" dirty="0">
                <a:solidFill>
                  <a:srgbClr val="A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7</a:t>
            </a:r>
          </a:p>
          <a:p>
            <a:pPr marL="0" indent="0">
              <a:buNone/>
            </a:pPr>
            <a:r>
              <a:rPr lang="es-ES" b="1" dirty="0">
                <a:solidFill>
                  <a:schemeClr val="accent4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AIRE ____ JÚPITER (2) + SATURNO (2) = 4</a:t>
            </a:r>
          </a:p>
          <a:p>
            <a:pPr marL="0" indent="0">
              <a:buNone/>
            </a:pPr>
            <a:r>
              <a:rPr lang="es-ES" b="1" dirty="0">
                <a:solidFill>
                  <a:schemeClr val="accent6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TIERRA____URANO (1) + NEPTUNO (1) =2</a:t>
            </a:r>
          </a:p>
          <a:p>
            <a:pPr marL="0" indent="0">
              <a:buNone/>
            </a:pPr>
            <a:r>
              <a:rPr lang="es-ES" b="1" dirty="0">
                <a:solidFill>
                  <a:schemeClr val="accent5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AGUA____SOL (5) + MERCURIO (3) + MARTE (3) + ASC (3) + PLUTÓN (1) = </a:t>
            </a:r>
            <a:r>
              <a:rPr lang="es-ES" b="1" u="sng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15 </a:t>
            </a:r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CF83F55-CB62-4399-859D-3C06D4BBAFAA}"/>
              </a:ext>
            </a:extLst>
          </p:cNvPr>
          <p:cNvSpPr txBox="1"/>
          <p:nvPr/>
        </p:nvSpPr>
        <p:spPr>
          <a:xfrm>
            <a:off x="5876144" y="5407858"/>
            <a:ext cx="4017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accent5"/>
                </a:solidFill>
                <a:latin typeface="Black Arcade" panose="02000500000000000000" pitchFamily="50" charset="0"/>
              </a:rPr>
              <a:t>AGUA </a:t>
            </a:r>
            <a:r>
              <a:rPr lang="es-ES" sz="2400" dirty="0">
                <a:latin typeface="Black Arcade" panose="02000500000000000000" pitchFamily="50" charset="0"/>
              </a:rPr>
              <a:t>/</a:t>
            </a:r>
            <a:r>
              <a:rPr lang="es-ES" sz="2400" dirty="0">
                <a:solidFill>
                  <a:schemeClr val="accent5"/>
                </a:solidFill>
                <a:latin typeface="Black Arcade" panose="02000500000000000000" pitchFamily="50" charset="0"/>
              </a:rPr>
              <a:t> </a:t>
            </a:r>
            <a:r>
              <a:rPr lang="es-ES" sz="2400" dirty="0">
                <a:solidFill>
                  <a:srgbClr val="AC0000"/>
                </a:solidFill>
                <a:latin typeface="Black Arcade" panose="02000500000000000000" pitchFamily="50" charset="0"/>
              </a:rPr>
              <a:t>FUEGO</a:t>
            </a:r>
          </a:p>
        </p:txBody>
      </p:sp>
    </p:spTree>
    <p:extLst>
      <p:ext uri="{BB962C8B-B14F-4D97-AF65-F5344CB8AC3E}">
        <p14:creationId xmlns:p14="http://schemas.microsoft.com/office/powerpoint/2010/main" val="11463751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118</Words>
  <Application>Microsoft Office PowerPoint</Application>
  <PresentationFormat>Panorámica</PresentationFormat>
  <Paragraphs>38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Black Arcade</vt:lpstr>
      <vt:lpstr>Calibri</vt:lpstr>
      <vt:lpstr>Calibri Light</vt:lpstr>
      <vt:lpstr>Sakkal Majalla</vt:lpstr>
      <vt:lpstr>Tema de Office</vt:lpstr>
      <vt:lpstr>CÁLCULO ELEMENTOS </vt:lpstr>
      <vt:lpstr>EJEMPLO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Cálculo elementos </dc:title>
  <dc:creator>gilovidio7@gmail.com</dc:creator>
  <cp:lastModifiedBy>gilovidio7@gmail.com</cp:lastModifiedBy>
  <cp:revision>8</cp:revision>
  <dcterms:created xsi:type="dcterms:W3CDTF">2020-12-13T19:00:39Z</dcterms:created>
  <dcterms:modified xsi:type="dcterms:W3CDTF">2020-12-13T20:12:39Z</dcterms:modified>
</cp:coreProperties>
</file>