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60" r:id="rId5"/>
    <p:sldId id="262" r:id="rId6"/>
    <p:sldId id="263" r:id="rId7"/>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727"/>
    <a:srgbClr val="6F73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7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C65A55E5-12DD-47BF-ABB5-4F3F0EFC7DF5}" type="datetimeFigureOut">
              <a:rPr lang="en-GB" smtClean="0"/>
              <a:t>17/03/2020</a:t>
            </a:fld>
            <a:endParaRPr lang="en-GB"/>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E4F905C5-14D5-4EBA-AE57-9BEDFC11E4BC}" type="slidenum">
              <a:rPr lang="en-GB" smtClean="0"/>
              <a:t>‹#›</a:t>
            </a:fld>
            <a:endParaRPr lang="en-GB"/>
          </a:p>
        </p:txBody>
      </p:sp>
    </p:spTree>
    <p:extLst>
      <p:ext uri="{BB962C8B-B14F-4D97-AF65-F5344CB8AC3E}">
        <p14:creationId xmlns:p14="http://schemas.microsoft.com/office/powerpoint/2010/main" val="3738783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8F24511-D4A7-494F-8A60-0A892066108F}" type="datetime1">
              <a:rPr lang="en-US" smtClean="0"/>
              <a:t>3/17/2020</a:t>
            </a:fld>
            <a:endParaRPr lang="en-US"/>
          </a:p>
        </p:txBody>
      </p:sp>
      <p:sp>
        <p:nvSpPr>
          <p:cNvPr id="6" name="Holder 6"/>
          <p:cNvSpPr>
            <a:spLocks noGrp="1"/>
          </p:cNvSpPr>
          <p:nvPr>
            <p:ph type="sldNum" sz="quarter" idx="7"/>
          </p:nvPr>
        </p:nvSpPr>
        <p:spPr>
          <a:xfrm>
            <a:off x="7242048" y="7228332"/>
            <a:ext cx="2313432" cy="161583"/>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rgbClr val="E36C0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B706ADC-89FF-4AB3-BF1F-3A1047D22DFF}" type="datetime1">
              <a:rPr lang="en-US" smtClean="0"/>
              <a:t>3/17/2020</a:t>
            </a:fld>
            <a:endParaRPr lang="en-US"/>
          </a:p>
        </p:txBody>
      </p:sp>
      <p:sp>
        <p:nvSpPr>
          <p:cNvPr id="6" name="Holder 6"/>
          <p:cNvSpPr>
            <a:spLocks noGrp="1"/>
          </p:cNvSpPr>
          <p:nvPr>
            <p:ph type="sldNum" sz="quarter" idx="7"/>
          </p:nvPr>
        </p:nvSpPr>
        <p:spPr>
          <a:xfrm>
            <a:off x="7242048" y="7228332"/>
            <a:ext cx="2313432" cy="161583"/>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88797" y="747522"/>
            <a:ext cx="9482455" cy="0"/>
          </a:xfrm>
          <a:custGeom>
            <a:avLst/>
            <a:gdLst/>
            <a:ahLst/>
            <a:cxnLst/>
            <a:rect l="l" t="t" r="r" b="b"/>
            <a:pathLst>
              <a:path w="9482455">
                <a:moveTo>
                  <a:pt x="9482328" y="0"/>
                </a:moveTo>
                <a:lnTo>
                  <a:pt x="0" y="0"/>
                </a:lnTo>
              </a:path>
            </a:pathLst>
          </a:custGeom>
          <a:ln w="7620">
            <a:solidFill>
              <a:srgbClr val="E67B5F"/>
            </a:solidFill>
          </a:ln>
        </p:spPr>
        <p:txBody>
          <a:bodyPr wrap="square" lIns="0" tIns="0" rIns="0" bIns="0" rtlCol="0"/>
          <a:lstStyle/>
          <a:p>
            <a:endParaRPr/>
          </a:p>
        </p:txBody>
      </p:sp>
      <p:sp>
        <p:nvSpPr>
          <p:cNvPr id="18" name="bk object 18"/>
          <p:cNvSpPr/>
          <p:nvPr/>
        </p:nvSpPr>
        <p:spPr>
          <a:xfrm>
            <a:off x="294131" y="2752344"/>
            <a:ext cx="9465310" cy="12700"/>
          </a:xfrm>
          <a:custGeom>
            <a:avLst/>
            <a:gdLst/>
            <a:ahLst/>
            <a:cxnLst/>
            <a:rect l="l" t="t" r="r" b="b"/>
            <a:pathLst>
              <a:path w="9465310" h="12700">
                <a:moveTo>
                  <a:pt x="0" y="12192"/>
                </a:moveTo>
                <a:lnTo>
                  <a:pt x="9465310" y="12192"/>
                </a:lnTo>
                <a:lnTo>
                  <a:pt x="9465310" y="0"/>
                </a:lnTo>
                <a:lnTo>
                  <a:pt x="0" y="0"/>
                </a:lnTo>
                <a:lnTo>
                  <a:pt x="0" y="12192"/>
                </a:lnTo>
                <a:close/>
              </a:path>
            </a:pathLst>
          </a:custGeom>
          <a:solidFill>
            <a:srgbClr val="FFFFFF"/>
          </a:solidFill>
        </p:spPr>
        <p:txBody>
          <a:bodyPr wrap="square" lIns="0" tIns="0" rIns="0" bIns="0" rtlCol="0"/>
          <a:lstStyle/>
          <a:p>
            <a:endParaRPr/>
          </a:p>
        </p:txBody>
      </p:sp>
      <p:sp>
        <p:nvSpPr>
          <p:cNvPr id="19" name="bk object 19"/>
          <p:cNvSpPr/>
          <p:nvPr/>
        </p:nvSpPr>
        <p:spPr>
          <a:xfrm>
            <a:off x="288036" y="6781800"/>
            <a:ext cx="9479280" cy="0"/>
          </a:xfrm>
          <a:custGeom>
            <a:avLst/>
            <a:gdLst/>
            <a:ahLst/>
            <a:cxnLst/>
            <a:rect l="l" t="t" r="r" b="b"/>
            <a:pathLst>
              <a:path w="9479280">
                <a:moveTo>
                  <a:pt x="0" y="0"/>
                </a:moveTo>
                <a:lnTo>
                  <a:pt x="9479026" y="0"/>
                </a:lnTo>
              </a:path>
            </a:pathLst>
          </a:custGeom>
          <a:ln w="12192">
            <a:solidFill>
              <a:srgbClr val="D95727"/>
            </a:solidFill>
          </a:ln>
        </p:spPr>
        <p:txBody>
          <a:bodyPr wrap="square" lIns="0" tIns="0" rIns="0" bIns="0" rtlCol="0"/>
          <a:lstStyle/>
          <a:p>
            <a:endParaRPr/>
          </a:p>
        </p:txBody>
      </p:sp>
      <p:sp>
        <p:nvSpPr>
          <p:cNvPr id="20" name="bk object 20"/>
          <p:cNvSpPr/>
          <p:nvPr/>
        </p:nvSpPr>
        <p:spPr>
          <a:xfrm>
            <a:off x="332231" y="2758439"/>
            <a:ext cx="1112520" cy="0"/>
          </a:xfrm>
          <a:custGeom>
            <a:avLst/>
            <a:gdLst/>
            <a:ahLst/>
            <a:cxnLst/>
            <a:rect l="l" t="t" r="r" b="b"/>
            <a:pathLst>
              <a:path w="1112520">
                <a:moveTo>
                  <a:pt x="0" y="0"/>
                </a:moveTo>
                <a:lnTo>
                  <a:pt x="1112139" y="0"/>
                </a:lnTo>
              </a:path>
            </a:pathLst>
          </a:custGeom>
          <a:ln w="12192">
            <a:solidFill>
              <a:srgbClr val="6C6D70"/>
            </a:solidFill>
            <a:prstDash val="sysDash"/>
          </a:ln>
        </p:spPr>
        <p:txBody>
          <a:bodyPr wrap="square" lIns="0" tIns="0" rIns="0" bIns="0" rtlCol="0"/>
          <a:lstStyle/>
          <a:p>
            <a:endParaRPr/>
          </a:p>
        </p:txBody>
      </p:sp>
      <p:sp>
        <p:nvSpPr>
          <p:cNvPr id="21" name="bk object 21"/>
          <p:cNvSpPr/>
          <p:nvPr/>
        </p:nvSpPr>
        <p:spPr>
          <a:xfrm>
            <a:off x="1501139" y="2758439"/>
            <a:ext cx="2920365" cy="0"/>
          </a:xfrm>
          <a:custGeom>
            <a:avLst/>
            <a:gdLst/>
            <a:ahLst/>
            <a:cxnLst/>
            <a:rect l="l" t="t" r="r" b="b"/>
            <a:pathLst>
              <a:path w="2920365">
                <a:moveTo>
                  <a:pt x="0" y="0"/>
                </a:moveTo>
                <a:lnTo>
                  <a:pt x="2919984" y="0"/>
                </a:lnTo>
              </a:path>
            </a:pathLst>
          </a:custGeom>
          <a:ln w="12192">
            <a:solidFill>
              <a:srgbClr val="6C6D70"/>
            </a:solidFill>
            <a:prstDash val="sysDash"/>
          </a:ln>
        </p:spPr>
        <p:txBody>
          <a:bodyPr wrap="square" lIns="0" tIns="0" rIns="0" bIns="0" rtlCol="0"/>
          <a:lstStyle/>
          <a:p>
            <a:endParaRPr/>
          </a:p>
        </p:txBody>
      </p:sp>
      <p:sp>
        <p:nvSpPr>
          <p:cNvPr id="22" name="bk object 22"/>
          <p:cNvSpPr/>
          <p:nvPr/>
        </p:nvSpPr>
        <p:spPr>
          <a:xfrm>
            <a:off x="4477511" y="2758439"/>
            <a:ext cx="1501140" cy="0"/>
          </a:xfrm>
          <a:custGeom>
            <a:avLst/>
            <a:gdLst/>
            <a:ahLst/>
            <a:cxnLst/>
            <a:rect l="l" t="t" r="r" b="b"/>
            <a:pathLst>
              <a:path w="1501139">
                <a:moveTo>
                  <a:pt x="0" y="0"/>
                </a:moveTo>
                <a:lnTo>
                  <a:pt x="1500632" y="0"/>
                </a:lnTo>
              </a:path>
            </a:pathLst>
          </a:custGeom>
          <a:ln w="12192">
            <a:solidFill>
              <a:srgbClr val="6C6D70"/>
            </a:solidFill>
            <a:prstDash val="sysDash"/>
          </a:ln>
        </p:spPr>
        <p:txBody>
          <a:bodyPr wrap="square" lIns="0" tIns="0" rIns="0" bIns="0" rtlCol="0"/>
          <a:lstStyle/>
          <a:p>
            <a:endParaRPr/>
          </a:p>
        </p:txBody>
      </p:sp>
      <p:sp>
        <p:nvSpPr>
          <p:cNvPr id="23" name="bk object 23"/>
          <p:cNvSpPr/>
          <p:nvPr/>
        </p:nvSpPr>
        <p:spPr>
          <a:xfrm>
            <a:off x="6035040" y="2758439"/>
            <a:ext cx="3705860" cy="0"/>
          </a:xfrm>
          <a:custGeom>
            <a:avLst/>
            <a:gdLst/>
            <a:ahLst/>
            <a:cxnLst/>
            <a:rect l="l" t="t" r="r" b="b"/>
            <a:pathLst>
              <a:path w="3705859">
                <a:moveTo>
                  <a:pt x="0" y="0"/>
                </a:moveTo>
                <a:lnTo>
                  <a:pt x="3705860" y="0"/>
                </a:lnTo>
              </a:path>
            </a:pathLst>
          </a:custGeom>
          <a:ln w="12192">
            <a:solidFill>
              <a:srgbClr val="6C6D70"/>
            </a:solidFill>
            <a:prstDash val="sysDash"/>
          </a:ln>
        </p:spPr>
        <p:txBody>
          <a:bodyPr wrap="square" lIns="0" tIns="0" rIns="0" bIns="0" rtlCol="0"/>
          <a:lstStyle/>
          <a:p>
            <a:endParaRPr/>
          </a:p>
        </p:txBody>
      </p:sp>
      <p:sp>
        <p:nvSpPr>
          <p:cNvPr id="24" name="bk object 24"/>
          <p:cNvSpPr/>
          <p:nvPr/>
        </p:nvSpPr>
        <p:spPr>
          <a:xfrm>
            <a:off x="332231" y="3569208"/>
            <a:ext cx="1112520" cy="0"/>
          </a:xfrm>
          <a:custGeom>
            <a:avLst/>
            <a:gdLst/>
            <a:ahLst/>
            <a:cxnLst/>
            <a:rect l="l" t="t" r="r" b="b"/>
            <a:pathLst>
              <a:path w="1112520">
                <a:moveTo>
                  <a:pt x="0" y="0"/>
                </a:moveTo>
                <a:lnTo>
                  <a:pt x="1112139" y="0"/>
                </a:lnTo>
              </a:path>
            </a:pathLst>
          </a:custGeom>
          <a:ln w="12192">
            <a:solidFill>
              <a:srgbClr val="6C6D70"/>
            </a:solidFill>
            <a:prstDash val="sysDash"/>
          </a:ln>
        </p:spPr>
        <p:txBody>
          <a:bodyPr wrap="square" lIns="0" tIns="0" rIns="0" bIns="0" rtlCol="0"/>
          <a:lstStyle/>
          <a:p>
            <a:endParaRPr/>
          </a:p>
        </p:txBody>
      </p:sp>
      <p:sp>
        <p:nvSpPr>
          <p:cNvPr id="25" name="bk object 25"/>
          <p:cNvSpPr/>
          <p:nvPr/>
        </p:nvSpPr>
        <p:spPr>
          <a:xfrm>
            <a:off x="1501139" y="3569208"/>
            <a:ext cx="2920365" cy="0"/>
          </a:xfrm>
          <a:custGeom>
            <a:avLst/>
            <a:gdLst/>
            <a:ahLst/>
            <a:cxnLst/>
            <a:rect l="l" t="t" r="r" b="b"/>
            <a:pathLst>
              <a:path w="2920365">
                <a:moveTo>
                  <a:pt x="0" y="0"/>
                </a:moveTo>
                <a:lnTo>
                  <a:pt x="2919984" y="0"/>
                </a:lnTo>
              </a:path>
            </a:pathLst>
          </a:custGeom>
          <a:ln w="12192">
            <a:solidFill>
              <a:srgbClr val="6C6D70"/>
            </a:solidFill>
            <a:prstDash val="sysDash"/>
          </a:ln>
        </p:spPr>
        <p:txBody>
          <a:bodyPr wrap="square" lIns="0" tIns="0" rIns="0" bIns="0" rtlCol="0"/>
          <a:lstStyle/>
          <a:p>
            <a:endParaRPr/>
          </a:p>
        </p:txBody>
      </p:sp>
      <p:sp>
        <p:nvSpPr>
          <p:cNvPr id="26" name="bk object 26"/>
          <p:cNvSpPr/>
          <p:nvPr/>
        </p:nvSpPr>
        <p:spPr>
          <a:xfrm>
            <a:off x="4477511" y="3569208"/>
            <a:ext cx="1501140" cy="0"/>
          </a:xfrm>
          <a:custGeom>
            <a:avLst/>
            <a:gdLst/>
            <a:ahLst/>
            <a:cxnLst/>
            <a:rect l="l" t="t" r="r" b="b"/>
            <a:pathLst>
              <a:path w="1501139">
                <a:moveTo>
                  <a:pt x="0" y="0"/>
                </a:moveTo>
                <a:lnTo>
                  <a:pt x="1500632" y="0"/>
                </a:lnTo>
              </a:path>
            </a:pathLst>
          </a:custGeom>
          <a:ln w="12192">
            <a:solidFill>
              <a:srgbClr val="6C6D70"/>
            </a:solidFill>
            <a:prstDash val="sysDash"/>
          </a:ln>
        </p:spPr>
        <p:txBody>
          <a:bodyPr wrap="square" lIns="0" tIns="0" rIns="0" bIns="0" rtlCol="0"/>
          <a:lstStyle/>
          <a:p>
            <a:endParaRPr/>
          </a:p>
        </p:txBody>
      </p:sp>
      <p:sp>
        <p:nvSpPr>
          <p:cNvPr id="27" name="bk object 27"/>
          <p:cNvSpPr/>
          <p:nvPr/>
        </p:nvSpPr>
        <p:spPr>
          <a:xfrm>
            <a:off x="6035040" y="3569208"/>
            <a:ext cx="3705860" cy="0"/>
          </a:xfrm>
          <a:custGeom>
            <a:avLst/>
            <a:gdLst/>
            <a:ahLst/>
            <a:cxnLst/>
            <a:rect l="l" t="t" r="r" b="b"/>
            <a:pathLst>
              <a:path w="3705859">
                <a:moveTo>
                  <a:pt x="0" y="0"/>
                </a:moveTo>
                <a:lnTo>
                  <a:pt x="3705860" y="0"/>
                </a:lnTo>
              </a:path>
            </a:pathLst>
          </a:custGeom>
          <a:ln w="12192">
            <a:solidFill>
              <a:srgbClr val="6C6D70"/>
            </a:solidFill>
            <a:prstDash val="sysDash"/>
          </a:ln>
        </p:spPr>
        <p:txBody>
          <a:bodyPr wrap="square" lIns="0" tIns="0" rIns="0" bIns="0" rtlCol="0"/>
          <a:lstStyle/>
          <a:p>
            <a:endParaRPr/>
          </a:p>
        </p:txBody>
      </p:sp>
      <p:sp>
        <p:nvSpPr>
          <p:cNvPr id="28" name="bk object 28"/>
          <p:cNvSpPr/>
          <p:nvPr/>
        </p:nvSpPr>
        <p:spPr>
          <a:xfrm>
            <a:off x="332231" y="4372355"/>
            <a:ext cx="1112520" cy="0"/>
          </a:xfrm>
          <a:custGeom>
            <a:avLst/>
            <a:gdLst/>
            <a:ahLst/>
            <a:cxnLst/>
            <a:rect l="l" t="t" r="r" b="b"/>
            <a:pathLst>
              <a:path w="1112520">
                <a:moveTo>
                  <a:pt x="0" y="0"/>
                </a:moveTo>
                <a:lnTo>
                  <a:pt x="1112139" y="0"/>
                </a:lnTo>
              </a:path>
            </a:pathLst>
          </a:custGeom>
          <a:ln w="12192">
            <a:solidFill>
              <a:srgbClr val="6C6D70"/>
            </a:solidFill>
            <a:prstDash val="sysDash"/>
          </a:ln>
        </p:spPr>
        <p:txBody>
          <a:bodyPr wrap="square" lIns="0" tIns="0" rIns="0" bIns="0" rtlCol="0"/>
          <a:lstStyle/>
          <a:p>
            <a:endParaRPr/>
          </a:p>
        </p:txBody>
      </p:sp>
      <p:sp>
        <p:nvSpPr>
          <p:cNvPr id="29" name="bk object 29"/>
          <p:cNvSpPr/>
          <p:nvPr/>
        </p:nvSpPr>
        <p:spPr>
          <a:xfrm>
            <a:off x="332231" y="5175503"/>
            <a:ext cx="1112520" cy="0"/>
          </a:xfrm>
          <a:custGeom>
            <a:avLst/>
            <a:gdLst/>
            <a:ahLst/>
            <a:cxnLst/>
            <a:rect l="l" t="t" r="r" b="b"/>
            <a:pathLst>
              <a:path w="1112520">
                <a:moveTo>
                  <a:pt x="0" y="0"/>
                </a:moveTo>
                <a:lnTo>
                  <a:pt x="1112139" y="0"/>
                </a:lnTo>
              </a:path>
            </a:pathLst>
          </a:custGeom>
          <a:ln w="12192">
            <a:solidFill>
              <a:srgbClr val="6C6D70"/>
            </a:solidFill>
            <a:prstDash val="sysDash"/>
          </a:ln>
        </p:spPr>
        <p:txBody>
          <a:bodyPr wrap="square" lIns="0" tIns="0" rIns="0" bIns="0" rtlCol="0"/>
          <a:lstStyle/>
          <a:p>
            <a:endParaRPr/>
          </a:p>
        </p:txBody>
      </p:sp>
      <p:sp>
        <p:nvSpPr>
          <p:cNvPr id="30" name="bk object 30"/>
          <p:cNvSpPr/>
          <p:nvPr/>
        </p:nvSpPr>
        <p:spPr>
          <a:xfrm>
            <a:off x="1501139" y="4372355"/>
            <a:ext cx="2920365" cy="0"/>
          </a:xfrm>
          <a:custGeom>
            <a:avLst/>
            <a:gdLst/>
            <a:ahLst/>
            <a:cxnLst/>
            <a:rect l="l" t="t" r="r" b="b"/>
            <a:pathLst>
              <a:path w="2920365">
                <a:moveTo>
                  <a:pt x="0" y="0"/>
                </a:moveTo>
                <a:lnTo>
                  <a:pt x="2919984" y="0"/>
                </a:lnTo>
              </a:path>
            </a:pathLst>
          </a:custGeom>
          <a:ln w="12192">
            <a:solidFill>
              <a:srgbClr val="6C6D70"/>
            </a:solidFill>
            <a:prstDash val="sysDash"/>
          </a:ln>
        </p:spPr>
        <p:txBody>
          <a:bodyPr wrap="square" lIns="0" tIns="0" rIns="0" bIns="0" rtlCol="0"/>
          <a:lstStyle/>
          <a:p>
            <a:endParaRPr/>
          </a:p>
        </p:txBody>
      </p:sp>
      <p:sp>
        <p:nvSpPr>
          <p:cNvPr id="31" name="bk object 31"/>
          <p:cNvSpPr/>
          <p:nvPr/>
        </p:nvSpPr>
        <p:spPr>
          <a:xfrm>
            <a:off x="1501139" y="5175503"/>
            <a:ext cx="2920365" cy="0"/>
          </a:xfrm>
          <a:custGeom>
            <a:avLst/>
            <a:gdLst/>
            <a:ahLst/>
            <a:cxnLst/>
            <a:rect l="l" t="t" r="r" b="b"/>
            <a:pathLst>
              <a:path w="2920365">
                <a:moveTo>
                  <a:pt x="0" y="0"/>
                </a:moveTo>
                <a:lnTo>
                  <a:pt x="2919984" y="0"/>
                </a:lnTo>
              </a:path>
            </a:pathLst>
          </a:custGeom>
          <a:ln w="12192">
            <a:solidFill>
              <a:srgbClr val="6C6D70"/>
            </a:solidFill>
            <a:prstDash val="sysDash"/>
          </a:ln>
        </p:spPr>
        <p:txBody>
          <a:bodyPr wrap="square" lIns="0" tIns="0" rIns="0" bIns="0" rtlCol="0"/>
          <a:lstStyle/>
          <a:p>
            <a:endParaRPr/>
          </a:p>
        </p:txBody>
      </p:sp>
      <p:sp>
        <p:nvSpPr>
          <p:cNvPr id="32" name="bk object 32"/>
          <p:cNvSpPr/>
          <p:nvPr/>
        </p:nvSpPr>
        <p:spPr>
          <a:xfrm>
            <a:off x="4477511" y="4372355"/>
            <a:ext cx="1501140" cy="0"/>
          </a:xfrm>
          <a:custGeom>
            <a:avLst/>
            <a:gdLst/>
            <a:ahLst/>
            <a:cxnLst/>
            <a:rect l="l" t="t" r="r" b="b"/>
            <a:pathLst>
              <a:path w="1501139">
                <a:moveTo>
                  <a:pt x="0" y="0"/>
                </a:moveTo>
                <a:lnTo>
                  <a:pt x="1500632" y="0"/>
                </a:lnTo>
              </a:path>
            </a:pathLst>
          </a:custGeom>
          <a:ln w="12192">
            <a:solidFill>
              <a:srgbClr val="6C6D70"/>
            </a:solidFill>
            <a:prstDash val="sysDash"/>
          </a:ln>
        </p:spPr>
        <p:txBody>
          <a:bodyPr wrap="square" lIns="0" tIns="0" rIns="0" bIns="0" rtlCol="0"/>
          <a:lstStyle/>
          <a:p>
            <a:endParaRPr/>
          </a:p>
        </p:txBody>
      </p:sp>
      <p:sp>
        <p:nvSpPr>
          <p:cNvPr id="33" name="bk object 33"/>
          <p:cNvSpPr/>
          <p:nvPr/>
        </p:nvSpPr>
        <p:spPr>
          <a:xfrm>
            <a:off x="4477511" y="5175503"/>
            <a:ext cx="1501140" cy="0"/>
          </a:xfrm>
          <a:custGeom>
            <a:avLst/>
            <a:gdLst/>
            <a:ahLst/>
            <a:cxnLst/>
            <a:rect l="l" t="t" r="r" b="b"/>
            <a:pathLst>
              <a:path w="1501139">
                <a:moveTo>
                  <a:pt x="0" y="0"/>
                </a:moveTo>
                <a:lnTo>
                  <a:pt x="1500632" y="0"/>
                </a:lnTo>
              </a:path>
            </a:pathLst>
          </a:custGeom>
          <a:ln w="12192">
            <a:solidFill>
              <a:srgbClr val="6C6D70"/>
            </a:solidFill>
            <a:prstDash val="sysDash"/>
          </a:ln>
        </p:spPr>
        <p:txBody>
          <a:bodyPr wrap="square" lIns="0" tIns="0" rIns="0" bIns="0" rtlCol="0"/>
          <a:lstStyle/>
          <a:p>
            <a:endParaRPr/>
          </a:p>
        </p:txBody>
      </p:sp>
      <p:sp>
        <p:nvSpPr>
          <p:cNvPr id="34" name="bk object 34"/>
          <p:cNvSpPr/>
          <p:nvPr/>
        </p:nvSpPr>
        <p:spPr>
          <a:xfrm>
            <a:off x="6035040" y="4372355"/>
            <a:ext cx="3705860" cy="0"/>
          </a:xfrm>
          <a:custGeom>
            <a:avLst/>
            <a:gdLst/>
            <a:ahLst/>
            <a:cxnLst/>
            <a:rect l="l" t="t" r="r" b="b"/>
            <a:pathLst>
              <a:path w="3705859">
                <a:moveTo>
                  <a:pt x="0" y="0"/>
                </a:moveTo>
                <a:lnTo>
                  <a:pt x="3705860" y="0"/>
                </a:lnTo>
              </a:path>
            </a:pathLst>
          </a:custGeom>
          <a:ln w="12192">
            <a:solidFill>
              <a:srgbClr val="6C6D70"/>
            </a:solidFill>
            <a:prstDash val="sysDash"/>
          </a:ln>
        </p:spPr>
        <p:txBody>
          <a:bodyPr wrap="square" lIns="0" tIns="0" rIns="0" bIns="0" rtlCol="0"/>
          <a:lstStyle/>
          <a:p>
            <a:endParaRPr/>
          </a:p>
        </p:txBody>
      </p:sp>
      <p:sp>
        <p:nvSpPr>
          <p:cNvPr id="35" name="bk object 35"/>
          <p:cNvSpPr/>
          <p:nvPr/>
        </p:nvSpPr>
        <p:spPr>
          <a:xfrm>
            <a:off x="6035040" y="5175503"/>
            <a:ext cx="3705860" cy="0"/>
          </a:xfrm>
          <a:custGeom>
            <a:avLst/>
            <a:gdLst/>
            <a:ahLst/>
            <a:cxnLst/>
            <a:rect l="l" t="t" r="r" b="b"/>
            <a:pathLst>
              <a:path w="3705859">
                <a:moveTo>
                  <a:pt x="0" y="0"/>
                </a:moveTo>
                <a:lnTo>
                  <a:pt x="3705860" y="0"/>
                </a:lnTo>
              </a:path>
            </a:pathLst>
          </a:custGeom>
          <a:ln w="12192">
            <a:solidFill>
              <a:srgbClr val="6C6D70"/>
            </a:solidFill>
            <a:prstDash val="sysDash"/>
          </a:ln>
        </p:spPr>
        <p:txBody>
          <a:bodyPr wrap="square" lIns="0" tIns="0" rIns="0" bIns="0" rtlCol="0"/>
          <a:lstStyle/>
          <a:p>
            <a:endParaRPr/>
          </a:p>
        </p:txBody>
      </p:sp>
      <p:sp>
        <p:nvSpPr>
          <p:cNvPr id="36" name="bk object 36"/>
          <p:cNvSpPr/>
          <p:nvPr/>
        </p:nvSpPr>
        <p:spPr>
          <a:xfrm>
            <a:off x="332231" y="5978652"/>
            <a:ext cx="1112520" cy="0"/>
          </a:xfrm>
          <a:custGeom>
            <a:avLst/>
            <a:gdLst/>
            <a:ahLst/>
            <a:cxnLst/>
            <a:rect l="l" t="t" r="r" b="b"/>
            <a:pathLst>
              <a:path w="1112520">
                <a:moveTo>
                  <a:pt x="0" y="0"/>
                </a:moveTo>
                <a:lnTo>
                  <a:pt x="1112139" y="0"/>
                </a:lnTo>
              </a:path>
            </a:pathLst>
          </a:custGeom>
          <a:ln w="12192">
            <a:solidFill>
              <a:srgbClr val="6C6D70"/>
            </a:solidFill>
            <a:prstDash val="sysDash"/>
          </a:ln>
        </p:spPr>
        <p:txBody>
          <a:bodyPr wrap="square" lIns="0" tIns="0" rIns="0" bIns="0" rtlCol="0"/>
          <a:lstStyle/>
          <a:p>
            <a:endParaRPr/>
          </a:p>
        </p:txBody>
      </p:sp>
      <p:sp>
        <p:nvSpPr>
          <p:cNvPr id="37" name="bk object 37"/>
          <p:cNvSpPr/>
          <p:nvPr/>
        </p:nvSpPr>
        <p:spPr>
          <a:xfrm>
            <a:off x="1501139" y="5978652"/>
            <a:ext cx="2920365" cy="0"/>
          </a:xfrm>
          <a:custGeom>
            <a:avLst/>
            <a:gdLst/>
            <a:ahLst/>
            <a:cxnLst/>
            <a:rect l="l" t="t" r="r" b="b"/>
            <a:pathLst>
              <a:path w="2920365">
                <a:moveTo>
                  <a:pt x="0" y="0"/>
                </a:moveTo>
                <a:lnTo>
                  <a:pt x="2919984" y="0"/>
                </a:lnTo>
              </a:path>
            </a:pathLst>
          </a:custGeom>
          <a:ln w="12192">
            <a:solidFill>
              <a:srgbClr val="6C6D70"/>
            </a:solidFill>
            <a:prstDash val="sysDash"/>
          </a:ln>
        </p:spPr>
        <p:txBody>
          <a:bodyPr wrap="square" lIns="0" tIns="0" rIns="0" bIns="0" rtlCol="0"/>
          <a:lstStyle/>
          <a:p>
            <a:endParaRPr/>
          </a:p>
        </p:txBody>
      </p:sp>
      <p:sp>
        <p:nvSpPr>
          <p:cNvPr id="38" name="bk object 38"/>
          <p:cNvSpPr/>
          <p:nvPr/>
        </p:nvSpPr>
        <p:spPr>
          <a:xfrm>
            <a:off x="4477511" y="5978652"/>
            <a:ext cx="1501140" cy="0"/>
          </a:xfrm>
          <a:custGeom>
            <a:avLst/>
            <a:gdLst/>
            <a:ahLst/>
            <a:cxnLst/>
            <a:rect l="l" t="t" r="r" b="b"/>
            <a:pathLst>
              <a:path w="1501139">
                <a:moveTo>
                  <a:pt x="0" y="0"/>
                </a:moveTo>
                <a:lnTo>
                  <a:pt x="1500632" y="0"/>
                </a:lnTo>
              </a:path>
            </a:pathLst>
          </a:custGeom>
          <a:ln w="12192">
            <a:solidFill>
              <a:srgbClr val="6C6D70"/>
            </a:solidFill>
            <a:prstDash val="sysDash"/>
          </a:ln>
        </p:spPr>
        <p:txBody>
          <a:bodyPr wrap="square" lIns="0" tIns="0" rIns="0" bIns="0" rtlCol="0"/>
          <a:lstStyle/>
          <a:p>
            <a:endParaRPr/>
          </a:p>
        </p:txBody>
      </p:sp>
      <p:sp>
        <p:nvSpPr>
          <p:cNvPr id="39" name="bk object 39"/>
          <p:cNvSpPr/>
          <p:nvPr/>
        </p:nvSpPr>
        <p:spPr>
          <a:xfrm>
            <a:off x="6035040" y="5978652"/>
            <a:ext cx="3705860" cy="0"/>
          </a:xfrm>
          <a:custGeom>
            <a:avLst/>
            <a:gdLst/>
            <a:ahLst/>
            <a:cxnLst/>
            <a:rect l="l" t="t" r="r" b="b"/>
            <a:pathLst>
              <a:path w="3705859">
                <a:moveTo>
                  <a:pt x="0" y="0"/>
                </a:moveTo>
                <a:lnTo>
                  <a:pt x="3705860" y="0"/>
                </a:lnTo>
              </a:path>
            </a:pathLst>
          </a:custGeom>
          <a:ln w="12192">
            <a:solidFill>
              <a:srgbClr val="6C6D70"/>
            </a:solidFill>
            <a:prstDash val="sysDash"/>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0" i="0">
                <a:solidFill>
                  <a:srgbClr val="E36C09"/>
                </a:solidFill>
                <a:latin typeface="Arial"/>
                <a:cs typeface="Arial"/>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02708AF-A123-4B81-A5C9-5AA27C10FF5C}" type="datetime1">
              <a:rPr lang="en-US" smtClean="0"/>
              <a:t>3/17/2020</a:t>
            </a:fld>
            <a:endParaRPr lang="en-US"/>
          </a:p>
        </p:txBody>
      </p:sp>
      <p:sp>
        <p:nvSpPr>
          <p:cNvPr id="7" name="Holder 7"/>
          <p:cNvSpPr>
            <a:spLocks noGrp="1"/>
          </p:cNvSpPr>
          <p:nvPr>
            <p:ph type="sldNum" sz="quarter" idx="7"/>
          </p:nvPr>
        </p:nvSpPr>
        <p:spPr>
          <a:xfrm>
            <a:off x="7242048" y="7228332"/>
            <a:ext cx="2313432" cy="161583"/>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17" name="bk object 17"/>
          <p:cNvSpPr/>
          <p:nvPr/>
        </p:nvSpPr>
        <p:spPr>
          <a:xfrm>
            <a:off x="288036" y="2409493"/>
            <a:ext cx="9479280" cy="426645"/>
          </a:xfrm>
          <a:custGeom>
            <a:avLst/>
            <a:gdLst/>
            <a:ahLst/>
            <a:cxnLst/>
            <a:rect l="l" t="t" r="r" b="b"/>
            <a:pathLst>
              <a:path w="9479280" h="349250">
                <a:moveTo>
                  <a:pt x="0" y="348945"/>
                </a:moveTo>
                <a:lnTo>
                  <a:pt x="9479026" y="348945"/>
                </a:lnTo>
                <a:lnTo>
                  <a:pt x="9479026" y="0"/>
                </a:lnTo>
                <a:lnTo>
                  <a:pt x="0" y="0"/>
                </a:lnTo>
                <a:lnTo>
                  <a:pt x="0" y="348945"/>
                </a:lnTo>
                <a:close/>
              </a:path>
            </a:pathLst>
          </a:custGeom>
          <a:solidFill>
            <a:srgbClr val="D95727"/>
          </a:solidFill>
        </p:spPr>
        <p:txBody>
          <a:bodyPr wrap="square" lIns="0" tIns="0" rIns="0" bIns="0" rtlCol="0"/>
          <a:lstStyle/>
          <a:p>
            <a:endParaRPr/>
          </a:p>
        </p:txBody>
      </p:sp>
      <p:sp>
        <p:nvSpPr>
          <p:cNvPr id="41" name="object 43">
            <a:extLst>
              <a:ext uri="{FF2B5EF4-FFF2-40B4-BE49-F238E27FC236}">
                <a16:creationId xmlns:a16="http://schemas.microsoft.com/office/drawing/2014/main" id="{DA923040-D264-44FD-B2BC-1A1612125C31}"/>
              </a:ext>
            </a:extLst>
          </p:cNvPr>
          <p:cNvSpPr/>
          <p:nvPr userDrawn="1"/>
        </p:nvSpPr>
        <p:spPr>
          <a:xfrm>
            <a:off x="319836" y="357460"/>
            <a:ext cx="785495" cy="314960"/>
          </a:xfrm>
          <a:custGeom>
            <a:avLst/>
            <a:gdLst/>
            <a:ahLst/>
            <a:cxnLst/>
            <a:rect l="l" t="t" r="r" b="b"/>
            <a:pathLst>
              <a:path w="785495" h="314959">
                <a:moveTo>
                  <a:pt x="571241" y="314"/>
                </a:moveTo>
                <a:lnTo>
                  <a:pt x="530035" y="4876"/>
                </a:lnTo>
                <a:lnTo>
                  <a:pt x="492589" y="18879"/>
                </a:lnTo>
                <a:lnTo>
                  <a:pt x="461058" y="42242"/>
                </a:lnTo>
                <a:lnTo>
                  <a:pt x="436827" y="73628"/>
                </a:lnTo>
                <a:lnTo>
                  <a:pt x="421291" y="112369"/>
                </a:lnTo>
                <a:lnTo>
                  <a:pt x="416125" y="157011"/>
                </a:lnTo>
                <a:lnTo>
                  <a:pt x="417303" y="179022"/>
                </a:lnTo>
                <a:lnTo>
                  <a:pt x="426825" y="219268"/>
                </a:lnTo>
                <a:lnTo>
                  <a:pt x="445888" y="254322"/>
                </a:lnTo>
                <a:lnTo>
                  <a:pt x="473278" y="282295"/>
                </a:lnTo>
                <a:lnTo>
                  <a:pt x="508579" y="302655"/>
                </a:lnTo>
                <a:lnTo>
                  <a:pt x="549221" y="313039"/>
                </a:lnTo>
                <a:lnTo>
                  <a:pt x="571241" y="314337"/>
                </a:lnTo>
                <a:lnTo>
                  <a:pt x="592088" y="313108"/>
                </a:lnTo>
                <a:lnTo>
                  <a:pt x="630632" y="303451"/>
                </a:lnTo>
                <a:lnTo>
                  <a:pt x="664758" y="284705"/>
                </a:lnTo>
                <a:lnTo>
                  <a:pt x="692149" y="257930"/>
                </a:lnTo>
                <a:lnTo>
                  <a:pt x="696345" y="251721"/>
                </a:lnTo>
                <a:lnTo>
                  <a:pt x="571241" y="251721"/>
                </a:lnTo>
                <a:lnTo>
                  <a:pt x="559273" y="251013"/>
                </a:lnTo>
                <a:lnTo>
                  <a:pt x="517753" y="234081"/>
                </a:lnTo>
                <a:lnTo>
                  <a:pt x="491080" y="196214"/>
                </a:lnTo>
                <a:lnTo>
                  <a:pt x="484736" y="157011"/>
                </a:lnTo>
                <a:lnTo>
                  <a:pt x="485390" y="143682"/>
                </a:lnTo>
                <a:lnTo>
                  <a:pt x="501145" y="98156"/>
                </a:lnTo>
                <a:lnTo>
                  <a:pt x="535775" y="69203"/>
                </a:lnTo>
                <a:lnTo>
                  <a:pt x="571241" y="62301"/>
                </a:lnTo>
                <a:lnTo>
                  <a:pt x="675749" y="62301"/>
                </a:lnTo>
                <a:lnTo>
                  <a:pt x="688113" y="50659"/>
                </a:lnTo>
                <a:lnTo>
                  <a:pt x="651956" y="20515"/>
                </a:lnTo>
                <a:lnTo>
                  <a:pt x="605586" y="3460"/>
                </a:lnTo>
                <a:lnTo>
                  <a:pt x="588751" y="1091"/>
                </a:lnTo>
                <a:lnTo>
                  <a:pt x="571241" y="314"/>
                </a:lnTo>
                <a:close/>
              </a:path>
              <a:path w="785495" h="314959">
                <a:moveTo>
                  <a:pt x="720067" y="126489"/>
                </a:moveTo>
                <a:lnTo>
                  <a:pt x="564642" y="126489"/>
                </a:lnTo>
                <a:lnTo>
                  <a:pt x="564642" y="187533"/>
                </a:lnTo>
                <a:lnTo>
                  <a:pt x="652066" y="187533"/>
                </a:lnTo>
                <a:lnTo>
                  <a:pt x="649659" y="200999"/>
                </a:lnTo>
                <a:lnTo>
                  <a:pt x="627004" y="233785"/>
                </a:lnTo>
                <a:lnTo>
                  <a:pt x="587214" y="250600"/>
                </a:lnTo>
                <a:lnTo>
                  <a:pt x="571241" y="251721"/>
                </a:lnTo>
                <a:lnTo>
                  <a:pt x="696345" y="251721"/>
                </a:lnTo>
                <a:lnTo>
                  <a:pt x="718511" y="204169"/>
                </a:lnTo>
                <a:lnTo>
                  <a:pt x="723533" y="160785"/>
                </a:lnTo>
                <a:lnTo>
                  <a:pt x="723344" y="152772"/>
                </a:lnTo>
                <a:lnTo>
                  <a:pt x="722740" y="144345"/>
                </a:lnTo>
                <a:lnTo>
                  <a:pt x="721665" y="135565"/>
                </a:lnTo>
                <a:lnTo>
                  <a:pt x="720067" y="126489"/>
                </a:lnTo>
                <a:close/>
              </a:path>
              <a:path w="785495" h="314959">
                <a:moveTo>
                  <a:pt x="675749" y="62301"/>
                </a:moveTo>
                <a:lnTo>
                  <a:pt x="571241" y="62301"/>
                </a:lnTo>
                <a:lnTo>
                  <a:pt x="590325" y="64248"/>
                </a:lnTo>
                <a:lnTo>
                  <a:pt x="608599" y="70089"/>
                </a:lnTo>
                <a:lnTo>
                  <a:pt x="626050" y="79823"/>
                </a:lnTo>
                <a:lnTo>
                  <a:pt x="642667" y="93452"/>
                </a:lnTo>
                <a:lnTo>
                  <a:pt x="675749" y="62301"/>
                </a:lnTo>
                <a:close/>
              </a:path>
              <a:path w="785495" h="314959">
                <a:moveTo>
                  <a:pt x="753900" y="0"/>
                </a:moveTo>
                <a:lnTo>
                  <a:pt x="741604" y="2389"/>
                </a:lnTo>
                <a:lnTo>
                  <a:pt x="731658" y="8967"/>
                </a:lnTo>
                <a:lnTo>
                  <a:pt x="724994" y="18879"/>
                </a:lnTo>
                <a:lnTo>
                  <a:pt x="722635" y="30836"/>
                </a:lnTo>
                <a:lnTo>
                  <a:pt x="722697" y="31779"/>
                </a:lnTo>
                <a:lnTo>
                  <a:pt x="725001" y="43450"/>
                </a:lnTo>
                <a:lnTo>
                  <a:pt x="731658" y="53332"/>
                </a:lnTo>
                <a:lnTo>
                  <a:pt x="741604" y="59911"/>
                </a:lnTo>
                <a:lnTo>
                  <a:pt x="753900" y="62301"/>
                </a:lnTo>
                <a:lnTo>
                  <a:pt x="766196" y="59906"/>
                </a:lnTo>
                <a:lnTo>
                  <a:pt x="770169" y="57264"/>
                </a:lnTo>
                <a:lnTo>
                  <a:pt x="753900" y="57264"/>
                </a:lnTo>
                <a:lnTo>
                  <a:pt x="743807" y="55352"/>
                </a:lnTo>
                <a:lnTo>
                  <a:pt x="735652" y="49988"/>
                </a:lnTo>
                <a:lnTo>
                  <a:pt x="730199" y="41734"/>
                </a:lnTo>
                <a:lnTo>
                  <a:pt x="728330" y="31779"/>
                </a:lnTo>
                <a:lnTo>
                  <a:pt x="728268" y="30836"/>
                </a:lnTo>
                <a:lnTo>
                  <a:pt x="730111" y="20515"/>
                </a:lnTo>
                <a:lnTo>
                  <a:pt x="735417" y="12151"/>
                </a:lnTo>
                <a:lnTo>
                  <a:pt x="743542" y="6679"/>
                </a:lnTo>
                <a:lnTo>
                  <a:pt x="753900" y="4717"/>
                </a:lnTo>
                <a:lnTo>
                  <a:pt x="769878" y="4717"/>
                </a:lnTo>
                <a:lnTo>
                  <a:pt x="766337" y="2384"/>
                </a:lnTo>
                <a:lnTo>
                  <a:pt x="753900" y="0"/>
                </a:lnTo>
                <a:close/>
              </a:path>
              <a:path w="785495" h="314959">
                <a:moveTo>
                  <a:pt x="769878" y="4717"/>
                </a:moveTo>
                <a:lnTo>
                  <a:pt x="753900" y="4717"/>
                </a:lnTo>
                <a:lnTo>
                  <a:pt x="764257" y="6630"/>
                </a:lnTo>
                <a:lnTo>
                  <a:pt x="772383" y="11994"/>
                </a:lnTo>
                <a:lnTo>
                  <a:pt x="777617" y="20138"/>
                </a:lnTo>
                <a:lnTo>
                  <a:pt x="777738" y="20525"/>
                </a:lnTo>
                <a:lnTo>
                  <a:pt x="779588" y="30836"/>
                </a:lnTo>
                <a:lnTo>
                  <a:pt x="777601" y="41469"/>
                </a:lnTo>
                <a:lnTo>
                  <a:pt x="772148" y="49831"/>
                </a:lnTo>
                <a:lnTo>
                  <a:pt x="763993" y="55303"/>
                </a:lnTo>
                <a:lnTo>
                  <a:pt x="753900" y="57264"/>
                </a:lnTo>
                <a:lnTo>
                  <a:pt x="770169" y="57264"/>
                </a:lnTo>
                <a:lnTo>
                  <a:pt x="776142" y="53293"/>
                </a:lnTo>
                <a:lnTo>
                  <a:pt x="782799" y="43317"/>
                </a:lnTo>
                <a:lnTo>
                  <a:pt x="785227" y="30836"/>
                </a:lnTo>
                <a:lnTo>
                  <a:pt x="782846" y="18716"/>
                </a:lnTo>
                <a:lnTo>
                  <a:pt x="776268" y="8927"/>
                </a:lnTo>
                <a:lnTo>
                  <a:pt x="769878" y="4717"/>
                </a:lnTo>
                <a:close/>
              </a:path>
              <a:path w="785495" h="314959">
                <a:moveTo>
                  <a:pt x="761126" y="15101"/>
                </a:moveTo>
                <a:lnTo>
                  <a:pt x="743249" y="15101"/>
                </a:lnTo>
                <a:lnTo>
                  <a:pt x="743249" y="45937"/>
                </a:lnTo>
                <a:lnTo>
                  <a:pt x="749848" y="45937"/>
                </a:lnTo>
                <a:lnTo>
                  <a:pt x="749848" y="33981"/>
                </a:lnTo>
                <a:lnTo>
                  <a:pt x="760135" y="33981"/>
                </a:lnTo>
                <a:lnTo>
                  <a:pt x="759539" y="33037"/>
                </a:lnTo>
                <a:lnTo>
                  <a:pt x="763006" y="31779"/>
                </a:lnTo>
                <a:lnTo>
                  <a:pt x="765804" y="29263"/>
                </a:lnTo>
                <a:lnTo>
                  <a:pt x="749848" y="29263"/>
                </a:lnTo>
                <a:lnTo>
                  <a:pt x="749848" y="20138"/>
                </a:lnTo>
                <a:lnTo>
                  <a:pt x="765804" y="20138"/>
                </a:lnTo>
                <a:lnTo>
                  <a:pt x="765804" y="17936"/>
                </a:lnTo>
                <a:lnTo>
                  <a:pt x="761126" y="15101"/>
                </a:lnTo>
                <a:close/>
              </a:path>
              <a:path w="785495" h="314959">
                <a:moveTo>
                  <a:pt x="760135" y="33981"/>
                </a:moveTo>
                <a:lnTo>
                  <a:pt x="753273" y="33981"/>
                </a:lnTo>
                <a:lnTo>
                  <a:pt x="760500" y="45937"/>
                </a:lnTo>
                <a:lnTo>
                  <a:pt x="767684" y="45937"/>
                </a:lnTo>
                <a:lnTo>
                  <a:pt x="760135" y="33981"/>
                </a:lnTo>
                <a:close/>
              </a:path>
              <a:path w="785495" h="314959">
                <a:moveTo>
                  <a:pt x="765804" y="20138"/>
                </a:moveTo>
                <a:lnTo>
                  <a:pt x="757367" y="20138"/>
                </a:lnTo>
                <a:lnTo>
                  <a:pt x="759246" y="21396"/>
                </a:lnTo>
                <a:lnTo>
                  <a:pt x="759246" y="27686"/>
                </a:lnTo>
                <a:lnTo>
                  <a:pt x="757367" y="29263"/>
                </a:lnTo>
                <a:lnTo>
                  <a:pt x="765804" y="29263"/>
                </a:lnTo>
                <a:lnTo>
                  <a:pt x="765804" y="20138"/>
                </a:lnTo>
                <a:close/>
              </a:path>
              <a:path w="785495" h="314959">
                <a:moveTo>
                  <a:pt x="182366" y="6290"/>
                </a:moveTo>
                <a:lnTo>
                  <a:pt x="116879" y="6290"/>
                </a:lnTo>
                <a:lnTo>
                  <a:pt x="116879" y="307728"/>
                </a:lnTo>
                <a:lnTo>
                  <a:pt x="182366" y="307728"/>
                </a:lnTo>
                <a:lnTo>
                  <a:pt x="182366" y="187533"/>
                </a:lnTo>
                <a:lnTo>
                  <a:pt x="377585" y="187533"/>
                </a:lnTo>
                <a:lnTo>
                  <a:pt x="377585" y="126489"/>
                </a:lnTo>
                <a:lnTo>
                  <a:pt x="182366" y="126489"/>
                </a:lnTo>
                <a:lnTo>
                  <a:pt x="182366" y="6290"/>
                </a:lnTo>
                <a:close/>
              </a:path>
              <a:path w="785495" h="314959">
                <a:moveTo>
                  <a:pt x="377585" y="187533"/>
                </a:moveTo>
                <a:lnTo>
                  <a:pt x="312094" y="187533"/>
                </a:lnTo>
                <a:lnTo>
                  <a:pt x="312094" y="307728"/>
                </a:lnTo>
                <a:lnTo>
                  <a:pt x="377585" y="307728"/>
                </a:lnTo>
                <a:lnTo>
                  <a:pt x="377585" y="187533"/>
                </a:lnTo>
                <a:close/>
              </a:path>
              <a:path w="785495" h="314959">
                <a:moveTo>
                  <a:pt x="377585" y="6290"/>
                </a:moveTo>
                <a:lnTo>
                  <a:pt x="312094" y="6290"/>
                </a:lnTo>
                <a:lnTo>
                  <a:pt x="312094" y="126489"/>
                </a:lnTo>
                <a:lnTo>
                  <a:pt x="377585" y="126489"/>
                </a:lnTo>
                <a:lnTo>
                  <a:pt x="377585" y="6290"/>
                </a:lnTo>
                <a:close/>
              </a:path>
              <a:path w="785495" h="314959">
                <a:moveTo>
                  <a:pt x="65490" y="6290"/>
                </a:moveTo>
                <a:lnTo>
                  <a:pt x="0" y="6290"/>
                </a:lnTo>
                <a:lnTo>
                  <a:pt x="0" y="307728"/>
                </a:lnTo>
                <a:lnTo>
                  <a:pt x="65490" y="307728"/>
                </a:lnTo>
                <a:lnTo>
                  <a:pt x="65490" y="6290"/>
                </a:lnTo>
                <a:close/>
              </a:path>
            </a:pathLst>
          </a:custGeom>
          <a:solidFill>
            <a:srgbClr val="D95727"/>
          </a:solidFill>
        </p:spPr>
        <p:txBody>
          <a:bodyPr wrap="square" lIns="0" tIns="0" rIns="0" bIns="0" rtlCol="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rgbClr val="E36C0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4D23CA2-A6E0-4D9E-AF58-BD8205549AB9}" type="datetime1">
              <a:rPr lang="en-US" smtClean="0"/>
              <a:t>3/17/2020</a:t>
            </a:fld>
            <a:endParaRPr lang="en-US"/>
          </a:p>
        </p:txBody>
      </p:sp>
      <p:sp>
        <p:nvSpPr>
          <p:cNvPr id="5" name="Holder 5"/>
          <p:cNvSpPr>
            <a:spLocks noGrp="1"/>
          </p:cNvSpPr>
          <p:nvPr>
            <p:ph type="sldNum" sz="quarter" idx="7"/>
          </p:nvPr>
        </p:nvSpPr>
        <p:spPr>
          <a:xfrm>
            <a:off x="7242048" y="7228332"/>
            <a:ext cx="2313432" cy="161583"/>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0F576D95-24CC-4E00-8D48-7E3098015BAE}" type="datetime1">
              <a:rPr lang="en-US" smtClean="0"/>
              <a:t>3/17/2020</a:t>
            </a:fld>
            <a:endParaRPr lang="en-US"/>
          </a:p>
        </p:txBody>
      </p:sp>
      <p:sp>
        <p:nvSpPr>
          <p:cNvPr id="4" name="Holder 4"/>
          <p:cNvSpPr>
            <a:spLocks noGrp="1"/>
          </p:cNvSpPr>
          <p:nvPr>
            <p:ph type="sldNum" sz="quarter" idx="7"/>
          </p:nvPr>
        </p:nvSpPr>
        <p:spPr>
          <a:xfrm>
            <a:off x="7242048" y="7228332"/>
            <a:ext cx="2313432" cy="153888"/>
          </a:xfrm>
          <a:prstGeom prst="rect">
            <a:avLst/>
          </a:prstGeom>
        </p:spPr>
        <p:txBody>
          <a:bodyPr lIns="0" tIns="0" rIns="0" bIns="0"/>
          <a:lstStyle>
            <a:lvl1pPr algn="r">
              <a:defRPr sz="1000">
                <a:solidFill>
                  <a:schemeClr val="tx1">
                    <a:tint val="75000"/>
                  </a:schemeClr>
                </a:solidFill>
                <a:latin typeface="Arial" panose="020B0604020202020204" pitchFamily="34" charset="0"/>
                <a:cs typeface="Arial" panose="020B0604020202020204" pitchFamily="34" charset="0"/>
              </a:defRPr>
            </a:lvl1pPr>
          </a:lstStyle>
          <a:p>
            <a:fld id="{B6F15528-21DE-4FAA-801E-634DDDAF4B2B}" type="slidenum">
              <a:rPr lang="en-GB" smtClean="0"/>
              <a:pPr/>
              <a:t>‹#›</a:t>
            </a:fld>
            <a:endParaRPr lang="en-GB" dirty="0"/>
          </a:p>
        </p:txBody>
      </p:sp>
      <p:sp>
        <p:nvSpPr>
          <p:cNvPr id="5" name="object 43">
            <a:extLst>
              <a:ext uri="{FF2B5EF4-FFF2-40B4-BE49-F238E27FC236}">
                <a16:creationId xmlns:a16="http://schemas.microsoft.com/office/drawing/2014/main" id="{3E669E2C-FE63-4231-97F8-8631F06DD896}"/>
              </a:ext>
            </a:extLst>
          </p:cNvPr>
          <p:cNvSpPr/>
          <p:nvPr userDrawn="1"/>
        </p:nvSpPr>
        <p:spPr>
          <a:xfrm>
            <a:off x="319836" y="357460"/>
            <a:ext cx="785495" cy="314960"/>
          </a:xfrm>
          <a:custGeom>
            <a:avLst/>
            <a:gdLst/>
            <a:ahLst/>
            <a:cxnLst/>
            <a:rect l="l" t="t" r="r" b="b"/>
            <a:pathLst>
              <a:path w="785495" h="314959">
                <a:moveTo>
                  <a:pt x="571241" y="314"/>
                </a:moveTo>
                <a:lnTo>
                  <a:pt x="530035" y="4876"/>
                </a:lnTo>
                <a:lnTo>
                  <a:pt x="492589" y="18879"/>
                </a:lnTo>
                <a:lnTo>
                  <a:pt x="461058" y="42242"/>
                </a:lnTo>
                <a:lnTo>
                  <a:pt x="436827" y="73628"/>
                </a:lnTo>
                <a:lnTo>
                  <a:pt x="421291" y="112369"/>
                </a:lnTo>
                <a:lnTo>
                  <a:pt x="416125" y="157011"/>
                </a:lnTo>
                <a:lnTo>
                  <a:pt x="417303" y="179022"/>
                </a:lnTo>
                <a:lnTo>
                  <a:pt x="426825" y="219268"/>
                </a:lnTo>
                <a:lnTo>
                  <a:pt x="445888" y="254322"/>
                </a:lnTo>
                <a:lnTo>
                  <a:pt x="473278" y="282295"/>
                </a:lnTo>
                <a:lnTo>
                  <a:pt x="508579" y="302655"/>
                </a:lnTo>
                <a:lnTo>
                  <a:pt x="549221" y="313039"/>
                </a:lnTo>
                <a:lnTo>
                  <a:pt x="571241" y="314337"/>
                </a:lnTo>
                <a:lnTo>
                  <a:pt x="592088" y="313108"/>
                </a:lnTo>
                <a:lnTo>
                  <a:pt x="630632" y="303451"/>
                </a:lnTo>
                <a:lnTo>
                  <a:pt x="664758" y="284705"/>
                </a:lnTo>
                <a:lnTo>
                  <a:pt x="692149" y="257930"/>
                </a:lnTo>
                <a:lnTo>
                  <a:pt x="696345" y="251721"/>
                </a:lnTo>
                <a:lnTo>
                  <a:pt x="571241" y="251721"/>
                </a:lnTo>
                <a:lnTo>
                  <a:pt x="559273" y="251013"/>
                </a:lnTo>
                <a:lnTo>
                  <a:pt x="517753" y="234081"/>
                </a:lnTo>
                <a:lnTo>
                  <a:pt x="491080" y="196214"/>
                </a:lnTo>
                <a:lnTo>
                  <a:pt x="484736" y="157011"/>
                </a:lnTo>
                <a:lnTo>
                  <a:pt x="485390" y="143682"/>
                </a:lnTo>
                <a:lnTo>
                  <a:pt x="501145" y="98156"/>
                </a:lnTo>
                <a:lnTo>
                  <a:pt x="535775" y="69203"/>
                </a:lnTo>
                <a:lnTo>
                  <a:pt x="571241" y="62301"/>
                </a:lnTo>
                <a:lnTo>
                  <a:pt x="675749" y="62301"/>
                </a:lnTo>
                <a:lnTo>
                  <a:pt x="688113" y="50659"/>
                </a:lnTo>
                <a:lnTo>
                  <a:pt x="651956" y="20515"/>
                </a:lnTo>
                <a:lnTo>
                  <a:pt x="605586" y="3460"/>
                </a:lnTo>
                <a:lnTo>
                  <a:pt x="588751" y="1091"/>
                </a:lnTo>
                <a:lnTo>
                  <a:pt x="571241" y="314"/>
                </a:lnTo>
                <a:close/>
              </a:path>
              <a:path w="785495" h="314959">
                <a:moveTo>
                  <a:pt x="720067" y="126489"/>
                </a:moveTo>
                <a:lnTo>
                  <a:pt x="564642" y="126489"/>
                </a:lnTo>
                <a:lnTo>
                  <a:pt x="564642" y="187533"/>
                </a:lnTo>
                <a:lnTo>
                  <a:pt x="652066" y="187533"/>
                </a:lnTo>
                <a:lnTo>
                  <a:pt x="649659" y="200999"/>
                </a:lnTo>
                <a:lnTo>
                  <a:pt x="627004" y="233785"/>
                </a:lnTo>
                <a:lnTo>
                  <a:pt x="587214" y="250600"/>
                </a:lnTo>
                <a:lnTo>
                  <a:pt x="571241" y="251721"/>
                </a:lnTo>
                <a:lnTo>
                  <a:pt x="696345" y="251721"/>
                </a:lnTo>
                <a:lnTo>
                  <a:pt x="718511" y="204169"/>
                </a:lnTo>
                <a:lnTo>
                  <a:pt x="723533" y="160785"/>
                </a:lnTo>
                <a:lnTo>
                  <a:pt x="723344" y="152772"/>
                </a:lnTo>
                <a:lnTo>
                  <a:pt x="722740" y="144345"/>
                </a:lnTo>
                <a:lnTo>
                  <a:pt x="721665" y="135565"/>
                </a:lnTo>
                <a:lnTo>
                  <a:pt x="720067" y="126489"/>
                </a:lnTo>
                <a:close/>
              </a:path>
              <a:path w="785495" h="314959">
                <a:moveTo>
                  <a:pt x="675749" y="62301"/>
                </a:moveTo>
                <a:lnTo>
                  <a:pt x="571241" y="62301"/>
                </a:lnTo>
                <a:lnTo>
                  <a:pt x="590325" y="64248"/>
                </a:lnTo>
                <a:lnTo>
                  <a:pt x="608599" y="70089"/>
                </a:lnTo>
                <a:lnTo>
                  <a:pt x="626050" y="79823"/>
                </a:lnTo>
                <a:lnTo>
                  <a:pt x="642667" y="93452"/>
                </a:lnTo>
                <a:lnTo>
                  <a:pt x="675749" y="62301"/>
                </a:lnTo>
                <a:close/>
              </a:path>
              <a:path w="785495" h="314959">
                <a:moveTo>
                  <a:pt x="753900" y="0"/>
                </a:moveTo>
                <a:lnTo>
                  <a:pt x="741604" y="2389"/>
                </a:lnTo>
                <a:lnTo>
                  <a:pt x="731658" y="8967"/>
                </a:lnTo>
                <a:lnTo>
                  <a:pt x="724994" y="18879"/>
                </a:lnTo>
                <a:lnTo>
                  <a:pt x="722635" y="30836"/>
                </a:lnTo>
                <a:lnTo>
                  <a:pt x="722697" y="31779"/>
                </a:lnTo>
                <a:lnTo>
                  <a:pt x="725001" y="43450"/>
                </a:lnTo>
                <a:lnTo>
                  <a:pt x="731658" y="53332"/>
                </a:lnTo>
                <a:lnTo>
                  <a:pt x="741604" y="59911"/>
                </a:lnTo>
                <a:lnTo>
                  <a:pt x="753900" y="62301"/>
                </a:lnTo>
                <a:lnTo>
                  <a:pt x="766196" y="59906"/>
                </a:lnTo>
                <a:lnTo>
                  <a:pt x="770169" y="57264"/>
                </a:lnTo>
                <a:lnTo>
                  <a:pt x="753900" y="57264"/>
                </a:lnTo>
                <a:lnTo>
                  <a:pt x="743807" y="55352"/>
                </a:lnTo>
                <a:lnTo>
                  <a:pt x="735652" y="49988"/>
                </a:lnTo>
                <a:lnTo>
                  <a:pt x="730199" y="41734"/>
                </a:lnTo>
                <a:lnTo>
                  <a:pt x="728330" y="31779"/>
                </a:lnTo>
                <a:lnTo>
                  <a:pt x="728268" y="30836"/>
                </a:lnTo>
                <a:lnTo>
                  <a:pt x="730111" y="20515"/>
                </a:lnTo>
                <a:lnTo>
                  <a:pt x="735417" y="12151"/>
                </a:lnTo>
                <a:lnTo>
                  <a:pt x="743542" y="6679"/>
                </a:lnTo>
                <a:lnTo>
                  <a:pt x="753900" y="4717"/>
                </a:lnTo>
                <a:lnTo>
                  <a:pt x="769878" y="4717"/>
                </a:lnTo>
                <a:lnTo>
                  <a:pt x="766337" y="2384"/>
                </a:lnTo>
                <a:lnTo>
                  <a:pt x="753900" y="0"/>
                </a:lnTo>
                <a:close/>
              </a:path>
              <a:path w="785495" h="314959">
                <a:moveTo>
                  <a:pt x="769878" y="4717"/>
                </a:moveTo>
                <a:lnTo>
                  <a:pt x="753900" y="4717"/>
                </a:lnTo>
                <a:lnTo>
                  <a:pt x="764257" y="6630"/>
                </a:lnTo>
                <a:lnTo>
                  <a:pt x="772383" y="11994"/>
                </a:lnTo>
                <a:lnTo>
                  <a:pt x="777617" y="20138"/>
                </a:lnTo>
                <a:lnTo>
                  <a:pt x="777738" y="20525"/>
                </a:lnTo>
                <a:lnTo>
                  <a:pt x="779588" y="30836"/>
                </a:lnTo>
                <a:lnTo>
                  <a:pt x="777601" y="41469"/>
                </a:lnTo>
                <a:lnTo>
                  <a:pt x="772148" y="49831"/>
                </a:lnTo>
                <a:lnTo>
                  <a:pt x="763993" y="55303"/>
                </a:lnTo>
                <a:lnTo>
                  <a:pt x="753900" y="57264"/>
                </a:lnTo>
                <a:lnTo>
                  <a:pt x="770169" y="57264"/>
                </a:lnTo>
                <a:lnTo>
                  <a:pt x="776142" y="53293"/>
                </a:lnTo>
                <a:lnTo>
                  <a:pt x="782799" y="43317"/>
                </a:lnTo>
                <a:lnTo>
                  <a:pt x="785227" y="30836"/>
                </a:lnTo>
                <a:lnTo>
                  <a:pt x="782846" y="18716"/>
                </a:lnTo>
                <a:lnTo>
                  <a:pt x="776268" y="8927"/>
                </a:lnTo>
                <a:lnTo>
                  <a:pt x="769878" y="4717"/>
                </a:lnTo>
                <a:close/>
              </a:path>
              <a:path w="785495" h="314959">
                <a:moveTo>
                  <a:pt x="761126" y="15101"/>
                </a:moveTo>
                <a:lnTo>
                  <a:pt x="743249" y="15101"/>
                </a:lnTo>
                <a:lnTo>
                  <a:pt x="743249" y="45937"/>
                </a:lnTo>
                <a:lnTo>
                  <a:pt x="749848" y="45937"/>
                </a:lnTo>
                <a:lnTo>
                  <a:pt x="749848" y="33981"/>
                </a:lnTo>
                <a:lnTo>
                  <a:pt x="760135" y="33981"/>
                </a:lnTo>
                <a:lnTo>
                  <a:pt x="759539" y="33037"/>
                </a:lnTo>
                <a:lnTo>
                  <a:pt x="763006" y="31779"/>
                </a:lnTo>
                <a:lnTo>
                  <a:pt x="765804" y="29263"/>
                </a:lnTo>
                <a:lnTo>
                  <a:pt x="749848" y="29263"/>
                </a:lnTo>
                <a:lnTo>
                  <a:pt x="749848" y="20138"/>
                </a:lnTo>
                <a:lnTo>
                  <a:pt x="765804" y="20138"/>
                </a:lnTo>
                <a:lnTo>
                  <a:pt x="765804" y="17936"/>
                </a:lnTo>
                <a:lnTo>
                  <a:pt x="761126" y="15101"/>
                </a:lnTo>
                <a:close/>
              </a:path>
              <a:path w="785495" h="314959">
                <a:moveTo>
                  <a:pt x="760135" y="33981"/>
                </a:moveTo>
                <a:lnTo>
                  <a:pt x="753273" y="33981"/>
                </a:lnTo>
                <a:lnTo>
                  <a:pt x="760500" y="45937"/>
                </a:lnTo>
                <a:lnTo>
                  <a:pt x="767684" y="45937"/>
                </a:lnTo>
                <a:lnTo>
                  <a:pt x="760135" y="33981"/>
                </a:lnTo>
                <a:close/>
              </a:path>
              <a:path w="785495" h="314959">
                <a:moveTo>
                  <a:pt x="765804" y="20138"/>
                </a:moveTo>
                <a:lnTo>
                  <a:pt x="757367" y="20138"/>
                </a:lnTo>
                <a:lnTo>
                  <a:pt x="759246" y="21396"/>
                </a:lnTo>
                <a:lnTo>
                  <a:pt x="759246" y="27686"/>
                </a:lnTo>
                <a:lnTo>
                  <a:pt x="757367" y="29263"/>
                </a:lnTo>
                <a:lnTo>
                  <a:pt x="765804" y="29263"/>
                </a:lnTo>
                <a:lnTo>
                  <a:pt x="765804" y="20138"/>
                </a:lnTo>
                <a:close/>
              </a:path>
              <a:path w="785495" h="314959">
                <a:moveTo>
                  <a:pt x="182366" y="6290"/>
                </a:moveTo>
                <a:lnTo>
                  <a:pt x="116879" y="6290"/>
                </a:lnTo>
                <a:lnTo>
                  <a:pt x="116879" y="307728"/>
                </a:lnTo>
                <a:lnTo>
                  <a:pt x="182366" y="307728"/>
                </a:lnTo>
                <a:lnTo>
                  <a:pt x="182366" y="187533"/>
                </a:lnTo>
                <a:lnTo>
                  <a:pt x="377585" y="187533"/>
                </a:lnTo>
                <a:lnTo>
                  <a:pt x="377585" y="126489"/>
                </a:lnTo>
                <a:lnTo>
                  <a:pt x="182366" y="126489"/>
                </a:lnTo>
                <a:lnTo>
                  <a:pt x="182366" y="6290"/>
                </a:lnTo>
                <a:close/>
              </a:path>
              <a:path w="785495" h="314959">
                <a:moveTo>
                  <a:pt x="377585" y="187533"/>
                </a:moveTo>
                <a:lnTo>
                  <a:pt x="312094" y="187533"/>
                </a:lnTo>
                <a:lnTo>
                  <a:pt x="312094" y="307728"/>
                </a:lnTo>
                <a:lnTo>
                  <a:pt x="377585" y="307728"/>
                </a:lnTo>
                <a:lnTo>
                  <a:pt x="377585" y="187533"/>
                </a:lnTo>
                <a:close/>
              </a:path>
              <a:path w="785495" h="314959">
                <a:moveTo>
                  <a:pt x="377585" y="6290"/>
                </a:moveTo>
                <a:lnTo>
                  <a:pt x="312094" y="6290"/>
                </a:lnTo>
                <a:lnTo>
                  <a:pt x="312094" y="126489"/>
                </a:lnTo>
                <a:lnTo>
                  <a:pt x="377585" y="126489"/>
                </a:lnTo>
                <a:lnTo>
                  <a:pt x="377585" y="6290"/>
                </a:lnTo>
                <a:close/>
              </a:path>
              <a:path w="785495" h="314959">
                <a:moveTo>
                  <a:pt x="65490" y="6290"/>
                </a:moveTo>
                <a:lnTo>
                  <a:pt x="0" y="6290"/>
                </a:lnTo>
                <a:lnTo>
                  <a:pt x="0" y="307728"/>
                </a:lnTo>
                <a:lnTo>
                  <a:pt x="65490" y="307728"/>
                </a:lnTo>
                <a:lnTo>
                  <a:pt x="65490" y="6290"/>
                </a:lnTo>
                <a:close/>
              </a:path>
            </a:pathLst>
          </a:custGeom>
          <a:solidFill>
            <a:srgbClr val="D95727"/>
          </a:solidFill>
        </p:spPr>
        <p:txBody>
          <a:bodyPr wrap="square" lIns="0" tIns="0" rIns="0" bIns="0" rtlCol="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88797" y="747522"/>
            <a:ext cx="9482455" cy="0"/>
          </a:xfrm>
          <a:custGeom>
            <a:avLst/>
            <a:gdLst/>
            <a:ahLst/>
            <a:cxnLst/>
            <a:rect l="l" t="t" r="r" b="b"/>
            <a:pathLst>
              <a:path w="9482455">
                <a:moveTo>
                  <a:pt x="9482328" y="0"/>
                </a:moveTo>
                <a:lnTo>
                  <a:pt x="0" y="0"/>
                </a:lnTo>
              </a:path>
            </a:pathLst>
          </a:custGeom>
          <a:ln w="7620">
            <a:solidFill>
              <a:srgbClr val="E67B5F"/>
            </a:solidFill>
          </a:ln>
        </p:spPr>
        <p:txBody>
          <a:bodyPr wrap="square" lIns="0" tIns="0" rIns="0" bIns="0" rtlCol="0"/>
          <a:lstStyle/>
          <a:p>
            <a:endParaRPr/>
          </a:p>
        </p:txBody>
      </p:sp>
      <p:sp>
        <p:nvSpPr>
          <p:cNvPr id="2" name="Holder 2"/>
          <p:cNvSpPr>
            <a:spLocks noGrp="1"/>
          </p:cNvSpPr>
          <p:nvPr>
            <p:ph type="title"/>
          </p:nvPr>
        </p:nvSpPr>
        <p:spPr>
          <a:xfrm>
            <a:off x="381876" y="1025038"/>
            <a:ext cx="9294647" cy="691514"/>
          </a:xfrm>
          <a:prstGeom prst="rect">
            <a:avLst/>
          </a:prstGeom>
        </p:spPr>
        <p:txBody>
          <a:bodyPr wrap="square" lIns="0" tIns="0" rIns="0" bIns="0">
            <a:spAutoFit/>
          </a:bodyPr>
          <a:lstStyle>
            <a:lvl1pPr>
              <a:defRPr sz="1800" b="0" i="0">
                <a:solidFill>
                  <a:srgbClr val="E36C09"/>
                </a:solidFill>
                <a:latin typeface="Arial"/>
                <a:cs typeface="Arial"/>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A17860D8-9F84-4642-81FA-C851E657B476}" type="datetime1">
              <a:rPr lang="en-US" smtClean="0"/>
              <a:t>3/17/2020</a:t>
            </a:fld>
            <a:endParaRPr lang="en-US"/>
          </a:p>
        </p:txBody>
      </p:sp>
      <p:sp>
        <p:nvSpPr>
          <p:cNvPr id="8" name="object 43">
            <a:extLst>
              <a:ext uri="{FF2B5EF4-FFF2-40B4-BE49-F238E27FC236}">
                <a16:creationId xmlns:a16="http://schemas.microsoft.com/office/drawing/2014/main" id="{375B2D9E-7B3C-4144-8A3A-6F576C2C1C01}"/>
              </a:ext>
            </a:extLst>
          </p:cNvPr>
          <p:cNvSpPr/>
          <p:nvPr userDrawn="1"/>
        </p:nvSpPr>
        <p:spPr>
          <a:xfrm>
            <a:off x="319836" y="357460"/>
            <a:ext cx="785495" cy="314960"/>
          </a:xfrm>
          <a:custGeom>
            <a:avLst/>
            <a:gdLst/>
            <a:ahLst/>
            <a:cxnLst/>
            <a:rect l="l" t="t" r="r" b="b"/>
            <a:pathLst>
              <a:path w="785495" h="314959">
                <a:moveTo>
                  <a:pt x="571241" y="314"/>
                </a:moveTo>
                <a:lnTo>
                  <a:pt x="530035" y="4876"/>
                </a:lnTo>
                <a:lnTo>
                  <a:pt x="492589" y="18879"/>
                </a:lnTo>
                <a:lnTo>
                  <a:pt x="461058" y="42242"/>
                </a:lnTo>
                <a:lnTo>
                  <a:pt x="436827" y="73628"/>
                </a:lnTo>
                <a:lnTo>
                  <a:pt x="421291" y="112369"/>
                </a:lnTo>
                <a:lnTo>
                  <a:pt x="416125" y="157011"/>
                </a:lnTo>
                <a:lnTo>
                  <a:pt x="417303" y="179022"/>
                </a:lnTo>
                <a:lnTo>
                  <a:pt x="426825" y="219268"/>
                </a:lnTo>
                <a:lnTo>
                  <a:pt x="445888" y="254322"/>
                </a:lnTo>
                <a:lnTo>
                  <a:pt x="473278" y="282295"/>
                </a:lnTo>
                <a:lnTo>
                  <a:pt x="508579" y="302655"/>
                </a:lnTo>
                <a:lnTo>
                  <a:pt x="549221" y="313039"/>
                </a:lnTo>
                <a:lnTo>
                  <a:pt x="571241" y="314337"/>
                </a:lnTo>
                <a:lnTo>
                  <a:pt x="592088" y="313108"/>
                </a:lnTo>
                <a:lnTo>
                  <a:pt x="630632" y="303451"/>
                </a:lnTo>
                <a:lnTo>
                  <a:pt x="664758" y="284705"/>
                </a:lnTo>
                <a:lnTo>
                  <a:pt x="692149" y="257930"/>
                </a:lnTo>
                <a:lnTo>
                  <a:pt x="696345" y="251721"/>
                </a:lnTo>
                <a:lnTo>
                  <a:pt x="571241" y="251721"/>
                </a:lnTo>
                <a:lnTo>
                  <a:pt x="559273" y="251013"/>
                </a:lnTo>
                <a:lnTo>
                  <a:pt x="517753" y="234081"/>
                </a:lnTo>
                <a:lnTo>
                  <a:pt x="491080" y="196214"/>
                </a:lnTo>
                <a:lnTo>
                  <a:pt x="484736" y="157011"/>
                </a:lnTo>
                <a:lnTo>
                  <a:pt x="485390" y="143682"/>
                </a:lnTo>
                <a:lnTo>
                  <a:pt x="501145" y="98156"/>
                </a:lnTo>
                <a:lnTo>
                  <a:pt x="535775" y="69203"/>
                </a:lnTo>
                <a:lnTo>
                  <a:pt x="571241" y="62301"/>
                </a:lnTo>
                <a:lnTo>
                  <a:pt x="675749" y="62301"/>
                </a:lnTo>
                <a:lnTo>
                  <a:pt x="688113" y="50659"/>
                </a:lnTo>
                <a:lnTo>
                  <a:pt x="651956" y="20515"/>
                </a:lnTo>
                <a:lnTo>
                  <a:pt x="605586" y="3460"/>
                </a:lnTo>
                <a:lnTo>
                  <a:pt x="588751" y="1091"/>
                </a:lnTo>
                <a:lnTo>
                  <a:pt x="571241" y="314"/>
                </a:lnTo>
                <a:close/>
              </a:path>
              <a:path w="785495" h="314959">
                <a:moveTo>
                  <a:pt x="720067" y="126489"/>
                </a:moveTo>
                <a:lnTo>
                  <a:pt x="564642" y="126489"/>
                </a:lnTo>
                <a:lnTo>
                  <a:pt x="564642" y="187533"/>
                </a:lnTo>
                <a:lnTo>
                  <a:pt x="652066" y="187533"/>
                </a:lnTo>
                <a:lnTo>
                  <a:pt x="649659" y="200999"/>
                </a:lnTo>
                <a:lnTo>
                  <a:pt x="627004" y="233785"/>
                </a:lnTo>
                <a:lnTo>
                  <a:pt x="587214" y="250600"/>
                </a:lnTo>
                <a:lnTo>
                  <a:pt x="571241" y="251721"/>
                </a:lnTo>
                <a:lnTo>
                  <a:pt x="696345" y="251721"/>
                </a:lnTo>
                <a:lnTo>
                  <a:pt x="718511" y="204169"/>
                </a:lnTo>
                <a:lnTo>
                  <a:pt x="723533" y="160785"/>
                </a:lnTo>
                <a:lnTo>
                  <a:pt x="723344" y="152772"/>
                </a:lnTo>
                <a:lnTo>
                  <a:pt x="722740" y="144345"/>
                </a:lnTo>
                <a:lnTo>
                  <a:pt x="721665" y="135565"/>
                </a:lnTo>
                <a:lnTo>
                  <a:pt x="720067" y="126489"/>
                </a:lnTo>
                <a:close/>
              </a:path>
              <a:path w="785495" h="314959">
                <a:moveTo>
                  <a:pt x="675749" y="62301"/>
                </a:moveTo>
                <a:lnTo>
                  <a:pt x="571241" y="62301"/>
                </a:lnTo>
                <a:lnTo>
                  <a:pt x="590325" y="64248"/>
                </a:lnTo>
                <a:lnTo>
                  <a:pt x="608599" y="70089"/>
                </a:lnTo>
                <a:lnTo>
                  <a:pt x="626050" y="79823"/>
                </a:lnTo>
                <a:lnTo>
                  <a:pt x="642667" y="93452"/>
                </a:lnTo>
                <a:lnTo>
                  <a:pt x="675749" y="62301"/>
                </a:lnTo>
                <a:close/>
              </a:path>
              <a:path w="785495" h="314959">
                <a:moveTo>
                  <a:pt x="753900" y="0"/>
                </a:moveTo>
                <a:lnTo>
                  <a:pt x="741604" y="2389"/>
                </a:lnTo>
                <a:lnTo>
                  <a:pt x="731658" y="8967"/>
                </a:lnTo>
                <a:lnTo>
                  <a:pt x="724994" y="18879"/>
                </a:lnTo>
                <a:lnTo>
                  <a:pt x="722635" y="30836"/>
                </a:lnTo>
                <a:lnTo>
                  <a:pt x="722697" y="31779"/>
                </a:lnTo>
                <a:lnTo>
                  <a:pt x="725001" y="43450"/>
                </a:lnTo>
                <a:lnTo>
                  <a:pt x="731658" y="53332"/>
                </a:lnTo>
                <a:lnTo>
                  <a:pt x="741604" y="59911"/>
                </a:lnTo>
                <a:lnTo>
                  <a:pt x="753900" y="62301"/>
                </a:lnTo>
                <a:lnTo>
                  <a:pt x="766196" y="59906"/>
                </a:lnTo>
                <a:lnTo>
                  <a:pt x="770169" y="57264"/>
                </a:lnTo>
                <a:lnTo>
                  <a:pt x="753900" y="57264"/>
                </a:lnTo>
                <a:lnTo>
                  <a:pt x="743807" y="55352"/>
                </a:lnTo>
                <a:lnTo>
                  <a:pt x="735652" y="49988"/>
                </a:lnTo>
                <a:lnTo>
                  <a:pt x="730199" y="41734"/>
                </a:lnTo>
                <a:lnTo>
                  <a:pt x="728330" y="31779"/>
                </a:lnTo>
                <a:lnTo>
                  <a:pt x="728268" y="30836"/>
                </a:lnTo>
                <a:lnTo>
                  <a:pt x="730111" y="20515"/>
                </a:lnTo>
                <a:lnTo>
                  <a:pt x="735417" y="12151"/>
                </a:lnTo>
                <a:lnTo>
                  <a:pt x="743542" y="6679"/>
                </a:lnTo>
                <a:lnTo>
                  <a:pt x="753900" y="4717"/>
                </a:lnTo>
                <a:lnTo>
                  <a:pt x="769878" y="4717"/>
                </a:lnTo>
                <a:lnTo>
                  <a:pt x="766337" y="2384"/>
                </a:lnTo>
                <a:lnTo>
                  <a:pt x="753900" y="0"/>
                </a:lnTo>
                <a:close/>
              </a:path>
              <a:path w="785495" h="314959">
                <a:moveTo>
                  <a:pt x="769878" y="4717"/>
                </a:moveTo>
                <a:lnTo>
                  <a:pt x="753900" y="4717"/>
                </a:lnTo>
                <a:lnTo>
                  <a:pt x="764257" y="6630"/>
                </a:lnTo>
                <a:lnTo>
                  <a:pt x="772383" y="11994"/>
                </a:lnTo>
                <a:lnTo>
                  <a:pt x="777617" y="20138"/>
                </a:lnTo>
                <a:lnTo>
                  <a:pt x="777738" y="20525"/>
                </a:lnTo>
                <a:lnTo>
                  <a:pt x="779588" y="30836"/>
                </a:lnTo>
                <a:lnTo>
                  <a:pt x="777601" y="41469"/>
                </a:lnTo>
                <a:lnTo>
                  <a:pt x="772148" y="49831"/>
                </a:lnTo>
                <a:lnTo>
                  <a:pt x="763993" y="55303"/>
                </a:lnTo>
                <a:lnTo>
                  <a:pt x="753900" y="57264"/>
                </a:lnTo>
                <a:lnTo>
                  <a:pt x="770169" y="57264"/>
                </a:lnTo>
                <a:lnTo>
                  <a:pt x="776142" y="53293"/>
                </a:lnTo>
                <a:lnTo>
                  <a:pt x="782799" y="43317"/>
                </a:lnTo>
                <a:lnTo>
                  <a:pt x="785227" y="30836"/>
                </a:lnTo>
                <a:lnTo>
                  <a:pt x="782846" y="18716"/>
                </a:lnTo>
                <a:lnTo>
                  <a:pt x="776268" y="8927"/>
                </a:lnTo>
                <a:lnTo>
                  <a:pt x="769878" y="4717"/>
                </a:lnTo>
                <a:close/>
              </a:path>
              <a:path w="785495" h="314959">
                <a:moveTo>
                  <a:pt x="761126" y="15101"/>
                </a:moveTo>
                <a:lnTo>
                  <a:pt x="743249" y="15101"/>
                </a:lnTo>
                <a:lnTo>
                  <a:pt x="743249" y="45937"/>
                </a:lnTo>
                <a:lnTo>
                  <a:pt x="749848" y="45937"/>
                </a:lnTo>
                <a:lnTo>
                  <a:pt x="749848" y="33981"/>
                </a:lnTo>
                <a:lnTo>
                  <a:pt x="760135" y="33981"/>
                </a:lnTo>
                <a:lnTo>
                  <a:pt x="759539" y="33037"/>
                </a:lnTo>
                <a:lnTo>
                  <a:pt x="763006" y="31779"/>
                </a:lnTo>
                <a:lnTo>
                  <a:pt x="765804" y="29263"/>
                </a:lnTo>
                <a:lnTo>
                  <a:pt x="749848" y="29263"/>
                </a:lnTo>
                <a:lnTo>
                  <a:pt x="749848" y="20138"/>
                </a:lnTo>
                <a:lnTo>
                  <a:pt x="765804" y="20138"/>
                </a:lnTo>
                <a:lnTo>
                  <a:pt x="765804" y="17936"/>
                </a:lnTo>
                <a:lnTo>
                  <a:pt x="761126" y="15101"/>
                </a:lnTo>
                <a:close/>
              </a:path>
              <a:path w="785495" h="314959">
                <a:moveTo>
                  <a:pt x="760135" y="33981"/>
                </a:moveTo>
                <a:lnTo>
                  <a:pt x="753273" y="33981"/>
                </a:lnTo>
                <a:lnTo>
                  <a:pt x="760500" y="45937"/>
                </a:lnTo>
                <a:lnTo>
                  <a:pt x="767684" y="45937"/>
                </a:lnTo>
                <a:lnTo>
                  <a:pt x="760135" y="33981"/>
                </a:lnTo>
                <a:close/>
              </a:path>
              <a:path w="785495" h="314959">
                <a:moveTo>
                  <a:pt x="765804" y="20138"/>
                </a:moveTo>
                <a:lnTo>
                  <a:pt x="757367" y="20138"/>
                </a:lnTo>
                <a:lnTo>
                  <a:pt x="759246" y="21396"/>
                </a:lnTo>
                <a:lnTo>
                  <a:pt x="759246" y="27686"/>
                </a:lnTo>
                <a:lnTo>
                  <a:pt x="757367" y="29263"/>
                </a:lnTo>
                <a:lnTo>
                  <a:pt x="765804" y="29263"/>
                </a:lnTo>
                <a:lnTo>
                  <a:pt x="765804" y="20138"/>
                </a:lnTo>
                <a:close/>
              </a:path>
              <a:path w="785495" h="314959">
                <a:moveTo>
                  <a:pt x="182366" y="6290"/>
                </a:moveTo>
                <a:lnTo>
                  <a:pt x="116879" y="6290"/>
                </a:lnTo>
                <a:lnTo>
                  <a:pt x="116879" y="307728"/>
                </a:lnTo>
                <a:lnTo>
                  <a:pt x="182366" y="307728"/>
                </a:lnTo>
                <a:lnTo>
                  <a:pt x="182366" y="187533"/>
                </a:lnTo>
                <a:lnTo>
                  <a:pt x="377585" y="187533"/>
                </a:lnTo>
                <a:lnTo>
                  <a:pt x="377585" y="126489"/>
                </a:lnTo>
                <a:lnTo>
                  <a:pt x="182366" y="126489"/>
                </a:lnTo>
                <a:lnTo>
                  <a:pt x="182366" y="6290"/>
                </a:lnTo>
                <a:close/>
              </a:path>
              <a:path w="785495" h="314959">
                <a:moveTo>
                  <a:pt x="377585" y="187533"/>
                </a:moveTo>
                <a:lnTo>
                  <a:pt x="312094" y="187533"/>
                </a:lnTo>
                <a:lnTo>
                  <a:pt x="312094" y="307728"/>
                </a:lnTo>
                <a:lnTo>
                  <a:pt x="377585" y="307728"/>
                </a:lnTo>
                <a:lnTo>
                  <a:pt x="377585" y="187533"/>
                </a:lnTo>
                <a:close/>
              </a:path>
              <a:path w="785495" h="314959">
                <a:moveTo>
                  <a:pt x="377585" y="6290"/>
                </a:moveTo>
                <a:lnTo>
                  <a:pt x="312094" y="6290"/>
                </a:lnTo>
                <a:lnTo>
                  <a:pt x="312094" y="126489"/>
                </a:lnTo>
                <a:lnTo>
                  <a:pt x="377585" y="126489"/>
                </a:lnTo>
                <a:lnTo>
                  <a:pt x="377585" y="6290"/>
                </a:lnTo>
                <a:close/>
              </a:path>
              <a:path w="785495" h="314959">
                <a:moveTo>
                  <a:pt x="65490" y="6290"/>
                </a:moveTo>
                <a:lnTo>
                  <a:pt x="0" y="6290"/>
                </a:lnTo>
                <a:lnTo>
                  <a:pt x="0" y="307728"/>
                </a:lnTo>
                <a:lnTo>
                  <a:pt x="65490" y="307728"/>
                </a:lnTo>
                <a:lnTo>
                  <a:pt x="65490" y="6290"/>
                </a:lnTo>
                <a:close/>
              </a:path>
            </a:pathLst>
          </a:custGeom>
          <a:solidFill>
            <a:srgbClr val="D95727"/>
          </a:solid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jpg"/><Relationship Id="rId7" Type="http://schemas.openxmlformats.org/officeDocument/2006/relationships/image" Target="../media/image16.jpg"/><Relationship Id="rId2" Type="http://schemas.openxmlformats.org/officeDocument/2006/relationships/image" Target="../media/image11.jp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5.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17.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jpg"/><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6.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png"/><Relationship Id="rId18" Type="http://schemas.openxmlformats.org/officeDocument/2006/relationships/image" Target="../media/image45.png"/><Relationship Id="rId3"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39.png"/><Relationship Id="rId17" Type="http://schemas.openxmlformats.org/officeDocument/2006/relationships/image" Target="../media/image44.png"/><Relationship Id="rId2" Type="http://schemas.openxmlformats.org/officeDocument/2006/relationships/image" Target="../media/image29.png"/><Relationship Id="rId16" Type="http://schemas.openxmlformats.org/officeDocument/2006/relationships/image" Target="../media/image43.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5" Type="http://schemas.openxmlformats.org/officeDocument/2006/relationships/image" Target="../media/image42.png"/><Relationship Id="rId10" Type="http://schemas.openxmlformats.org/officeDocument/2006/relationships/image" Target="../media/image37.png"/><Relationship Id="rId19" Type="http://schemas.openxmlformats.org/officeDocument/2006/relationships/image" Target="../media/image46.png"/><Relationship Id="rId4" Type="http://schemas.openxmlformats.org/officeDocument/2006/relationships/image" Target="../media/image31.png"/><Relationship Id="rId9" Type="http://schemas.openxmlformats.org/officeDocument/2006/relationships/image" Target="../media/image36.png"/><Relationship Id="rId14"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descr="Image result for coronavirus">
            <a:extLst>
              <a:ext uri="{FF2B5EF4-FFF2-40B4-BE49-F238E27FC236}">
                <a16:creationId xmlns:a16="http://schemas.microsoft.com/office/drawing/2014/main" id="{D9B78C55-7AB8-4E70-ABFC-2025266482FA}"/>
              </a:ext>
            </a:extLst>
          </p:cNvPr>
          <p:cNvPicPr/>
          <p:nvPr/>
        </p:nvPicPr>
        <p:blipFill rotWithShape="1">
          <a:blip r:embed="rId2">
            <a:extLst>
              <a:ext uri="{28A0092B-C50C-407E-A947-70E740481C1C}">
                <a14:useLocalDpi xmlns:a14="http://schemas.microsoft.com/office/drawing/2010/main" val="0"/>
              </a:ext>
            </a:extLst>
          </a:blip>
          <a:srcRect b="22539"/>
          <a:stretch/>
        </p:blipFill>
        <p:spPr bwMode="auto">
          <a:xfrm>
            <a:off x="0" y="0"/>
            <a:ext cx="10058400" cy="5377682"/>
          </a:xfrm>
          <a:prstGeom prst="rect">
            <a:avLst/>
          </a:prstGeom>
          <a:noFill/>
          <a:ln>
            <a:noFill/>
          </a:ln>
        </p:spPr>
      </p:pic>
      <p:sp>
        <p:nvSpPr>
          <p:cNvPr id="7" name="object 7"/>
          <p:cNvSpPr/>
          <p:nvPr/>
        </p:nvSpPr>
        <p:spPr>
          <a:xfrm>
            <a:off x="8658035" y="4216088"/>
            <a:ext cx="11671" cy="46064"/>
          </a:xfrm>
          <a:prstGeom prst="rect">
            <a:avLst/>
          </a:prstGeom>
          <a:blipFill>
            <a:blip r:embed="rId3" cstate="print"/>
            <a:stretch>
              <a:fillRect/>
            </a:stretch>
          </a:blipFill>
        </p:spPr>
        <p:txBody>
          <a:bodyPr wrap="square" lIns="0" tIns="0" rIns="0" bIns="0" rtlCol="0"/>
          <a:lstStyle/>
          <a:p>
            <a:endParaRPr/>
          </a:p>
        </p:txBody>
      </p:sp>
      <p:sp>
        <p:nvSpPr>
          <p:cNvPr id="21" name="object 21"/>
          <p:cNvSpPr txBox="1"/>
          <p:nvPr/>
        </p:nvSpPr>
        <p:spPr>
          <a:xfrm>
            <a:off x="176048" y="5923808"/>
            <a:ext cx="9577552" cy="997709"/>
          </a:xfrm>
          <a:prstGeom prst="rect">
            <a:avLst/>
          </a:prstGeom>
          <a:solidFill>
            <a:schemeClr val="bg1"/>
          </a:solidFill>
        </p:spPr>
        <p:txBody>
          <a:bodyPr vert="horz" wrap="square" lIns="0" tIns="12700" rIns="0" bIns="0" rtlCol="0">
            <a:spAutoFit/>
          </a:bodyPr>
          <a:lstStyle/>
          <a:p>
            <a:pPr marL="12700" marR="5080">
              <a:lnSpc>
                <a:spcPct val="100000"/>
              </a:lnSpc>
              <a:spcBef>
                <a:spcPts val="5"/>
              </a:spcBef>
            </a:pPr>
            <a:r>
              <a:rPr sz="3200" b="1" dirty="0">
                <a:solidFill>
                  <a:srgbClr val="D95727"/>
                </a:solidFill>
                <a:latin typeface="Arial"/>
                <a:cs typeface="Arial"/>
              </a:rPr>
              <a:t>Novel </a:t>
            </a:r>
            <a:r>
              <a:rPr sz="3200" b="1" spc="-5" dirty="0" err="1">
                <a:solidFill>
                  <a:srgbClr val="D95727"/>
                </a:solidFill>
                <a:latin typeface="Arial"/>
                <a:cs typeface="Arial"/>
              </a:rPr>
              <a:t>coronaviru</a:t>
            </a:r>
            <a:r>
              <a:rPr lang="en-GB" sz="3200" b="1" spc="-5" dirty="0">
                <a:solidFill>
                  <a:srgbClr val="D95727"/>
                </a:solidFill>
                <a:latin typeface="Arial"/>
                <a:cs typeface="Arial"/>
              </a:rPr>
              <a:t>s</a:t>
            </a:r>
            <a:endParaRPr lang="en-GB" sz="3200" b="1" dirty="0">
              <a:solidFill>
                <a:srgbClr val="D95727"/>
              </a:solidFill>
              <a:latin typeface="Arial"/>
              <a:cs typeface="Arial"/>
            </a:endParaRPr>
          </a:p>
          <a:p>
            <a:pPr marL="12700" marR="5080">
              <a:lnSpc>
                <a:spcPct val="100000"/>
              </a:lnSpc>
              <a:spcBef>
                <a:spcPts val="5"/>
              </a:spcBef>
            </a:pPr>
            <a:r>
              <a:rPr lang="en-US" sz="3200" b="1" dirty="0">
                <a:solidFill>
                  <a:srgbClr val="D95727"/>
                </a:solidFill>
                <a:latin typeface="Arial"/>
                <a:cs typeface="Arial"/>
              </a:rPr>
              <a:t>guidelines for </a:t>
            </a:r>
            <a:r>
              <a:rPr sz="3200" b="1" spc="-5" dirty="0">
                <a:solidFill>
                  <a:srgbClr val="D95727"/>
                </a:solidFill>
                <a:latin typeface="Arial"/>
                <a:cs typeface="Arial"/>
              </a:rPr>
              <a:t>cleaning</a:t>
            </a:r>
            <a:r>
              <a:rPr sz="3200" b="1" spc="-90" dirty="0">
                <a:solidFill>
                  <a:srgbClr val="D95727"/>
                </a:solidFill>
                <a:latin typeface="Arial"/>
                <a:cs typeface="Arial"/>
              </a:rPr>
              <a:t> </a:t>
            </a:r>
            <a:r>
              <a:rPr sz="3200" b="1" spc="-5" dirty="0">
                <a:solidFill>
                  <a:srgbClr val="D95727"/>
                </a:solidFill>
                <a:latin typeface="Arial"/>
                <a:cs typeface="Arial"/>
              </a:rPr>
              <a:t>and </a:t>
            </a:r>
            <a:r>
              <a:rPr sz="3200" b="1" dirty="0">
                <a:solidFill>
                  <a:srgbClr val="D95727"/>
                </a:solidFill>
                <a:latin typeface="Arial"/>
                <a:cs typeface="Arial"/>
              </a:rPr>
              <a:t>disinfection</a:t>
            </a:r>
            <a:endParaRPr sz="3200" dirty="0">
              <a:solidFill>
                <a:srgbClr val="D95727"/>
              </a:solidFill>
              <a:latin typeface="Arial"/>
              <a:cs typeface="Arial"/>
            </a:endParaRPr>
          </a:p>
        </p:txBody>
      </p:sp>
      <p:sp>
        <p:nvSpPr>
          <p:cNvPr id="22" name="object 22"/>
          <p:cNvSpPr/>
          <p:nvPr/>
        </p:nvSpPr>
        <p:spPr>
          <a:xfrm>
            <a:off x="0" y="5377682"/>
            <a:ext cx="10058400" cy="143796"/>
          </a:xfrm>
          <a:prstGeom prst="rect">
            <a:avLst/>
          </a:prstGeom>
          <a:blipFill>
            <a:blip r:embed="rId4" cstate="print"/>
            <a:stretch>
              <a:fillRect/>
            </a:stretch>
          </a:blipFill>
        </p:spPr>
        <p:txBody>
          <a:bodyPr wrap="square" lIns="0" tIns="0" rIns="0" bIns="0" rtlCol="0"/>
          <a:lstStyle/>
          <a:p>
            <a:endParaRPr/>
          </a:p>
        </p:txBody>
      </p:sp>
      <p:sp>
        <p:nvSpPr>
          <p:cNvPr id="4" name="TextBox 3">
            <a:extLst>
              <a:ext uri="{FF2B5EF4-FFF2-40B4-BE49-F238E27FC236}">
                <a16:creationId xmlns:a16="http://schemas.microsoft.com/office/drawing/2014/main" id="{8FDE7508-6747-4B03-AE1F-E0A997555F04}"/>
              </a:ext>
            </a:extLst>
          </p:cNvPr>
          <p:cNvSpPr txBox="1"/>
          <p:nvPr/>
        </p:nvSpPr>
        <p:spPr>
          <a:xfrm>
            <a:off x="160282" y="6921517"/>
            <a:ext cx="3502539" cy="261610"/>
          </a:xfrm>
          <a:prstGeom prst="rect">
            <a:avLst/>
          </a:prstGeom>
          <a:noFill/>
        </p:spPr>
        <p:txBody>
          <a:bodyPr wrap="square" rtlCol="0">
            <a:spAutoFit/>
          </a:bodyPr>
          <a:lstStyle/>
          <a:p>
            <a:r>
              <a:rPr lang="en-GB" sz="1100" b="1" spc="-5" dirty="0">
                <a:solidFill>
                  <a:srgbClr val="6F7371"/>
                </a:solidFill>
                <a:latin typeface="Arial"/>
                <a:cs typeface="Arial"/>
              </a:rPr>
              <a:t>Version 1 | February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636891" y="546354"/>
            <a:ext cx="2159000" cy="151323"/>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D95727"/>
                </a:solidFill>
                <a:latin typeface="Arial"/>
                <a:cs typeface="Arial"/>
              </a:rPr>
              <a:t>Guideline</a:t>
            </a:r>
            <a:r>
              <a:rPr lang="en-GB" sz="900" b="1" spc="-5" dirty="0">
                <a:solidFill>
                  <a:srgbClr val="D95727"/>
                </a:solidFill>
                <a:latin typeface="Arial"/>
                <a:cs typeface="Arial"/>
              </a:rPr>
              <a:t>s</a:t>
            </a:r>
            <a:r>
              <a:rPr sz="900" b="1" spc="-5" dirty="0">
                <a:solidFill>
                  <a:srgbClr val="D95727"/>
                </a:solidFill>
                <a:latin typeface="Arial"/>
                <a:cs typeface="Arial"/>
              </a:rPr>
              <a:t> </a:t>
            </a:r>
            <a:r>
              <a:rPr sz="900" b="1" dirty="0">
                <a:solidFill>
                  <a:srgbClr val="D95727"/>
                </a:solidFill>
                <a:latin typeface="Arial"/>
                <a:cs typeface="Arial"/>
              </a:rPr>
              <a:t>of 2019-nCoV </a:t>
            </a:r>
            <a:r>
              <a:rPr sz="900" b="1" spc="-5" dirty="0">
                <a:solidFill>
                  <a:srgbClr val="D95727"/>
                </a:solidFill>
                <a:latin typeface="Arial"/>
                <a:cs typeface="Arial"/>
              </a:rPr>
              <a:t>Prevention </a:t>
            </a:r>
            <a:r>
              <a:rPr sz="900" dirty="0">
                <a:solidFill>
                  <a:srgbClr val="D95727"/>
                </a:solidFill>
                <a:latin typeface="Arial"/>
                <a:cs typeface="Arial"/>
              </a:rPr>
              <a:t>|</a:t>
            </a:r>
            <a:r>
              <a:rPr sz="900" spc="40" dirty="0">
                <a:solidFill>
                  <a:srgbClr val="D95727"/>
                </a:solidFill>
                <a:latin typeface="Arial"/>
                <a:cs typeface="Arial"/>
              </a:rPr>
              <a:t> </a:t>
            </a:r>
            <a:r>
              <a:rPr lang="en-GB" sz="900" spc="-5" dirty="0">
                <a:solidFill>
                  <a:srgbClr val="D95727"/>
                </a:solidFill>
                <a:latin typeface="Arial"/>
                <a:cs typeface="Arial"/>
              </a:rPr>
              <a:t>2</a:t>
            </a:r>
            <a:endParaRPr sz="900" dirty="0">
              <a:solidFill>
                <a:srgbClr val="D95727"/>
              </a:solidFill>
              <a:latin typeface="Arial"/>
              <a:cs typeface="Arial"/>
            </a:endParaRPr>
          </a:p>
        </p:txBody>
      </p:sp>
      <p:sp>
        <p:nvSpPr>
          <p:cNvPr id="3" name="object 3"/>
          <p:cNvSpPr/>
          <p:nvPr/>
        </p:nvSpPr>
        <p:spPr>
          <a:xfrm>
            <a:off x="288797" y="747522"/>
            <a:ext cx="9482455" cy="0"/>
          </a:xfrm>
          <a:custGeom>
            <a:avLst/>
            <a:gdLst/>
            <a:ahLst/>
            <a:cxnLst/>
            <a:rect l="l" t="t" r="r" b="b"/>
            <a:pathLst>
              <a:path w="9482455">
                <a:moveTo>
                  <a:pt x="9482328" y="0"/>
                </a:moveTo>
                <a:lnTo>
                  <a:pt x="0" y="0"/>
                </a:lnTo>
              </a:path>
            </a:pathLst>
          </a:custGeom>
          <a:ln w="7620">
            <a:solidFill>
              <a:srgbClr val="E67B5F"/>
            </a:solidFill>
          </a:ln>
        </p:spPr>
        <p:txBody>
          <a:bodyPr wrap="square" lIns="0" tIns="0" rIns="0" bIns="0" rtlCol="0"/>
          <a:lstStyle/>
          <a:p>
            <a:endParaRPr/>
          </a:p>
        </p:txBody>
      </p:sp>
      <p:sp>
        <p:nvSpPr>
          <p:cNvPr id="4" name="object 4"/>
          <p:cNvSpPr txBox="1">
            <a:spLocks noGrp="1"/>
          </p:cNvSpPr>
          <p:nvPr>
            <p:ph type="title"/>
          </p:nvPr>
        </p:nvSpPr>
        <p:spPr>
          <a:xfrm>
            <a:off x="270421" y="751906"/>
            <a:ext cx="9353550" cy="1187450"/>
          </a:xfrm>
          <a:prstGeom prst="rect">
            <a:avLst/>
          </a:prstGeom>
        </p:spPr>
        <p:txBody>
          <a:bodyPr vert="horz" wrap="square" lIns="0" tIns="163830" rIns="0" bIns="0" rtlCol="0">
            <a:spAutoFit/>
          </a:bodyPr>
          <a:lstStyle/>
          <a:p>
            <a:pPr marL="12700">
              <a:lnSpc>
                <a:spcPct val="100000"/>
              </a:lnSpc>
              <a:spcBef>
                <a:spcPts val="1290"/>
              </a:spcBef>
            </a:pPr>
            <a:r>
              <a:rPr sz="2400" b="1" i="1" spc="-5" dirty="0">
                <a:solidFill>
                  <a:srgbClr val="D95727"/>
                </a:solidFill>
                <a:latin typeface="Arial"/>
                <a:cs typeface="Arial"/>
              </a:rPr>
              <a:t>Effective </a:t>
            </a:r>
            <a:r>
              <a:rPr sz="2400" b="1" i="1" dirty="0">
                <a:solidFill>
                  <a:srgbClr val="D95727"/>
                </a:solidFill>
                <a:latin typeface="Arial"/>
                <a:cs typeface="Arial"/>
              </a:rPr>
              <a:t>cleaning, disinfection and</a:t>
            </a:r>
            <a:r>
              <a:rPr sz="2400" b="1" i="1" spc="395" dirty="0">
                <a:solidFill>
                  <a:srgbClr val="D95727"/>
                </a:solidFill>
                <a:latin typeface="Arial"/>
                <a:cs typeface="Arial"/>
              </a:rPr>
              <a:t> </a:t>
            </a:r>
            <a:r>
              <a:rPr sz="2400" b="1" i="1" dirty="0">
                <a:solidFill>
                  <a:srgbClr val="D95727"/>
                </a:solidFill>
                <a:latin typeface="Arial"/>
                <a:cs typeface="Arial"/>
              </a:rPr>
              <a:t>sterilization</a:t>
            </a:r>
            <a:endParaRPr sz="2400" dirty="0">
              <a:solidFill>
                <a:srgbClr val="D95727"/>
              </a:solidFill>
              <a:latin typeface="Arial"/>
              <a:cs typeface="Arial"/>
            </a:endParaRPr>
          </a:p>
          <a:p>
            <a:pPr marL="12700" marR="5080">
              <a:lnSpc>
                <a:spcPct val="121300"/>
              </a:lnSpc>
              <a:spcBef>
                <a:spcPts val="275"/>
              </a:spcBef>
            </a:pPr>
            <a:r>
              <a:rPr sz="1100" dirty="0">
                <a:solidFill>
                  <a:srgbClr val="6F7371"/>
                </a:solidFill>
              </a:rPr>
              <a:t>Knowing the difference between cleaning, sanitizing, and disinfecting is a vital part of your team being able to perform their jobs accurately and with</a:t>
            </a:r>
            <a:r>
              <a:rPr sz="1100" spc="-145" dirty="0">
                <a:solidFill>
                  <a:srgbClr val="6F7371"/>
                </a:solidFill>
              </a:rPr>
              <a:t> </a:t>
            </a:r>
            <a:r>
              <a:rPr sz="1100" dirty="0">
                <a:solidFill>
                  <a:srgbClr val="6F7371"/>
                </a:solidFill>
              </a:rPr>
              <a:t>the  utmost cleanliness in mind. </a:t>
            </a:r>
            <a:r>
              <a:rPr sz="1100" dirty="0">
                <a:solidFill>
                  <a:srgbClr val="6C6D70"/>
                </a:solidFill>
              </a:rPr>
              <a:t>After being able to distinguish between these cleaning methods and implementing them effectively, you will have a better  understanding of coronavirus precautions. Standard cleaning and disinfection practices can effectively kill the coronavirus and prevent its</a:t>
            </a:r>
            <a:r>
              <a:rPr sz="1100" spc="-170" dirty="0">
                <a:solidFill>
                  <a:srgbClr val="6C6D70"/>
                </a:solidFill>
              </a:rPr>
              <a:t> </a:t>
            </a:r>
            <a:r>
              <a:rPr sz="1100" dirty="0">
                <a:solidFill>
                  <a:srgbClr val="6C6D70"/>
                </a:solidFill>
              </a:rPr>
              <a:t>spread.</a:t>
            </a:r>
            <a:endParaRPr sz="1100" dirty="0"/>
          </a:p>
        </p:txBody>
      </p:sp>
      <p:sp>
        <p:nvSpPr>
          <p:cNvPr id="5" name="object 5"/>
          <p:cNvSpPr/>
          <p:nvPr/>
        </p:nvSpPr>
        <p:spPr>
          <a:xfrm>
            <a:off x="298704" y="2177846"/>
            <a:ext cx="3157220" cy="349250"/>
          </a:xfrm>
          <a:custGeom>
            <a:avLst/>
            <a:gdLst/>
            <a:ahLst/>
            <a:cxnLst/>
            <a:rect l="l" t="t" r="r" b="b"/>
            <a:pathLst>
              <a:path w="3157220" h="349250">
                <a:moveTo>
                  <a:pt x="0" y="348945"/>
                </a:moveTo>
                <a:lnTo>
                  <a:pt x="3157220" y="348945"/>
                </a:lnTo>
                <a:lnTo>
                  <a:pt x="3157220" y="0"/>
                </a:lnTo>
                <a:lnTo>
                  <a:pt x="0" y="0"/>
                </a:lnTo>
                <a:lnTo>
                  <a:pt x="0" y="348945"/>
                </a:lnTo>
                <a:close/>
              </a:path>
            </a:pathLst>
          </a:custGeom>
          <a:solidFill>
            <a:srgbClr val="D95727"/>
          </a:solidFill>
        </p:spPr>
        <p:txBody>
          <a:bodyPr wrap="square" lIns="0" tIns="0" rIns="0" bIns="0" rtlCol="0"/>
          <a:lstStyle/>
          <a:p>
            <a:endParaRPr/>
          </a:p>
        </p:txBody>
      </p:sp>
      <p:sp>
        <p:nvSpPr>
          <p:cNvPr id="6" name="object 6"/>
          <p:cNvSpPr/>
          <p:nvPr/>
        </p:nvSpPr>
        <p:spPr>
          <a:xfrm>
            <a:off x="3455670" y="2177795"/>
            <a:ext cx="0" cy="349250"/>
          </a:xfrm>
          <a:custGeom>
            <a:avLst/>
            <a:gdLst/>
            <a:ahLst/>
            <a:cxnLst/>
            <a:rect l="l" t="t" r="r" b="b"/>
            <a:pathLst>
              <a:path h="349250">
                <a:moveTo>
                  <a:pt x="0" y="0"/>
                </a:moveTo>
                <a:lnTo>
                  <a:pt x="0" y="348996"/>
                </a:lnTo>
              </a:path>
            </a:pathLst>
          </a:custGeom>
          <a:ln w="3175">
            <a:solidFill>
              <a:srgbClr val="D6181F"/>
            </a:solidFill>
          </a:ln>
        </p:spPr>
        <p:txBody>
          <a:bodyPr wrap="square" lIns="0" tIns="0" rIns="0" bIns="0" rtlCol="0"/>
          <a:lstStyle/>
          <a:p>
            <a:endParaRPr/>
          </a:p>
        </p:txBody>
      </p:sp>
      <p:sp>
        <p:nvSpPr>
          <p:cNvPr id="7" name="object 7"/>
          <p:cNvSpPr/>
          <p:nvPr/>
        </p:nvSpPr>
        <p:spPr>
          <a:xfrm>
            <a:off x="3456432" y="2177846"/>
            <a:ext cx="3157220" cy="349250"/>
          </a:xfrm>
          <a:custGeom>
            <a:avLst/>
            <a:gdLst/>
            <a:ahLst/>
            <a:cxnLst/>
            <a:rect l="l" t="t" r="r" b="b"/>
            <a:pathLst>
              <a:path w="3157220" h="349250">
                <a:moveTo>
                  <a:pt x="0" y="348945"/>
                </a:moveTo>
                <a:lnTo>
                  <a:pt x="3157219" y="348945"/>
                </a:lnTo>
                <a:lnTo>
                  <a:pt x="3157219" y="0"/>
                </a:lnTo>
                <a:lnTo>
                  <a:pt x="0" y="0"/>
                </a:lnTo>
                <a:lnTo>
                  <a:pt x="0" y="348945"/>
                </a:lnTo>
                <a:close/>
              </a:path>
            </a:pathLst>
          </a:custGeom>
          <a:solidFill>
            <a:srgbClr val="D95727"/>
          </a:solidFill>
        </p:spPr>
        <p:txBody>
          <a:bodyPr wrap="square" lIns="0" tIns="0" rIns="0" bIns="0" rtlCol="0"/>
          <a:lstStyle/>
          <a:p>
            <a:endParaRPr/>
          </a:p>
        </p:txBody>
      </p:sp>
      <p:sp>
        <p:nvSpPr>
          <p:cNvPr id="8" name="object 8"/>
          <p:cNvSpPr/>
          <p:nvPr/>
        </p:nvSpPr>
        <p:spPr>
          <a:xfrm>
            <a:off x="6612635" y="2177846"/>
            <a:ext cx="3157220" cy="349250"/>
          </a:xfrm>
          <a:custGeom>
            <a:avLst/>
            <a:gdLst/>
            <a:ahLst/>
            <a:cxnLst/>
            <a:rect l="l" t="t" r="r" b="b"/>
            <a:pathLst>
              <a:path w="3157220" h="349250">
                <a:moveTo>
                  <a:pt x="0" y="348945"/>
                </a:moveTo>
                <a:lnTo>
                  <a:pt x="3157220" y="348945"/>
                </a:lnTo>
                <a:lnTo>
                  <a:pt x="3157220" y="0"/>
                </a:lnTo>
                <a:lnTo>
                  <a:pt x="0" y="0"/>
                </a:lnTo>
                <a:lnTo>
                  <a:pt x="0" y="348945"/>
                </a:lnTo>
                <a:close/>
              </a:path>
            </a:pathLst>
          </a:custGeom>
          <a:solidFill>
            <a:srgbClr val="D95727"/>
          </a:solidFill>
        </p:spPr>
        <p:txBody>
          <a:bodyPr wrap="square" lIns="0" tIns="0" rIns="0" bIns="0" rtlCol="0"/>
          <a:lstStyle/>
          <a:p>
            <a:endParaRPr/>
          </a:p>
        </p:txBody>
      </p:sp>
      <p:sp>
        <p:nvSpPr>
          <p:cNvPr id="9" name="object 9"/>
          <p:cNvSpPr/>
          <p:nvPr/>
        </p:nvSpPr>
        <p:spPr>
          <a:xfrm>
            <a:off x="298704" y="5359844"/>
            <a:ext cx="9471660" cy="875030"/>
          </a:xfrm>
          <a:custGeom>
            <a:avLst/>
            <a:gdLst/>
            <a:ahLst/>
            <a:cxnLst/>
            <a:rect l="l" t="t" r="r" b="b"/>
            <a:pathLst>
              <a:path w="9471660" h="875029">
                <a:moveTo>
                  <a:pt x="0" y="874712"/>
                </a:moveTo>
                <a:lnTo>
                  <a:pt x="9471406" y="874712"/>
                </a:lnTo>
                <a:lnTo>
                  <a:pt x="9471406" y="0"/>
                </a:lnTo>
                <a:lnTo>
                  <a:pt x="0" y="0"/>
                </a:lnTo>
                <a:lnTo>
                  <a:pt x="0" y="874712"/>
                </a:lnTo>
                <a:close/>
              </a:path>
            </a:pathLst>
          </a:custGeom>
          <a:solidFill>
            <a:srgbClr val="ECECED"/>
          </a:solidFill>
        </p:spPr>
        <p:txBody>
          <a:bodyPr wrap="square" lIns="0" tIns="0" rIns="0" bIns="0" rtlCol="0"/>
          <a:lstStyle/>
          <a:p>
            <a:endParaRPr/>
          </a:p>
        </p:txBody>
      </p:sp>
      <p:sp>
        <p:nvSpPr>
          <p:cNvPr id="10" name="object 10"/>
          <p:cNvSpPr/>
          <p:nvPr/>
        </p:nvSpPr>
        <p:spPr>
          <a:xfrm>
            <a:off x="304800" y="5791200"/>
            <a:ext cx="9459595" cy="12700"/>
          </a:xfrm>
          <a:custGeom>
            <a:avLst/>
            <a:gdLst/>
            <a:ahLst/>
            <a:cxnLst/>
            <a:rect l="l" t="t" r="r" b="b"/>
            <a:pathLst>
              <a:path w="9459595" h="12700">
                <a:moveTo>
                  <a:pt x="0" y="12191"/>
                </a:moveTo>
                <a:lnTo>
                  <a:pt x="9459341" y="12191"/>
                </a:lnTo>
                <a:lnTo>
                  <a:pt x="9459341" y="0"/>
                </a:lnTo>
                <a:lnTo>
                  <a:pt x="0" y="0"/>
                </a:lnTo>
                <a:lnTo>
                  <a:pt x="0" y="12191"/>
                </a:lnTo>
                <a:close/>
              </a:path>
            </a:pathLst>
          </a:custGeom>
          <a:solidFill>
            <a:srgbClr val="FFFFFF"/>
          </a:solidFill>
        </p:spPr>
        <p:txBody>
          <a:bodyPr wrap="square" lIns="0" tIns="0" rIns="0" bIns="0" rtlCol="0"/>
          <a:lstStyle/>
          <a:p>
            <a:endParaRPr/>
          </a:p>
        </p:txBody>
      </p:sp>
      <p:sp>
        <p:nvSpPr>
          <p:cNvPr id="11" name="object 11"/>
          <p:cNvSpPr/>
          <p:nvPr/>
        </p:nvSpPr>
        <p:spPr>
          <a:xfrm>
            <a:off x="298704" y="6228588"/>
            <a:ext cx="9471660" cy="12700"/>
          </a:xfrm>
          <a:custGeom>
            <a:avLst/>
            <a:gdLst/>
            <a:ahLst/>
            <a:cxnLst/>
            <a:rect l="l" t="t" r="r" b="b"/>
            <a:pathLst>
              <a:path w="9471660" h="12700">
                <a:moveTo>
                  <a:pt x="0" y="12192"/>
                </a:moveTo>
                <a:lnTo>
                  <a:pt x="9471406" y="12192"/>
                </a:lnTo>
                <a:lnTo>
                  <a:pt x="9471406" y="0"/>
                </a:lnTo>
                <a:lnTo>
                  <a:pt x="0" y="0"/>
                </a:lnTo>
                <a:lnTo>
                  <a:pt x="0" y="12192"/>
                </a:lnTo>
                <a:close/>
              </a:path>
            </a:pathLst>
          </a:custGeom>
          <a:solidFill>
            <a:srgbClr val="D96931"/>
          </a:solidFill>
        </p:spPr>
        <p:txBody>
          <a:bodyPr wrap="square" lIns="0" tIns="0" rIns="0" bIns="0" rtlCol="0"/>
          <a:lstStyle/>
          <a:p>
            <a:endParaRPr/>
          </a:p>
        </p:txBody>
      </p:sp>
      <p:sp>
        <p:nvSpPr>
          <p:cNvPr id="12" name="object 12"/>
          <p:cNvSpPr/>
          <p:nvPr/>
        </p:nvSpPr>
        <p:spPr>
          <a:xfrm>
            <a:off x="342900" y="3165348"/>
            <a:ext cx="3093720" cy="0"/>
          </a:xfrm>
          <a:custGeom>
            <a:avLst/>
            <a:gdLst/>
            <a:ahLst/>
            <a:cxnLst/>
            <a:rect l="l" t="t" r="r" b="b"/>
            <a:pathLst>
              <a:path w="3093720">
                <a:moveTo>
                  <a:pt x="0" y="0"/>
                </a:moveTo>
                <a:lnTo>
                  <a:pt x="3093466" y="0"/>
                </a:lnTo>
              </a:path>
            </a:pathLst>
          </a:custGeom>
          <a:ln w="12192">
            <a:solidFill>
              <a:srgbClr val="6C6D70"/>
            </a:solidFill>
            <a:prstDash val="sysDash"/>
          </a:ln>
        </p:spPr>
        <p:txBody>
          <a:bodyPr wrap="square" lIns="0" tIns="0" rIns="0" bIns="0" rtlCol="0"/>
          <a:lstStyle/>
          <a:p>
            <a:endParaRPr/>
          </a:p>
        </p:txBody>
      </p:sp>
      <p:sp>
        <p:nvSpPr>
          <p:cNvPr id="13" name="object 13"/>
          <p:cNvSpPr/>
          <p:nvPr/>
        </p:nvSpPr>
        <p:spPr>
          <a:xfrm>
            <a:off x="3493008" y="3165348"/>
            <a:ext cx="3101340" cy="0"/>
          </a:xfrm>
          <a:custGeom>
            <a:avLst/>
            <a:gdLst/>
            <a:ahLst/>
            <a:cxnLst/>
            <a:rect l="l" t="t" r="r" b="b"/>
            <a:pathLst>
              <a:path w="3101340">
                <a:moveTo>
                  <a:pt x="0" y="0"/>
                </a:moveTo>
                <a:lnTo>
                  <a:pt x="3100959" y="0"/>
                </a:lnTo>
              </a:path>
            </a:pathLst>
          </a:custGeom>
          <a:ln w="12192">
            <a:solidFill>
              <a:srgbClr val="6C6D70"/>
            </a:solidFill>
            <a:prstDash val="sysDash"/>
          </a:ln>
        </p:spPr>
        <p:txBody>
          <a:bodyPr wrap="square" lIns="0" tIns="0" rIns="0" bIns="0" rtlCol="0"/>
          <a:lstStyle/>
          <a:p>
            <a:endParaRPr/>
          </a:p>
        </p:txBody>
      </p:sp>
      <p:sp>
        <p:nvSpPr>
          <p:cNvPr id="14" name="object 14"/>
          <p:cNvSpPr/>
          <p:nvPr/>
        </p:nvSpPr>
        <p:spPr>
          <a:xfrm>
            <a:off x="6650735" y="3165348"/>
            <a:ext cx="3094990" cy="0"/>
          </a:xfrm>
          <a:custGeom>
            <a:avLst/>
            <a:gdLst/>
            <a:ahLst/>
            <a:cxnLst/>
            <a:rect l="l" t="t" r="r" b="b"/>
            <a:pathLst>
              <a:path w="3094990">
                <a:moveTo>
                  <a:pt x="0" y="0"/>
                </a:moveTo>
                <a:lnTo>
                  <a:pt x="3094990" y="0"/>
                </a:lnTo>
              </a:path>
            </a:pathLst>
          </a:custGeom>
          <a:ln w="12192">
            <a:solidFill>
              <a:srgbClr val="6C6D70"/>
            </a:solidFill>
            <a:prstDash val="sysDash"/>
          </a:ln>
        </p:spPr>
        <p:txBody>
          <a:bodyPr wrap="square" lIns="0" tIns="0" rIns="0" bIns="0" rtlCol="0"/>
          <a:lstStyle/>
          <a:p>
            <a:endParaRPr/>
          </a:p>
        </p:txBody>
      </p:sp>
      <p:sp>
        <p:nvSpPr>
          <p:cNvPr id="15" name="object 15"/>
          <p:cNvSpPr/>
          <p:nvPr/>
        </p:nvSpPr>
        <p:spPr>
          <a:xfrm>
            <a:off x="342900" y="4262628"/>
            <a:ext cx="3093720" cy="0"/>
          </a:xfrm>
          <a:custGeom>
            <a:avLst/>
            <a:gdLst/>
            <a:ahLst/>
            <a:cxnLst/>
            <a:rect l="l" t="t" r="r" b="b"/>
            <a:pathLst>
              <a:path w="3093720">
                <a:moveTo>
                  <a:pt x="0" y="0"/>
                </a:moveTo>
                <a:lnTo>
                  <a:pt x="3093466" y="0"/>
                </a:lnTo>
              </a:path>
            </a:pathLst>
          </a:custGeom>
          <a:ln w="12192">
            <a:solidFill>
              <a:srgbClr val="6C6D70"/>
            </a:solidFill>
            <a:prstDash val="sysDash"/>
          </a:ln>
        </p:spPr>
        <p:txBody>
          <a:bodyPr wrap="square" lIns="0" tIns="0" rIns="0" bIns="0" rtlCol="0"/>
          <a:lstStyle/>
          <a:p>
            <a:endParaRPr/>
          </a:p>
        </p:txBody>
      </p:sp>
      <p:sp>
        <p:nvSpPr>
          <p:cNvPr id="16" name="object 16"/>
          <p:cNvSpPr/>
          <p:nvPr/>
        </p:nvSpPr>
        <p:spPr>
          <a:xfrm>
            <a:off x="3493008" y="4262628"/>
            <a:ext cx="3101340" cy="0"/>
          </a:xfrm>
          <a:custGeom>
            <a:avLst/>
            <a:gdLst/>
            <a:ahLst/>
            <a:cxnLst/>
            <a:rect l="l" t="t" r="r" b="b"/>
            <a:pathLst>
              <a:path w="3101340">
                <a:moveTo>
                  <a:pt x="0" y="0"/>
                </a:moveTo>
                <a:lnTo>
                  <a:pt x="3100959" y="0"/>
                </a:lnTo>
              </a:path>
            </a:pathLst>
          </a:custGeom>
          <a:ln w="12192">
            <a:solidFill>
              <a:srgbClr val="6C6D70"/>
            </a:solidFill>
            <a:prstDash val="sysDash"/>
          </a:ln>
        </p:spPr>
        <p:txBody>
          <a:bodyPr wrap="square" lIns="0" tIns="0" rIns="0" bIns="0" rtlCol="0"/>
          <a:lstStyle/>
          <a:p>
            <a:endParaRPr/>
          </a:p>
        </p:txBody>
      </p:sp>
      <p:sp>
        <p:nvSpPr>
          <p:cNvPr id="17" name="object 17"/>
          <p:cNvSpPr/>
          <p:nvPr/>
        </p:nvSpPr>
        <p:spPr>
          <a:xfrm>
            <a:off x="6650735" y="4262628"/>
            <a:ext cx="3094990" cy="0"/>
          </a:xfrm>
          <a:custGeom>
            <a:avLst/>
            <a:gdLst/>
            <a:ahLst/>
            <a:cxnLst/>
            <a:rect l="l" t="t" r="r" b="b"/>
            <a:pathLst>
              <a:path w="3094990">
                <a:moveTo>
                  <a:pt x="0" y="0"/>
                </a:moveTo>
                <a:lnTo>
                  <a:pt x="3094990" y="0"/>
                </a:lnTo>
              </a:path>
            </a:pathLst>
          </a:custGeom>
          <a:ln w="12192">
            <a:solidFill>
              <a:srgbClr val="6C6D70"/>
            </a:solidFill>
            <a:prstDash val="sysDash"/>
          </a:ln>
        </p:spPr>
        <p:txBody>
          <a:bodyPr wrap="square" lIns="0" tIns="0" rIns="0" bIns="0" rtlCol="0"/>
          <a:lstStyle/>
          <a:p>
            <a:endParaRPr/>
          </a:p>
        </p:txBody>
      </p:sp>
      <p:sp>
        <p:nvSpPr>
          <p:cNvPr id="18" name="object 18"/>
          <p:cNvSpPr/>
          <p:nvPr/>
        </p:nvSpPr>
        <p:spPr>
          <a:xfrm>
            <a:off x="342900" y="5359908"/>
            <a:ext cx="3093720" cy="0"/>
          </a:xfrm>
          <a:custGeom>
            <a:avLst/>
            <a:gdLst/>
            <a:ahLst/>
            <a:cxnLst/>
            <a:rect l="l" t="t" r="r" b="b"/>
            <a:pathLst>
              <a:path w="3093720">
                <a:moveTo>
                  <a:pt x="0" y="0"/>
                </a:moveTo>
                <a:lnTo>
                  <a:pt x="3093466" y="0"/>
                </a:lnTo>
              </a:path>
            </a:pathLst>
          </a:custGeom>
          <a:ln w="12192">
            <a:solidFill>
              <a:srgbClr val="6C6D70"/>
            </a:solidFill>
            <a:prstDash val="sysDash"/>
          </a:ln>
        </p:spPr>
        <p:txBody>
          <a:bodyPr wrap="square" lIns="0" tIns="0" rIns="0" bIns="0" rtlCol="0"/>
          <a:lstStyle/>
          <a:p>
            <a:endParaRPr/>
          </a:p>
        </p:txBody>
      </p:sp>
      <p:sp>
        <p:nvSpPr>
          <p:cNvPr id="19" name="object 19"/>
          <p:cNvSpPr/>
          <p:nvPr/>
        </p:nvSpPr>
        <p:spPr>
          <a:xfrm>
            <a:off x="3493008" y="5359908"/>
            <a:ext cx="3101340" cy="0"/>
          </a:xfrm>
          <a:custGeom>
            <a:avLst/>
            <a:gdLst/>
            <a:ahLst/>
            <a:cxnLst/>
            <a:rect l="l" t="t" r="r" b="b"/>
            <a:pathLst>
              <a:path w="3101340">
                <a:moveTo>
                  <a:pt x="0" y="0"/>
                </a:moveTo>
                <a:lnTo>
                  <a:pt x="3100959" y="0"/>
                </a:lnTo>
              </a:path>
            </a:pathLst>
          </a:custGeom>
          <a:ln w="12192">
            <a:solidFill>
              <a:srgbClr val="6C6D70"/>
            </a:solidFill>
            <a:prstDash val="sysDash"/>
          </a:ln>
        </p:spPr>
        <p:txBody>
          <a:bodyPr wrap="square" lIns="0" tIns="0" rIns="0" bIns="0" rtlCol="0"/>
          <a:lstStyle/>
          <a:p>
            <a:endParaRPr/>
          </a:p>
        </p:txBody>
      </p:sp>
      <p:sp>
        <p:nvSpPr>
          <p:cNvPr id="20" name="object 20"/>
          <p:cNvSpPr/>
          <p:nvPr/>
        </p:nvSpPr>
        <p:spPr>
          <a:xfrm>
            <a:off x="6650735" y="5359908"/>
            <a:ext cx="3094990" cy="0"/>
          </a:xfrm>
          <a:custGeom>
            <a:avLst/>
            <a:gdLst/>
            <a:ahLst/>
            <a:cxnLst/>
            <a:rect l="l" t="t" r="r" b="b"/>
            <a:pathLst>
              <a:path w="3094990">
                <a:moveTo>
                  <a:pt x="0" y="0"/>
                </a:moveTo>
                <a:lnTo>
                  <a:pt x="3094990" y="0"/>
                </a:lnTo>
              </a:path>
            </a:pathLst>
          </a:custGeom>
          <a:ln w="12192">
            <a:solidFill>
              <a:srgbClr val="6C6D70"/>
            </a:solidFill>
            <a:prstDash val="sysDash"/>
          </a:ln>
        </p:spPr>
        <p:txBody>
          <a:bodyPr wrap="square" lIns="0" tIns="0" rIns="0" bIns="0" rtlCol="0"/>
          <a:lstStyle/>
          <a:p>
            <a:endParaRPr/>
          </a:p>
        </p:txBody>
      </p:sp>
      <p:sp>
        <p:nvSpPr>
          <p:cNvPr id="21" name="object 21"/>
          <p:cNvSpPr/>
          <p:nvPr/>
        </p:nvSpPr>
        <p:spPr>
          <a:xfrm>
            <a:off x="342900" y="5797296"/>
            <a:ext cx="3093720" cy="0"/>
          </a:xfrm>
          <a:custGeom>
            <a:avLst/>
            <a:gdLst/>
            <a:ahLst/>
            <a:cxnLst/>
            <a:rect l="l" t="t" r="r" b="b"/>
            <a:pathLst>
              <a:path w="3093720">
                <a:moveTo>
                  <a:pt x="0" y="0"/>
                </a:moveTo>
                <a:lnTo>
                  <a:pt x="3093466" y="0"/>
                </a:lnTo>
              </a:path>
            </a:pathLst>
          </a:custGeom>
          <a:ln w="12192">
            <a:solidFill>
              <a:srgbClr val="6C6D70"/>
            </a:solidFill>
            <a:prstDash val="sysDash"/>
          </a:ln>
        </p:spPr>
        <p:txBody>
          <a:bodyPr wrap="square" lIns="0" tIns="0" rIns="0" bIns="0" rtlCol="0"/>
          <a:lstStyle/>
          <a:p>
            <a:endParaRPr/>
          </a:p>
        </p:txBody>
      </p:sp>
      <p:sp>
        <p:nvSpPr>
          <p:cNvPr id="22" name="object 22"/>
          <p:cNvSpPr/>
          <p:nvPr/>
        </p:nvSpPr>
        <p:spPr>
          <a:xfrm>
            <a:off x="3493008" y="5797296"/>
            <a:ext cx="3101340" cy="0"/>
          </a:xfrm>
          <a:custGeom>
            <a:avLst/>
            <a:gdLst/>
            <a:ahLst/>
            <a:cxnLst/>
            <a:rect l="l" t="t" r="r" b="b"/>
            <a:pathLst>
              <a:path w="3101340">
                <a:moveTo>
                  <a:pt x="0" y="0"/>
                </a:moveTo>
                <a:lnTo>
                  <a:pt x="3100959" y="0"/>
                </a:lnTo>
              </a:path>
            </a:pathLst>
          </a:custGeom>
          <a:ln w="12192">
            <a:solidFill>
              <a:srgbClr val="6C6D70"/>
            </a:solidFill>
            <a:prstDash val="sysDash"/>
          </a:ln>
        </p:spPr>
        <p:txBody>
          <a:bodyPr wrap="square" lIns="0" tIns="0" rIns="0" bIns="0" rtlCol="0"/>
          <a:lstStyle/>
          <a:p>
            <a:endParaRPr/>
          </a:p>
        </p:txBody>
      </p:sp>
      <p:sp>
        <p:nvSpPr>
          <p:cNvPr id="23" name="object 23"/>
          <p:cNvSpPr/>
          <p:nvPr/>
        </p:nvSpPr>
        <p:spPr>
          <a:xfrm>
            <a:off x="6650735" y="5797296"/>
            <a:ext cx="3094990" cy="0"/>
          </a:xfrm>
          <a:custGeom>
            <a:avLst/>
            <a:gdLst/>
            <a:ahLst/>
            <a:cxnLst/>
            <a:rect l="l" t="t" r="r" b="b"/>
            <a:pathLst>
              <a:path w="3094990">
                <a:moveTo>
                  <a:pt x="0" y="0"/>
                </a:moveTo>
                <a:lnTo>
                  <a:pt x="3094990" y="0"/>
                </a:lnTo>
              </a:path>
            </a:pathLst>
          </a:custGeom>
          <a:ln w="12192">
            <a:solidFill>
              <a:srgbClr val="6C6D70"/>
            </a:solidFill>
            <a:prstDash val="sysDash"/>
          </a:ln>
        </p:spPr>
        <p:txBody>
          <a:bodyPr wrap="square" lIns="0" tIns="0" rIns="0" bIns="0" rtlCol="0"/>
          <a:lstStyle/>
          <a:p>
            <a:endParaRPr/>
          </a:p>
        </p:txBody>
      </p:sp>
      <p:sp>
        <p:nvSpPr>
          <p:cNvPr id="24" name="object 24"/>
          <p:cNvSpPr txBox="1"/>
          <p:nvPr/>
        </p:nvSpPr>
        <p:spPr>
          <a:xfrm>
            <a:off x="494389" y="2641764"/>
            <a:ext cx="2815590" cy="347345"/>
          </a:xfrm>
          <a:prstGeom prst="rect">
            <a:avLst/>
          </a:prstGeom>
        </p:spPr>
        <p:txBody>
          <a:bodyPr vert="horz" wrap="square" lIns="0" tIns="12700" rIns="0" bIns="0" rtlCol="0">
            <a:spAutoFit/>
          </a:bodyPr>
          <a:lstStyle/>
          <a:p>
            <a:pPr marL="12700" marR="5080">
              <a:lnSpc>
                <a:spcPct val="105600"/>
              </a:lnSpc>
              <a:spcBef>
                <a:spcPts val="100"/>
              </a:spcBef>
            </a:pPr>
            <a:r>
              <a:rPr sz="1000" spc="-5" dirty="0">
                <a:solidFill>
                  <a:srgbClr val="6F7371"/>
                </a:solidFill>
                <a:latin typeface="Arial"/>
                <a:cs typeface="Arial"/>
              </a:rPr>
              <a:t>Cleaning does </a:t>
            </a:r>
            <a:r>
              <a:rPr sz="1000" dirty="0">
                <a:solidFill>
                  <a:srgbClr val="6F7371"/>
                </a:solidFill>
                <a:latin typeface="Arial"/>
                <a:cs typeface="Arial"/>
              </a:rPr>
              <a:t>not </a:t>
            </a:r>
            <a:r>
              <a:rPr sz="1000" spc="-5" dirty="0">
                <a:solidFill>
                  <a:srgbClr val="6F7371"/>
                </a:solidFill>
                <a:latin typeface="Arial"/>
                <a:cs typeface="Arial"/>
              </a:rPr>
              <a:t>kill microorganisms, </a:t>
            </a:r>
            <a:r>
              <a:rPr sz="1000" dirty="0">
                <a:solidFill>
                  <a:srgbClr val="6F7371"/>
                </a:solidFill>
                <a:latin typeface="Arial"/>
                <a:cs typeface="Arial"/>
              </a:rPr>
              <a:t>it </a:t>
            </a:r>
            <a:r>
              <a:rPr sz="1000" spc="-5" dirty="0">
                <a:solidFill>
                  <a:srgbClr val="6F7371"/>
                </a:solidFill>
                <a:latin typeface="Arial"/>
                <a:cs typeface="Arial"/>
              </a:rPr>
              <a:t>removes  </a:t>
            </a:r>
            <a:r>
              <a:rPr sz="1000" dirty="0">
                <a:solidFill>
                  <a:srgbClr val="6F7371"/>
                </a:solidFill>
                <a:latin typeface="Arial"/>
                <a:cs typeface="Arial"/>
              </a:rPr>
              <a:t>soil, dirt, </a:t>
            </a:r>
            <a:r>
              <a:rPr sz="1000" spc="-5" dirty="0">
                <a:solidFill>
                  <a:srgbClr val="6F7371"/>
                </a:solidFill>
                <a:latin typeface="Arial"/>
                <a:cs typeface="Arial"/>
              </a:rPr>
              <a:t>and debris </a:t>
            </a:r>
            <a:r>
              <a:rPr sz="1000" dirty="0">
                <a:solidFill>
                  <a:srgbClr val="6F7371"/>
                </a:solidFill>
                <a:latin typeface="Arial"/>
                <a:cs typeface="Arial"/>
              </a:rPr>
              <a:t>from</a:t>
            </a:r>
            <a:r>
              <a:rPr sz="1000" spc="-20" dirty="0">
                <a:solidFill>
                  <a:srgbClr val="6F7371"/>
                </a:solidFill>
                <a:latin typeface="Arial"/>
                <a:cs typeface="Arial"/>
              </a:rPr>
              <a:t> </a:t>
            </a:r>
            <a:r>
              <a:rPr sz="1000" dirty="0">
                <a:solidFill>
                  <a:srgbClr val="6F7371"/>
                </a:solidFill>
                <a:latin typeface="Arial"/>
                <a:cs typeface="Arial"/>
              </a:rPr>
              <a:t>surfaces.</a:t>
            </a:r>
            <a:endParaRPr sz="1000" dirty="0">
              <a:latin typeface="Arial"/>
              <a:cs typeface="Arial"/>
            </a:endParaRPr>
          </a:p>
        </p:txBody>
      </p:sp>
      <p:sp>
        <p:nvSpPr>
          <p:cNvPr id="25" name="object 25"/>
          <p:cNvSpPr txBox="1"/>
          <p:nvPr/>
        </p:nvSpPr>
        <p:spPr>
          <a:xfrm>
            <a:off x="3664203" y="2615490"/>
            <a:ext cx="2494280" cy="346710"/>
          </a:xfrm>
          <a:prstGeom prst="rect">
            <a:avLst/>
          </a:prstGeom>
        </p:spPr>
        <p:txBody>
          <a:bodyPr vert="horz" wrap="square" lIns="0" tIns="20955" rIns="0" bIns="0" rtlCol="0">
            <a:spAutoFit/>
          </a:bodyPr>
          <a:lstStyle/>
          <a:p>
            <a:pPr marL="12700">
              <a:lnSpc>
                <a:spcPct val="100000"/>
              </a:lnSpc>
              <a:spcBef>
                <a:spcPts val="165"/>
              </a:spcBef>
            </a:pPr>
            <a:r>
              <a:rPr sz="1000" spc="-5" dirty="0">
                <a:solidFill>
                  <a:srgbClr val="6F7371"/>
                </a:solidFill>
                <a:latin typeface="Arial"/>
                <a:cs typeface="Arial"/>
              </a:rPr>
              <a:t>Sanitizing kills a high percentage (99.9%)</a:t>
            </a:r>
            <a:r>
              <a:rPr sz="1000" spc="80" dirty="0">
                <a:solidFill>
                  <a:srgbClr val="6F7371"/>
                </a:solidFill>
                <a:latin typeface="Arial"/>
                <a:cs typeface="Arial"/>
              </a:rPr>
              <a:t> </a:t>
            </a:r>
            <a:r>
              <a:rPr sz="1000" spc="-5" dirty="0">
                <a:solidFill>
                  <a:srgbClr val="6F7371"/>
                </a:solidFill>
                <a:latin typeface="Arial"/>
                <a:cs typeface="Arial"/>
              </a:rPr>
              <a:t>of</a:t>
            </a:r>
            <a:endParaRPr sz="1000">
              <a:latin typeface="Arial"/>
              <a:cs typeface="Arial"/>
            </a:endParaRPr>
          </a:p>
          <a:p>
            <a:pPr marL="12700">
              <a:lnSpc>
                <a:spcPct val="100000"/>
              </a:lnSpc>
              <a:spcBef>
                <a:spcPts val="60"/>
              </a:spcBef>
            </a:pPr>
            <a:r>
              <a:rPr sz="1000" spc="-5" dirty="0">
                <a:solidFill>
                  <a:srgbClr val="6F7371"/>
                </a:solidFill>
                <a:latin typeface="Arial"/>
                <a:cs typeface="Arial"/>
              </a:rPr>
              <a:t>microorganisms on</a:t>
            </a:r>
            <a:r>
              <a:rPr sz="1000" spc="-40" dirty="0">
                <a:solidFill>
                  <a:srgbClr val="6F7371"/>
                </a:solidFill>
                <a:latin typeface="Arial"/>
                <a:cs typeface="Arial"/>
              </a:rPr>
              <a:t> </a:t>
            </a:r>
            <a:r>
              <a:rPr sz="1000" spc="-5" dirty="0">
                <a:solidFill>
                  <a:srgbClr val="6F7371"/>
                </a:solidFill>
                <a:latin typeface="Arial"/>
                <a:cs typeface="Arial"/>
              </a:rPr>
              <a:t>surfaces.</a:t>
            </a:r>
            <a:endParaRPr sz="1000">
              <a:latin typeface="Arial"/>
              <a:cs typeface="Arial"/>
            </a:endParaRPr>
          </a:p>
        </p:txBody>
      </p:sp>
      <p:sp>
        <p:nvSpPr>
          <p:cNvPr id="26" name="object 26"/>
          <p:cNvSpPr txBox="1"/>
          <p:nvPr/>
        </p:nvSpPr>
        <p:spPr>
          <a:xfrm>
            <a:off x="6826237" y="2615490"/>
            <a:ext cx="2847975" cy="346710"/>
          </a:xfrm>
          <a:prstGeom prst="rect">
            <a:avLst/>
          </a:prstGeom>
        </p:spPr>
        <p:txBody>
          <a:bodyPr vert="horz" wrap="square" lIns="0" tIns="20955" rIns="0" bIns="0" rtlCol="0">
            <a:spAutoFit/>
          </a:bodyPr>
          <a:lstStyle/>
          <a:p>
            <a:pPr marL="12700">
              <a:lnSpc>
                <a:spcPct val="100000"/>
              </a:lnSpc>
              <a:spcBef>
                <a:spcPts val="165"/>
              </a:spcBef>
            </a:pPr>
            <a:r>
              <a:rPr sz="1000" spc="-5" dirty="0">
                <a:solidFill>
                  <a:srgbClr val="6F7371"/>
                </a:solidFill>
                <a:latin typeface="Arial"/>
                <a:cs typeface="Arial"/>
              </a:rPr>
              <a:t>Disinfecting kills a higher percentage (99.999%)</a:t>
            </a:r>
            <a:r>
              <a:rPr sz="1000" spc="55" dirty="0">
                <a:solidFill>
                  <a:srgbClr val="6F7371"/>
                </a:solidFill>
                <a:latin typeface="Arial"/>
                <a:cs typeface="Arial"/>
              </a:rPr>
              <a:t> </a:t>
            </a:r>
            <a:r>
              <a:rPr sz="1000" spc="-5" dirty="0">
                <a:solidFill>
                  <a:srgbClr val="6F7371"/>
                </a:solidFill>
                <a:latin typeface="Arial"/>
                <a:cs typeface="Arial"/>
              </a:rPr>
              <a:t>of</a:t>
            </a:r>
            <a:endParaRPr sz="1000">
              <a:latin typeface="Arial"/>
              <a:cs typeface="Arial"/>
            </a:endParaRPr>
          </a:p>
          <a:p>
            <a:pPr marL="12700">
              <a:lnSpc>
                <a:spcPct val="100000"/>
              </a:lnSpc>
              <a:spcBef>
                <a:spcPts val="60"/>
              </a:spcBef>
            </a:pPr>
            <a:r>
              <a:rPr sz="1000" spc="-5" dirty="0">
                <a:solidFill>
                  <a:srgbClr val="6F7371"/>
                </a:solidFill>
                <a:latin typeface="Arial"/>
                <a:cs typeface="Arial"/>
              </a:rPr>
              <a:t>microorganisms on</a:t>
            </a:r>
            <a:r>
              <a:rPr sz="1000" spc="-40" dirty="0">
                <a:solidFill>
                  <a:srgbClr val="6F7371"/>
                </a:solidFill>
                <a:latin typeface="Arial"/>
                <a:cs typeface="Arial"/>
              </a:rPr>
              <a:t> </a:t>
            </a:r>
            <a:r>
              <a:rPr sz="1000" spc="-5" dirty="0">
                <a:solidFill>
                  <a:srgbClr val="6F7371"/>
                </a:solidFill>
                <a:latin typeface="Arial"/>
                <a:cs typeface="Arial"/>
              </a:rPr>
              <a:t>surfaces.</a:t>
            </a:r>
            <a:endParaRPr sz="1000">
              <a:latin typeface="Arial"/>
              <a:cs typeface="Arial"/>
            </a:endParaRPr>
          </a:p>
        </p:txBody>
      </p:sp>
      <p:sp>
        <p:nvSpPr>
          <p:cNvPr id="27" name="object 27"/>
          <p:cNvSpPr txBox="1"/>
          <p:nvPr/>
        </p:nvSpPr>
        <p:spPr>
          <a:xfrm>
            <a:off x="492213" y="3187356"/>
            <a:ext cx="2538095" cy="508000"/>
          </a:xfrm>
          <a:prstGeom prst="rect">
            <a:avLst/>
          </a:prstGeom>
        </p:spPr>
        <p:txBody>
          <a:bodyPr vert="horz" wrap="square" lIns="0" tIns="12700" rIns="0" bIns="0" rtlCol="0">
            <a:spAutoFit/>
          </a:bodyPr>
          <a:lstStyle/>
          <a:p>
            <a:pPr marL="12700" marR="5080" algn="just">
              <a:lnSpc>
                <a:spcPct val="105500"/>
              </a:lnSpc>
              <a:spcBef>
                <a:spcPts val="100"/>
              </a:spcBef>
            </a:pPr>
            <a:r>
              <a:rPr sz="1000" spc="-5" dirty="0">
                <a:solidFill>
                  <a:srgbClr val="6F7371"/>
                </a:solidFill>
                <a:latin typeface="Arial"/>
                <a:cs typeface="Arial"/>
              </a:rPr>
              <a:t>Cleaning uses </a:t>
            </a:r>
            <a:r>
              <a:rPr sz="1000" dirty="0">
                <a:solidFill>
                  <a:srgbClr val="6F7371"/>
                </a:solidFill>
                <a:latin typeface="Arial"/>
                <a:cs typeface="Arial"/>
              </a:rPr>
              <a:t>soaps, </a:t>
            </a:r>
            <a:r>
              <a:rPr sz="1000" spc="-5" dirty="0">
                <a:solidFill>
                  <a:srgbClr val="6F7371"/>
                </a:solidFill>
                <a:latin typeface="Arial"/>
                <a:cs typeface="Arial"/>
              </a:rPr>
              <a:t>detergents, water, and  </a:t>
            </a:r>
            <a:r>
              <a:rPr sz="1000" dirty="0">
                <a:solidFill>
                  <a:srgbClr val="6F7371"/>
                </a:solidFill>
                <a:latin typeface="Arial"/>
                <a:cs typeface="Arial"/>
              </a:rPr>
              <a:t>microfiber to </a:t>
            </a:r>
            <a:r>
              <a:rPr sz="1000" spc="-5" dirty="0">
                <a:solidFill>
                  <a:srgbClr val="6F7371"/>
                </a:solidFill>
                <a:latin typeface="Arial"/>
                <a:cs typeface="Arial"/>
              </a:rPr>
              <a:t>physically </a:t>
            </a:r>
            <a:r>
              <a:rPr sz="1000" dirty="0">
                <a:solidFill>
                  <a:srgbClr val="6F7371"/>
                </a:solidFill>
                <a:latin typeface="Arial"/>
                <a:cs typeface="Arial"/>
              </a:rPr>
              <a:t>remove soil, </a:t>
            </a:r>
            <a:r>
              <a:rPr sz="1000" spc="-5" dirty="0">
                <a:solidFill>
                  <a:srgbClr val="6F7371"/>
                </a:solidFill>
                <a:latin typeface="Arial"/>
                <a:cs typeface="Arial"/>
              </a:rPr>
              <a:t>dirt, and  debris </a:t>
            </a:r>
            <a:r>
              <a:rPr sz="1000" dirty="0">
                <a:solidFill>
                  <a:srgbClr val="6F7371"/>
                </a:solidFill>
                <a:latin typeface="Arial"/>
                <a:cs typeface="Arial"/>
              </a:rPr>
              <a:t>from</a:t>
            </a:r>
            <a:r>
              <a:rPr sz="1000" spc="-5" dirty="0">
                <a:solidFill>
                  <a:srgbClr val="6F7371"/>
                </a:solidFill>
                <a:latin typeface="Arial"/>
                <a:cs typeface="Arial"/>
              </a:rPr>
              <a:t> </a:t>
            </a:r>
            <a:r>
              <a:rPr sz="1000" dirty="0">
                <a:solidFill>
                  <a:srgbClr val="6F7371"/>
                </a:solidFill>
                <a:latin typeface="Arial"/>
                <a:cs typeface="Arial"/>
              </a:rPr>
              <a:t>surfaces.</a:t>
            </a:r>
            <a:endParaRPr sz="1000">
              <a:latin typeface="Arial"/>
              <a:cs typeface="Arial"/>
            </a:endParaRPr>
          </a:p>
        </p:txBody>
      </p:sp>
      <p:sp>
        <p:nvSpPr>
          <p:cNvPr id="28" name="object 28"/>
          <p:cNvSpPr txBox="1"/>
          <p:nvPr/>
        </p:nvSpPr>
        <p:spPr>
          <a:xfrm>
            <a:off x="3645623" y="3191449"/>
            <a:ext cx="2835910" cy="986790"/>
          </a:xfrm>
          <a:prstGeom prst="rect">
            <a:avLst/>
          </a:prstGeom>
        </p:spPr>
        <p:txBody>
          <a:bodyPr vert="horz" wrap="square" lIns="0" tIns="13335" rIns="0" bIns="0" rtlCol="0">
            <a:spAutoFit/>
          </a:bodyPr>
          <a:lstStyle/>
          <a:p>
            <a:pPr marL="12700" marR="5080">
              <a:lnSpc>
                <a:spcPct val="105000"/>
              </a:lnSpc>
              <a:spcBef>
                <a:spcPts val="105"/>
              </a:spcBef>
            </a:pPr>
            <a:r>
              <a:rPr sz="1000" spc="-5" dirty="0">
                <a:solidFill>
                  <a:srgbClr val="6F7371"/>
                </a:solidFill>
                <a:latin typeface="Arial"/>
                <a:cs typeface="Arial"/>
              </a:rPr>
              <a:t>Sanitizing uses heat (i.e. steam, hot water and hot  air) and requires at least 78°C or 171°F surface  contact or an EPA (Environmental Protection  Agency) registered product with specific contact  time to kill microorganisms on surfaces. (Primarily  used in food</a:t>
            </a:r>
            <a:r>
              <a:rPr sz="1000" spc="-30" dirty="0">
                <a:solidFill>
                  <a:srgbClr val="6F7371"/>
                </a:solidFill>
                <a:latin typeface="Arial"/>
                <a:cs typeface="Arial"/>
              </a:rPr>
              <a:t> </a:t>
            </a:r>
            <a:r>
              <a:rPr sz="1000" spc="-5" dirty="0">
                <a:solidFill>
                  <a:srgbClr val="6F7371"/>
                </a:solidFill>
                <a:latin typeface="Arial"/>
                <a:cs typeface="Arial"/>
              </a:rPr>
              <a:t>services.)</a:t>
            </a:r>
            <a:endParaRPr sz="1000">
              <a:latin typeface="Arial"/>
              <a:cs typeface="Arial"/>
            </a:endParaRPr>
          </a:p>
        </p:txBody>
      </p:sp>
      <p:sp>
        <p:nvSpPr>
          <p:cNvPr id="29" name="object 29"/>
          <p:cNvSpPr txBox="1"/>
          <p:nvPr/>
        </p:nvSpPr>
        <p:spPr>
          <a:xfrm>
            <a:off x="6817283" y="3197075"/>
            <a:ext cx="2906395" cy="666750"/>
          </a:xfrm>
          <a:prstGeom prst="rect">
            <a:avLst/>
          </a:prstGeom>
        </p:spPr>
        <p:txBody>
          <a:bodyPr vert="horz" wrap="square" lIns="0" tIns="12700" rIns="0" bIns="0" rtlCol="0">
            <a:spAutoFit/>
          </a:bodyPr>
          <a:lstStyle/>
          <a:p>
            <a:pPr marL="12700" marR="5080" algn="just">
              <a:lnSpc>
                <a:spcPct val="105100"/>
              </a:lnSpc>
              <a:spcBef>
                <a:spcPts val="100"/>
              </a:spcBef>
            </a:pPr>
            <a:r>
              <a:rPr sz="1000" spc="-5" dirty="0">
                <a:solidFill>
                  <a:srgbClr val="6F7371"/>
                </a:solidFill>
                <a:latin typeface="Arial"/>
                <a:cs typeface="Arial"/>
              </a:rPr>
              <a:t>Disinfecting uses an </a:t>
            </a:r>
            <a:r>
              <a:rPr sz="1000" spc="-10" dirty="0">
                <a:solidFill>
                  <a:srgbClr val="6F7371"/>
                </a:solidFill>
                <a:latin typeface="Arial"/>
                <a:cs typeface="Arial"/>
              </a:rPr>
              <a:t>EPA </a:t>
            </a:r>
            <a:r>
              <a:rPr sz="1000" spc="-5" dirty="0">
                <a:solidFill>
                  <a:srgbClr val="6F7371"/>
                </a:solidFill>
                <a:latin typeface="Arial"/>
                <a:cs typeface="Arial"/>
              </a:rPr>
              <a:t>registered product with a  specific contact time (1-10 minutes, depending </a:t>
            </a:r>
            <a:r>
              <a:rPr sz="1000" spc="-10" dirty="0">
                <a:solidFill>
                  <a:srgbClr val="6F7371"/>
                </a:solidFill>
                <a:latin typeface="Arial"/>
                <a:cs typeface="Arial"/>
              </a:rPr>
              <a:t>on  the </a:t>
            </a:r>
            <a:r>
              <a:rPr sz="1000" spc="-5" dirty="0">
                <a:solidFill>
                  <a:srgbClr val="6F7371"/>
                </a:solidFill>
                <a:latin typeface="Arial"/>
                <a:cs typeface="Arial"/>
              </a:rPr>
              <a:t>chemical) to kill harmful microorganisms, like  bacteria, </a:t>
            </a:r>
            <a:r>
              <a:rPr sz="1000" spc="-10" dirty="0">
                <a:solidFill>
                  <a:srgbClr val="6F7371"/>
                </a:solidFill>
                <a:latin typeface="Arial"/>
                <a:cs typeface="Arial"/>
              </a:rPr>
              <a:t>and pathogens </a:t>
            </a:r>
            <a:r>
              <a:rPr sz="1000" spc="-5" dirty="0">
                <a:solidFill>
                  <a:srgbClr val="6F7371"/>
                </a:solidFill>
                <a:latin typeface="Arial"/>
                <a:cs typeface="Arial"/>
              </a:rPr>
              <a:t>on</a:t>
            </a:r>
            <a:r>
              <a:rPr sz="1000" spc="-30" dirty="0">
                <a:solidFill>
                  <a:srgbClr val="6F7371"/>
                </a:solidFill>
                <a:latin typeface="Arial"/>
                <a:cs typeface="Arial"/>
              </a:rPr>
              <a:t> </a:t>
            </a:r>
            <a:r>
              <a:rPr sz="1000" spc="-5" dirty="0">
                <a:solidFill>
                  <a:srgbClr val="6F7371"/>
                </a:solidFill>
                <a:latin typeface="Arial"/>
                <a:cs typeface="Arial"/>
              </a:rPr>
              <a:t>surfaces.</a:t>
            </a:r>
            <a:endParaRPr sz="1000">
              <a:latin typeface="Arial"/>
              <a:cs typeface="Arial"/>
            </a:endParaRPr>
          </a:p>
        </p:txBody>
      </p:sp>
      <p:sp>
        <p:nvSpPr>
          <p:cNvPr id="30" name="object 30"/>
          <p:cNvSpPr txBox="1"/>
          <p:nvPr/>
        </p:nvSpPr>
        <p:spPr>
          <a:xfrm>
            <a:off x="515410" y="4329998"/>
            <a:ext cx="2766695" cy="345440"/>
          </a:xfrm>
          <a:prstGeom prst="rect">
            <a:avLst/>
          </a:prstGeom>
        </p:spPr>
        <p:txBody>
          <a:bodyPr vert="horz" wrap="square" lIns="0" tIns="12700" rIns="0" bIns="0" rtlCol="0">
            <a:spAutoFit/>
          </a:bodyPr>
          <a:lstStyle/>
          <a:p>
            <a:pPr marL="12700" marR="5080">
              <a:lnSpc>
                <a:spcPct val="105000"/>
              </a:lnSpc>
              <a:spcBef>
                <a:spcPts val="100"/>
              </a:spcBef>
            </a:pPr>
            <a:r>
              <a:rPr sz="1000" spc="-5" dirty="0">
                <a:solidFill>
                  <a:srgbClr val="6F7371"/>
                </a:solidFill>
                <a:latin typeface="Arial"/>
                <a:cs typeface="Arial"/>
              </a:rPr>
              <a:t>Cleaning </a:t>
            </a:r>
            <a:r>
              <a:rPr sz="1000" spc="-10" dirty="0">
                <a:solidFill>
                  <a:srgbClr val="6F7371"/>
                </a:solidFill>
                <a:latin typeface="Arial"/>
                <a:cs typeface="Arial"/>
              </a:rPr>
              <a:t>lowers </a:t>
            </a:r>
            <a:r>
              <a:rPr sz="1000" spc="-5" dirty="0">
                <a:solidFill>
                  <a:srgbClr val="6F7371"/>
                </a:solidFill>
                <a:latin typeface="Arial"/>
                <a:cs typeface="Arial"/>
              </a:rPr>
              <a:t>the count of </a:t>
            </a:r>
            <a:r>
              <a:rPr sz="1000" dirty="0">
                <a:solidFill>
                  <a:srgbClr val="6F7371"/>
                </a:solidFill>
                <a:latin typeface="Arial"/>
                <a:cs typeface="Arial"/>
              </a:rPr>
              <a:t>germs </a:t>
            </a:r>
            <a:r>
              <a:rPr sz="1000" spc="-5" dirty="0">
                <a:solidFill>
                  <a:srgbClr val="6F7371"/>
                </a:solidFill>
                <a:latin typeface="Arial"/>
                <a:cs typeface="Arial"/>
              </a:rPr>
              <a:t>by removing  them </a:t>
            </a:r>
            <a:r>
              <a:rPr sz="1000" dirty="0">
                <a:solidFill>
                  <a:srgbClr val="6F7371"/>
                </a:solidFill>
                <a:latin typeface="Arial"/>
                <a:cs typeface="Arial"/>
              </a:rPr>
              <a:t>from </a:t>
            </a:r>
            <a:r>
              <a:rPr sz="1000" spc="-5" dirty="0">
                <a:solidFill>
                  <a:srgbClr val="6F7371"/>
                </a:solidFill>
                <a:latin typeface="Arial"/>
                <a:cs typeface="Arial"/>
              </a:rPr>
              <a:t>a surface, not necessarily killing</a:t>
            </a:r>
            <a:r>
              <a:rPr sz="1000" spc="-45" dirty="0">
                <a:solidFill>
                  <a:srgbClr val="6F7371"/>
                </a:solidFill>
                <a:latin typeface="Arial"/>
                <a:cs typeface="Arial"/>
              </a:rPr>
              <a:t> </a:t>
            </a:r>
            <a:r>
              <a:rPr sz="1000" dirty="0">
                <a:solidFill>
                  <a:srgbClr val="6F7371"/>
                </a:solidFill>
                <a:latin typeface="Arial"/>
                <a:cs typeface="Arial"/>
              </a:rPr>
              <a:t>them.</a:t>
            </a:r>
            <a:endParaRPr sz="1000" dirty="0">
              <a:latin typeface="Arial"/>
              <a:cs typeface="Arial"/>
            </a:endParaRPr>
          </a:p>
        </p:txBody>
      </p:sp>
      <p:sp>
        <p:nvSpPr>
          <p:cNvPr id="31" name="object 31"/>
          <p:cNvSpPr txBox="1"/>
          <p:nvPr/>
        </p:nvSpPr>
        <p:spPr>
          <a:xfrm>
            <a:off x="3645408" y="4329998"/>
            <a:ext cx="2796540" cy="665480"/>
          </a:xfrm>
          <a:prstGeom prst="rect">
            <a:avLst/>
          </a:prstGeom>
        </p:spPr>
        <p:txBody>
          <a:bodyPr vert="horz" wrap="square" lIns="0" tIns="12700" rIns="0" bIns="0" rtlCol="0">
            <a:spAutoFit/>
          </a:bodyPr>
          <a:lstStyle/>
          <a:p>
            <a:pPr marL="12700" marR="5080">
              <a:lnSpc>
                <a:spcPct val="105000"/>
              </a:lnSpc>
              <a:spcBef>
                <a:spcPts val="100"/>
              </a:spcBef>
            </a:pPr>
            <a:r>
              <a:rPr sz="1000" spc="-5" dirty="0">
                <a:solidFill>
                  <a:srgbClr val="6F7371"/>
                </a:solidFill>
                <a:latin typeface="Arial"/>
                <a:cs typeface="Arial"/>
              </a:rPr>
              <a:t>Sanitizing reduces and kills the amount of germs  on a surface to a safe level recognized by the  EPA, but it does not eliminate the occurrence and  growth of bacteria, viruses and</a:t>
            </a:r>
            <a:r>
              <a:rPr sz="1000" spc="5" dirty="0">
                <a:solidFill>
                  <a:srgbClr val="6F7371"/>
                </a:solidFill>
                <a:latin typeface="Arial"/>
                <a:cs typeface="Arial"/>
              </a:rPr>
              <a:t> </a:t>
            </a:r>
            <a:r>
              <a:rPr sz="1000" spc="-5" dirty="0">
                <a:solidFill>
                  <a:srgbClr val="6F7371"/>
                </a:solidFill>
                <a:latin typeface="Arial"/>
                <a:cs typeface="Arial"/>
              </a:rPr>
              <a:t>fungi.</a:t>
            </a:r>
            <a:endParaRPr sz="1000" dirty="0">
              <a:latin typeface="Arial"/>
              <a:cs typeface="Arial"/>
            </a:endParaRPr>
          </a:p>
        </p:txBody>
      </p:sp>
      <p:sp>
        <p:nvSpPr>
          <p:cNvPr id="32" name="object 32"/>
          <p:cNvSpPr txBox="1"/>
          <p:nvPr/>
        </p:nvSpPr>
        <p:spPr>
          <a:xfrm>
            <a:off x="6807186" y="4329998"/>
            <a:ext cx="2886075" cy="826135"/>
          </a:xfrm>
          <a:prstGeom prst="rect">
            <a:avLst/>
          </a:prstGeom>
        </p:spPr>
        <p:txBody>
          <a:bodyPr vert="horz" wrap="square" lIns="0" tIns="12700" rIns="0" bIns="0" rtlCol="0">
            <a:spAutoFit/>
          </a:bodyPr>
          <a:lstStyle/>
          <a:p>
            <a:pPr marL="12700" marR="5080">
              <a:lnSpc>
                <a:spcPct val="105100"/>
              </a:lnSpc>
              <a:spcBef>
                <a:spcPts val="100"/>
              </a:spcBef>
            </a:pPr>
            <a:r>
              <a:rPr sz="1000" spc="-5" dirty="0">
                <a:solidFill>
                  <a:srgbClr val="6F7371"/>
                </a:solidFill>
                <a:latin typeface="Arial"/>
                <a:cs typeface="Arial"/>
              </a:rPr>
              <a:t>Disinfecting further reduces and kills the amount of  </a:t>
            </a:r>
            <a:r>
              <a:rPr sz="1000" dirty="0">
                <a:solidFill>
                  <a:srgbClr val="6F7371"/>
                </a:solidFill>
                <a:latin typeface="Arial"/>
                <a:cs typeface="Arial"/>
              </a:rPr>
              <a:t>germs </a:t>
            </a:r>
            <a:r>
              <a:rPr sz="1000" spc="-5" dirty="0">
                <a:solidFill>
                  <a:srgbClr val="6F7371"/>
                </a:solidFill>
                <a:latin typeface="Arial"/>
                <a:cs typeface="Arial"/>
              </a:rPr>
              <a:t>on a </a:t>
            </a:r>
            <a:r>
              <a:rPr sz="1000" dirty="0">
                <a:solidFill>
                  <a:srgbClr val="6F7371"/>
                </a:solidFill>
                <a:latin typeface="Arial"/>
                <a:cs typeface="Arial"/>
              </a:rPr>
              <a:t>surface </a:t>
            </a:r>
            <a:r>
              <a:rPr sz="1000" spc="-5" dirty="0">
                <a:solidFill>
                  <a:srgbClr val="6F7371"/>
                </a:solidFill>
                <a:latin typeface="Arial"/>
                <a:cs typeface="Arial"/>
              </a:rPr>
              <a:t>to a safe level </a:t>
            </a:r>
            <a:r>
              <a:rPr sz="1000" spc="-10" dirty="0">
                <a:solidFill>
                  <a:srgbClr val="6F7371"/>
                </a:solidFill>
                <a:latin typeface="Arial"/>
                <a:cs typeface="Arial"/>
              </a:rPr>
              <a:t>recognized </a:t>
            </a:r>
            <a:r>
              <a:rPr sz="1000" spc="-5" dirty="0">
                <a:solidFill>
                  <a:srgbClr val="6F7371"/>
                </a:solidFill>
                <a:latin typeface="Arial"/>
                <a:cs typeface="Arial"/>
              </a:rPr>
              <a:t>by  the </a:t>
            </a:r>
            <a:r>
              <a:rPr sz="1000" spc="-10" dirty="0">
                <a:solidFill>
                  <a:srgbClr val="6F7371"/>
                </a:solidFill>
                <a:latin typeface="Arial"/>
                <a:cs typeface="Arial"/>
              </a:rPr>
              <a:t>EPA, </a:t>
            </a:r>
            <a:r>
              <a:rPr sz="1000" spc="-5" dirty="0">
                <a:solidFill>
                  <a:srgbClr val="6F7371"/>
                </a:solidFill>
                <a:latin typeface="Arial"/>
                <a:cs typeface="Arial"/>
              </a:rPr>
              <a:t>and reduces the occurrence and growth  of bacteria, viruses and fungi. (If used on items that  enter the </a:t>
            </a:r>
            <a:r>
              <a:rPr sz="1000" dirty="0">
                <a:solidFill>
                  <a:srgbClr val="6F7371"/>
                </a:solidFill>
                <a:latin typeface="Arial"/>
                <a:cs typeface="Arial"/>
              </a:rPr>
              <a:t>mouth, </a:t>
            </a:r>
            <a:r>
              <a:rPr sz="1000" spc="-5" dirty="0">
                <a:solidFill>
                  <a:srgbClr val="6F7371"/>
                </a:solidFill>
                <a:latin typeface="Arial"/>
                <a:cs typeface="Arial"/>
              </a:rPr>
              <a:t>rinsing is</a:t>
            </a:r>
            <a:r>
              <a:rPr sz="1000" spc="-50" dirty="0">
                <a:solidFill>
                  <a:srgbClr val="6F7371"/>
                </a:solidFill>
                <a:latin typeface="Arial"/>
                <a:cs typeface="Arial"/>
              </a:rPr>
              <a:t> </a:t>
            </a:r>
            <a:r>
              <a:rPr sz="1000" spc="-5" dirty="0">
                <a:solidFill>
                  <a:srgbClr val="6F7371"/>
                </a:solidFill>
                <a:latin typeface="Arial"/>
                <a:cs typeface="Arial"/>
              </a:rPr>
              <a:t>required.)</a:t>
            </a:r>
            <a:endParaRPr sz="1000" dirty="0">
              <a:latin typeface="Arial"/>
              <a:cs typeface="Arial"/>
            </a:endParaRPr>
          </a:p>
        </p:txBody>
      </p:sp>
      <p:sp>
        <p:nvSpPr>
          <p:cNvPr id="33" name="object 33"/>
          <p:cNvSpPr txBox="1"/>
          <p:nvPr/>
        </p:nvSpPr>
        <p:spPr>
          <a:xfrm>
            <a:off x="288797" y="5366003"/>
            <a:ext cx="9482455" cy="425450"/>
          </a:xfrm>
          <a:prstGeom prst="rect">
            <a:avLst/>
          </a:prstGeom>
          <a:solidFill>
            <a:srgbClr val="ECECED"/>
          </a:solidFill>
        </p:spPr>
        <p:txBody>
          <a:bodyPr vert="horz" wrap="square" lIns="0" tIns="131445" rIns="0" bIns="0" rtlCol="0">
            <a:spAutoFit/>
          </a:bodyPr>
          <a:lstStyle/>
          <a:p>
            <a:pPr marL="17780">
              <a:lnSpc>
                <a:spcPct val="100000"/>
              </a:lnSpc>
              <a:spcBef>
                <a:spcPts val="1035"/>
              </a:spcBef>
            </a:pPr>
            <a:r>
              <a:rPr sz="1100" b="1" dirty="0">
                <a:solidFill>
                  <a:srgbClr val="6F7371"/>
                </a:solidFill>
                <a:latin typeface="Arial"/>
                <a:cs typeface="Arial"/>
              </a:rPr>
              <a:t>Sanitizing</a:t>
            </a:r>
            <a:r>
              <a:rPr sz="1100" b="1" spc="-45" dirty="0">
                <a:solidFill>
                  <a:srgbClr val="6F7371"/>
                </a:solidFill>
                <a:latin typeface="Arial"/>
                <a:cs typeface="Arial"/>
              </a:rPr>
              <a:t> </a:t>
            </a:r>
            <a:r>
              <a:rPr sz="1100" b="1" dirty="0">
                <a:solidFill>
                  <a:srgbClr val="6F7371"/>
                </a:solidFill>
                <a:latin typeface="Arial"/>
                <a:cs typeface="Arial"/>
              </a:rPr>
              <a:t>and</a:t>
            </a:r>
            <a:r>
              <a:rPr sz="1100" b="1" spc="5" dirty="0">
                <a:solidFill>
                  <a:srgbClr val="6F7371"/>
                </a:solidFill>
                <a:latin typeface="Arial"/>
                <a:cs typeface="Arial"/>
              </a:rPr>
              <a:t> </a:t>
            </a:r>
            <a:r>
              <a:rPr sz="1100" b="1" dirty="0">
                <a:solidFill>
                  <a:srgbClr val="6F7371"/>
                </a:solidFill>
                <a:latin typeface="Arial"/>
                <a:cs typeface="Arial"/>
              </a:rPr>
              <a:t>disinfecting</a:t>
            </a:r>
            <a:r>
              <a:rPr sz="1100" b="1" spc="-45" dirty="0">
                <a:solidFill>
                  <a:srgbClr val="6F7371"/>
                </a:solidFill>
                <a:latin typeface="Arial"/>
                <a:cs typeface="Arial"/>
              </a:rPr>
              <a:t> </a:t>
            </a:r>
            <a:r>
              <a:rPr sz="1100" b="1" dirty="0">
                <a:solidFill>
                  <a:srgbClr val="6F7371"/>
                </a:solidFill>
                <a:latin typeface="Arial"/>
                <a:cs typeface="Arial"/>
              </a:rPr>
              <a:t>does</a:t>
            </a:r>
            <a:r>
              <a:rPr sz="1100" b="1" spc="10" dirty="0">
                <a:solidFill>
                  <a:srgbClr val="6F7371"/>
                </a:solidFill>
                <a:latin typeface="Arial"/>
                <a:cs typeface="Arial"/>
              </a:rPr>
              <a:t> </a:t>
            </a:r>
            <a:r>
              <a:rPr sz="1100" b="1" dirty="0">
                <a:solidFill>
                  <a:srgbClr val="6F7371"/>
                </a:solidFill>
                <a:latin typeface="Arial"/>
                <a:cs typeface="Arial"/>
              </a:rPr>
              <a:t>not necessarily</a:t>
            </a:r>
            <a:r>
              <a:rPr sz="1100" b="1" spc="-30" dirty="0">
                <a:solidFill>
                  <a:srgbClr val="6F7371"/>
                </a:solidFill>
                <a:latin typeface="Arial"/>
                <a:cs typeface="Arial"/>
              </a:rPr>
              <a:t> </a:t>
            </a:r>
            <a:r>
              <a:rPr sz="1100" b="1" dirty="0">
                <a:solidFill>
                  <a:srgbClr val="6F7371"/>
                </a:solidFill>
                <a:latin typeface="Arial"/>
                <a:cs typeface="Arial"/>
              </a:rPr>
              <a:t>clean</a:t>
            </a:r>
            <a:r>
              <a:rPr sz="1100" b="1" spc="-15" dirty="0">
                <a:solidFill>
                  <a:srgbClr val="6F7371"/>
                </a:solidFill>
                <a:latin typeface="Arial"/>
                <a:cs typeface="Arial"/>
              </a:rPr>
              <a:t> </a:t>
            </a:r>
            <a:r>
              <a:rPr sz="1100" b="1" dirty="0">
                <a:solidFill>
                  <a:srgbClr val="6F7371"/>
                </a:solidFill>
                <a:latin typeface="Arial"/>
                <a:cs typeface="Arial"/>
              </a:rPr>
              <a:t>the</a:t>
            </a:r>
            <a:r>
              <a:rPr sz="1100" b="1" spc="-5" dirty="0">
                <a:solidFill>
                  <a:srgbClr val="6F7371"/>
                </a:solidFill>
                <a:latin typeface="Arial"/>
                <a:cs typeface="Arial"/>
              </a:rPr>
              <a:t> </a:t>
            </a:r>
            <a:r>
              <a:rPr sz="1100" b="1" dirty="0">
                <a:solidFill>
                  <a:srgbClr val="6F7371"/>
                </a:solidFill>
                <a:latin typeface="Arial"/>
                <a:cs typeface="Arial"/>
              </a:rPr>
              <a:t>surface.</a:t>
            </a:r>
            <a:r>
              <a:rPr sz="1100" b="1" spc="-25" dirty="0">
                <a:solidFill>
                  <a:srgbClr val="6F7371"/>
                </a:solidFill>
                <a:latin typeface="Arial"/>
                <a:cs typeface="Arial"/>
              </a:rPr>
              <a:t> </a:t>
            </a:r>
            <a:r>
              <a:rPr sz="1100" b="1" dirty="0">
                <a:solidFill>
                  <a:srgbClr val="6F7371"/>
                </a:solidFill>
                <a:latin typeface="Arial"/>
                <a:cs typeface="Arial"/>
              </a:rPr>
              <a:t>Cleaning</a:t>
            </a:r>
            <a:r>
              <a:rPr sz="1100" b="1" spc="-15" dirty="0">
                <a:solidFill>
                  <a:srgbClr val="6F7371"/>
                </a:solidFill>
                <a:latin typeface="Arial"/>
                <a:cs typeface="Arial"/>
              </a:rPr>
              <a:t> </a:t>
            </a:r>
            <a:r>
              <a:rPr sz="1100" b="1" dirty="0">
                <a:solidFill>
                  <a:srgbClr val="6F7371"/>
                </a:solidFill>
                <a:latin typeface="Arial"/>
                <a:cs typeface="Arial"/>
              </a:rPr>
              <a:t>must</a:t>
            </a:r>
            <a:r>
              <a:rPr sz="1100" b="1" spc="-15" dirty="0">
                <a:solidFill>
                  <a:srgbClr val="6F7371"/>
                </a:solidFill>
                <a:latin typeface="Arial"/>
                <a:cs typeface="Arial"/>
              </a:rPr>
              <a:t> </a:t>
            </a:r>
            <a:r>
              <a:rPr sz="1100" b="1" dirty="0">
                <a:solidFill>
                  <a:srgbClr val="6F7371"/>
                </a:solidFill>
                <a:latin typeface="Arial"/>
                <a:cs typeface="Arial"/>
              </a:rPr>
              <a:t>precede</a:t>
            </a:r>
            <a:r>
              <a:rPr sz="1100" b="1" spc="-5" dirty="0">
                <a:solidFill>
                  <a:srgbClr val="6F7371"/>
                </a:solidFill>
                <a:latin typeface="Arial"/>
                <a:cs typeface="Arial"/>
              </a:rPr>
              <a:t> </a:t>
            </a:r>
            <a:r>
              <a:rPr sz="1100" b="1" dirty="0">
                <a:solidFill>
                  <a:srgbClr val="6F7371"/>
                </a:solidFill>
                <a:latin typeface="Arial"/>
                <a:cs typeface="Arial"/>
              </a:rPr>
              <a:t>sanitizing</a:t>
            </a:r>
            <a:r>
              <a:rPr sz="1100" b="1" spc="-30" dirty="0">
                <a:solidFill>
                  <a:srgbClr val="6F7371"/>
                </a:solidFill>
                <a:latin typeface="Arial"/>
                <a:cs typeface="Arial"/>
              </a:rPr>
              <a:t> </a:t>
            </a:r>
            <a:r>
              <a:rPr sz="1100" b="1" dirty="0">
                <a:solidFill>
                  <a:srgbClr val="6F7371"/>
                </a:solidFill>
                <a:latin typeface="Arial"/>
                <a:cs typeface="Arial"/>
              </a:rPr>
              <a:t>and</a:t>
            </a:r>
            <a:r>
              <a:rPr sz="1100" b="1" spc="-5" dirty="0">
                <a:solidFill>
                  <a:srgbClr val="6F7371"/>
                </a:solidFill>
                <a:latin typeface="Arial"/>
                <a:cs typeface="Arial"/>
              </a:rPr>
              <a:t> </a:t>
            </a:r>
            <a:r>
              <a:rPr sz="1100" b="1" dirty="0">
                <a:solidFill>
                  <a:srgbClr val="6F7371"/>
                </a:solidFill>
                <a:latin typeface="Arial"/>
                <a:cs typeface="Arial"/>
              </a:rPr>
              <a:t>disinfecting</a:t>
            </a:r>
            <a:r>
              <a:rPr sz="1100" b="1" spc="-35" dirty="0">
                <a:solidFill>
                  <a:srgbClr val="6F7371"/>
                </a:solidFill>
                <a:latin typeface="Arial"/>
                <a:cs typeface="Arial"/>
              </a:rPr>
              <a:t> </a:t>
            </a:r>
            <a:r>
              <a:rPr sz="1100" b="1" dirty="0">
                <a:solidFill>
                  <a:srgbClr val="6F7371"/>
                </a:solidFill>
                <a:latin typeface="Arial"/>
                <a:cs typeface="Arial"/>
              </a:rPr>
              <a:t>in</a:t>
            </a:r>
            <a:r>
              <a:rPr sz="1100" b="1" spc="-20" dirty="0">
                <a:solidFill>
                  <a:srgbClr val="6F7371"/>
                </a:solidFill>
                <a:latin typeface="Arial"/>
                <a:cs typeface="Arial"/>
              </a:rPr>
              <a:t> </a:t>
            </a:r>
            <a:r>
              <a:rPr sz="1100" b="1" dirty="0">
                <a:solidFill>
                  <a:srgbClr val="6F7371"/>
                </a:solidFill>
                <a:latin typeface="Arial"/>
                <a:cs typeface="Arial"/>
              </a:rPr>
              <a:t>order</a:t>
            </a:r>
            <a:r>
              <a:rPr sz="1100" b="1" spc="-10" dirty="0">
                <a:solidFill>
                  <a:srgbClr val="6F7371"/>
                </a:solidFill>
                <a:latin typeface="Arial"/>
                <a:cs typeface="Arial"/>
              </a:rPr>
              <a:t> </a:t>
            </a:r>
            <a:r>
              <a:rPr sz="1100" b="1" dirty="0">
                <a:solidFill>
                  <a:srgbClr val="6F7371"/>
                </a:solidFill>
                <a:latin typeface="Arial"/>
                <a:cs typeface="Arial"/>
              </a:rPr>
              <a:t>to</a:t>
            </a:r>
            <a:r>
              <a:rPr sz="1100" b="1" spc="-5" dirty="0">
                <a:solidFill>
                  <a:srgbClr val="6F7371"/>
                </a:solidFill>
                <a:latin typeface="Arial"/>
                <a:cs typeface="Arial"/>
              </a:rPr>
              <a:t> </a:t>
            </a:r>
            <a:r>
              <a:rPr sz="1100" b="1" dirty="0">
                <a:solidFill>
                  <a:srgbClr val="6F7371"/>
                </a:solidFill>
                <a:latin typeface="Arial"/>
                <a:cs typeface="Arial"/>
              </a:rPr>
              <a:t>be</a:t>
            </a:r>
            <a:r>
              <a:rPr sz="1100" b="1" spc="-5" dirty="0">
                <a:solidFill>
                  <a:srgbClr val="6F7371"/>
                </a:solidFill>
                <a:latin typeface="Arial"/>
                <a:cs typeface="Arial"/>
              </a:rPr>
              <a:t> </a:t>
            </a:r>
            <a:r>
              <a:rPr sz="1100" b="1" dirty="0">
                <a:solidFill>
                  <a:srgbClr val="6F7371"/>
                </a:solidFill>
                <a:latin typeface="Arial"/>
                <a:cs typeface="Arial"/>
              </a:rPr>
              <a:t>effective.</a:t>
            </a:r>
            <a:endParaRPr sz="1100">
              <a:latin typeface="Arial"/>
              <a:cs typeface="Arial"/>
            </a:endParaRPr>
          </a:p>
        </p:txBody>
      </p:sp>
      <p:sp>
        <p:nvSpPr>
          <p:cNvPr id="34" name="object 34"/>
          <p:cNvSpPr txBox="1"/>
          <p:nvPr/>
        </p:nvSpPr>
        <p:spPr>
          <a:xfrm>
            <a:off x="288797" y="5803391"/>
            <a:ext cx="9482455" cy="425450"/>
          </a:xfrm>
          <a:prstGeom prst="rect">
            <a:avLst/>
          </a:prstGeom>
          <a:solidFill>
            <a:srgbClr val="ECECED"/>
          </a:solidFill>
        </p:spPr>
        <p:txBody>
          <a:bodyPr vert="horz" wrap="square" lIns="0" tIns="29209" rIns="0" bIns="0" rtlCol="0">
            <a:spAutoFit/>
          </a:bodyPr>
          <a:lstStyle/>
          <a:p>
            <a:pPr marL="533400">
              <a:lnSpc>
                <a:spcPct val="100000"/>
              </a:lnSpc>
              <a:spcBef>
                <a:spcPts val="229"/>
              </a:spcBef>
            </a:pPr>
            <a:r>
              <a:rPr sz="1100" b="1" dirty="0">
                <a:solidFill>
                  <a:srgbClr val="6F7371"/>
                </a:solidFill>
                <a:latin typeface="Arial"/>
                <a:cs typeface="Arial"/>
              </a:rPr>
              <a:t>Rinsing</a:t>
            </a:r>
            <a:r>
              <a:rPr sz="1100" b="1" spc="-25" dirty="0">
                <a:solidFill>
                  <a:srgbClr val="6F7371"/>
                </a:solidFill>
                <a:latin typeface="Arial"/>
                <a:cs typeface="Arial"/>
              </a:rPr>
              <a:t> </a:t>
            </a:r>
            <a:r>
              <a:rPr sz="1100" b="1" dirty="0">
                <a:solidFill>
                  <a:srgbClr val="6F7371"/>
                </a:solidFill>
                <a:latin typeface="Arial"/>
                <a:cs typeface="Arial"/>
              </a:rPr>
              <a:t>removes</a:t>
            </a:r>
            <a:r>
              <a:rPr sz="1100" b="1" spc="5" dirty="0">
                <a:solidFill>
                  <a:srgbClr val="6F7371"/>
                </a:solidFill>
                <a:latin typeface="Arial"/>
                <a:cs typeface="Arial"/>
              </a:rPr>
              <a:t> </a:t>
            </a:r>
            <a:r>
              <a:rPr sz="1100" b="1" dirty="0">
                <a:solidFill>
                  <a:srgbClr val="6F7371"/>
                </a:solidFill>
                <a:latin typeface="Arial"/>
                <a:cs typeface="Arial"/>
              </a:rPr>
              <a:t>dirt</a:t>
            </a:r>
            <a:r>
              <a:rPr sz="1100" b="1" spc="-40" dirty="0">
                <a:solidFill>
                  <a:srgbClr val="6F7371"/>
                </a:solidFill>
                <a:latin typeface="Arial"/>
                <a:cs typeface="Arial"/>
              </a:rPr>
              <a:t> </a:t>
            </a:r>
            <a:r>
              <a:rPr sz="1100" b="1" dirty="0">
                <a:solidFill>
                  <a:srgbClr val="6F7371"/>
                </a:solidFill>
                <a:latin typeface="Arial"/>
                <a:cs typeface="Arial"/>
              </a:rPr>
              <a:t>and</a:t>
            </a:r>
            <a:r>
              <a:rPr sz="1100" b="1" spc="5" dirty="0">
                <a:solidFill>
                  <a:srgbClr val="6F7371"/>
                </a:solidFill>
                <a:latin typeface="Arial"/>
                <a:cs typeface="Arial"/>
              </a:rPr>
              <a:t> </a:t>
            </a:r>
            <a:r>
              <a:rPr sz="1100" b="1" dirty="0">
                <a:solidFill>
                  <a:srgbClr val="6F7371"/>
                </a:solidFill>
                <a:latin typeface="Arial"/>
                <a:cs typeface="Arial"/>
              </a:rPr>
              <a:t>debris</a:t>
            </a:r>
            <a:r>
              <a:rPr sz="1100" b="1" spc="-20" dirty="0">
                <a:solidFill>
                  <a:srgbClr val="6F7371"/>
                </a:solidFill>
                <a:latin typeface="Arial"/>
                <a:cs typeface="Arial"/>
              </a:rPr>
              <a:t> </a:t>
            </a:r>
            <a:r>
              <a:rPr sz="1100" b="1" dirty="0">
                <a:solidFill>
                  <a:srgbClr val="6F7371"/>
                </a:solidFill>
                <a:latin typeface="Arial"/>
                <a:cs typeface="Arial"/>
              </a:rPr>
              <a:t>that</a:t>
            </a:r>
            <a:r>
              <a:rPr sz="1100" b="1" spc="-15" dirty="0">
                <a:solidFill>
                  <a:srgbClr val="6F7371"/>
                </a:solidFill>
                <a:latin typeface="Arial"/>
                <a:cs typeface="Arial"/>
              </a:rPr>
              <a:t> </a:t>
            </a:r>
            <a:r>
              <a:rPr sz="1100" b="1" dirty="0">
                <a:solidFill>
                  <a:srgbClr val="6F7371"/>
                </a:solidFill>
                <a:latin typeface="Arial"/>
                <a:cs typeface="Arial"/>
              </a:rPr>
              <a:t>has</a:t>
            </a:r>
            <a:r>
              <a:rPr sz="1100" b="1" spc="-5" dirty="0">
                <a:solidFill>
                  <a:srgbClr val="6F7371"/>
                </a:solidFill>
                <a:latin typeface="Arial"/>
                <a:cs typeface="Arial"/>
              </a:rPr>
              <a:t> </a:t>
            </a:r>
            <a:r>
              <a:rPr sz="1100" b="1" dirty="0">
                <a:solidFill>
                  <a:srgbClr val="6F7371"/>
                </a:solidFill>
                <a:latin typeface="Arial"/>
                <a:cs typeface="Arial"/>
              </a:rPr>
              <a:t>been</a:t>
            </a:r>
            <a:r>
              <a:rPr sz="1100" b="1" spc="5" dirty="0">
                <a:solidFill>
                  <a:srgbClr val="6F7371"/>
                </a:solidFill>
                <a:latin typeface="Arial"/>
                <a:cs typeface="Arial"/>
              </a:rPr>
              <a:t> </a:t>
            </a:r>
            <a:r>
              <a:rPr sz="1100" b="1" dirty="0">
                <a:solidFill>
                  <a:srgbClr val="6F7371"/>
                </a:solidFill>
                <a:latin typeface="Arial"/>
                <a:cs typeface="Arial"/>
              </a:rPr>
              <a:t>loosened</a:t>
            </a:r>
            <a:r>
              <a:rPr sz="1100" b="1" spc="-5" dirty="0">
                <a:solidFill>
                  <a:srgbClr val="6F7371"/>
                </a:solidFill>
                <a:latin typeface="Arial"/>
                <a:cs typeface="Arial"/>
              </a:rPr>
              <a:t> </a:t>
            </a:r>
            <a:r>
              <a:rPr sz="1100" b="1" dirty="0">
                <a:solidFill>
                  <a:srgbClr val="6F7371"/>
                </a:solidFill>
                <a:latin typeface="Arial"/>
                <a:cs typeface="Arial"/>
              </a:rPr>
              <a:t>by</a:t>
            </a:r>
            <a:r>
              <a:rPr sz="1100" b="1" spc="-15" dirty="0">
                <a:solidFill>
                  <a:srgbClr val="6F7371"/>
                </a:solidFill>
                <a:latin typeface="Arial"/>
                <a:cs typeface="Arial"/>
              </a:rPr>
              <a:t> </a:t>
            </a:r>
            <a:r>
              <a:rPr sz="1100" b="1" dirty="0">
                <a:solidFill>
                  <a:srgbClr val="6F7371"/>
                </a:solidFill>
                <a:latin typeface="Arial"/>
                <a:cs typeface="Arial"/>
              </a:rPr>
              <a:t>the</a:t>
            </a:r>
            <a:r>
              <a:rPr sz="1100" b="1" spc="-5" dirty="0">
                <a:solidFill>
                  <a:srgbClr val="6F7371"/>
                </a:solidFill>
                <a:latin typeface="Arial"/>
                <a:cs typeface="Arial"/>
              </a:rPr>
              <a:t> </a:t>
            </a:r>
            <a:r>
              <a:rPr sz="1100" b="1" dirty="0">
                <a:solidFill>
                  <a:srgbClr val="6F7371"/>
                </a:solidFill>
                <a:latin typeface="Arial"/>
                <a:cs typeface="Arial"/>
              </a:rPr>
              <a:t>detergent</a:t>
            </a:r>
            <a:r>
              <a:rPr sz="1100" b="1" spc="-30" dirty="0">
                <a:solidFill>
                  <a:srgbClr val="6F7371"/>
                </a:solidFill>
                <a:latin typeface="Arial"/>
                <a:cs typeface="Arial"/>
              </a:rPr>
              <a:t> </a:t>
            </a:r>
            <a:r>
              <a:rPr sz="1100" b="1" dirty="0">
                <a:solidFill>
                  <a:srgbClr val="6F7371"/>
                </a:solidFill>
                <a:latin typeface="Arial"/>
                <a:cs typeface="Arial"/>
              </a:rPr>
              <a:t>and</a:t>
            </a:r>
            <a:r>
              <a:rPr sz="1100" b="1" spc="5" dirty="0">
                <a:solidFill>
                  <a:srgbClr val="6F7371"/>
                </a:solidFill>
                <a:latin typeface="Arial"/>
                <a:cs typeface="Arial"/>
              </a:rPr>
              <a:t> </a:t>
            </a:r>
            <a:r>
              <a:rPr sz="1100" b="1" dirty="0">
                <a:solidFill>
                  <a:srgbClr val="6F7371"/>
                </a:solidFill>
                <a:latin typeface="Arial"/>
                <a:cs typeface="Arial"/>
              </a:rPr>
              <a:t>leads</a:t>
            </a:r>
            <a:r>
              <a:rPr sz="1100" b="1" spc="-20" dirty="0">
                <a:solidFill>
                  <a:srgbClr val="6F7371"/>
                </a:solidFill>
                <a:latin typeface="Arial"/>
                <a:cs typeface="Arial"/>
              </a:rPr>
              <a:t> </a:t>
            </a:r>
            <a:r>
              <a:rPr sz="1100" b="1" dirty="0">
                <a:solidFill>
                  <a:srgbClr val="6F7371"/>
                </a:solidFill>
                <a:latin typeface="Arial"/>
                <a:cs typeface="Arial"/>
              </a:rPr>
              <a:t>to</a:t>
            </a:r>
            <a:r>
              <a:rPr sz="1100" b="1" spc="-5" dirty="0">
                <a:solidFill>
                  <a:srgbClr val="6F7371"/>
                </a:solidFill>
                <a:latin typeface="Arial"/>
                <a:cs typeface="Arial"/>
              </a:rPr>
              <a:t> </a:t>
            </a:r>
            <a:r>
              <a:rPr sz="1100" b="1" dirty="0">
                <a:solidFill>
                  <a:srgbClr val="6F7371"/>
                </a:solidFill>
                <a:latin typeface="Arial"/>
                <a:cs typeface="Arial"/>
              </a:rPr>
              <a:t>shinier,</a:t>
            </a:r>
            <a:r>
              <a:rPr sz="1100" b="1" spc="-35" dirty="0">
                <a:solidFill>
                  <a:srgbClr val="6F7371"/>
                </a:solidFill>
                <a:latin typeface="Arial"/>
                <a:cs typeface="Arial"/>
              </a:rPr>
              <a:t> </a:t>
            </a:r>
            <a:r>
              <a:rPr sz="1100" b="1" dirty="0">
                <a:solidFill>
                  <a:srgbClr val="6F7371"/>
                </a:solidFill>
                <a:latin typeface="Arial"/>
                <a:cs typeface="Arial"/>
              </a:rPr>
              <a:t>cleaner-looking</a:t>
            </a:r>
            <a:r>
              <a:rPr sz="1100" b="1" spc="-35" dirty="0">
                <a:solidFill>
                  <a:srgbClr val="6F7371"/>
                </a:solidFill>
                <a:latin typeface="Arial"/>
                <a:cs typeface="Arial"/>
              </a:rPr>
              <a:t> </a:t>
            </a:r>
            <a:r>
              <a:rPr sz="1100" b="1" dirty="0">
                <a:solidFill>
                  <a:srgbClr val="6F7371"/>
                </a:solidFill>
                <a:latin typeface="Arial"/>
                <a:cs typeface="Arial"/>
              </a:rPr>
              <a:t>hard</a:t>
            </a:r>
            <a:r>
              <a:rPr sz="1100" b="1" spc="-10" dirty="0">
                <a:solidFill>
                  <a:srgbClr val="6F7371"/>
                </a:solidFill>
                <a:latin typeface="Arial"/>
                <a:cs typeface="Arial"/>
              </a:rPr>
              <a:t> </a:t>
            </a:r>
            <a:r>
              <a:rPr sz="1100" b="1" dirty="0">
                <a:solidFill>
                  <a:srgbClr val="6F7371"/>
                </a:solidFill>
                <a:latin typeface="Arial"/>
                <a:cs typeface="Arial"/>
              </a:rPr>
              <a:t>surfaces.</a:t>
            </a:r>
            <a:endParaRPr sz="1100" dirty="0">
              <a:latin typeface="Arial"/>
              <a:cs typeface="Arial"/>
            </a:endParaRPr>
          </a:p>
        </p:txBody>
      </p:sp>
      <p:sp>
        <p:nvSpPr>
          <p:cNvPr id="35" name="object 35"/>
          <p:cNvSpPr/>
          <p:nvPr/>
        </p:nvSpPr>
        <p:spPr>
          <a:xfrm>
            <a:off x="457200" y="2243327"/>
            <a:ext cx="255917" cy="237616"/>
          </a:xfrm>
          <a:prstGeom prst="rect">
            <a:avLst/>
          </a:prstGeom>
          <a:blipFill>
            <a:blip r:embed="rId2" cstate="print"/>
            <a:stretch>
              <a:fillRect/>
            </a:stretch>
          </a:blipFill>
        </p:spPr>
        <p:txBody>
          <a:bodyPr wrap="square" lIns="0" tIns="0" rIns="0" bIns="0" rtlCol="0"/>
          <a:lstStyle/>
          <a:p>
            <a:endParaRPr/>
          </a:p>
        </p:txBody>
      </p:sp>
      <p:sp>
        <p:nvSpPr>
          <p:cNvPr id="36" name="object 36"/>
          <p:cNvSpPr/>
          <p:nvPr/>
        </p:nvSpPr>
        <p:spPr>
          <a:xfrm>
            <a:off x="3611879" y="2243327"/>
            <a:ext cx="255904" cy="237616"/>
          </a:xfrm>
          <a:prstGeom prst="rect">
            <a:avLst/>
          </a:prstGeom>
          <a:blipFill>
            <a:blip r:embed="rId3" cstate="print"/>
            <a:stretch>
              <a:fillRect/>
            </a:stretch>
          </a:blipFill>
        </p:spPr>
        <p:txBody>
          <a:bodyPr wrap="square" lIns="0" tIns="0" rIns="0" bIns="0" rtlCol="0"/>
          <a:lstStyle/>
          <a:p>
            <a:endParaRPr/>
          </a:p>
        </p:txBody>
      </p:sp>
      <p:sp>
        <p:nvSpPr>
          <p:cNvPr id="37" name="object 37"/>
          <p:cNvSpPr/>
          <p:nvPr/>
        </p:nvSpPr>
        <p:spPr>
          <a:xfrm>
            <a:off x="6775704" y="2243327"/>
            <a:ext cx="257429" cy="237616"/>
          </a:xfrm>
          <a:prstGeom prst="rect">
            <a:avLst/>
          </a:prstGeom>
          <a:blipFill>
            <a:blip r:embed="rId4" cstate="print"/>
            <a:stretch>
              <a:fillRect/>
            </a:stretch>
          </a:blipFill>
        </p:spPr>
        <p:txBody>
          <a:bodyPr wrap="square" lIns="0" tIns="0" rIns="0" bIns="0" rtlCol="0"/>
          <a:lstStyle/>
          <a:p>
            <a:endParaRPr/>
          </a:p>
        </p:txBody>
      </p:sp>
      <p:sp>
        <p:nvSpPr>
          <p:cNvPr id="38" name="object 38"/>
          <p:cNvSpPr txBox="1"/>
          <p:nvPr/>
        </p:nvSpPr>
        <p:spPr>
          <a:xfrm>
            <a:off x="288797" y="2261361"/>
            <a:ext cx="3166110" cy="223520"/>
          </a:xfrm>
          <a:prstGeom prst="rect">
            <a:avLst/>
          </a:prstGeom>
        </p:spPr>
        <p:txBody>
          <a:bodyPr vert="horz" wrap="square" lIns="0" tIns="12065" rIns="0" bIns="0" rtlCol="0">
            <a:spAutoFit/>
          </a:bodyPr>
          <a:lstStyle/>
          <a:p>
            <a:pPr marL="441959">
              <a:lnSpc>
                <a:spcPct val="100000"/>
              </a:lnSpc>
              <a:spcBef>
                <a:spcPts val="95"/>
              </a:spcBef>
            </a:pPr>
            <a:r>
              <a:rPr sz="1300" b="1" spc="-10" dirty="0">
                <a:solidFill>
                  <a:srgbClr val="FFFFFF"/>
                </a:solidFill>
                <a:latin typeface="Arial"/>
                <a:cs typeface="Arial"/>
              </a:rPr>
              <a:t>CLEANING</a:t>
            </a:r>
            <a:endParaRPr sz="1300">
              <a:latin typeface="Arial"/>
              <a:cs typeface="Arial"/>
            </a:endParaRPr>
          </a:p>
        </p:txBody>
      </p:sp>
      <p:sp>
        <p:nvSpPr>
          <p:cNvPr id="39" name="object 39"/>
          <p:cNvSpPr txBox="1"/>
          <p:nvPr/>
        </p:nvSpPr>
        <p:spPr>
          <a:xfrm>
            <a:off x="3888994" y="2261361"/>
            <a:ext cx="942340" cy="223520"/>
          </a:xfrm>
          <a:prstGeom prst="rect">
            <a:avLst/>
          </a:prstGeom>
        </p:spPr>
        <p:txBody>
          <a:bodyPr vert="horz" wrap="square" lIns="0" tIns="12065" rIns="0" bIns="0" rtlCol="0">
            <a:spAutoFit/>
          </a:bodyPr>
          <a:lstStyle/>
          <a:p>
            <a:pPr>
              <a:lnSpc>
                <a:spcPct val="100000"/>
              </a:lnSpc>
              <a:spcBef>
                <a:spcPts val="95"/>
              </a:spcBef>
            </a:pPr>
            <a:r>
              <a:rPr sz="1300" b="1" spc="-10" dirty="0">
                <a:solidFill>
                  <a:srgbClr val="FFFFFF"/>
                </a:solidFill>
                <a:latin typeface="Arial"/>
                <a:cs typeface="Arial"/>
              </a:rPr>
              <a:t>SANITIZING</a:t>
            </a:r>
            <a:endParaRPr sz="1300">
              <a:latin typeface="Arial"/>
              <a:cs typeface="Arial"/>
            </a:endParaRPr>
          </a:p>
        </p:txBody>
      </p:sp>
      <p:sp>
        <p:nvSpPr>
          <p:cNvPr id="40" name="object 40"/>
          <p:cNvSpPr txBox="1"/>
          <p:nvPr/>
        </p:nvSpPr>
        <p:spPr>
          <a:xfrm>
            <a:off x="7047230" y="2261361"/>
            <a:ext cx="1174750" cy="223520"/>
          </a:xfrm>
          <a:prstGeom prst="rect">
            <a:avLst/>
          </a:prstGeom>
        </p:spPr>
        <p:txBody>
          <a:bodyPr vert="horz" wrap="square" lIns="0" tIns="12065" rIns="0" bIns="0" rtlCol="0">
            <a:spAutoFit/>
          </a:bodyPr>
          <a:lstStyle/>
          <a:p>
            <a:pPr>
              <a:lnSpc>
                <a:spcPct val="100000"/>
              </a:lnSpc>
              <a:spcBef>
                <a:spcPts val="95"/>
              </a:spcBef>
            </a:pPr>
            <a:r>
              <a:rPr sz="1300" b="1" spc="-5" dirty="0">
                <a:solidFill>
                  <a:srgbClr val="FFFFFF"/>
                </a:solidFill>
                <a:latin typeface="Arial"/>
                <a:cs typeface="Arial"/>
              </a:rPr>
              <a:t>DISINFECTING</a:t>
            </a:r>
            <a:endParaRPr sz="13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93873" y="2382138"/>
            <a:ext cx="1878964" cy="1306830"/>
          </a:xfrm>
          <a:prstGeom prst="rect">
            <a:avLst/>
          </a:prstGeom>
        </p:spPr>
        <p:txBody>
          <a:bodyPr vert="horz" wrap="square" lIns="0" tIns="13335" rIns="0" bIns="0" rtlCol="0">
            <a:spAutoFit/>
          </a:bodyPr>
          <a:lstStyle/>
          <a:p>
            <a:pPr marL="12065" marR="5080" indent="-20955" algn="ctr">
              <a:lnSpc>
                <a:spcPct val="100000"/>
              </a:lnSpc>
              <a:spcBef>
                <a:spcPts val="105"/>
              </a:spcBef>
            </a:pPr>
            <a:r>
              <a:rPr sz="1400" spc="-5" dirty="0">
                <a:solidFill>
                  <a:srgbClr val="D95727"/>
                </a:solidFill>
                <a:latin typeface="Arial"/>
                <a:cs typeface="Arial"/>
              </a:rPr>
              <a:t>General object surface:  </a:t>
            </a:r>
            <a:r>
              <a:rPr sz="1400" spc="-5" dirty="0">
                <a:solidFill>
                  <a:srgbClr val="7E7E7E"/>
                </a:solidFill>
                <a:latin typeface="Arial"/>
                <a:cs typeface="Arial"/>
              </a:rPr>
              <a:t>while providing </a:t>
            </a:r>
            <a:r>
              <a:rPr sz="1400" dirty="0">
                <a:solidFill>
                  <a:srgbClr val="D95727"/>
                </a:solidFill>
                <a:latin typeface="Arial"/>
                <a:cs typeface="Arial"/>
              </a:rPr>
              <a:t>a </a:t>
            </a:r>
            <a:r>
              <a:rPr sz="1400" spc="-5" dirty="0">
                <a:solidFill>
                  <a:srgbClr val="D95727"/>
                </a:solidFill>
                <a:latin typeface="Arial"/>
                <a:cs typeface="Arial"/>
              </a:rPr>
              <a:t>wide  </a:t>
            </a:r>
            <a:r>
              <a:rPr sz="1400" dirty="0">
                <a:solidFill>
                  <a:srgbClr val="D95727"/>
                </a:solidFill>
                <a:latin typeface="Arial"/>
                <a:cs typeface="Arial"/>
              </a:rPr>
              <a:t>range of sterilization  and </a:t>
            </a:r>
            <a:r>
              <a:rPr sz="1400" spc="-5" dirty="0">
                <a:solidFill>
                  <a:srgbClr val="D95727"/>
                </a:solidFill>
                <a:latin typeface="Arial"/>
                <a:cs typeface="Arial"/>
              </a:rPr>
              <a:t>anti-virus,</a:t>
            </a:r>
            <a:r>
              <a:rPr sz="1400" spc="-5" dirty="0">
                <a:solidFill>
                  <a:srgbClr val="D96931"/>
                </a:solidFill>
                <a:latin typeface="Arial"/>
                <a:cs typeface="Arial"/>
              </a:rPr>
              <a:t> </a:t>
            </a:r>
            <a:r>
              <a:rPr sz="1400" spc="-5" dirty="0">
                <a:solidFill>
                  <a:srgbClr val="7E7E7E"/>
                </a:solidFill>
                <a:latin typeface="Arial"/>
                <a:cs typeface="Arial"/>
              </a:rPr>
              <a:t>without  stimulation, </a:t>
            </a:r>
            <a:r>
              <a:rPr sz="1400" dirty="0">
                <a:solidFill>
                  <a:srgbClr val="7E7E7E"/>
                </a:solidFill>
                <a:latin typeface="Arial"/>
                <a:cs typeface="Arial"/>
              </a:rPr>
              <a:t>to protect  </a:t>
            </a:r>
            <a:r>
              <a:rPr sz="1400" spc="-5" dirty="0">
                <a:solidFill>
                  <a:srgbClr val="7E7E7E"/>
                </a:solidFill>
                <a:latin typeface="Arial"/>
                <a:cs typeface="Arial"/>
              </a:rPr>
              <a:t>facilities </a:t>
            </a:r>
            <a:r>
              <a:rPr sz="1400" dirty="0">
                <a:solidFill>
                  <a:srgbClr val="7E7E7E"/>
                </a:solidFill>
                <a:latin typeface="Arial"/>
                <a:cs typeface="Arial"/>
              </a:rPr>
              <a:t>and</a:t>
            </a:r>
            <a:r>
              <a:rPr sz="1400" spc="-65" dirty="0">
                <a:solidFill>
                  <a:srgbClr val="7E7E7E"/>
                </a:solidFill>
                <a:latin typeface="Arial"/>
                <a:cs typeface="Arial"/>
              </a:rPr>
              <a:t> </a:t>
            </a:r>
            <a:r>
              <a:rPr sz="1400" spc="-5" dirty="0">
                <a:solidFill>
                  <a:srgbClr val="7E7E7E"/>
                </a:solidFill>
                <a:latin typeface="Arial"/>
                <a:cs typeface="Arial"/>
              </a:rPr>
              <a:t>personnel.</a:t>
            </a:r>
            <a:endParaRPr sz="1400" dirty="0">
              <a:latin typeface="Arial"/>
              <a:cs typeface="Arial"/>
            </a:endParaRPr>
          </a:p>
        </p:txBody>
      </p:sp>
      <p:sp>
        <p:nvSpPr>
          <p:cNvPr id="3" name="object 3"/>
          <p:cNvSpPr/>
          <p:nvPr/>
        </p:nvSpPr>
        <p:spPr>
          <a:xfrm>
            <a:off x="2560320" y="2090927"/>
            <a:ext cx="0" cy="1828800"/>
          </a:xfrm>
          <a:custGeom>
            <a:avLst/>
            <a:gdLst/>
            <a:ahLst/>
            <a:cxnLst/>
            <a:rect l="l" t="t" r="r" b="b"/>
            <a:pathLst>
              <a:path h="1828800">
                <a:moveTo>
                  <a:pt x="0" y="0"/>
                </a:moveTo>
                <a:lnTo>
                  <a:pt x="0" y="1828800"/>
                </a:lnTo>
              </a:path>
            </a:pathLst>
          </a:custGeom>
          <a:ln w="9144">
            <a:solidFill>
              <a:srgbClr val="7E7E7E"/>
            </a:solidFill>
            <a:prstDash val="sysDash"/>
          </a:ln>
        </p:spPr>
        <p:txBody>
          <a:bodyPr wrap="square" lIns="0" tIns="0" rIns="0" bIns="0" rtlCol="0"/>
          <a:lstStyle/>
          <a:p>
            <a:endParaRPr/>
          </a:p>
        </p:txBody>
      </p:sp>
      <p:sp>
        <p:nvSpPr>
          <p:cNvPr id="4" name="object 4"/>
          <p:cNvSpPr/>
          <p:nvPr/>
        </p:nvSpPr>
        <p:spPr>
          <a:xfrm>
            <a:off x="4876800" y="2090927"/>
            <a:ext cx="0" cy="1828800"/>
          </a:xfrm>
          <a:custGeom>
            <a:avLst/>
            <a:gdLst/>
            <a:ahLst/>
            <a:cxnLst/>
            <a:rect l="l" t="t" r="r" b="b"/>
            <a:pathLst>
              <a:path h="1828800">
                <a:moveTo>
                  <a:pt x="0" y="0"/>
                </a:moveTo>
                <a:lnTo>
                  <a:pt x="0" y="1828800"/>
                </a:lnTo>
              </a:path>
            </a:pathLst>
          </a:custGeom>
          <a:ln w="9144">
            <a:solidFill>
              <a:srgbClr val="7E7E7E"/>
            </a:solidFill>
            <a:prstDash val="sysDash"/>
          </a:ln>
        </p:spPr>
        <p:txBody>
          <a:bodyPr wrap="square" lIns="0" tIns="0" rIns="0" bIns="0" rtlCol="0"/>
          <a:lstStyle/>
          <a:p>
            <a:endParaRPr/>
          </a:p>
        </p:txBody>
      </p:sp>
      <p:sp>
        <p:nvSpPr>
          <p:cNvPr id="5" name="object 5"/>
          <p:cNvSpPr txBox="1"/>
          <p:nvPr/>
        </p:nvSpPr>
        <p:spPr>
          <a:xfrm>
            <a:off x="501027" y="2364193"/>
            <a:ext cx="1822450" cy="1520190"/>
          </a:xfrm>
          <a:prstGeom prst="rect">
            <a:avLst/>
          </a:prstGeom>
        </p:spPr>
        <p:txBody>
          <a:bodyPr vert="horz" wrap="square" lIns="0" tIns="13335" rIns="0" bIns="0" rtlCol="0">
            <a:spAutoFit/>
          </a:bodyPr>
          <a:lstStyle/>
          <a:p>
            <a:pPr marL="12065" marR="5080" algn="ctr">
              <a:lnSpc>
                <a:spcPct val="100000"/>
              </a:lnSpc>
              <a:spcBef>
                <a:spcPts val="105"/>
              </a:spcBef>
            </a:pPr>
            <a:r>
              <a:rPr sz="1400" spc="-5" dirty="0">
                <a:solidFill>
                  <a:srgbClr val="D95727"/>
                </a:solidFill>
                <a:latin typeface="Arial"/>
                <a:cs typeface="Arial"/>
              </a:rPr>
              <a:t>Food </a:t>
            </a:r>
            <a:r>
              <a:rPr sz="1400" dirty="0">
                <a:solidFill>
                  <a:srgbClr val="D95727"/>
                </a:solidFill>
                <a:latin typeface="Arial"/>
                <a:cs typeface="Arial"/>
              </a:rPr>
              <a:t>contact</a:t>
            </a:r>
            <a:r>
              <a:rPr sz="1400" spc="-130" dirty="0">
                <a:solidFill>
                  <a:srgbClr val="D95727"/>
                </a:solidFill>
                <a:latin typeface="Arial"/>
                <a:cs typeface="Arial"/>
              </a:rPr>
              <a:t> </a:t>
            </a:r>
            <a:r>
              <a:rPr sz="1400" dirty="0">
                <a:solidFill>
                  <a:srgbClr val="D95727"/>
                </a:solidFill>
                <a:latin typeface="Arial"/>
                <a:cs typeface="Arial"/>
              </a:rPr>
              <a:t>surfaces:  </a:t>
            </a:r>
            <a:r>
              <a:rPr sz="1400" dirty="0">
                <a:solidFill>
                  <a:srgbClr val="7E7E7E"/>
                </a:solidFill>
                <a:latin typeface="Arial"/>
                <a:cs typeface="Arial"/>
              </a:rPr>
              <a:t>The most </a:t>
            </a:r>
            <a:r>
              <a:rPr sz="1400" spc="-5" dirty="0">
                <a:solidFill>
                  <a:srgbClr val="7E7E7E"/>
                </a:solidFill>
                <a:latin typeface="Arial"/>
                <a:cs typeface="Arial"/>
              </a:rPr>
              <a:t>stringent  </a:t>
            </a:r>
            <a:r>
              <a:rPr sz="1400" dirty="0">
                <a:solidFill>
                  <a:srgbClr val="7E7E7E"/>
                </a:solidFill>
                <a:latin typeface="Arial"/>
                <a:cs typeface="Arial"/>
              </a:rPr>
              <a:t>disinfection  procedures to  </a:t>
            </a:r>
            <a:r>
              <a:rPr sz="1400" dirty="0">
                <a:solidFill>
                  <a:srgbClr val="D95727"/>
                </a:solidFill>
                <a:latin typeface="Arial"/>
                <a:cs typeface="Arial"/>
              </a:rPr>
              <a:t>eliminate any  possibility of </a:t>
            </a:r>
            <a:r>
              <a:rPr sz="1400" spc="-5" dirty="0">
                <a:solidFill>
                  <a:srgbClr val="D95727"/>
                </a:solidFill>
                <a:latin typeface="Arial"/>
                <a:cs typeface="Arial"/>
              </a:rPr>
              <a:t>virus  survival.</a:t>
            </a:r>
            <a:endParaRPr sz="1400" dirty="0">
              <a:solidFill>
                <a:srgbClr val="D95727"/>
              </a:solidFill>
              <a:latin typeface="Arial"/>
              <a:cs typeface="Arial"/>
            </a:endParaRPr>
          </a:p>
        </p:txBody>
      </p:sp>
      <p:sp>
        <p:nvSpPr>
          <p:cNvPr id="6" name="object 6"/>
          <p:cNvSpPr txBox="1"/>
          <p:nvPr/>
        </p:nvSpPr>
        <p:spPr>
          <a:xfrm>
            <a:off x="5198490" y="2382138"/>
            <a:ext cx="1732914" cy="1093470"/>
          </a:xfrm>
          <a:prstGeom prst="rect">
            <a:avLst/>
          </a:prstGeom>
        </p:spPr>
        <p:txBody>
          <a:bodyPr vert="horz" wrap="square" lIns="0" tIns="13335" rIns="0" bIns="0" rtlCol="0">
            <a:spAutoFit/>
          </a:bodyPr>
          <a:lstStyle/>
          <a:p>
            <a:pPr marL="27305" marR="19685" indent="266700">
              <a:lnSpc>
                <a:spcPct val="100000"/>
              </a:lnSpc>
              <a:spcBef>
                <a:spcPts val="105"/>
              </a:spcBef>
            </a:pPr>
            <a:r>
              <a:rPr sz="1400" spc="-5" dirty="0">
                <a:solidFill>
                  <a:srgbClr val="D95727"/>
                </a:solidFill>
                <a:latin typeface="Arial"/>
                <a:cs typeface="Arial"/>
              </a:rPr>
              <a:t>Hand hygiene:  </a:t>
            </a:r>
            <a:r>
              <a:rPr sz="1400" dirty="0">
                <a:solidFill>
                  <a:srgbClr val="D95727"/>
                </a:solidFill>
                <a:latin typeface="Arial"/>
                <a:cs typeface="Arial"/>
              </a:rPr>
              <a:t>rapid disinfection</a:t>
            </a:r>
            <a:r>
              <a:rPr sz="1400" spc="-140" dirty="0">
                <a:solidFill>
                  <a:srgbClr val="D95727"/>
                </a:solidFill>
                <a:latin typeface="Arial"/>
                <a:cs typeface="Arial"/>
              </a:rPr>
              <a:t> </a:t>
            </a:r>
            <a:r>
              <a:rPr sz="1400" dirty="0">
                <a:solidFill>
                  <a:srgbClr val="D95727"/>
                </a:solidFill>
                <a:latin typeface="Arial"/>
                <a:cs typeface="Arial"/>
              </a:rPr>
              <a:t>and  sterilization, </a:t>
            </a:r>
            <a:r>
              <a:rPr sz="1400" dirty="0">
                <a:solidFill>
                  <a:srgbClr val="7E7E7E"/>
                </a:solidFill>
                <a:latin typeface="Arial"/>
                <a:cs typeface="Arial"/>
              </a:rPr>
              <a:t>easy</a:t>
            </a:r>
            <a:r>
              <a:rPr sz="1400" spc="-100" dirty="0">
                <a:solidFill>
                  <a:srgbClr val="7E7E7E"/>
                </a:solidFill>
                <a:latin typeface="Arial"/>
                <a:cs typeface="Arial"/>
              </a:rPr>
              <a:t> </a:t>
            </a:r>
            <a:r>
              <a:rPr sz="1400" dirty="0">
                <a:solidFill>
                  <a:srgbClr val="7E7E7E"/>
                </a:solidFill>
                <a:latin typeface="Arial"/>
                <a:cs typeface="Arial"/>
              </a:rPr>
              <a:t>to</a:t>
            </a:r>
            <a:endParaRPr sz="1400" dirty="0">
              <a:latin typeface="Arial"/>
              <a:cs typeface="Arial"/>
            </a:endParaRPr>
          </a:p>
          <a:p>
            <a:pPr marL="12700" marR="5080" indent="356235">
              <a:lnSpc>
                <a:spcPct val="100000"/>
              </a:lnSpc>
            </a:pPr>
            <a:r>
              <a:rPr sz="1400" dirty="0">
                <a:solidFill>
                  <a:srgbClr val="7E7E7E"/>
                </a:solidFill>
                <a:latin typeface="Arial"/>
                <a:cs typeface="Arial"/>
              </a:rPr>
              <a:t>use, </a:t>
            </a:r>
            <a:r>
              <a:rPr sz="1400" spc="-15" dirty="0">
                <a:solidFill>
                  <a:srgbClr val="7E7E7E"/>
                </a:solidFill>
                <a:latin typeface="Arial"/>
                <a:cs typeface="Arial"/>
              </a:rPr>
              <a:t>healthy,  </a:t>
            </a:r>
            <a:r>
              <a:rPr sz="1400" dirty="0">
                <a:solidFill>
                  <a:srgbClr val="7E7E7E"/>
                </a:solidFill>
                <a:latin typeface="Arial"/>
                <a:cs typeface="Arial"/>
              </a:rPr>
              <a:t>comfortable and</a:t>
            </a:r>
            <a:r>
              <a:rPr sz="1400" spc="-150" dirty="0">
                <a:solidFill>
                  <a:srgbClr val="7E7E7E"/>
                </a:solidFill>
                <a:latin typeface="Arial"/>
                <a:cs typeface="Arial"/>
              </a:rPr>
              <a:t> </a:t>
            </a:r>
            <a:r>
              <a:rPr sz="1400" dirty="0">
                <a:solidFill>
                  <a:srgbClr val="7E7E7E"/>
                </a:solidFill>
                <a:latin typeface="Arial"/>
                <a:cs typeface="Arial"/>
              </a:rPr>
              <a:t>safe.</a:t>
            </a:r>
            <a:endParaRPr sz="1400" dirty="0">
              <a:latin typeface="Arial"/>
              <a:cs typeface="Arial"/>
            </a:endParaRPr>
          </a:p>
        </p:txBody>
      </p:sp>
      <p:sp>
        <p:nvSpPr>
          <p:cNvPr id="7" name="object 7"/>
          <p:cNvSpPr/>
          <p:nvPr/>
        </p:nvSpPr>
        <p:spPr>
          <a:xfrm>
            <a:off x="411479" y="4221480"/>
            <a:ext cx="1979665" cy="1321276"/>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2737104" y="4210811"/>
            <a:ext cx="1976617" cy="1351788"/>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5070348" y="4219955"/>
            <a:ext cx="1990344" cy="1353311"/>
          </a:xfrm>
          <a:prstGeom prst="rect">
            <a:avLst/>
          </a:prstGeom>
          <a:blipFill>
            <a:blip r:embed="rId4"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381876" y="1025038"/>
            <a:ext cx="9294647" cy="651973"/>
          </a:xfrm>
          <a:prstGeom prst="rect">
            <a:avLst/>
          </a:prstGeom>
        </p:spPr>
        <p:txBody>
          <a:bodyPr vert="horz" wrap="square" lIns="0" tIns="12700" rIns="0" bIns="0" rtlCol="0">
            <a:spAutoFit/>
          </a:bodyPr>
          <a:lstStyle/>
          <a:p>
            <a:pPr marL="1865630" marR="5080" indent="-1853564">
              <a:lnSpc>
                <a:spcPct val="121300"/>
              </a:lnSpc>
              <a:spcBef>
                <a:spcPts val="100"/>
              </a:spcBef>
            </a:pPr>
            <a:r>
              <a:rPr spc="-80" dirty="0">
                <a:solidFill>
                  <a:srgbClr val="6C6D70"/>
                </a:solidFill>
              </a:rPr>
              <a:t>The</a:t>
            </a:r>
            <a:r>
              <a:rPr spc="-250" dirty="0">
                <a:solidFill>
                  <a:srgbClr val="6C6D70"/>
                </a:solidFill>
              </a:rPr>
              <a:t> </a:t>
            </a:r>
            <a:r>
              <a:rPr spc="-5" dirty="0">
                <a:solidFill>
                  <a:srgbClr val="6C6D70"/>
                </a:solidFill>
              </a:rPr>
              <a:t>hotel</a:t>
            </a:r>
            <a:r>
              <a:rPr spc="-229" dirty="0">
                <a:solidFill>
                  <a:srgbClr val="6C6D70"/>
                </a:solidFill>
              </a:rPr>
              <a:t> </a:t>
            </a:r>
            <a:r>
              <a:rPr spc="-105" dirty="0">
                <a:solidFill>
                  <a:srgbClr val="6C6D70"/>
                </a:solidFill>
              </a:rPr>
              <a:t>needs</a:t>
            </a:r>
            <a:r>
              <a:rPr spc="-215" dirty="0">
                <a:solidFill>
                  <a:srgbClr val="6C6D70"/>
                </a:solidFill>
              </a:rPr>
              <a:t> </a:t>
            </a:r>
            <a:r>
              <a:rPr spc="-60" dirty="0">
                <a:solidFill>
                  <a:srgbClr val="6C6D70"/>
                </a:solidFill>
              </a:rPr>
              <a:t>to</a:t>
            </a:r>
            <a:r>
              <a:rPr spc="-240" dirty="0">
                <a:solidFill>
                  <a:srgbClr val="6C6D70"/>
                </a:solidFill>
              </a:rPr>
              <a:t> </a:t>
            </a:r>
            <a:r>
              <a:rPr spc="-110" dirty="0">
                <a:solidFill>
                  <a:srgbClr val="D95727"/>
                </a:solidFill>
              </a:rPr>
              <a:t>reduce</a:t>
            </a:r>
            <a:r>
              <a:rPr spc="-220" dirty="0">
                <a:solidFill>
                  <a:srgbClr val="D95727"/>
                </a:solidFill>
              </a:rPr>
              <a:t> </a:t>
            </a:r>
            <a:r>
              <a:rPr spc="-85" dirty="0">
                <a:solidFill>
                  <a:srgbClr val="D95727"/>
                </a:solidFill>
              </a:rPr>
              <a:t>the</a:t>
            </a:r>
            <a:r>
              <a:rPr spc="-235" dirty="0">
                <a:solidFill>
                  <a:srgbClr val="D95727"/>
                </a:solidFill>
              </a:rPr>
              <a:t> </a:t>
            </a:r>
            <a:r>
              <a:rPr spc="-95" dirty="0">
                <a:solidFill>
                  <a:srgbClr val="D95727"/>
                </a:solidFill>
              </a:rPr>
              <a:t>risk</a:t>
            </a:r>
            <a:r>
              <a:rPr spc="-235" dirty="0">
                <a:solidFill>
                  <a:srgbClr val="D95727"/>
                </a:solidFill>
              </a:rPr>
              <a:t> </a:t>
            </a:r>
            <a:r>
              <a:rPr spc="-65" dirty="0">
                <a:solidFill>
                  <a:srgbClr val="D95727"/>
                </a:solidFill>
              </a:rPr>
              <a:t>of</a:t>
            </a:r>
            <a:r>
              <a:rPr spc="-225" dirty="0">
                <a:solidFill>
                  <a:srgbClr val="D95727"/>
                </a:solidFill>
              </a:rPr>
              <a:t> </a:t>
            </a:r>
            <a:r>
              <a:rPr spc="-105" dirty="0">
                <a:solidFill>
                  <a:srgbClr val="D95727"/>
                </a:solidFill>
              </a:rPr>
              <a:t>virus</a:t>
            </a:r>
            <a:r>
              <a:rPr spc="-229" dirty="0">
                <a:solidFill>
                  <a:srgbClr val="D95727"/>
                </a:solidFill>
              </a:rPr>
              <a:t> </a:t>
            </a:r>
            <a:r>
              <a:rPr spc="-114" dirty="0">
                <a:solidFill>
                  <a:srgbClr val="D95727"/>
                </a:solidFill>
              </a:rPr>
              <a:t>infection</a:t>
            </a:r>
            <a:r>
              <a:rPr spc="-220" dirty="0">
                <a:solidFill>
                  <a:srgbClr val="D95727"/>
                </a:solidFill>
              </a:rPr>
              <a:t> </a:t>
            </a:r>
            <a:r>
              <a:rPr spc="-95" dirty="0">
                <a:solidFill>
                  <a:srgbClr val="D95727"/>
                </a:solidFill>
              </a:rPr>
              <a:t>from</a:t>
            </a:r>
            <a:r>
              <a:rPr spc="-235" dirty="0">
                <a:solidFill>
                  <a:srgbClr val="D95727"/>
                </a:solidFill>
              </a:rPr>
              <a:t> </a:t>
            </a:r>
            <a:r>
              <a:rPr spc="-65" dirty="0">
                <a:solidFill>
                  <a:srgbClr val="D95727"/>
                </a:solidFill>
              </a:rPr>
              <a:t>al</a:t>
            </a:r>
            <a:r>
              <a:rPr lang="en-GB" spc="-65" dirty="0">
                <a:solidFill>
                  <a:srgbClr val="D95727"/>
                </a:solidFill>
              </a:rPr>
              <a:t>l</a:t>
            </a:r>
            <a:r>
              <a:rPr spc="55" dirty="0">
                <a:solidFill>
                  <a:srgbClr val="D95727"/>
                </a:solidFill>
              </a:rPr>
              <a:t> </a:t>
            </a:r>
            <a:r>
              <a:rPr spc="-110" dirty="0">
                <a:solidFill>
                  <a:srgbClr val="D95727"/>
                </a:solidFill>
              </a:rPr>
              <a:t>levels</a:t>
            </a:r>
            <a:r>
              <a:rPr spc="-110" dirty="0">
                <a:solidFill>
                  <a:srgbClr val="6C6D70"/>
                </a:solidFill>
              </a:rPr>
              <a:t>,</a:t>
            </a:r>
            <a:r>
              <a:rPr spc="-215" dirty="0">
                <a:solidFill>
                  <a:srgbClr val="6C6D70"/>
                </a:solidFill>
              </a:rPr>
              <a:t> </a:t>
            </a:r>
            <a:r>
              <a:rPr spc="-65" dirty="0">
                <a:solidFill>
                  <a:srgbClr val="6C6D70"/>
                </a:solidFill>
              </a:rPr>
              <a:t>so</a:t>
            </a:r>
            <a:r>
              <a:rPr spc="-240" dirty="0">
                <a:solidFill>
                  <a:srgbClr val="6C6D70"/>
                </a:solidFill>
              </a:rPr>
              <a:t> </a:t>
            </a:r>
            <a:r>
              <a:rPr spc="-65" dirty="0">
                <a:solidFill>
                  <a:srgbClr val="6C6D70"/>
                </a:solidFill>
              </a:rPr>
              <a:t>it</a:t>
            </a:r>
            <a:r>
              <a:rPr spc="-225" dirty="0">
                <a:solidFill>
                  <a:srgbClr val="6C6D70"/>
                </a:solidFill>
              </a:rPr>
              <a:t> </a:t>
            </a:r>
            <a:r>
              <a:rPr spc="-65" dirty="0">
                <a:solidFill>
                  <a:srgbClr val="6C6D70"/>
                </a:solidFill>
              </a:rPr>
              <a:t>is</a:t>
            </a:r>
            <a:r>
              <a:rPr spc="-229" dirty="0">
                <a:solidFill>
                  <a:srgbClr val="6C6D70"/>
                </a:solidFill>
              </a:rPr>
              <a:t> </a:t>
            </a:r>
            <a:r>
              <a:rPr spc="-114" dirty="0">
                <a:solidFill>
                  <a:srgbClr val="6C6D70"/>
                </a:solidFill>
              </a:rPr>
              <a:t>necessary</a:t>
            </a:r>
            <a:r>
              <a:rPr spc="-225" dirty="0">
                <a:solidFill>
                  <a:srgbClr val="6C6D70"/>
                </a:solidFill>
              </a:rPr>
              <a:t> </a:t>
            </a:r>
            <a:r>
              <a:rPr spc="-60" dirty="0">
                <a:solidFill>
                  <a:srgbClr val="6C6D70"/>
                </a:solidFill>
              </a:rPr>
              <a:t>to</a:t>
            </a:r>
            <a:r>
              <a:rPr spc="-245" dirty="0">
                <a:solidFill>
                  <a:srgbClr val="6C6D70"/>
                </a:solidFill>
              </a:rPr>
              <a:t> </a:t>
            </a:r>
            <a:r>
              <a:rPr spc="-110" dirty="0">
                <a:solidFill>
                  <a:srgbClr val="D95727"/>
                </a:solidFill>
              </a:rPr>
              <a:t>strictly</a:t>
            </a:r>
            <a:r>
              <a:rPr spc="-140" dirty="0">
                <a:solidFill>
                  <a:srgbClr val="D95727"/>
                </a:solidFill>
              </a:rPr>
              <a:t> </a:t>
            </a:r>
            <a:r>
              <a:rPr spc="-114" dirty="0">
                <a:solidFill>
                  <a:srgbClr val="D95727"/>
                </a:solidFill>
              </a:rPr>
              <a:t>implement  </a:t>
            </a:r>
            <a:r>
              <a:rPr spc="-110" dirty="0">
                <a:solidFill>
                  <a:srgbClr val="D95727"/>
                </a:solidFill>
              </a:rPr>
              <a:t>cleaning</a:t>
            </a:r>
            <a:r>
              <a:rPr spc="-215" dirty="0">
                <a:solidFill>
                  <a:srgbClr val="D95727"/>
                </a:solidFill>
              </a:rPr>
              <a:t> </a:t>
            </a:r>
            <a:r>
              <a:rPr spc="-85" dirty="0">
                <a:solidFill>
                  <a:srgbClr val="D95727"/>
                </a:solidFill>
              </a:rPr>
              <a:t>and</a:t>
            </a:r>
            <a:r>
              <a:rPr spc="-229" dirty="0">
                <a:solidFill>
                  <a:srgbClr val="D95727"/>
                </a:solidFill>
              </a:rPr>
              <a:t> </a:t>
            </a:r>
            <a:r>
              <a:rPr spc="-114" dirty="0">
                <a:solidFill>
                  <a:srgbClr val="D95727"/>
                </a:solidFill>
              </a:rPr>
              <a:t>disinfection</a:t>
            </a:r>
            <a:r>
              <a:rPr spc="-215" dirty="0">
                <a:solidFill>
                  <a:srgbClr val="D95727"/>
                </a:solidFill>
              </a:rPr>
              <a:t> </a:t>
            </a:r>
            <a:r>
              <a:rPr spc="-114" dirty="0">
                <a:solidFill>
                  <a:srgbClr val="D95727"/>
                </a:solidFill>
              </a:rPr>
              <a:t>standards</a:t>
            </a:r>
            <a:r>
              <a:rPr spc="-229" dirty="0"/>
              <a:t> </a:t>
            </a:r>
            <a:r>
              <a:rPr spc="-85" dirty="0">
                <a:solidFill>
                  <a:srgbClr val="7E7E7E"/>
                </a:solidFill>
              </a:rPr>
              <a:t>and</a:t>
            </a:r>
            <a:r>
              <a:rPr spc="-365" dirty="0">
                <a:solidFill>
                  <a:srgbClr val="7E7E7E"/>
                </a:solidFill>
              </a:rPr>
              <a:t> </a:t>
            </a:r>
            <a:r>
              <a:rPr spc="-114" dirty="0">
                <a:solidFill>
                  <a:srgbClr val="D95727"/>
                </a:solidFill>
              </a:rPr>
              <a:t>protective</a:t>
            </a:r>
            <a:r>
              <a:rPr spc="-229" dirty="0">
                <a:solidFill>
                  <a:srgbClr val="D95727"/>
                </a:solidFill>
              </a:rPr>
              <a:t> </a:t>
            </a:r>
            <a:r>
              <a:rPr spc="-114" dirty="0">
                <a:solidFill>
                  <a:srgbClr val="D95727"/>
                </a:solidFill>
              </a:rPr>
              <a:t>measures:</a:t>
            </a:r>
          </a:p>
        </p:txBody>
      </p:sp>
      <p:sp>
        <p:nvSpPr>
          <p:cNvPr id="11" name="object 11"/>
          <p:cNvSpPr/>
          <p:nvPr/>
        </p:nvSpPr>
        <p:spPr>
          <a:xfrm>
            <a:off x="7178040" y="2089404"/>
            <a:ext cx="0" cy="1828800"/>
          </a:xfrm>
          <a:custGeom>
            <a:avLst/>
            <a:gdLst/>
            <a:ahLst/>
            <a:cxnLst/>
            <a:rect l="l" t="t" r="r" b="b"/>
            <a:pathLst>
              <a:path h="1828800">
                <a:moveTo>
                  <a:pt x="0" y="0"/>
                </a:moveTo>
                <a:lnTo>
                  <a:pt x="0" y="1828800"/>
                </a:lnTo>
              </a:path>
            </a:pathLst>
          </a:custGeom>
          <a:ln w="9144">
            <a:solidFill>
              <a:srgbClr val="7E7E7E"/>
            </a:solidFill>
            <a:prstDash val="sysDash"/>
          </a:ln>
        </p:spPr>
        <p:txBody>
          <a:bodyPr wrap="square" lIns="0" tIns="0" rIns="0" bIns="0" rtlCol="0"/>
          <a:lstStyle/>
          <a:p>
            <a:endParaRPr/>
          </a:p>
        </p:txBody>
      </p:sp>
      <p:sp>
        <p:nvSpPr>
          <p:cNvPr id="12" name="object 12"/>
          <p:cNvSpPr txBox="1"/>
          <p:nvPr/>
        </p:nvSpPr>
        <p:spPr>
          <a:xfrm>
            <a:off x="7513066" y="2382138"/>
            <a:ext cx="1899920" cy="1520190"/>
          </a:xfrm>
          <a:prstGeom prst="rect">
            <a:avLst/>
          </a:prstGeom>
        </p:spPr>
        <p:txBody>
          <a:bodyPr vert="horz" wrap="square" lIns="0" tIns="13335" rIns="0" bIns="0" rtlCol="0">
            <a:spAutoFit/>
          </a:bodyPr>
          <a:lstStyle/>
          <a:p>
            <a:pPr marL="12065" marR="5080" indent="-635" algn="ctr">
              <a:lnSpc>
                <a:spcPct val="100000"/>
              </a:lnSpc>
              <a:spcBef>
                <a:spcPts val="105"/>
              </a:spcBef>
            </a:pPr>
            <a:r>
              <a:rPr sz="1400" dirty="0">
                <a:solidFill>
                  <a:srgbClr val="D95727"/>
                </a:solidFill>
                <a:latin typeface="Arial"/>
                <a:cs typeface="Arial"/>
              </a:rPr>
              <a:t>Masks:</a:t>
            </a:r>
            <a:r>
              <a:rPr sz="1400" dirty="0">
                <a:solidFill>
                  <a:srgbClr val="D96931"/>
                </a:solidFill>
                <a:latin typeface="Arial"/>
                <a:cs typeface="Arial"/>
              </a:rPr>
              <a:t> </a:t>
            </a:r>
            <a:r>
              <a:rPr sz="1400" dirty="0">
                <a:solidFill>
                  <a:srgbClr val="7E7E7E"/>
                </a:solidFill>
                <a:latin typeface="Arial"/>
                <a:cs typeface="Arial"/>
              </a:rPr>
              <a:t>coronavirus is  </a:t>
            </a:r>
            <a:r>
              <a:rPr sz="1400" spc="-5" dirty="0">
                <a:solidFill>
                  <a:srgbClr val="7E7E7E"/>
                </a:solidFill>
                <a:latin typeface="Arial"/>
                <a:cs typeface="Arial"/>
              </a:rPr>
              <a:t>excreted </a:t>
            </a:r>
            <a:r>
              <a:rPr sz="1400" dirty="0">
                <a:solidFill>
                  <a:srgbClr val="7E7E7E"/>
                </a:solidFill>
                <a:latin typeface="Arial"/>
                <a:cs typeface="Arial"/>
              </a:rPr>
              <a:t>through  respiratory secretions  and </a:t>
            </a:r>
            <a:r>
              <a:rPr sz="1400" spc="-5" dirty="0">
                <a:solidFill>
                  <a:srgbClr val="7E7E7E"/>
                </a:solidFill>
                <a:latin typeface="Arial"/>
                <a:cs typeface="Arial"/>
              </a:rPr>
              <a:t>transmitted</a:t>
            </a:r>
            <a:r>
              <a:rPr sz="1400" spc="-110" dirty="0">
                <a:solidFill>
                  <a:srgbClr val="7E7E7E"/>
                </a:solidFill>
                <a:latin typeface="Arial"/>
                <a:cs typeface="Arial"/>
              </a:rPr>
              <a:t> </a:t>
            </a:r>
            <a:r>
              <a:rPr sz="1400" dirty="0">
                <a:solidFill>
                  <a:srgbClr val="7E7E7E"/>
                </a:solidFill>
                <a:latin typeface="Arial"/>
                <a:cs typeface="Arial"/>
              </a:rPr>
              <a:t>through  air droplets. </a:t>
            </a:r>
            <a:r>
              <a:rPr sz="1400" spc="-5" dirty="0">
                <a:solidFill>
                  <a:srgbClr val="D95727"/>
                </a:solidFill>
                <a:latin typeface="Arial"/>
                <a:cs typeface="Arial"/>
              </a:rPr>
              <a:t>Proper  wearing </a:t>
            </a:r>
            <a:r>
              <a:rPr sz="1400" dirty="0">
                <a:solidFill>
                  <a:srgbClr val="D95727"/>
                </a:solidFill>
                <a:latin typeface="Arial"/>
                <a:cs typeface="Arial"/>
              </a:rPr>
              <a:t>of masks </a:t>
            </a:r>
            <a:r>
              <a:rPr sz="1400" dirty="0">
                <a:solidFill>
                  <a:srgbClr val="7E7E7E"/>
                </a:solidFill>
                <a:latin typeface="Arial"/>
                <a:cs typeface="Arial"/>
              </a:rPr>
              <a:t>can  </a:t>
            </a:r>
            <a:r>
              <a:rPr sz="1400" spc="-5" dirty="0">
                <a:solidFill>
                  <a:srgbClr val="7E7E7E"/>
                </a:solidFill>
                <a:latin typeface="Arial"/>
                <a:cs typeface="Arial"/>
              </a:rPr>
              <a:t>provide</a:t>
            </a:r>
            <a:r>
              <a:rPr sz="1400" spc="-15" dirty="0">
                <a:solidFill>
                  <a:srgbClr val="7E7E7E"/>
                </a:solidFill>
                <a:latin typeface="Arial"/>
                <a:cs typeface="Arial"/>
              </a:rPr>
              <a:t> </a:t>
            </a:r>
            <a:r>
              <a:rPr sz="1400" spc="-5" dirty="0">
                <a:solidFill>
                  <a:srgbClr val="7E7E7E"/>
                </a:solidFill>
                <a:latin typeface="Arial"/>
                <a:cs typeface="Arial"/>
              </a:rPr>
              <a:t>protection.</a:t>
            </a:r>
            <a:endParaRPr sz="1400" dirty="0">
              <a:latin typeface="Arial"/>
              <a:cs typeface="Arial"/>
            </a:endParaRPr>
          </a:p>
        </p:txBody>
      </p:sp>
      <p:sp>
        <p:nvSpPr>
          <p:cNvPr id="13" name="object 13"/>
          <p:cNvSpPr/>
          <p:nvPr/>
        </p:nvSpPr>
        <p:spPr>
          <a:xfrm>
            <a:off x="7402067" y="4219955"/>
            <a:ext cx="2119883" cy="1338072"/>
          </a:xfrm>
          <a:prstGeom prst="rect">
            <a:avLst/>
          </a:prstGeom>
          <a:blipFill>
            <a:blip r:embed="rId5" cstate="print"/>
            <a:stretch>
              <a:fillRect/>
            </a:stretch>
          </a:blipFill>
        </p:spPr>
        <p:txBody>
          <a:bodyPr wrap="square" lIns="0" tIns="0" rIns="0" bIns="0" rtlCol="0"/>
          <a:lstStyle/>
          <a:p>
            <a:endParaRPr/>
          </a:p>
        </p:txBody>
      </p:sp>
      <p:sp>
        <p:nvSpPr>
          <p:cNvPr id="15" name="Rectangle 14">
            <a:extLst>
              <a:ext uri="{FF2B5EF4-FFF2-40B4-BE49-F238E27FC236}">
                <a16:creationId xmlns:a16="http://schemas.microsoft.com/office/drawing/2014/main" id="{97820F03-BFDB-4A79-B094-03ECF7B209EF}"/>
              </a:ext>
            </a:extLst>
          </p:cNvPr>
          <p:cNvSpPr/>
          <p:nvPr/>
        </p:nvSpPr>
        <p:spPr>
          <a:xfrm>
            <a:off x="228218" y="34290"/>
            <a:ext cx="1448181" cy="6519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35736" y="4588764"/>
            <a:ext cx="2072639" cy="19964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006596" y="4611623"/>
            <a:ext cx="2072639" cy="199643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7117080" y="4565903"/>
            <a:ext cx="2074164" cy="1996439"/>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115556" y="2029967"/>
            <a:ext cx="2072640" cy="1996439"/>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4026408" y="2031492"/>
            <a:ext cx="2072639" cy="1994915"/>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946403" y="2031492"/>
            <a:ext cx="2072639" cy="1994915"/>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7118604" y="3572255"/>
            <a:ext cx="2070100" cy="459105"/>
          </a:xfrm>
          <a:custGeom>
            <a:avLst/>
            <a:gdLst/>
            <a:ahLst/>
            <a:cxnLst/>
            <a:rect l="l" t="t" r="r" b="b"/>
            <a:pathLst>
              <a:path w="2070100" h="459104">
                <a:moveTo>
                  <a:pt x="0" y="458724"/>
                </a:moveTo>
                <a:lnTo>
                  <a:pt x="2069592" y="458724"/>
                </a:lnTo>
                <a:lnTo>
                  <a:pt x="2069592" y="0"/>
                </a:lnTo>
                <a:lnTo>
                  <a:pt x="0" y="0"/>
                </a:lnTo>
                <a:lnTo>
                  <a:pt x="0" y="458724"/>
                </a:lnTo>
                <a:close/>
              </a:path>
            </a:pathLst>
          </a:custGeom>
          <a:solidFill>
            <a:srgbClr val="D95727"/>
          </a:solidFill>
        </p:spPr>
        <p:txBody>
          <a:bodyPr wrap="square" lIns="0" tIns="0" rIns="0" bIns="0" rtlCol="0"/>
          <a:lstStyle/>
          <a:p>
            <a:endParaRPr/>
          </a:p>
        </p:txBody>
      </p:sp>
      <p:sp>
        <p:nvSpPr>
          <p:cNvPr id="9" name="object 9"/>
          <p:cNvSpPr txBox="1"/>
          <p:nvPr/>
        </p:nvSpPr>
        <p:spPr>
          <a:xfrm>
            <a:off x="7293355" y="3600652"/>
            <a:ext cx="1717039" cy="367665"/>
          </a:xfrm>
          <a:prstGeom prst="rect">
            <a:avLst/>
          </a:prstGeom>
        </p:spPr>
        <p:txBody>
          <a:bodyPr vert="horz" wrap="square" lIns="0" tIns="27305" rIns="0" bIns="0" rtlCol="0">
            <a:spAutoFit/>
          </a:bodyPr>
          <a:lstStyle/>
          <a:p>
            <a:pPr marL="86995" marR="5080" indent="-74930">
              <a:lnSpc>
                <a:spcPts val="860"/>
              </a:lnSpc>
              <a:spcBef>
                <a:spcPts val="215"/>
              </a:spcBef>
            </a:pPr>
            <a:r>
              <a:rPr sz="800" dirty="0">
                <a:solidFill>
                  <a:srgbClr val="FFFFFF"/>
                </a:solidFill>
                <a:latin typeface="Arial"/>
                <a:cs typeface="Arial"/>
              </a:rPr>
              <a:t>3. Spray disinfectant cleaner onto the  microfiber cloth and rub it until it</a:t>
            </a:r>
            <a:r>
              <a:rPr sz="800" spc="-50" dirty="0">
                <a:solidFill>
                  <a:srgbClr val="FFFFFF"/>
                </a:solidFill>
                <a:latin typeface="Arial"/>
                <a:cs typeface="Arial"/>
              </a:rPr>
              <a:t> </a:t>
            </a:r>
            <a:r>
              <a:rPr sz="800" dirty="0">
                <a:solidFill>
                  <a:srgbClr val="FFFFFF"/>
                </a:solidFill>
                <a:latin typeface="Arial"/>
                <a:cs typeface="Arial"/>
              </a:rPr>
              <a:t>is</a:t>
            </a:r>
            <a:endParaRPr sz="800" dirty="0">
              <a:latin typeface="Arial"/>
              <a:cs typeface="Arial"/>
            </a:endParaRPr>
          </a:p>
          <a:p>
            <a:pPr marL="481965">
              <a:lnSpc>
                <a:spcPts val="855"/>
              </a:lnSpc>
            </a:pPr>
            <a:r>
              <a:rPr sz="800" dirty="0">
                <a:solidFill>
                  <a:srgbClr val="FFFFFF"/>
                </a:solidFill>
                <a:latin typeface="Arial"/>
                <a:cs typeface="Arial"/>
              </a:rPr>
              <a:t>absorbed</a:t>
            </a:r>
            <a:r>
              <a:rPr sz="800" spc="20" dirty="0">
                <a:solidFill>
                  <a:srgbClr val="FFFFFF"/>
                </a:solidFill>
                <a:latin typeface="Arial"/>
                <a:cs typeface="Arial"/>
              </a:rPr>
              <a:t> </a:t>
            </a:r>
            <a:r>
              <a:rPr sz="800" dirty="0">
                <a:solidFill>
                  <a:srgbClr val="FFFFFF"/>
                </a:solidFill>
                <a:latin typeface="Arial"/>
                <a:cs typeface="Arial"/>
              </a:rPr>
              <a:t>evenly</a:t>
            </a:r>
            <a:endParaRPr sz="800" dirty="0">
              <a:latin typeface="Arial"/>
              <a:cs typeface="Arial"/>
            </a:endParaRPr>
          </a:p>
        </p:txBody>
      </p:sp>
      <p:sp>
        <p:nvSpPr>
          <p:cNvPr id="10" name="object 10"/>
          <p:cNvSpPr txBox="1"/>
          <p:nvPr/>
        </p:nvSpPr>
        <p:spPr>
          <a:xfrm>
            <a:off x="937260" y="6109715"/>
            <a:ext cx="2071370" cy="664845"/>
          </a:xfrm>
          <a:prstGeom prst="rect">
            <a:avLst/>
          </a:prstGeom>
          <a:solidFill>
            <a:srgbClr val="D95727"/>
          </a:solidFill>
        </p:spPr>
        <p:txBody>
          <a:bodyPr vert="horz" wrap="square" lIns="0" tIns="0" rIns="0" bIns="0" rtlCol="0">
            <a:spAutoFit/>
          </a:bodyPr>
          <a:lstStyle/>
          <a:p>
            <a:pPr>
              <a:lnSpc>
                <a:spcPct val="100000"/>
              </a:lnSpc>
            </a:pPr>
            <a:endParaRPr sz="900" dirty="0">
              <a:latin typeface="Times New Roman"/>
              <a:cs typeface="Times New Roman"/>
            </a:endParaRPr>
          </a:p>
          <a:p>
            <a:pPr marL="9525">
              <a:lnSpc>
                <a:spcPts val="910"/>
              </a:lnSpc>
              <a:spcBef>
                <a:spcPts val="590"/>
              </a:spcBef>
            </a:pPr>
            <a:r>
              <a:rPr sz="800" spc="-5" dirty="0">
                <a:solidFill>
                  <a:srgbClr val="FFFFFF"/>
                </a:solidFill>
                <a:latin typeface="Arial"/>
                <a:cs typeface="Arial"/>
              </a:rPr>
              <a:t>4. </a:t>
            </a:r>
            <a:r>
              <a:rPr sz="800" spc="5" dirty="0">
                <a:solidFill>
                  <a:srgbClr val="FFFFFF"/>
                </a:solidFill>
                <a:latin typeface="Arial"/>
                <a:cs typeface="Arial"/>
              </a:rPr>
              <a:t>Wipe </a:t>
            </a:r>
            <a:r>
              <a:rPr sz="800" dirty="0">
                <a:solidFill>
                  <a:srgbClr val="FFFFFF"/>
                </a:solidFill>
                <a:latin typeface="Arial"/>
                <a:cs typeface="Arial"/>
              </a:rPr>
              <a:t>the </a:t>
            </a:r>
            <a:r>
              <a:rPr sz="800" spc="-5" dirty="0">
                <a:solidFill>
                  <a:srgbClr val="FFFFFF"/>
                </a:solidFill>
                <a:latin typeface="Arial"/>
                <a:cs typeface="Arial"/>
              </a:rPr>
              <a:t>surface </a:t>
            </a:r>
            <a:r>
              <a:rPr sz="800" dirty="0">
                <a:solidFill>
                  <a:srgbClr val="FFFFFF"/>
                </a:solidFill>
                <a:latin typeface="Arial"/>
                <a:cs typeface="Arial"/>
              </a:rPr>
              <a:t>to </a:t>
            </a:r>
            <a:r>
              <a:rPr sz="800" spc="-5" dirty="0">
                <a:solidFill>
                  <a:srgbClr val="FFFFFF"/>
                </a:solidFill>
                <a:latin typeface="Arial"/>
                <a:cs typeface="Arial"/>
              </a:rPr>
              <a:t>be cleaned, back</a:t>
            </a:r>
            <a:r>
              <a:rPr sz="800" spc="50" dirty="0">
                <a:solidFill>
                  <a:srgbClr val="FFFFFF"/>
                </a:solidFill>
                <a:latin typeface="Arial"/>
                <a:cs typeface="Arial"/>
              </a:rPr>
              <a:t> </a:t>
            </a:r>
            <a:r>
              <a:rPr sz="800" spc="-5" dirty="0">
                <a:solidFill>
                  <a:srgbClr val="FFFFFF"/>
                </a:solidFill>
                <a:latin typeface="Arial"/>
                <a:cs typeface="Arial"/>
              </a:rPr>
              <a:t>and</a:t>
            </a:r>
            <a:endParaRPr sz="800" dirty="0">
              <a:latin typeface="Arial"/>
              <a:cs typeface="Arial"/>
            </a:endParaRPr>
          </a:p>
          <a:p>
            <a:pPr marL="12700">
              <a:lnSpc>
                <a:spcPts val="910"/>
              </a:lnSpc>
            </a:pPr>
            <a:r>
              <a:rPr sz="800" dirty="0">
                <a:solidFill>
                  <a:srgbClr val="FFFFFF"/>
                </a:solidFill>
                <a:latin typeface="Arial"/>
                <a:cs typeface="Arial"/>
              </a:rPr>
              <a:t>forth, from top to bottom, from the inside</a:t>
            </a:r>
            <a:r>
              <a:rPr sz="800" spc="-60" dirty="0">
                <a:solidFill>
                  <a:srgbClr val="FFFFFF"/>
                </a:solidFill>
                <a:latin typeface="Arial"/>
                <a:cs typeface="Arial"/>
              </a:rPr>
              <a:t> </a:t>
            </a:r>
            <a:r>
              <a:rPr sz="800" spc="-5" dirty="0">
                <a:solidFill>
                  <a:srgbClr val="FFFFFF"/>
                </a:solidFill>
                <a:latin typeface="Arial"/>
                <a:cs typeface="Arial"/>
              </a:rPr>
              <a:t>out</a:t>
            </a:r>
            <a:endParaRPr sz="800" dirty="0">
              <a:latin typeface="Arial"/>
              <a:cs typeface="Arial"/>
            </a:endParaRPr>
          </a:p>
        </p:txBody>
      </p:sp>
      <p:sp>
        <p:nvSpPr>
          <p:cNvPr id="11" name="object 11"/>
          <p:cNvSpPr/>
          <p:nvPr/>
        </p:nvSpPr>
        <p:spPr>
          <a:xfrm>
            <a:off x="4003547" y="6106667"/>
            <a:ext cx="2072639" cy="668020"/>
          </a:xfrm>
          <a:custGeom>
            <a:avLst/>
            <a:gdLst/>
            <a:ahLst/>
            <a:cxnLst/>
            <a:rect l="l" t="t" r="r" b="b"/>
            <a:pathLst>
              <a:path w="2072639" h="668020">
                <a:moveTo>
                  <a:pt x="0" y="667511"/>
                </a:moveTo>
                <a:lnTo>
                  <a:pt x="2072639" y="667511"/>
                </a:lnTo>
                <a:lnTo>
                  <a:pt x="2072639" y="0"/>
                </a:lnTo>
                <a:lnTo>
                  <a:pt x="0" y="0"/>
                </a:lnTo>
                <a:lnTo>
                  <a:pt x="0" y="667511"/>
                </a:lnTo>
                <a:close/>
              </a:path>
            </a:pathLst>
          </a:custGeom>
          <a:solidFill>
            <a:srgbClr val="D95727"/>
          </a:solidFill>
        </p:spPr>
        <p:txBody>
          <a:bodyPr wrap="square" lIns="0" tIns="0" rIns="0" bIns="0" rtlCol="0"/>
          <a:lstStyle/>
          <a:p>
            <a:endParaRPr/>
          </a:p>
        </p:txBody>
      </p:sp>
      <p:sp>
        <p:nvSpPr>
          <p:cNvPr id="12" name="object 12"/>
          <p:cNvSpPr txBox="1"/>
          <p:nvPr/>
        </p:nvSpPr>
        <p:spPr>
          <a:xfrm>
            <a:off x="4083168" y="6234649"/>
            <a:ext cx="1965325" cy="147955"/>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FFFFFF"/>
                </a:solidFill>
                <a:latin typeface="Arial"/>
                <a:cs typeface="Arial"/>
              </a:rPr>
              <a:t>5. Flip the microfiber cloth over to the</a:t>
            </a:r>
            <a:r>
              <a:rPr sz="800" spc="-50" dirty="0">
                <a:solidFill>
                  <a:srgbClr val="FFFFFF"/>
                </a:solidFill>
                <a:latin typeface="Arial"/>
                <a:cs typeface="Arial"/>
              </a:rPr>
              <a:t> </a:t>
            </a:r>
            <a:r>
              <a:rPr sz="800" dirty="0">
                <a:solidFill>
                  <a:srgbClr val="FFFFFF"/>
                </a:solidFill>
                <a:latin typeface="Arial"/>
                <a:cs typeface="Arial"/>
              </a:rPr>
              <a:t>other</a:t>
            </a:r>
            <a:endParaRPr sz="800" dirty="0">
              <a:latin typeface="Arial"/>
              <a:cs typeface="Arial"/>
            </a:endParaRPr>
          </a:p>
        </p:txBody>
      </p:sp>
      <p:sp>
        <p:nvSpPr>
          <p:cNvPr id="13" name="object 13"/>
          <p:cNvSpPr txBox="1"/>
          <p:nvPr/>
        </p:nvSpPr>
        <p:spPr>
          <a:xfrm>
            <a:off x="4087931" y="6344313"/>
            <a:ext cx="1955800" cy="148590"/>
          </a:xfrm>
          <a:prstGeom prst="rect">
            <a:avLst/>
          </a:prstGeom>
        </p:spPr>
        <p:txBody>
          <a:bodyPr vert="horz" wrap="square" lIns="0" tIns="13335" rIns="0" bIns="0" rtlCol="0">
            <a:spAutoFit/>
          </a:bodyPr>
          <a:lstStyle/>
          <a:p>
            <a:pPr marL="12700">
              <a:lnSpc>
                <a:spcPct val="100000"/>
              </a:lnSpc>
              <a:spcBef>
                <a:spcPts val="105"/>
              </a:spcBef>
            </a:pPr>
            <a:r>
              <a:rPr sz="800" dirty="0">
                <a:solidFill>
                  <a:srgbClr val="FFFFFF"/>
                </a:solidFill>
                <a:latin typeface="Arial"/>
                <a:cs typeface="Arial"/>
              </a:rPr>
              <a:t>side, re-spray disinfectant cleaner onto the</a:t>
            </a:r>
            <a:endParaRPr sz="800" dirty="0">
              <a:latin typeface="Arial"/>
              <a:cs typeface="Arial"/>
            </a:endParaRPr>
          </a:p>
        </p:txBody>
      </p:sp>
      <p:sp>
        <p:nvSpPr>
          <p:cNvPr id="14" name="object 14"/>
          <p:cNvSpPr txBox="1"/>
          <p:nvPr/>
        </p:nvSpPr>
        <p:spPr>
          <a:xfrm>
            <a:off x="3986076" y="6454435"/>
            <a:ext cx="2165350" cy="147955"/>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FFFFFF"/>
                </a:solidFill>
                <a:latin typeface="Arial"/>
                <a:cs typeface="Arial"/>
              </a:rPr>
              <a:t>microfiber cloth and rub it until evenly</a:t>
            </a:r>
            <a:r>
              <a:rPr sz="800" spc="-35" dirty="0">
                <a:solidFill>
                  <a:srgbClr val="FFFFFF"/>
                </a:solidFill>
                <a:latin typeface="Arial"/>
                <a:cs typeface="Arial"/>
              </a:rPr>
              <a:t> </a:t>
            </a:r>
            <a:r>
              <a:rPr sz="800" dirty="0">
                <a:solidFill>
                  <a:srgbClr val="FFFFFF"/>
                </a:solidFill>
                <a:latin typeface="Arial"/>
                <a:cs typeface="Arial"/>
              </a:rPr>
              <a:t>absorbed</a:t>
            </a:r>
            <a:endParaRPr sz="800" dirty="0">
              <a:latin typeface="Arial"/>
              <a:cs typeface="Arial"/>
            </a:endParaRPr>
          </a:p>
        </p:txBody>
      </p:sp>
      <p:sp>
        <p:nvSpPr>
          <p:cNvPr id="15" name="object 15"/>
          <p:cNvSpPr txBox="1"/>
          <p:nvPr/>
        </p:nvSpPr>
        <p:spPr>
          <a:xfrm>
            <a:off x="7115556" y="6109715"/>
            <a:ext cx="2072639" cy="115416"/>
          </a:xfrm>
          <a:prstGeom prst="rect">
            <a:avLst/>
          </a:prstGeom>
          <a:solidFill>
            <a:srgbClr val="D96931"/>
          </a:solidFill>
        </p:spPr>
        <p:txBody>
          <a:bodyPr vert="horz" wrap="square" lIns="0" tIns="0" rIns="0" bIns="0" rtlCol="0">
            <a:spAutoFit/>
          </a:bodyPr>
          <a:lstStyle/>
          <a:p>
            <a:pPr>
              <a:lnSpc>
                <a:spcPct val="100000"/>
              </a:lnSpc>
              <a:spcBef>
                <a:spcPts val="5"/>
              </a:spcBef>
            </a:pPr>
            <a:endParaRPr lang="en-GB" sz="750" dirty="0">
              <a:latin typeface="Times New Roman"/>
              <a:cs typeface="Times New Roman"/>
            </a:endParaRPr>
          </a:p>
        </p:txBody>
      </p:sp>
      <p:sp>
        <p:nvSpPr>
          <p:cNvPr id="16" name="object 16"/>
          <p:cNvSpPr/>
          <p:nvPr/>
        </p:nvSpPr>
        <p:spPr>
          <a:xfrm>
            <a:off x="1982723" y="4267200"/>
            <a:ext cx="6273165" cy="3175"/>
          </a:xfrm>
          <a:custGeom>
            <a:avLst/>
            <a:gdLst/>
            <a:ahLst/>
            <a:cxnLst/>
            <a:rect l="l" t="t" r="r" b="b"/>
            <a:pathLst>
              <a:path w="6273165" h="3175">
                <a:moveTo>
                  <a:pt x="0" y="3048"/>
                </a:moveTo>
                <a:lnTo>
                  <a:pt x="6272784" y="0"/>
                </a:lnTo>
              </a:path>
            </a:pathLst>
          </a:custGeom>
          <a:ln w="6096">
            <a:solidFill>
              <a:srgbClr val="D96931"/>
            </a:solidFill>
          </a:ln>
        </p:spPr>
        <p:txBody>
          <a:bodyPr wrap="square" lIns="0" tIns="0" rIns="0" bIns="0" rtlCol="0"/>
          <a:lstStyle/>
          <a:p>
            <a:endParaRPr/>
          </a:p>
        </p:txBody>
      </p:sp>
      <p:sp>
        <p:nvSpPr>
          <p:cNvPr id="17" name="object 17"/>
          <p:cNvSpPr/>
          <p:nvPr/>
        </p:nvSpPr>
        <p:spPr>
          <a:xfrm>
            <a:off x="8255507" y="4029455"/>
            <a:ext cx="0" cy="241300"/>
          </a:xfrm>
          <a:custGeom>
            <a:avLst/>
            <a:gdLst/>
            <a:ahLst/>
            <a:cxnLst/>
            <a:rect l="l" t="t" r="r" b="b"/>
            <a:pathLst>
              <a:path h="241300">
                <a:moveTo>
                  <a:pt x="0" y="240791"/>
                </a:moveTo>
                <a:lnTo>
                  <a:pt x="0" y="0"/>
                </a:lnTo>
              </a:path>
            </a:pathLst>
          </a:custGeom>
          <a:ln w="6096">
            <a:solidFill>
              <a:srgbClr val="D96931"/>
            </a:solidFill>
          </a:ln>
        </p:spPr>
        <p:txBody>
          <a:bodyPr wrap="square" lIns="0" tIns="0" rIns="0" bIns="0" rtlCol="0"/>
          <a:lstStyle/>
          <a:p>
            <a:endParaRPr/>
          </a:p>
        </p:txBody>
      </p:sp>
      <p:sp>
        <p:nvSpPr>
          <p:cNvPr id="18" name="object 18"/>
          <p:cNvSpPr/>
          <p:nvPr/>
        </p:nvSpPr>
        <p:spPr>
          <a:xfrm>
            <a:off x="1945004" y="4270247"/>
            <a:ext cx="76200" cy="287020"/>
          </a:xfrm>
          <a:custGeom>
            <a:avLst/>
            <a:gdLst/>
            <a:ahLst/>
            <a:cxnLst/>
            <a:rect l="l" t="t" r="r" b="b"/>
            <a:pathLst>
              <a:path w="76200" h="287020">
                <a:moveTo>
                  <a:pt x="0" y="210058"/>
                </a:moveTo>
                <a:lnTo>
                  <a:pt x="37719" y="286512"/>
                </a:lnTo>
                <a:lnTo>
                  <a:pt x="69893" y="223011"/>
                </a:lnTo>
                <a:lnTo>
                  <a:pt x="31750" y="223011"/>
                </a:lnTo>
                <a:lnTo>
                  <a:pt x="31815" y="210270"/>
                </a:lnTo>
                <a:lnTo>
                  <a:pt x="0" y="210058"/>
                </a:lnTo>
                <a:close/>
              </a:path>
              <a:path w="76200" h="287020">
                <a:moveTo>
                  <a:pt x="31815" y="210270"/>
                </a:moveTo>
                <a:lnTo>
                  <a:pt x="31750" y="223011"/>
                </a:lnTo>
                <a:lnTo>
                  <a:pt x="44450" y="223011"/>
                </a:lnTo>
                <a:lnTo>
                  <a:pt x="44514" y="210354"/>
                </a:lnTo>
                <a:lnTo>
                  <a:pt x="31815" y="210270"/>
                </a:lnTo>
                <a:close/>
              </a:path>
              <a:path w="76200" h="287020">
                <a:moveTo>
                  <a:pt x="44514" y="210354"/>
                </a:moveTo>
                <a:lnTo>
                  <a:pt x="44450" y="223011"/>
                </a:lnTo>
                <a:lnTo>
                  <a:pt x="69893" y="223011"/>
                </a:lnTo>
                <a:lnTo>
                  <a:pt x="76200" y="210565"/>
                </a:lnTo>
                <a:lnTo>
                  <a:pt x="44514" y="210354"/>
                </a:lnTo>
                <a:close/>
              </a:path>
              <a:path w="76200" h="287020">
                <a:moveTo>
                  <a:pt x="45593" y="0"/>
                </a:moveTo>
                <a:lnTo>
                  <a:pt x="32893" y="0"/>
                </a:lnTo>
                <a:lnTo>
                  <a:pt x="31815" y="210270"/>
                </a:lnTo>
                <a:lnTo>
                  <a:pt x="44514" y="210354"/>
                </a:lnTo>
                <a:lnTo>
                  <a:pt x="45593" y="0"/>
                </a:lnTo>
                <a:close/>
              </a:path>
            </a:pathLst>
          </a:custGeom>
          <a:solidFill>
            <a:srgbClr val="D96931"/>
          </a:solidFill>
        </p:spPr>
        <p:txBody>
          <a:bodyPr wrap="square" lIns="0" tIns="0" rIns="0" bIns="0" rtlCol="0"/>
          <a:lstStyle/>
          <a:p>
            <a:endParaRPr/>
          </a:p>
        </p:txBody>
      </p:sp>
      <p:sp>
        <p:nvSpPr>
          <p:cNvPr id="19" name="object 19"/>
          <p:cNvSpPr/>
          <p:nvPr/>
        </p:nvSpPr>
        <p:spPr>
          <a:xfrm>
            <a:off x="3011423" y="2957067"/>
            <a:ext cx="1010919" cy="76200"/>
          </a:xfrm>
          <a:custGeom>
            <a:avLst/>
            <a:gdLst/>
            <a:ahLst/>
            <a:cxnLst/>
            <a:rect l="l" t="t" r="r" b="b"/>
            <a:pathLst>
              <a:path w="1010920" h="76200">
                <a:moveTo>
                  <a:pt x="998272" y="31622"/>
                </a:moveTo>
                <a:lnTo>
                  <a:pt x="946912" y="31622"/>
                </a:lnTo>
                <a:lnTo>
                  <a:pt x="946912" y="44322"/>
                </a:lnTo>
                <a:lnTo>
                  <a:pt x="934253" y="44399"/>
                </a:lnTo>
                <a:lnTo>
                  <a:pt x="934466" y="76199"/>
                </a:lnTo>
                <a:lnTo>
                  <a:pt x="1010412" y="37591"/>
                </a:lnTo>
                <a:lnTo>
                  <a:pt x="998272" y="31622"/>
                </a:lnTo>
                <a:close/>
              </a:path>
              <a:path w="1010920" h="76200">
                <a:moveTo>
                  <a:pt x="934169" y="31699"/>
                </a:moveTo>
                <a:lnTo>
                  <a:pt x="0" y="37337"/>
                </a:lnTo>
                <a:lnTo>
                  <a:pt x="0" y="50037"/>
                </a:lnTo>
                <a:lnTo>
                  <a:pt x="934253" y="44399"/>
                </a:lnTo>
                <a:lnTo>
                  <a:pt x="934169" y="31699"/>
                </a:lnTo>
                <a:close/>
              </a:path>
              <a:path w="1010920" h="76200">
                <a:moveTo>
                  <a:pt x="946912" y="31622"/>
                </a:moveTo>
                <a:lnTo>
                  <a:pt x="934169" y="31699"/>
                </a:lnTo>
                <a:lnTo>
                  <a:pt x="934253" y="44399"/>
                </a:lnTo>
                <a:lnTo>
                  <a:pt x="946912" y="44322"/>
                </a:lnTo>
                <a:lnTo>
                  <a:pt x="946912" y="31622"/>
                </a:lnTo>
                <a:close/>
              </a:path>
              <a:path w="1010920" h="76200">
                <a:moveTo>
                  <a:pt x="933958" y="0"/>
                </a:moveTo>
                <a:lnTo>
                  <a:pt x="934169" y="31699"/>
                </a:lnTo>
                <a:lnTo>
                  <a:pt x="998272" y="31622"/>
                </a:lnTo>
                <a:lnTo>
                  <a:pt x="933958" y="0"/>
                </a:lnTo>
                <a:close/>
              </a:path>
            </a:pathLst>
          </a:custGeom>
          <a:solidFill>
            <a:srgbClr val="D96931"/>
          </a:solidFill>
        </p:spPr>
        <p:txBody>
          <a:bodyPr wrap="square" lIns="0" tIns="0" rIns="0" bIns="0" rtlCol="0"/>
          <a:lstStyle/>
          <a:p>
            <a:endParaRPr/>
          </a:p>
        </p:txBody>
      </p:sp>
      <p:sp>
        <p:nvSpPr>
          <p:cNvPr id="20" name="object 20"/>
          <p:cNvSpPr/>
          <p:nvPr/>
        </p:nvSpPr>
        <p:spPr>
          <a:xfrm>
            <a:off x="946403" y="3572255"/>
            <a:ext cx="2072639" cy="6350"/>
          </a:xfrm>
          <a:custGeom>
            <a:avLst/>
            <a:gdLst/>
            <a:ahLst/>
            <a:cxnLst/>
            <a:rect l="l" t="t" r="r" b="b"/>
            <a:pathLst>
              <a:path w="2072639" h="6350">
                <a:moveTo>
                  <a:pt x="0" y="6096"/>
                </a:moveTo>
                <a:lnTo>
                  <a:pt x="2072639" y="6096"/>
                </a:lnTo>
                <a:lnTo>
                  <a:pt x="2072639" y="0"/>
                </a:lnTo>
                <a:lnTo>
                  <a:pt x="0" y="0"/>
                </a:lnTo>
                <a:lnTo>
                  <a:pt x="0" y="6096"/>
                </a:lnTo>
                <a:close/>
              </a:path>
            </a:pathLst>
          </a:custGeom>
          <a:solidFill>
            <a:srgbClr val="D96931"/>
          </a:solidFill>
        </p:spPr>
        <p:txBody>
          <a:bodyPr wrap="square" lIns="0" tIns="0" rIns="0" bIns="0" rtlCol="0"/>
          <a:lstStyle/>
          <a:p>
            <a:endParaRPr/>
          </a:p>
        </p:txBody>
      </p:sp>
      <p:sp>
        <p:nvSpPr>
          <p:cNvPr id="21" name="object 21"/>
          <p:cNvSpPr txBox="1"/>
          <p:nvPr/>
        </p:nvSpPr>
        <p:spPr>
          <a:xfrm>
            <a:off x="1611502" y="3710825"/>
            <a:ext cx="722630" cy="147320"/>
          </a:xfrm>
          <a:prstGeom prst="rect">
            <a:avLst/>
          </a:prstGeom>
        </p:spPr>
        <p:txBody>
          <a:bodyPr vert="horz" wrap="square" lIns="0" tIns="9525" rIns="0" bIns="0" rtlCol="0">
            <a:spAutoFit/>
          </a:bodyPr>
          <a:lstStyle/>
          <a:p>
            <a:pPr>
              <a:lnSpc>
                <a:spcPct val="100000"/>
              </a:lnSpc>
              <a:spcBef>
                <a:spcPts val="75"/>
              </a:spcBef>
            </a:pPr>
            <a:r>
              <a:rPr sz="850" spc="15" dirty="0">
                <a:solidFill>
                  <a:srgbClr val="FFFFFF"/>
                </a:solidFill>
                <a:latin typeface="SimSun"/>
                <a:cs typeface="SimSun"/>
              </a:rPr>
              <a:t>1.</a:t>
            </a:r>
            <a:r>
              <a:rPr sz="850" spc="-95" dirty="0">
                <a:solidFill>
                  <a:srgbClr val="FFFFFF"/>
                </a:solidFill>
                <a:latin typeface="SimSun"/>
                <a:cs typeface="SimSun"/>
              </a:rPr>
              <a:t> </a:t>
            </a:r>
            <a:r>
              <a:rPr sz="850" spc="25" dirty="0">
                <a:solidFill>
                  <a:srgbClr val="FFFFFF"/>
                </a:solidFill>
                <a:latin typeface="Microsoft YaHei"/>
                <a:cs typeface="Microsoft YaHei"/>
              </a:rPr>
              <a:t>将手套戴上</a:t>
            </a:r>
            <a:endParaRPr sz="850">
              <a:latin typeface="Microsoft YaHei"/>
              <a:cs typeface="Microsoft YaHei"/>
            </a:endParaRPr>
          </a:p>
        </p:txBody>
      </p:sp>
      <p:sp>
        <p:nvSpPr>
          <p:cNvPr id="22" name="object 22"/>
          <p:cNvSpPr/>
          <p:nvPr/>
        </p:nvSpPr>
        <p:spPr>
          <a:xfrm>
            <a:off x="4026408" y="3578352"/>
            <a:ext cx="2071370" cy="447040"/>
          </a:xfrm>
          <a:custGeom>
            <a:avLst/>
            <a:gdLst/>
            <a:ahLst/>
            <a:cxnLst/>
            <a:rect l="l" t="t" r="r" b="b"/>
            <a:pathLst>
              <a:path w="2071370" h="447039">
                <a:moveTo>
                  <a:pt x="0" y="446532"/>
                </a:moveTo>
                <a:lnTo>
                  <a:pt x="2071115" y="446532"/>
                </a:lnTo>
                <a:lnTo>
                  <a:pt x="2071115" y="0"/>
                </a:lnTo>
                <a:lnTo>
                  <a:pt x="0" y="0"/>
                </a:lnTo>
                <a:lnTo>
                  <a:pt x="0" y="446532"/>
                </a:lnTo>
                <a:close/>
              </a:path>
            </a:pathLst>
          </a:custGeom>
          <a:solidFill>
            <a:srgbClr val="D95727"/>
          </a:solidFill>
        </p:spPr>
        <p:txBody>
          <a:bodyPr wrap="square" lIns="0" tIns="0" rIns="0" bIns="0" rtlCol="0"/>
          <a:lstStyle/>
          <a:p>
            <a:endParaRPr/>
          </a:p>
        </p:txBody>
      </p:sp>
      <p:sp>
        <p:nvSpPr>
          <p:cNvPr id="23" name="object 23"/>
          <p:cNvSpPr txBox="1"/>
          <p:nvPr/>
        </p:nvSpPr>
        <p:spPr>
          <a:xfrm>
            <a:off x="4158869" y="3665093"/>
            <a:ext cx="1811020" cy="257810"/>
          </a:xfrm>
          <a:prstGeom prst="rect">
            <a:avLst/>
          </a:prstGeom>
        </p:spPr>
        <p:txBody>
          <a:bodyPr vert="horz" wrap="square" lIns="0" tIns="27305" rIns="0" bIns="0" rtlCol="0">
            <a:spAutoFit/>
          </a:bodyPr>
          <a:lstStyle/>
          <a:p>
            <a:pPr marL="791210" marR="5080" indent="-779145">
              <a:lnSpc>
                <a:spcPts val="860"/>
              </a:lnSpc>
              <a:spcBef>
                <a:spcPts val="215"/>
              </a:spcBef>
            </a:pPr>
            <a:r>
              <a:rPr sz="800" spc="-5" dirty="0">
                <a:solidFill>
                  <a:srgbClr val="FFFFFF"/>
                </a:solidFill>
                <a:latin typeface="Arial"/>
                <a:cs typeface="Arial"/>
              </a:rPr>
              <a:t>2. </a:t>
            </a:r>
            <a:r>
              <a:rPr sz="800" dirty="0">
                <a:solidFill>
                  <a:srgbClr val="FFFFFF"/>
                </a:solidFill>
                <a:latin typeface="Arial"/>
                <a:cs typeface="Arial"/>
              </a:rPr>
              <a:t>Fold microfiber cloth to cover palm</a:t>
            </a:r>
            <a:r>
              <a:rPr sz="800" spc="-50" dirty="0">
                <a:solidFill>
                  <a:srgbClr val="FFFFFF"/>
                </a:solidFill>
                <a:latin typeface="Arial"/>
                <a:cs typeface="Arial"/>
              </a:rPr>
              <a:t> </a:t>
            </a:r>
            <a:r>
              <a:rPr sz="800" spc="-5" dirty="0">
                <a:solidFill>
                  <a:srgbClr val="FFFFFF"/>
                </a:solidFill>
                <a:latin typeface="Arial"/>
                <a:cs typeface="Arial"/>
              </a:rPr>
              <a:t>of  hand</a:t>
            </a:r>
            <a:endParaRPr sz="800" dirty="0">
              <a:latin typeface="Arial"/>
              <a:cs typeface="Arial"/>
            </a:endParaRPr>
          </a:p>
        </p:txBody>
      </p:sp>
      <p:sp>
        <p:nvSpPr>
          <p:cNvPr id="24" name="object 24"/>
          <p:cNvSpPr/>
          <p:nvPr/>
        </p:nvSpPr>
        <p:spPr>
          <a:xfrm>
            <a:off x="6070091" y="2949575"/>
            <a:ext cx="1010919" cy="76200"/>
          </a:xfrm>
          <a:custGeom>
            <a:avLst/>
            <a:gdLst/>
            <a:ahLst/>
            <a:cxnLst/>
            <a:rect l="l" t="t" r="r" b="b"/>
            <a:pathLst>
              <a:path w="1010920" h="76200">
                <a:moveTo>
                  <a:pt x="998490" y="31623"/>
                </a:moveTo>
                <a:lnTo>
                  <a:pt x="946912" y="31623"/>
                </a:lnTo>
                <a:lnTo>
                  <a:pt x="946912" y="44323"/>
                </a:lnTo>
                <a:lnTo>
                  <a:pt x="934254" y="44418"/>
                </a:lnTo>
                <a:lnTo>
                  <a:pt x="934466" y="76200"/>
                </a:lnTo>
                <a:lnTo>
                  <a:pt x="1010412" y="37465"/>
                </a:lnTo>
                <a:lnTo>
                  <a:pt x="998490" y="31623"/>
                </a:lnTo>
                <a:close/>
              </a:path>
              <a:path w="1010920" h="76200">
                <a:moveTo>
                  <a:pt x="934169" y="31718"/>
                </a:moveTo>
                <a:lnTo>
                  <a:pt x="0" y="38735"/>
                </a:lnTo>
                <a:lnTo>
                  <a:pt x="0" y="51435"/>
                </a:lnTo>
                <a:lnTo>
                  <a:pt x="934254" y="44418"/>
                </a:lnTo>
                <a:lnTo>
                  <a:pt x="934169" y="31718"/>
                </a:lnTo>
                <a:close/>
              </a:path>
              <a:path w="1010920" h="76200">
                <a:moveTo>
                  <a:pt x="946912" y="31623"/>
                </a:moveTo>
                <a:lnTo>
                  <a:pt x="934169" y="31718"/>
                </a:lnTo>
                <a:lnTo>
                  <a:pt x="934254" y="44418"/>
                </a:lnTo>
                <a:lnTo>
                  <a:pt x="946912" y="44323"/>
                </a:lnTo>
                <a:lnTo>
                  <a:pt x="946912" y="31623"/>
                </a:lnTo>
                <a:close/>
              </a:path>
              <a:path w="1010920" h="76200">
                <a:moveTo>
                  <a:pt x="933958" y="0"/>
                </a:moveTo>
                <a:lnTo>
                  <a:pt x="934169" y="31718"/>
                </a:lnTo>
                <a:lnTo>
                  <a:pt x="998490" y="31623"/>
                </a:lnTo>
                <a:lnTo>
                  <a:pt x="933958" y="0"/>
                </a:lnTo>
                <a:close/>
              </a:path>
            </a:pathLst>
          </a:custGeom>
          <a:solidFill>
            <a:srgbClr val="D96931"/>
          </a:solidFill>
        </p:spPr>
        <p:txBody>
          <a:bodyPr wrap="square" lIns="0" tIns="0" rIns="0" bIns="0" rtlCol="0"/>
          <a:lstStyle/>
          <a:p>
            <a:endParaRPr/>
          </a:p>
        </p:txBody>
      </p:sp>
      <p:sp>
        <p:nvSpPr>
          <p:cNvPr id="25" name="object 25"/>
          <p:cNvSpPr/>
          <p:nvPr/>
        </p:nvSpPr>
        <p:spPr>
          <a:xfrm>
            <a:off x="6070091" y="5867908"/>
            <a:ext cx="1010919" cy="76200"/>
          </a:xfrm>
          <a:custGeom>
            <a:avLst/>
            <a:gdLst/>
            <a:ahLst/>
            <a:cxnLst/>
            <a:rect l="l" t="t" r="r" b="b"/>
            <a:pathLst>
              <a:path w="1010920" h="76200">
                <a:moveTo>
                  <a:pt x="998272" y="31623"/>
                </a:moveTo>
                <a:lnTo>
                  <a:pt x="946912" y="31623"/>
                </a:lnTo>
                <a:lnTo>
                  <a:pt x="946912" y="44323"/>
                </a:lnTo>
                <a:lnTo>
                  <a:pt x="934253" y="44399"/>
                </a:lnTo>
                <a:lnTo>
                  <a:pt x="934466" y="76200"/>
                </a:lnTo>
                <a:lnTo>
                  <a:pt x="1010412" y="37592"/>
                </a:lnTo>
                <a:lnTo>
                  <a:pt x="998272" y="31623"/>
                </a:lnTo>
                <a:close/>
              </a:path>
              <a:path w="1010920" h="76200">
                <a:moveTo>
                  <a:pt x="934169" y="31699"/>
                </a:moveTo>
                <a:lnTo>
                  <a:pt x="0" y="37338"/>
                </a:lnTo>
                <a:lnTo>
                  <a:pt x="0" y="50038"/>
                </a:lnTo>
                <a:lnTo>
                  <a:pt x="934253" y="44399"/>
                </a:lnTo>
                <a:lnTo>
                  <a:pt x="934169" y="31699"/>
                </a:lnTo>
                <a:close/>
              </a:path>
              <a:path w="1010920" h="76200">
                <a:moveTo>
                  <a:pt x="946912" y="31623"/>
                </a:moveTo>
                <a:lnTo>
                  <a:pt x="934169" y="31699"/>
                </a:lnTo>
                <a:lnTo>
                  <a:pt x="934253" y="44399"/>
                </a:lnTo>
                <a:lnTo>
                  <a:pt x="946912" y="44323"/>
                </a:lnTo>
                <a:lnTo>
                  <a:pt x="946912" y="31623"/>
                </a:lnTo>
                <a:close/>
              </a:path>
              <a:path w="1010920" h="76200">
                <a:moveTo>
                  <a:pt x="933958" y="0"/>
                </a:moveTo>
                <a:lnTo>
                  <a:pt x="934169" y="31699"/>
                </a:lnTo>
                <a:lnTo>
                  <a:pt x="998272" y="31623"/>
                </a:lnTo>
                <a:lnTo>
                  <a:pt x="933958" y="0"/>
                </a:lnTo>
                <a:close/>
              </a:path>
            </a:pathLst>
          </a:custGeom>
          <a:solidFill>
            <a:srgbClr val="D96931"/>
          </a:solidFill>
        </p:spPr>
        <p:txBody>
          <a:bodyPr wrap="square" lIns="0" tIns="0" rIns="0" bIns="0" rtlCol="0"/>
          <a:lstStyle/>
          <a:p>
            <a:endParaRPr/>
          </a:p>
        </p:txBody>
      </p:sp>
      <p:sp>
        <p:nvSpPr>
          <p:cNvPr id="26" name="object 26"/>
          <p:cNvSpPr/>
          <p:nvPr/>
        </p:nvSpPr>
        <p:spPr>
          <a:xfrm>
            <a:off x="3011423" y="5860415"/>
            <a:ext cx="1010919" cy="76200"/>
          </a:xfrm>
          <a:custGeom>
            <a:avLst/>
            <a:gdLst/>
            <a:ahLst/>
            <a:cxnLst/>
            <a:rect l="l" t="t" r="r" b="b"/>
            <a:pathLst>
              <a:path w="1010920" h="76200">
                <a:moveTo>
                  <a:pt x="998490" y="31623"/>
                </a:moveTo>
                <a:lnTo>
                  <a:pt x="946912" y="31623"/>
                </a:lnTo>
                <a:lnTo>
                  <a:pt x="946912" y="44323"/>
                </a:lnTo>
                <a:lnTo>
                  <a:pt x="934254" y="44418"/>
                </a:lnTo>
                <a:lnTo>
                  <a:pt x="934466" y="76200"/>
                </a:lnTo>
                <a:lnTo>
                  <a:pt x="1010412" y="37465"/>
                </a:lnTo>
                <a:lnTo>
                  <a:pt x="998490" y="31623"/>
                </a:lnTo>
                <a:close/>
              </a:path>
              <a:path w="1010920" h="76200">
                <a:moveTo>
                  <a:pt x="934169" y="31718"/>
                </a:moveTo>
                <a:lnTo>
                  <a:pt x="0" y="38735"/>
                </a:lnTo>
                <a:lnTo>
                  <a:pt x="0" y="51435"/>
                </a:lnTo>
                <a:lnTo>
                  <a:pt x="934254" y="44418"/>
                </a:lnTo>
                <a:lnTo>
                  <a:pt x="934169" y="31718"/>
                </a:lnTo>
                <a:close/>
              </a:path>
              <a:path w="1010920" h="76200">
                <a:moveTo>
                  <a:pt x="946912" y="31623"/>
                </a:moveTo>
                <a:lnTo>
                  <a:pt x="934169" y="31718"/>
                </a:lnTo>
                <a:lnTo>
                  <a:pt x="934254" y="44418"/>
                </a:lnTo>
                <a:lnTo>
                  <a:pt x="946912" y="44323"/>
                </a:lnTo>
                <a:lnTo>
                  <a:pt x="946912" y="31623"/>
                </a:lnTo>
                <a:close/>
              </a:path>
              <a:path w="1010920" h="76200">
                <a:moveTo>
                  <a:pt x="933958" y="0"/>
                </a:moveTo>
                <a:lnTo>
                  <a:pt x="934169" y="31718"/>
                </a:lnTo>
                <a:lnTo>
                  <a:pt x="998490" y="31623"/>
                </a:lnTo>
                <a:lnTo>
                  <a:pt x="933958" y="0"/>
                </a:lnTo>
                <a:close/>
              </a:path>
            </a:pathLst>
          </a:custGeom>
          <a:solidFill>
            <a:srgbClr val="D96931"/>
          </a:solidFill>
        </p:spPr>
        <p:txBody>
          <a:bodyPr wrap="square" lIns="0" tIns="0" rIns="0" bIns="0" rtlCol="0"/>
          <a:lstStyle/>
          <a:p>
            <a:endParaRPr/>
          </a:p>
        </p:txBody>
      </p:sp>
      <p:sp>
        <p:nvSpPr>
          <p:cNvPr id="27" name="object 27"/>
          <p:cNvSpPr/>
          <p:nvPr/>
        </p:nvSpPr>
        <p:spPr>
          <a:xfrm>
            <a:off x="944880" y="3578352"/>
            <a:ext cx="2071370" cy="447040"/>
          </a:xfrm>
          <a:custGeom>
            <a:avLst/>
            <a:gdLst/>
            <a:ahLst/>
            <a:cxnLst/>
            <a:rect l="l" t="t" r="r" b="b"/>
            <a:pathLst>
              <a:path w="2071370" h="447039">
                <a:moveTo>
                  <a:pt x="0" y="446532"/>
                </a:moveTo>
                <a:lnTo>
                  <a:pt x="2071116" y="446532"/>
                </a:lnTo>
                <a:lnTo>
                  <a:pt x="2071116" y="0"/>
                </a:lnTo>
                <a:lnTo>
                  <a:pt x="0" y="0"/>
                </a:lnTo>
                <a:lnTo>
                  <a:pt x="0" y="446532"/>
                </a:lnTo>
                <a:close/>
              </a:path>
            </a:pathLst>
          </a:custGeom>
          <a:solidFill>
            <a:srgbClr val="D95727"/>
          </a:solidFill>
        </p:spPr>
        <p:txBody>
          <a:bodyPr wrap="square" lIns="0" tIns="0" rIns="0" bIns="0" rtlCol="0"/>
          <a:lstStyle/>
          <a:p>
            <a:endParaRPr/>
          </a:p>
        </p:txBody>
      </p:sp>
      <p:sp>
        <p:nvSpPr>
          <p:cNvPr id="28" name="object 28"/>
          <p:cNvSpPr txBox="1"/>
          <p:nvPr/>
        </p:nvSpPr>
        <p:spPr>
          <a:xfrm>
            <a:off x="1600327" y="3722370"/>
            <a:ext cx="759460" cy="147955"/>
          </a:xfrm>
          <a:prstGeom prst="rect">
            <a:avLst/>
          </a:prstGeom>
        </p:spPr>
        <p:txBody>
          <a:bodyPr vert="horz" wrap="square" lIns="0" tIns="13335" rIns="0" bIns="0" rtlCol="0">
            <a:spAutoFit/>
          </a:bodyPr>
          <a:lstStyle/>
          <a:p>
            <a:pPr marL="12700">
              <a:lnSpc>
                <a:spcPct val="100000"/>
              </a:lnSpc>
              <a:spcBef>
                <a:spcPts val="105"/>
              </a:spcBef>
            </a:pPr>
            <a:r>
              <a:rPr sz="800" spc="-5" dirty="0">
                <a:solidFill>
                  <a:srgbClr val="FFFFFF"/>
                </a:solidFill>
                <a:latin typeface="Arial"/>
                <a:cs typeface="Arial"/>
              </a:rPr>
              <a:t>1. </a:t>
            </a:r>
            <a:r>
              <a:rPr sz="800" dirty="0">
                <a:solidFill>
                  <a:srgbClr val="FFFFFF"/>
                </a:solidFill>
                <a:latin typeface="Arial"/>
                <a:cs typeface="Arial"/>
              </a:rPr>
              <a:t>Put </a:t>
            </a:r>
            <a:r>
              <a:rPr sz="800" spc="-5" dirty="0">
                <a:solidFill>
                  <a:srgbClr val="FFFFFF"/>
                </a:solidFill>
                <a:latin typeface="Arial"/>
                <a:cs typeface="Arial"/>
              </a:rPr>
              <a:t>on</a:t>
            </a:r>
            <a:r>
              <a:rPr sz="800" spc="-25" dirty="0">
                <a:solidFill>
                  <a:srgbClr val="FFFFFF"/>
                </a:solidFill>
                <a:latin typeface="Arial"/>
                <a:cs typeface="Arial"/>
              </a:rPr>
              <a:t> </a:t>
            </a:r>
            <a:r>
              <a:rPr sz="800" spc="-5" dirty="0">
                <a:solidFill>
                  <a:srgbClr val="FFFFFF"/>
                </a:solidFill>
                <a:latin typeface="Arial"/>
                <a:cs typeface="Arial"/>
              </a:rPr>
              <a:t>gloves</a:t>
            </a:r>
            <a:endParaRPr sz="800" dirty="0">
              <a:latin typeface="Arial"/>
              <a:cs typeface="Arial"/>
            </a:endParaRPr>
          </a:p>
        </p:txBody>
      </p:sp>
      <p:sp>
        <p:nvSpPr>
          <p:cNvPr id="29" name="object 29"/>
          <p:cNvSpPr/>
          <p:nvPr/>
        </p:nvSpPr>
        <p:spPr>
          <a:xfrm>
            <a:off x="288797" y="747522"/>
            <a:ext cx="9482455" cy="0"/>
          </a:xfrm>
          <a:custGeom>
            <a:avLst/>
            <a:gdLst/>
            <a:ahLst/>
            <a:cxnLst/>
            <a:rect l="l" t="t" r="r" b="b"/>
            <a:pathLst>
              <a:path w="9482455">
                <a:moveTo>
                  <a:pt x="9482328" y="0"/>
                </a:moveTo>
                <a:lnTo>
                  <a:pt x="0" y="0"/>
                </a:lnTo>
              </a:path>
            </a:pathLst>
          </a:custGeom>
          <a:ln w="7620">
            <a:solidFill>
              <a:srgbClr val="E67B5F"/>
            </a:solidFill>
          </a:ln>
        </p:spPr>
        <p:txBody>
          <a:bodyPr wrap="square" lIns="0" tIns="0" rIns="0" bIns="0" rtlCol="0"/>
          <a:lstStyle/>
          <a:p>
            <a:endParaRPr/>
          </a:p>
        </p:txBody>
      </p:sp>
      <p:sp>
        <p:nvSpPr>
          <p:cNvPr id="33" name="object 33"/>
          <p:cNvSpPr txBox="1">
            <a:spLocks noGrp="1"/>
          </p:cNvSpPr>
          <p:nvPr>
            <p:ph type="title"/>
          </p:nvPr>
        </p:nvSpPr>
        <p:spPr>
          <a:xfrm>
            <a:off x="281431" y="1008126"/>
            <a:ext cx="4827905" cy="391160"/>
          </a:xfrm>
          <a:prstGeom prst="rect">
            <a:avLst/>
          </a:prstGeom>
        </p:spPr>
        <p:txBody>
          <a:bodyPr vert="horz" wrap="square" lIns="0" tIns="12700" rIns="0" bIns="0" rtlCol="0">
            <a:spAutoFit/>
          </a:bodyPr>
          <a:lstStyle/>
          <a:p>
            <a:pPr marL="12700">
              <a:lnSpc>
                <a:spcPct val="100000"/>
              </a:lnSpc>
              <a:spcBef>
                <a:spcPts val="100"/>
              </a:spcBef>
            </a:pPr>
            <a:r>
              <a:rPr sz="2400" b="1" i="1" spc="45" dirty="0">
                <a:solidFill>
                  <a:srgbClr val="D95727"/>
                </a:solidFill>
                <a:latin typeface="Arial"/>
                <a:cs typeface="Arial"/>
              </a:rPr>
              <a:t>Cleaning </a:t>
            </a:r>
            <a:r>
              <a:rPr sz="2400" b="1" i="1" spc="35" dirty="0">
                <a:solidFill>
                  <a:srgbClr val="D95727"/>
                </a:solidFill>
                <a:latin typeface="Arial"/>
                <a:cs typeface="Arial"/>
              </a:rPr>
              <a:t>and </a:t>
            </a:r>
            <a:r>
              <a:rPr sz="2400" b="1" i="1" spc="50" dirty="0">
                <a:solidFill>
                  <a:srgbClr val="D95727"/>
                </a:solidFill>
                <a:latin typeface="Arial"/>
                <a:cs typeface="Arial"/>
              </a:rPr>
              <a:t>disinfection</a:t>
            </a:r>
            <a:r>
              <a:rPr sz="2400" b="1" i="1" spc="200" dirty="0">
                <a:solidFill>
                  <a:srgbClr val="D95727"/>
                </a:solidFill>
                <a:latin typeface="Arial"/>
                <a:cs typeface="Arial"/>
              </a:rPr>
              <a:t> </a:t>
            </a:r>
            <a:r>
              <a:rPr sz="2400" b="1" i="1" spc="40" dirty="0">
                <a:solidFill>
                  <a:srgbClr val="D95727"/>
                </a:solidFill>
                <a:latin typeface="Arial"/>
                <a:cs typeface="Arial"/>
              </a:rPr>
              <a:t>steps</a:t>
            </a:r>
            <a:endParaRPr sz="2400" dirty="0">
              <a:solidFill>
                <a:srgbClr val="D95727"/>
              </a:solidFill>
              <a:latin typeface="Arial"/>
              <a:cs typeface="Arial"/>
            </a:endParaRPr>
          </a:p>
        </p:txBody>
      </p:sp>
      <p:sp>
        <p:nvSpPr>
          <p:cNvPr id="34" name="object 34"/>
          <p:cNvSpPr txBox="1"/>
          <p:nvPr/>
        </p:nvSpPr>
        <p:spPr>
          <a:xfrm>
            <a:off x="274726" y="1528699"/>
            <a:ext cx="6977380" cy="193675"/>
          </a:xfrm>
          <a:prstGeom prst="rect">
            <a:avLst/>
          </a:prstGeom>
        </p:spPr>
        <p:txBody>
          <a:bodyPr vert="horz" wrap="square" lIns="0" tIns="13335" rIns="0" bIns="0" rtlCol="0">
            <a:spAutoFit/>
          </a:bodyPr>
          <a:lstStyle/>
          <a:p>
            <a:pPr marL="12700">
              <a:lnSpc>
                <a:spcPct val="100000"/>
              </a:lnSpc>
              <a:spcBef>
                <a:spcPts val="105"/>
              </a:spcBef>
            </a:pPr>
            <a:r>
              <a:rPr sz="1100" spc="-5" dirty="0">
                <a:solidFill>
                  <a:srgbClr val="6F7371"/>
                </a:solidFill>
                <a:latin typeface="Arial"/>
                <a:cs typeface="Arial"/>
              </a:rPr>
              <a:t>Use </a:t>
            </a:r>
            <a:r>
              <a:rPr sz="1100" dirty="0">
                <a:solidFill>
                  <a:srgbClr val="6F7371"/>
                </a:solidFill>
                <a:latin typeface="Arial"/>
                <a:cs typeface="Arial"/>
              </a:rPr>
              <a:t>the correct method </a:t>
            </a:r>
            <a:r>
              <a:rPr sz="1100" spc="5" dirty="0">
                <a:solidFill>
                  <a:srgbClr val="6F7371"/>
                </a:solidFill>
                <a:latin typeface="Arial"/>
                <a:cs typeface="Arial"/>
              </a:rPr>
              <a:t>for </a:t>
            </a:r>
            <a:r>
              <a:rPr sz="1100" spc="-5" dirty="0">
                <a:solidFill>
                  <a:srgbClr val="6F7371"/>
                </a:solidFill>
                <a:latin typeface="Arial"/>
                <a:cs typeface="Arial"/>
              </a:rPr>
              <a:t>daily cleaning </a:t>
            </a:r>
            <a:r>
              <a:rPr sz="1100" dirty="0">
                <a:solidFill>
                  <a:srgbClr val="6F7371"/>
                </a:solidFill>
                <a:latin typeface="Arial"/>
                <a:cs typeface="Arial"/>
              </a:rPr>
              <a:t>and disinfection of the object surface to </a:t>
            </a:r>
            <a:r>
              <a:rPr sz="1100" spc="-5" dirty="0">
                <a:solidFill>
                  <a:srgbClr val="6F7371"/>
                </a:solidFill>
                <a:latin typeface="Arial"/>
                <a:cs typeface="Arial"/>
              </a:rPr>
              <a:t>effectively prevent</a:t>
            </a:r>
            <a:r>
              <a:rPr sz="1100" spc="-130" dirty="0">
                <a:solidFill>
                  <a:srgbClr val="6F7371"/>
                </a:solidFill>
                <a:latin typeface="Arial"/>
                <a:cs typeface="Arial"/>
              </a:rPr>
              <a:t> </a:t>
            </a:r>
            <a:r>
              <a:rPr sz="1100" spc="-5" dirty="0">
                <a:solidFill>
                  <a:srgbClr val="6F7371"/>
                </a:solidFill>
                <a:latin typeface="Arial"/>
                <a:cs typeface="Arial"/>
              </a:rPr>
              <a:t>coronavirus.</a:t>
            </a:r>
            <a:endParaRPr sz="1100">
              <a:latin typeface="Arial"/>
              <a:cs typeface="Arial"/>
            </a:endParaRPr>
          </a:p>
        </p:txBody>
      </p:sp>
      <p:sp>
        <p:nvSpPr>
          <p:cNvPr id="37" name="object 11">
            <a:extLst>
              <a:ext uri="{FF2B5EF4-FFF2-40B4-BE49-F238E27FC236}">
                <a16:creationId xmlns:a16="http://schemas.microsoft.com/office/drawing/2014/main" id="{067DBA72-A7CF-46CA-98B7-F4F6606B7459}"/>
              </a:ext>
            </a:extLst>
          </p:cNvPr>
          <p:cNvSpPr/>
          <p:nvPr/>
        </p:nvSpPr>
        <p:spPr>
          <a:xfrm>
            <a:off x="7118973" y="6102254"/>
            <a:ext cx="2072639" cy="668020"/>
          </a:xfrm>
          <a:custGeom>
            <a:avLst/>
            <a:gdLst/>
            <a:ahLst/>
            <a:cxnLst/>
            <a:rect l="l" t="t" r="r" b="b"/>
            <a:pathLst>
              <a:path w="2072639" h="668020">
                <a:moveTo>
                  <a:pt x="0" y="667511"/>
                </a:moveTo>
                <a:lnTo>
                  <a:pt x="2072639" y="667511"/>
                </a:lnTo>
                <a:lnTo>
                  <a:pt x="2072639" y="0"/>
                </a:lnTo>
                <a:lnTo>
                  <a:pt x="0" y="0"/>
                </a:lnTo>
                <a:lnTo>
                  <a:pt x="0" y="667511"/>
                </a:lnTo>
                <a:close/>
              </a:path>
            </a:pathLst>
          </a:custGeom>
          <a:solidFill>
            <a:srgbClr val="D95727"/>
          </a:solidFill>
        </p:spPr>
        <p:txBody>
          <a:bodyPr wrap="square" lIns="0" tIns="0" rIns="0" bIns="0" rtlCol="0"/>
          <a:lstStyle/>
          <a:p>
            <a:endParaRPr/>
          </a:p>
        </p:txBody>
      </p:sp>
      <p:sp>
        <p:nvSpPr>
          <p:cNvPr id="36" name="object 23">
            <a:extLst>
              <a:ext uri="{FF2B5EF4-FFF2-40B4-BE49-F238E27FC236}">
                <a16:creationId xmlns:a16="http://schemas.microsoft.com/office/drawing/2014/main" id="{D3D35303-8DF3-4262-A299-BA68E0B9EBBD}"/>
              </a:ext>
            </a:extLst>
          </p:cNvPr>
          <p:cNvSpPr txBox="1"/>
          <p:nvPr/>
        </p:nvSpPr>
        <p:spPr>
          <a:xfrm>
            <a:off x="7260441" y="6271496"/>
            <a:ext cx="1811020" cy="258404"/>
          </a:xfrm>
          <a:prstGeom prst="rect">
            <a:avLst/>
          </a:prstGeom>
        </p:spPr>
        <p:txBody>
          <a:bodyPr vert="horz" wrap="square" lIns="0" tIns="27305" rIns="0" bIns="0" rtlCol="0">
            <a:spAutoFit/>
          </a:bodyPr>
          <a:lstStyle/>
          <a:p>
            <a:pPr marL="521970" marR="116839" indent="-398145" algn="ctr">
              <a:lnSpc>
                <a:spcPts val="860"/>
              </a:lnSpc>
            </a:pPr>
            <a:r>
              <a:rPr lang="en-GB" sz="800" spc="-5" dirty="0">
                <a:solidFill>
                  <a:srgbClr val="FFFFFF"/>
                </a:solidFill>
                <a:latin typeface="Arial"/>
                <a:cs typeface="Arial"/>
              </a:rPr>
              <a:t>6. </a:t>
            </a:r>
            <a:r>
              <a:rPr lang="en-GB" sz="800" dirty="0">
                <a:solidFill>
                  <a:srgbClr val="FFFFFF"/>
                </a:solidFill>
                <a:latin typeface="Arial"/>
                <a:cs typeface="Arial"/>
              </a:rPr>
              <a:t>Follow step 4 to </a:t>
            </a:r>
            <a:r>
              <a:rPr lang="en-GB" sz="800" spc="-5" dirty="0">
                <a:solidFill>
                  <a:srgbClr val="FFFFFF"/>
                </a:solidFill>
                <a:latin typeface="Arial"/>
                <a:cs typeface="Arial"/>
              </a:rPr>
              <a:t>continue wiping</a:t>
            </a:r>
          </a:p>
          <a:p>
            <a:pPr marL="521970" marR="116839" indent="-398145" algn="ctr">
              <a:lnSpc>
                <a:spcPts val="860"/>
              </a:lnSpc>
            </a:pPr>
            <a:r>
              <a:rPr lang="en-GB" sz="800" spc="-5" dirty="0">
                <a:solidFill>
                  <a:srgbClr val="FFFFFF"/>
                </a:solidFill>
                <a:latin typeface="Arial"/>
                <a:cs typeface="Arial"/>
              </a:rPr>
              <a:t>other  surfaces </a:t>
            </a:r>
            <a:r>
              <a:rPr lang="en-GB" sz="800" dirty="0">
                <a:solidFill>
                  <a:srgbClr val="FFFFFF"/>
                </a:solidFill>
                <a:latin typeface="Arial"/>
                <a:cs typeface="Arial"/>
              </a:rPr>
              <a:t>to </a:t>
            </a:r>
            <a:r>
              <a:rPr lang="en-GB" sz="800" spc="-5" dirty="0">
                <a:solidFill>
                  <a:srgbClr val="FFFFFF"/>
                </a:solidFill>
                <a:latin typeface="Arial"/>
                <a:cs typeface="Arial"/>
              </a:rPr>
              <a:t>be cleaned</a:t>
            </a:r>
            <a:endParaRPr lang="en-GB" sz="800" dirty="0">
              <a:latin typeface="Arial"/>
              <a:cs typeface="Arial"/>
            </a:endParaRPr>
          </a:p>
        </p:txBody>
      </p:sp>
      <p:sp>
        <p:nvSpPr>
          <p:cNvPr id="38" name="object 43">
            <a:extLst>
              <a:ext uri="{FF2B5EF4-FFF2-40B4-BE49-F238E27FC236}">
                <a16:creationId xmlns:a16="http://schemas.microsoft.com/office/drawing/2014/main" id="{0996AB46-F599-4653-AD20-1BDDB3E3DF39}"/>
              </a:ext>
            </a:extLst>
          </p:cNvPr>
          <p:cNvSpPr/>
          <p:nvPr/>
        </p:nvSpPr>
        <p:spPr>
          <a:xfrm>
            <a:off x="319836" y="357460"/>
            <a:ext cx="785495" cy="314960"/>
          </a:xfrm>
          <a:custGeom>
            <a:avLst/>
            <a:gdLst/>
            <a:ahLst/>
            <a:cxnLst/>
            <a:rect l="l" t="t" r="r" b="b"/>
            <a:pathLst>
              <a:path w="785495" h="314959">
                <a:moveTo>
                  <a:pt x="571241" y="314"/>
                </a:moveTo>
                <a:lnTo>
                  <a:pt x="530035" y="4876"/>
                </a:lnTo>
                <a:lnTo>
                  <a:pt x="492589" y="18879"/>
                </a:lnTo>
                <a:lnTo>
                  <a:pt x="461058" y="42242"/>
                </a:lnTo>
                <a:lnTo>
                  <a:pt x="436827" y="73628"/>
                </a:lnTo>
                <a:lnTo>
                  <a:pt x="421291" y="112369"/>
                </a:lnTo>
                <a:lnTo>
                  <a:pt x="416125" y="157011"/>
                </a:lnTo>
                <a:lnTo>
                  <a:pt x="417303" y="179022"/>
                </a:lnTo>
                <a:lnTo>
                  <a:pt x="426825" y="219268"/>
                </a:lnTo>
                <a:lnTo>
                  <a:pt x="445888" y="254322"/>
                </a:lnTo>
                <a:lnTo>
                  <a:pt x="473278" y="282295"/>
                </a:lnTo>
                <a:lnTo>
                  <a:pt x="508579" y="302655"/>
                </a:lnTo>
                <a:lnTo>
                  <a:pt x="549221" y="313039"/>
                </a:lnTo>
                <a:lnTo>
                  <a:pt x="571241" y="314337"/>
                </a:lnTo>
                <a:lnTo>
                  <a:pt x="592088" y="313108"/>
                </a:lnTo>
                <a:lnTo>
                  <a:pt x="630632" y="303451"/>
                </a:lnTo>
                <a:lnTo>
                  <a:pt x="664758" y="284705"/>
                </a:lnTo>
                <a:lnTo>
                  <a:pt x="692149" y="257930"/>
                </a:lnTo>
                <a:lnTo>
                  <a:pt x="696345" y="251721"/>
                </a:lnTo>
                <a:lnTo>
                  <a:pt x="571241" y="251721"/>
                </a:lnTo>
                <a:lnTo>
                  <a:pt x="559273" y="251013"/>
                </a:lnTo>
                <a:lnTo>
                  <a:pt x="517753" y="234081"/>
                </a:lnTo>
                <a:lnTo>
                  <a:pt x="491080" y="196214"/>
                </a:lnTo>
                <a:lnTo>
                  <a:pt x="484736" y="157011"/>
                </a:lnTo>
                <a:lnTo>
                  <a:pt x="485390" y="143682"/>
                </a:lnTo>
                <a:lnTo>
                  <a:pt x="501145" y="98156"/>
                </a:lnTo>
                <a:lnTo>
                  <a:pt x="535775" y="69203"/>
                </a:lnTo>
                <a:lnTo>
                  <a:pt x="571241" y="62301"/>
                </a:lnTo>
                <a:lnTo>
                  <a:pt x="675749" y="62301"/>
                </a:lnTo>
                <a:lnTo>
                  <a:pt x="688113" y="50659"/>
                </a:lnTo>
                <a:lnTo>
                  <a:pt x="651956" y="20515"/>
                </a:lnTo>
                <a:lnTo>
                  <a:pt x="605586" y="3460"/>
                </a:lnTo>
                <a:lnTo>
                  <a:pt x="588751" y="1091"/>
                </a:lnTo>
                <a:lnTo>
                  <a:pt x="571241" y="314"/>
                </a:lnTo>
                <a:close/>
              </a:path>
              <a:path w="785495" h="314959">
                <a:moveTo>
                  <a:pt x="720067" y="126489"/>
                </a:moveTo>
                <a:lnTo>
                  <a:pt x="564642" y="126489"/>
                </a:lnTo>
                <a:lnTo>
                  <a:pt x="564642" y="187533"/>
                </a:lnTo>
                <a:lnTo>
                  <a:pt x="652066" y="187533"/>
                </a:lnTo>
                <a:lnTo>
                  <a:pt x="649659" y="200999"/>
                </a:lnTo>
                <a:lnTo>
                  <a:pt x="627004" y="233785"/>
                </a:lnTo>
                <a:lnTo>
                  <a:pt x="587214" y="250600"/>
                </a:lnTo>
                <a:lnTo>
                  <a:pt x="571241" y="251721"/>
                </a:lnTo>
                <a:lnTo>
                  <a:pt x="696345" y="251721"/>
                </a:lnTo>
                <a:lnTo>
                  <a:pt x="718511" y="204169"/>
                </a:lnTo>
                <a:lnTo>
                  <a:pt x="723533" y="160785"/>
                </a:lnTo>
                <a:lnTo>
                  <a:pt x="723344" y="152772"/>
                </a:lnTo>
                <a:lnTo>
                  <a:pt x="722740" y="144345"/>
                </a:lnTo>
                <a:lnTo>
                  <a:pt x="721665" y="135565"/>
                </a:lnTo>
                <a:lnTo>
                  <a:pt x="720067" y="126489"/>
                </a:lnTo>
                <a:close/>
              </a:path>
              <a:path w="785495" h="314959">
                <a:moveTo>
                  <a:pt x="675749" y="62301"/>
                </a:moveTo>
                <a:lnTo>
                  <a:pt x="571241" y="62301"/>
                </a:lnTo>
                <a:lnTo>
                  <a:pt x="590325" y="64248"/>
                </a:lnTo>
                <a:lnTo>
                  <a:pt x="608599" y="70089"/>
                </a:lnTo>
                <a:lnTo>
                  <a:pt x="626050" y="79823"/>
                </a:lnTo>
                <a:lnTo>
                  <a:pt x="642667" y="93452"/>
                </a:lnTo>
                <a:lnTo>
                  <a:pt x="675749" y="62301"/>
                </a:lnTo>
                <a:close/>
              </a:path>
              <a:path w="785495" h="314959">
                <a:moveTo>
                  <a:pt x="753900" y="0"/>
                </a:moveTo>
                <a:lnTo>
                  <a:pt x="741604" y="2389"/>
                </a:lnTo>
                <a:lnTo>
                  <a:pt x="731658" y="8967"/>
                </a:lnTo>
                <a:lnTo>
                  <a:pt x="724994" y="18879"/>
                </a:lnTo>
                <a:lnTo>
                  <a:pt x="722635" y="30836"/>
                </a:lnTo>
                <a:lnTo>
                  <a:pt x="722697" y="31779"/>
                </a:lnTo>
                <a:lnTo>
                  <a:pt x="725001" y="43450"/>
                </a:lnTo>
                <a:lnTo>
                  <a:pt x="731658" y="53332"/>
                </a:lnTo>
                <a:lnTo>
                  <a:pt x="741604" y="59911"/>
                </a:lnTo>
                <a:lnTo>
                  <a:pt x="753900" y="62301"/>
                </a:lnTo>
                <a:lnTo>
                  <a:pt x="766196" y="59906"/>
                </a:lnTo>
                <a:lnTo>
                  <a:pt x="770169" y="57264"/>
                </a:lnTo>
                <a:lnTo>
                  <a:pt x="753900" y="57264"/>
                </a:lnTo>
                <a:lnTo>
                  <a:pt x="743807" y="55352"/>
                </a:lnTo>
                <a:lnTo>
                  <a:pt x="735652" y="49988"/>
                </a:lnTo>
                <a:lnTo>
                  <a:pt x="730199" y="41734"/>
                </a:lnTo>
                <a:lnTo>
                  <a:pt x="728330" y="31779"/>
                </a:lnTo>
                <a:lnTo>
                  <a:pt x="728268" y="30836"/>
                </a:lnTo>
                <a:lnTo>
                  <a:pt x="730111" y="20515"/>
                </a:lnTo>
                <a:lnTo>
                  <a:pt x="735417" y="12151"/>
                </a:lnTo>
                <a:lnTo>
                  <a:pt x="743542" y="6679"/>
                </a:lnTo>
                <a:lnTo>
                  <a:pt x="753900" y="4717"/>
                </a:lnTo>
                <a:lnTo>
                  <a:pt x="769878" y="4717"/>
                </a:lnTo>
                <a:lnTo>
                  <a:pt x="766337" y="2384"/>
                </a:lnTo>
                <a:lnTo>
                  <a:pt x="753900" y="0"/>
                </a:lnTo>
                <a:close/>
              </a:path>
              <a:path w="785495" h="314959">
                <a:moveTo>
                  <a:pt x="769878" y="4717"/>
                </a:moveTo>
                <a:lnTo>
                  <a:pt x="753900" y="4717"/>
                </a:lnTo>
                <a:lnTo>
                  <a:pt x="764257" y="6630"/>
                </a:lnTo>
                <a:lnTo>
                  <a:pt x="772383" y="11994"/>
                </a:lnTo>
                <a:lnTo>
                  <a:pt x="777617" y="20138"/>
                </a:lnTo>
                <a:lnTo>
                  <a:pt x="777738" y="20525"/>
                </a:lnTo>
                <a:lnTo>
                  <a:pt x="779588" y="30836"/>
                </a:lnTo>
                <a:lnTo>
                  <a:pt x="777601" y="41469"/>
                </a:lnTo>
                <a:lnTo>
                  <a:pt x="772148" y="49831"/>
                </a:lnTo>
                <a:lnTo>
                  <a:pt x="763993" y="55303"/>
                </a:lnTo>
                <a:lnTo>
                  <a:pt x="753900" y="57264"/>
                </a:lnTo>
                <a:lnTo>
                  <a:pt x="770169" y="57264"/>
                </a:lnTo>
                <a:lnTo>
                  <a:pt x="776142" y="53293"/>
                </a:lnTo>
                <a:lnTo>
                  <a:pt x="782799" y="43317"/>
                </a:lnTo>
                <a:lnTo>
                  <a:pt x="785227" y="30836"/>
                </a:lnTo>
                <a:lnTo>
                  <a:pt x="782846" y="18716"/>
                </a:lnTo>
                <a:lnTo>
                  <a:pt x="776268" y="8927"/>
                </a:lnTo>
                <a:lnTo>
                  <a:pt x="769878" y="4717"/>
                </a:lnTo>
                <a:close/>
              </a:path>
              <a:path w="785495" h="314959">
                <a:moveTo>
                  <a:pt x="761126" y="15101"/>
                </a:moveTo>
                <a:lnTo>
                  <a:pt x="743249" y="15101"/>
                </a:lnTo>
                <a:lnTo>
                  <a:pt x="743249" y="45937"/>
                </a:lnTo>
                <a:lnTo>
                  <a:pt x="749848" y="45937"/>
                </a:lnTo>
                <a:lnTo>
                  <a:pt x="749848" y="33981"/>
                </a:lnTo>
                <a:lnTo>
                  <a:pt x="760135" y="33981"/>
                </a:lnTo>
                <a:lnTo>
                  <a:pt x="759539" y="33037"/>
                </a:lnTo>
                <a:lnTo>
                  <a:pt x="763006" y="31779"/>
                </a:lnTo>
                <a:lnTo>
                  <a:pt x="765804" y="29263"/>
                </a:lnTo>
                <a:lnTo>
                  <a:pt x="749848" y="29263"/>
                </a:lnTo>
                <a:lnTo>
                  <a:pt x="749848" y="20138"/>
                </a:lnTo>
                <a:lnTo>
                  <a:pt x="765804" y="20138"/>
                </a:lnTo>
                <a:lnTo>
                  <a:pt x="765804" y="17936"/>
                </a:lnTo>
                <a:lnTo>
                  <a:pt x="761126" y="15101"/>
                </a:lnTo>
                <a:close/>
              </a:path>
              <a:path w="785495" h="314959">
                <a:moveTo>
                  <a:pt x="760135" y="33981"/>
                </a:moveTo>
                <a:lnTo>
                  <a:pt x="753273" y="33981"/>
                </a:lnTo>
                <a:lnTo>
                  <a:pt x="760500" y="45937"/>
                </a:lnTo>
                <a:lnTo>
                  <a:pt x="767684" y="45937"/>
                </a:lnTo>
                <a:lnTo>
                  <a:pt x="760135" y="33981"/>
                </a:lnTo>
                <a:close/>
              </a:path>
              <a:path w="785495" h="314959">
                <a:moveTo>
                  <a:pt x="765804" y="20138"/>
                </a:moveTo>
                <a:lnTo>
                  <a:pt x="757367" y="20138"/>
                </a:lnTo>
                <a:lnTo>
                  <a:pt x="759246" y="21396"/>
                </a:lnTo>
                <a:lnTo>
                  <a:pt x="759246" y="27686"/>
                </a:lnTo>
                <a:lnTo>
                  <a:pt x="757367" y="29263"/>
                </a:lnTo>
                <a:lnTo>
                  <a:pt x="765804" y="29263"/>
                </a:lnTo>
                <a:lnTo>
                  <a:pt x="765804" y="20138"/>
                </a:lnTo>
                <a:close/>
              </a:path>
              <a:path w="785495" h="314959">
                <a:moveTo>
                  <a:pt x="182366" y="6290"/>
                </a:moveTo>
                <a:lnTo>
                  <a:pt x="116879" y="6290"/>
                </a:lnTo>
                <a:lnTo>
                  <a:pt x="116879" y="307728"/>
                </a:lnTo>
                <a:lnTo>
                  <a:pt x="182366" y="307728"/>
                </a:lnTo>
                <a:lnTo>
                  <a:pt x="182366" y="187533"/>
                </a:lnTo>
                <a:lnTo>
                  <a:pt x="377585" y="187533"/>
                </a:lnTo>
                <a:lnTo>
                  <a:pt x="377585" y="126489"/>
                </a:lnTo>
                <a:lnTo>
                  <a:pt x="182366" y="126489"/>
                </a:lnTo>
                <a:lnTo>
                  <a:pt x="182366" y="6290"/>
                </a:lnTo>
                <a:close/>
              </a:path>
              <a:path w="785495" h="314959">
                <a:moveTo>
                  <a:pt x="377585" y="187533"/>
                </a:moveTo>
                <a:lnTo>
                  <a:pt x="312094" y="187533"/>
                </a:lnTo>
                <a:lnTo>
                  <a:pt x="312094" y="307728"/>
                </a:lnTo>
                <a:lnTo>
                  <a:pt x="377585" y="307728"/>
                </a:lnTo>
                <a:lnTo>
                  <a:pt x="377585" y="187533"/>
                </a:lnTo>
                <a:close/>
              </a:path>
              <a:path w="785495" h="314959">
                <a:moveTo>
                  <a:pt x="377585" y="6290"/>
                </a:moveTo>
                <a:lnTo>
                  <a:pt x="312094" y="6290"/>
                </a:lnTo>
                <a:lnTo>
                  <a:pt x="312094" y="126489"/>
                </a:lnTo>
                <a:lnTo>
                  <a:pt x="377585" y="126489"/>
                </a:lnTo>
                <a:lnTo>
                  <a:pt x="377585" y="6290"/>
                </a:lnTo>
                <a:close/>
              </a:path>
              <a:path w="785495" h="314959">
                <a:moveTo>
                  <a:pt x="65490" y="6290"/>
                </a:moveTo>
                <a:lnTo>
                  <a:pt x="0" y="6290"/>
                </a:lnTo>
                <a:lnTo>
                  <a:pt x="0" y="307728"/>
                </a:lnTo>
                <a:lnTo>
                  <a:pt x="65490" y="307728"/>
                </a:lnTo>
                <a:lnTo>
                  <a:pt x="65490" y="6290"/>
                </a:lnTo>
                <a:close/>
              </a:path>
            </a:pathLst>
          </a:custGeom>
          <a:solidFill>
            <a:srgbClr val="D95727"/>
          </a:solidFill>
        </p:spPr>
        <p:txBody>
          <a:bodyPr wrap="square" lIns="0" tIns="0" rIns="0" bIns="0" rtlCol="0"/>
          <a:lstStyle/>
          <a:p>
            <a:endParaRPr/>
          </a:p>
        </p:txBody>
      </p:sp>
      <p:pic>
        <p:nvPicPr>
          <p:cNvPr id="30" name="Picture 29">
            <a:extLst>
              <a:ext uri="{FF2B5EF4-FFF2-40B4-BE49-F238E27FC236}">
                <a16:creationId xmlns:a16="http://schemas.microsoft.com/office/drawing/2014/main" id="{804591A5-42CB-48C6-AFFE-67C1A58283F9}"/>
              </a:ext>
            </a:extLst>
          </p:cNvPr>
          <p:cNvPicPr>
            <a:picLocks noChangeAspect="1"/>
          </p:cNvPicPr>
          <p:nvPr/>
        </p:nvPicPr>
        <p:blipFill>
          <a:blip r:embed="rId8"/>
          <a:stretch>
            <a:fillRect/>
          </a:stretch>
        </p:blipFill>
        <p:spPr>
          <a:xfrm>
            <a:off x="136142" y="85320"/>
            <a:ext cx="1475360" cy="67671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0086" y="3066999"/>
            <a:ext cx="2212975" cy="223520"/>
          </a:xfrm>
          <a:prstGeom prst="rect">
            <a:avLst/>
          </a:prstGeom>
        </p:spPr>
        <p:txBody>
          <a:bodyPr vert="horz" wrap="square" lIns="0" tIns="12065" rIns="0" bIns="0" rtlCol="0">
            <a:spAutoFit/>
          </a:bodyPr>
          <a:lstStyle/>
          <a:p>
            <a:pPr marL="12700">
              <a:lnSpc>
                <a:spcPct val="100000"/>
              </a:lnSpc>
              <a:spcBef>
                <a:spcPts val="95"/>
              </a:spcBef>
            </a:pPr>
            <a:r>
              <a:rPr sz="1300" spc="-40" dirty="0">
                <a:solidFill>
                  <a:srgbClr val="6C6D70"/>
                </a:solidFill>
                <a:latin typeface="Arial"/>
                <a:cs typeface="Arial"/>
              </a:rPr>
              <a:t>Curtains, sheers, </a:t>
            </a:r>
            <a:r>
              <a:rPr sz="1300" spc="-30" dirty="0">
                <a:solidFill>
                  <a:srgbClr val="6C6D70"/>
                </a:solidFill>
                <a:latin typeface="Arial"/>
                <a:cs typeface="Arial"/>
              </a:rPr>
              <a:t>and </a:t>
            </a:r>
            <a:r>
              <a:rPr sz="1300" spc="-35" dirty="0">
                <a:solidFill>
                  <a:srgbClr val="6C6D70"/>
                </a:solidFill>
                <a:latin typeface="Arial"/>
                <a:cs typeface="Arial"/>
              </a:rPr>
              <a:t>pull</a:t>
            </a:r>
            <a:r>
              <a:rPr sz="1300" spc="-75" dirty="0">
                <a:solidFill>
                  <a:srgbClr val="6C6D70"/>
                </a:solidFill>
                <a:latin typeface="Arial"/>
                <a:cs typeface="Arial"/>
              </a:rPr>
              <a:t> </a:t>
            </a:r>
            <a:r>
              <a:rPr sz="1300" spc="-35" dirty="0">
                <a:solidFill>
                  <a:srgbClr val="6C6D70"/>
                </a:solidFill>
                <a:latin typeface="Arial"/>
                <a:cs typeface="Arial"/>
              </a:rPr>
              <a:t>cords</a:t>
            </a:r>
            <a:endParaRPr sz="1300">
              <a:latin typeface="Arial"/>
              <a:cs typeface="Arial"/>
            </a:endParaRPr>
          </a:p>
        </p:txBody>
      </p:sp>
      <p:sp>
        <p:nvSpPr>
          <p:cNvPr id="3" name="object 3"/>
          <p:cNvSpPr txBox="1"/>
          <p:nvPr/>
        </p:nvSpPr>
        <p:spPr>
          <a:xfrm>
            <a:off x="5984494" y="3066999"/>
            <a:ext cx="1847214" cy="223520"/>
          </a:xfrm>
          <a:prstGeom prst="rect">
            <a:avLst/>
          </a:prstGeom>
        </p:spPr>
        <p:txBody>
          <a:bodyPr vert="horz" wrap="square" lIns="0" tIns="12065" rIns="0" bIns="0" rtlCol="0">
            <a:spAutoFit/>
          </a:bodyPr>
          <a:lstStyle/>
          <a:p>
            <a:pPr marL="12700">
              <a:lnSpc>
                <a:spcPct val="100000"/>
              </a:lnSpc>
              <a:spcBef>
                <a:spcPts val="95"/>
              </a:spcBef>
            </a:pPr>
            <a:r>
              <a:rPr sz="1300" spc="-95" dirty="0">
                <a:solidFill>
                  <a:srgbClr val="6C6D70"/>
                </a:solidFill>
                <a:latin typeface="Arial"/>
                <a:cs typeface="Arial"/>
              </a:rPr>
              <a:t>HVAC</a:t>
            </a:r>
            <a:r>
              <a:rPr sz="1300" spc="-204" dirty="0">
                <a:solidFill>
                  <a:srgbClr val="6C6D70"/>
                </a:solidFill>
                <a:latin typeface="Arial"/>
                <a:cs typeface="Arial"/>
              </a:rPr>
              <a:t> </a:t>
            </a:r>
            <a:r>
              <a:rPr sz="1300" spc="-50" dirty="0">
                <a:solidFill>
                  <a:srgbClr val="6C6D70"/>
                </a:solidFill>
                <a:latin typeface="Arial"/>
                <a:cs typeface="Arial"/>
              </a:rPr>
              <a:t>or</a:t>
            </a:r>
            <a:r>
              <a:rPr sz="1300" spc="-195" dirty="0">
                <a:solidFill>
                  <a:srgbClr val="6C6D70"/>
                </a:solidFill>
                <a:latin typeface="Arial"/>
                <a:cs typeface="Arial"/>
              </a:rPr>
              <a:t> </a:t>
            </a:r>
            <a:r>
              <a:rPr sz="1300" spc="-90" dirty="0">
                <a:solidFill>
                  <a:srgbClr val="6C6D70"/>
                </a:solidFill>
                <a:latin typeface="Arial"/>
                <a:cs typeface="Arial"/>
              </a:rPr>
              <a:t>PTAC</a:t>
            </a:r>
            <a:r>
              <a:rPr sz="1300" spc="-215" dirty="0">
                <a:solidFill>
                  <a:srgbClr val="6C6D70"/>
                </a:solidFill>
                <a:latin typeface="Arial"/>
                <a:cs typeface="Arial"/>
              </a:rPr>
              <a:t> </a:t>
            </a:r>
            <a:r>
              <a:rPr sz="1300" spc="-80" dirty="0">
                <a:solidFill>
                  <a:srgbClr val="6C6D70"/>
                </a:solidFill>
                <a:latin typeface="Arial"/>
                <a:cs typeface="Arial"/>
              </a:rPr>
              <a:t>control</a:t>
            </a:r>
            <a:r>
              <a:rPr sz="1300" spc="-195" dirty="0">
                <a:solidFill>
                  <a:srgbClr val="6C6D70"/>
                </a:solidFill>
                <a:latin typeface="Arial"/>
                <a:cs typeface="Arial"/>
              </a:rPr>
              <a:t> </a:t>
            </a:r>
            <a:r>
              <a:rPr sz="1300" spc="-75" dirty="0">
                <a:solidFill>
                  <a:srgbClr val="6C6D70"/>
                </a:solidFill>
                <a:latin typeface="Arial"/>
                <a:cs typeface="Arial"/>
              </a:rPr>
              <a:t>panel</a:t>
            </a:r>
            <a:endParaRPr sz="1300">
              <a:latin typeface="Arial"/>
              <a:cs typeface="Arial"/>
            </a:endParaRPr>
          </a:p>
        </p:txBody>
      </p:sp>
      <p:sp>
        <p:nvSpPr>
          <p:cNvPr id="4" name="object 4"/>
          <p:cNvSpPr txBox="1"/>
          <p:nvPr/>
        </p:nvSpPr>
        <p:spPr>
          <a:xfrm>
            <a:off x="1450086" y="3865156"/>
            <a:ext cx="1652905" cy="223520"/>
          </a:xfrm>
          <a:prstGeom prst="rect">
            <a:avLst/>
          </a:prstGeom>
        </p:spPr>
        <p:txBody>
          <a:bodyPr vert="horz" wrap="square" lIns="0" tIns="12065" rIns="0" bIns="0" rtlCol="0">
            <a:spAutoFit/>
          </a:bodyPr>
          <a:lstStyle/>
          <a:p>
            <a:pPr marL="12700">
              <a:lnSpc>
                <a:spcPct val="100000"/>
              </a:lnSpc>
              <a:spcBef>
                <a:spcPts val="95"/>
              </a:spcBef>
            </a:pPr>
            <a:r>
              <a:rPr sz="1300" spc="5" dirty="0">
                <a:solidFill>
                  <a:srgbClr val="6C6D70"/>
                </a:solidFill>
                <a:latin typeface="Arial"/>
                <a:cs typeface="Arial"/>
              </a:rPr>
              <a:t>Lighting </a:t>
            </a:r>
            <a:r>
              <a:rPr sz="1300" dirty="0">
                <a:solidFill>
                  <a:srgbClr val="6C6D70"/>
                </a:solidFill>
                <a:latin typeface="Arial"/>
                <a:cs typeface="Arial"/>
              </a:rPr>
              <a:t>switch</a:t>
            </a:r>
            <a:r>
              <a:rPr sz="1300" spc="110" dirty="0">
                <a:solidFill>
                  <a:srgbClr val="6C6D70"/>
                </a:solidFill>
                <a:latin typeface="Arial"/>
                <a:cs typeface="Arial"/>
              </a:rPr>
              <a:t> </a:t>
            </a:r>
            <a:r>
              <a:rPr sz="1300" spc="5" dirty="0">
                <a:solidFill>
                  <a:srgbClr val="6C6D70"/>
                </a:solidFill>
                <a:latin typeface="Arial"/>
                <a:cs typeface="Arial"/>
              </a:rPr>
              <a:t>button</a:t>
            </a:r>
            <a:endParaRPr sz="1300">
              <a:latin typeface="Arial"/>
              <a:cs typeface="Arial"/>
            </a:endParaRPr>
          </a:p>
        </p:txBody>
      </p:sp>
      <p:sp>
        <p:nvSpPr>
          <p:cNvPr id="5" name="object 5"/>
          <p:cNvSpPr txBox="1"/>
          <p:nvPr/>
        </p:nvSpPr>
        <p:spPr>
          <a:xfrm>
            <a:off x="5984494" y="3874135"/>
            <a:ext cx="2418715" cy="223520"/>
          </a:xfrm>
          <a:prstGeom prst="rect">
            <a:avLst/>
          </a:prstGeom>
        </p:spPr>
        <p:txBody>
          <a:bodyPr vert="horz" wrap="square" lIns="0" tIns="12065" rIns="0" bIns="0" rtlCol="0">
            <a:spAutoFit/>
          </a:bodyPr>
          <a:lstStyle/>
          <a:p>
            <a:pPr marL="12700">
              <a:lnSpc>
                <a:spcPct val="100000"/>
              </a:lnSpc>
              <a:spcBef>
                <a:spcPts val="95"/>
              </a:spcBef>
            </a:pPr>
            <a:r>
              <a:rPr sz="1300" spc="-20" dirty="0">
                <a:solidFill>
                  <a:srgbClr val="6F7371"/>
                </a:solidFill>
                <a:latin typeface="Arial"/>
                <a:cs typeface="Arial"/>
              </a:rPr>
              <a:t>Handles </a:t>
            </a:r>
            <a:r>
              <a:rPr sz="1300" spc="-5" dirty="0">
                <a:solidFill>
                  <a:srgbClr val="6F7371"/>
                </a:solidFill>
                <a:latin typeface="Arial"/>
                <a:cs typeface="Arial"/>
              </a:rPr>
              <a:t>- </a:t>
            </a:r>
            <a:r>
              <a:rPr sz="1300" spc="-15" dirty="0">
                <a:solidFill>
                  <a:srgbClr val="6F7371"/>
                </a:solidFill>
                <a:latin typeface="Arial"/>
                <a:cs typeface="Arial"/>
              </a:rPr>
              <a:t>doors, closets,</a:t>
            </a:r>
            <a:r>
              <a:rPr sz="1300" spc="-85" dirty="0">
                <a:solidFill>
                  <a:srgbClr val="6F7371"/>
                </a:solidFill>
                <a:latin typeface="Arial"/>
                <a:cs typeface="Arial"/>
              </a:rPr>
              <a:t> </a:t>
            </a:r>
            <a:r>
              <a:rPr sz="1300" spc="-20" dirty="0">
                <a:solidFill>
                  <a:srgbClr val="6F7371"/>
                </a:solidFill>
                <a:latin typeface="Arial"/>
                <a:cs typeface="Arial"/>
              </a:rPr>
              <a:t>drawers</a:t>
            </a:r>
            <a:endParaRPr sz="1300">
              <a:latin typeface="Arial"/>
              <a:cs typeface="Arial"/>
            </a:endParaRPr>
          </a:p>
        </p:txBody>
      </p:sp>
      <p:sp>
        <p:nvSpPr>
          <p:cNvPr id="6" name="object 6"/>
          <p:cNvSpPr txBox="1"/>
          <p:nvPr/>
        </p:nvSpPr>
        <p:spPr>
          <a:xfrm>
            <a:off x="1450086" y="4650282"/>
            <a:ext cx="401955" cy="223520"/>
          </a:xfrm>
          <a:prstGeom prst="rect">
            <a:avLst/>
          </a:prstGeom>
        </p:spPr>
        <p:txBody>
          <a:bodyPr vert="horz" wrap="square" lIns="0" tIns="12065" rIns="0" bIns="0" rtlCol="0">
            <a:spAutoFit/>
          </a:bodyPr>
          <a:lstStyle/>
          <a:p>
            <a:pPr marL="12700">
              <a:lnSpc>
                <a:spcPct val="100000"/>
              </a:lnSpc>
              <a:spcBef>
                <a:spcPts val="95"/>
              </a:spcBef>
            </a:pPr>
            <a:r>
              <a:rPr sz="1300" spc="-65" dirty="0">
                <a:solidFill>
                  <a:srgbClr val="6C6D70"/>
                </a:solidFill>
                <a:latin typeface="Arial"/>
                <a:cs typeface="Arial"/>
              </a:rPr>
              <a:t>Table</a:t>
            </a:r>
            <a:endParaRPr sz="1300">
              <a:latin typeface="Arial"/>
              <a:cs typeface="Arial"/>
            </a:endParaRPr>
          </a:p>
        </p:txBody>
      </p:sp>
      <p:sp>
        <p:nvSpPr>
          <p:cNvPr id="7" name="object 7"/>
          <p:cNvSpPr txBox="1"/>
          <p:nvPr/>
        </p:nvSpPr>
        <p:spPr>
          <a:xfrm>
            <a:off x="5984494" y="4677536"/>
            <a:ext cx="2825115" cy="223520"/>
          </a:xfrm>
          <a:prstGeom prst="rect">
            <a:avLst/>
          </a:prstGeom>
        </p:spPr>
        <p:txBody>
          <a:bodyPr vert="horz" wrap="square" lIns="0" tIns="12065" rIns="0" bIns="0" rtlCol="0">
            <a:spAutoFit/>
          </a:bodyPr>
          <a:lstStyle/>
          <a:p>
            <a:pPr marL="12700">
              <a:lnSpc>
                <a:spcPct val="100000"/>
              </a:lnSpc>
              <a:spcBef>
                <a:spcPts val="95"/>
              </a:spcBef>
            </a:pPr>
            <a:r>
              <a:rPr sz="1300" spc="35" dirty="0">
                <a:solidFill>
                  <a:srgbClr val="6C6D70"/>
                </a:solidFill>
                <a:latin typeface="Arial"/>
                <a:cs typeface="Arial"/>
              </a:rPr>
              <a:t>Telephones </a:t>
            </a:r>
            <a:r>
              <a:rPr sz="1300" spc="-5" dirty="0">
                <a:solidFill>
                  <a:srgbClr val="6C6D70"/>
                </a:solidFill>
                <a:latin typeface="Arial"/>
                <a:cs typeface="Arial"/>
              </a:rPr>
              <a:t>- </a:t>
            </a:r>
            <a:r>
              <a:rPr sz="1300" spc="45" dirty="0">
                <a:solidFill>
                  <a:srgbClr val="6C6D70"/>
                </a:solidFill>
                <a:latin typeface="Arial"/>
                <a:cs typeface="Arial"/>
              </a:rPr>
              <a:t>handset </a:t>
            </a:r>
            <a:r>
              <a:rPr sz="1300" spc="30" dirty="0">
                <a:solidFill>
                  <a:srgbClr val="6C6D70"/>
                </a:solidFill>
                <a:latin typeface="Arial"/>
                <a:cs typeface="Arial"/>
              </a:rPr>
              <a:t>and </a:t>
            </a:r>
            <a:r>
              <a:rPr sz="1300" spc="35" dirty="0">
                <a:solidFill>
                  <a:srgbClr val="6C6D70"/>
                </a:solidFill>
                <a:latin typeface="Arial"/>
                <a:cs typeface="Arial"/>
              </a:rPr>
              <a:t>dial</a:t>
            </a:r>
            <a:r>
              <a:rPr sz="1300" spc="315" dirty="0">
                <a:solidFill>
                  <a:srgbClr val="6C6D70"/>
                </a:solidFill>
                <a:latin typeface="Arial"/>
                <a:cs typeface="Arial"/>
              </a:rPr>
              <a:t> </a:t>
            </a:r>
            <a:r>
              <a:rPr sz="1300" spc="50" dirty="0">
                <a:solidFill>
                  <a:srgbClr val="6C6D70"/>
                </a:solidFill>
                <a:latin typeface="Arial"/>
                <a:cs typeface="Arial"/>
              </a:rPr>
              <a:t>pad</a:t>
            </a:r>
            <a:endParaRPr sz="1300">
              <a:latin typeface="Arial"/>
              <a:cs typeface="Arial"/>
            </a:endParaRPr>
          </a:p>
        </p:txBody>
      </p:sp>
      <p:sp>
        <p:nvSpPr>
          <p:cNvPr id="8" name="object 8"/>
          <p:cNvSpPr txBox="1"/>
          <p:nvPr/>
        </p:nvSpPr>
        <p:spPr>
          <a:xfrm>
            <a:off x="1450086" y="5481065"/>
            <a:ext cx="1097280" cy="223520"/>
          </a:xfrm>
          <a:prstGeom prst="rect">
            <a:avLst/>
          </a:prstGeom>
        </p:spPr>
        <p:txBody>
          <a:bodyPr vert="horz" wrap="square" lIns="0" tIns="12065" rIns="0" bIns="0" rtlCol="0">
            <a:spAutoFit/>
          </a:bodyPr>
          <a:lstStyle/>
          <a:p>
            <a:pPr marL="12700">
              <a:lnSpc>
                <a:spcPct val="100000"/>
              </a:lnSpc>
              <a:spcBef>
                <a:spcPts val="95"/>
              </a:spcBef>
            </a:pPr>
            <a:r>
              <a:rPr sz="1300" spc="-65" dirty="0">
                <a:solidFill>
                  <a:srgbClr val="6C6D70"/>
                </a:solidFill>
                <a:latin typeface="Arial"/>
                <a:cs typeface="Arial"/>
              </a:rPr>
              <a:t>Remote</a:t>
            </a:r>
            <a:r>
              <a:rPr sz="1300" spc="-185" dirty="0">
                <a:solidFill>
                  <a:srgbClr val="6C6D70"/>
                </a:solidFill>
                <a:latin typeface="Arial"/>
                <a:cs typeface="Arial"/>
              </a:rPr>
              <a:t> </a:t>
            </a:r>
            <a:r>
              <a:rPr sz="1300" spc="-70" dirty="0">
                <a:solidFill>
                  <a:srgbClr val="6C6D70"/>
                </a:solidFill>
                <a:latin typeface="Arial"/>
                <a:cs typeface="Arial"/>
              </a:rPr>
              <a:t>controls</a:t>
            </a:r>
            <a:endParaRPr sz="1300">
              <a:latin typeface="Arial"/>
              <a:cs typeface="Arial"/>
            </a:endParaRPr>
          </a:p>
        </p:txBody>
      </p:sp>
      <p:sp>
        <p:nvSpPr>
          <p:cNvPr id="9" name="object 9"/>
          <p:cNvSpPr txBox="1"/>
          <p:nvPr/>
        </p:nvSpPr>
        <p:spPr>
          <a:xfrm>
            <a:off x="5978778" y="5481065"/>
            <a:ext cx="2847975" cy="223520"/>
          </a:xfrm>
          <a:prstGeom prst="rect">
            <a:avLst/>
          </a:prstGeom>
        </p:spPr>
        <p:txBody>
          <a:bodyPr vert="horz" wrap="square" lIns="0" tIns="12065" rIns="0" bIns="0" rtlCol="0">
            <a:spAutoFit/>
          </a:bodyPr>
          <a:lstStyle/>
          <a:p>
            <a:pPr marL="12700">
              <a:lnSpc>
                <a:spcPct val="100000"/>
              </a:lnSpc>
              <a:spcBef>
                <a:spcPts val="95"/>
              </a:spcBef>
            </a:pPr>
            <a:r>
              <a:rPr sz="1300" spc="-70" dirty="0">
                <a:solidFill>
                  <a:srgbClr val="6C6D70"/>
                </a:solidFill>
                <a:latin typeface="Arial"/>
                <a:cs typeface="Arial"/>
              </a:rPr>
              <a:t>Carpets</a:t>
            </a:r>
            <a:r>
              <a:rPr sz="1300" spc="-100" dirty="0">
                <a:solidFill>
                  <a:srgbClr val="6C6D70"/>
                </a:solidFill>
                <a:latin typeface="Arial"/>
                <a:cs typeface="Arial"/>
              </a:rPr>
              <a:t> </a:t>
            </a:r>
            <a:r>
              <a:rPr sz="1300" spc="-5" dirty="0">
                <a:solidFill>
                  <a:srgbClr val="6C6D70"/>
                </a:solidFill>
                <a:latin typeface="Arial"/>
                <a:cs typeface="Arial"/>
              </a:rPr>
              <a:t>-</a:t>
            </a:r>
            <a:r>
              <a:rPr sz="1300" spc="-130" dirty="0">
                <a:solidFill>
                  <a:srgbClr val="6C6D70"/>
                </a:solidFill>
                <a:latin typeface="Arial"/>
                <a:cs typeface="Arial"/>
              </a:rPr>
              <a:t> </a:t>
            </a:r>
            <a:r>
              <a:rPr sz="1300" spc="-75" dirty="0">
                <a:solidFill>
                  <a:srgbClr val="6C6D70"/>
                </a:solidFill>
                <a:latin typeface="Arial"/>
                <a:cs typeface="Arial"/>
              </a:rPr>
              <a:t>specifically</a:t>
            </a:r>
            <a:r>
              <a:rPr sz="1300" spc="-95" dirty="0">
                <a:solidFill>
                  <a:srgbClr val="6C6D70"/>
                </a:solidFill>
                <a:latin typeface="Arial"/>
                <a:cs typeface="Arial"/>
              </a:rPr>
              <a:t> </a:t>
            </a:r>
            <a:r>
              <a:rPr sz="1300" spc="-40" dirty="0">
                <a:solidFill>
                  <a:srgbClr val="6C6D70"/>
                </a:solidFill>
                <a:latin typeface="Arial"/>
                <a:cs typeface="Arial"/>
              </a:rPr>
              <a:t>in</a:t>
            </a:r>
            <a:r>
              <a:rPr sz="1300" spc="-125" dirty="0">
                <a:solidFill>
                  <a:srgbClr val="6C6D70"/>
                </a:solidFill>
                <a:latin typeface="Arial"/>
                <a:cs typeface="Arial"/>
              </a:rPr>
              <a:t> </a:t>
            </a:r>
            <a:r>
              <a:rPr sz="1300" spc="-55" dirty="0">
                <a:solidFill>
                  <a:srgbClr val="6C6D70"/>
                </a:solidFill>
                <a:latin typeface="Arial"/>
                <a:cs typeface="Arial"/>
              </a:rPr>
              <a:t>pet</a:t>
            </a:r>
            <a:r>
              <a:rPr sz="1300" spc="-120" dirty="0">
                <a:solidFill>
                  <a:srgbClr val="6C6D70"/>
                </a:solidFill>
                <a:latin typeface="Arial"/>
                <a:cs typeface="Arial"/>
              </a:rPr>
              <a:t> </a:t>
            </a:r>
            <a:r>
              <a:rPr sz="1300" spc="-70" dirty="0">
                <a:solidFill>
                  <a:srgbClr val="6C6D70"/>
                </a:solidFill>
                <a:latin typeface="Arial"/>
                <a:cs typeface="Arial"/>
              </a:rPr>
              <a:t>friendly</a:t>
            </a:r>
            <a:r>
              <a:rPr sz="1300" spc="-95" dirty="0">
                <a:solidFill>
                  <a:srgbClr val="6C6D70"/>
                </a:solidFill>
                <a:latin typeface="Arial"/>
                <a:cs typeface="Arial"/>
              </a:rPr>
              <a:t> </a:t>
            </a:r>
            <a:r>
              <a:rPr sz="1300" spc="-80" dirty="0">
                <a:solidFill>
                  <a:srgbClr val="6C6D70"/>
                </a:solidFill>
                <a:latin typeface="Arial"/>
                <a:cs typeface="Arial"/>
              </a:rPr>
              <a:t>locations</a:t>
            </a:r>
            <a:endParaRPr sz="1300">
              <a:latin typeface="Arial"/>
              <a:cs typeface="Arial"/>
            </a:endParaRPr>
          </a:p>
        </p:txBody>
      </p:sp>
      <p:sp>
        <p:nvSpPr>
          <p:cNvPr id="10" name="object 10"/>
          <p:cNvSpPr txBox="1"/>
          <p:nvPr/>
        </p:nvSpPr>
        <p:spPr>
          <a:xfrm>
            <a:off x="1450086" y="6284467"/>
            <a:ext cx="2407920" cy="223520"/>
          </a:xfrm>
          <a:prstGeom prst="rect">
            <a:avLst/>
          </a:prstGeom>
        </p:spPr>
        <p:txBody>
          <a:bodyPr vert="horz" wrap="square" lIns="0" tIns="12065" rIns="0" bIns="0" rtlCol="0">
            <a:spAutoFit/>
          </a:bodyPr>
          <a:lstStyle/>
          <a:p>
            <a:pPr marL="12700">
              <a:lnSpc>
                <a:spcPct val="100000"/>
              </a:lnSpc>
              <a:spcBef>
                <a:spcPts val="95"/>
              </a:spcBef>
            </a:pPr>
            <a:r>
              <a:rPr sz="1300" spc="20" dirty="0">
                <a:solidFill>
                  <a:srgbClr val="6C6D70"/>
                </a:solidFill>
                <a:latin typeface="Arial"/>
                <a:cs typeface="Arial"/>
              </a:rPr>
              <a:t>Toilet </a:t>
            </a:r>
            <a:r>
              <a:rPr sz="1300" spc="30" dirty="0">
                <a:solidFill>
                  <a:srgbClr val="6C6D70"/>
                </a:solidFill>
                <a:latin typeface="Arial"/>
                <a:cs typeface="Arial"/>
              </a:rPr>
              <a:t>and </a:t>
            </a:r>
            <a:r>
              <a:rPr sz="1300" spc="35" dirty="0">
                <a:solidFill>
                  <a:srgbClr val="6C6D70"/>
                </a:solidFill>
                <a:latin typeface="Arial"/>
                <a:cs typeface="Arial"/>
              </a:rPr>
              <a:t>back </a:t>
            </a:r>
            <a:r>
              <a:rPr sz="1300" spc="25" dirty="0">
                <a:solidFill>
                  <a:srgbClr val="6C6D70"/>
                </a:solidFill>
                <a:latin typeface="Arial"/>
                <a:cs typeface="Arial"/>
              </a:rPr>
              <a:t>or </a:t>
            </a:r>
            <a:r>
              <a:rPr sz="1300" spc="40" dirty="0">
                <a:solidFill>
                  <a:srgbClr val="6C6D70"/>
                </a:solidFill>
                <a:latin typeface="Arial"/>
                <a:cs typeface="Arial"/>
              </a:rPr>
              <a:t>splash</a:t>
            </a:r>
            <a:r>
              <a:rPr sz="1300" spc="-135" dirty="0">
                <a:solidFill>
                  <a:srgbClr val="6C6D70"/>
                </a:solidFill>
                <a:latin typeface="Arial"/>
                <a:cs typeface="Arial"/>
              </a:rPr>
              <a:t> </a:t>
            </a:r>
            <a:r>
              <a:rPr sz="1300" spc="35" dirty="0">
                <a:solidFill>
                  <a:srgbClr val="6C6D70"/>
                </a:solidFill>
                <a:latin typeface="Arial"/>
                <a:cs typeface="Arial"/>
              </a:rPr>
              <a:t>wall</a:t>
            </a:r>
            <a:endParaRPr sz="1300">
              <a:latin typeface="Arial"/>
              <a:cs typeface="Arial"/>
            </a:endParaRPr>
          </a:p>
        </p:txBody>
      </p:sp>
      <p:sp>
        <p:nvSpPr>
          <p:cNvPr id="11" name="object 11"/>
          <p:cNvSpPr txBox="1"/>
          <p:nvPr/>
        </p:nvSpPr>
        <p:spPr>
          <a:xfrm>
            <a:off x="6029362" y="6176771"/>
            <a:ext cx="3383279" cy="421640"/>
          </a:xfrm>
          <a:prstGeom prst="rect">
            <a:avLst/>
          </a:prstGeom>
        </p:spPr>
        <p:txBody>
          <a:bodyPr vert="horz" wrap="square" lIns="0" tIns="12065" rIns="0" bIns="0" rtlCol="0">
            <a:spAutoFit/>
          </a:bodyPr>
          <a:lstStyle/>
          <a:p>
            <a:pPr marL="12700" marR="5080">
              <a:lnSpc>
                <a:spcPct val="100000"/>
              </a:lnSpc>
              <a:spcBef>
                <a:spcPts val="95"/>
              </a:spcBef>
            </a:pPr>
            <a:r>
              <a:rPr sz="1300" spc="-20" dirty="0">
                <a:solidFill>
                  <a:srgbClr val="6C6D70"/>
                </a:solidFill>
                <a:latin typeface="Arial"/>
                <a:cs typeface="Arial"/>
              </a:rPr>
              <a:t>Bathroom </a:t>
            </a:r>
            <a:r>
              <a:rPr sz="1300" spc="-15" dirty="0">
                <a:solidFill>
                  <a:srgbClr val="6C6D70"/>
                </a:solidFill>
                <a:latin typeface="Arial"/>
                <a:cs typeface="Arial"/>
              </a:rPr>
              <a:t>handles </a:t>
            </a:r>
            <a:r>
              <a:rPr sz="1300" spc="-5" dirty="0">
                <a:solidFill>
                  <a:srgbClr val="6C6D70"/>
                </a:solidFill>
                <a:latin typeface="Arial"/>
                <a:cs typeface="Arial"/>
              </a:rPr>
              <a:t>- </a:t>
            </a:r>
            <a:r>
              <a:rPr sz="1300" spc="-15" dirty="0">
                <a:solidFill>
                  <a:srgbClr val="6C6D70"/>
                </a:solidFill>
                <a:latin typeface="Arial"/>
                <a:cs typeface="Arial"/>
              </a:rPr>
              <a:t>toilet flush, </a:t>
            </a:r>
            <a:r>
              <a:rPr sz="1300" spc="-20" dirty="0">
                <a:solidFill>
                  <a:srgbClr val="6C6D70"/>
                </a:solidFill>
                <a:latin typeface="Arial"/>
                <a:cs typeface="Arial"/>
              </a:rPr>
              <a:t>shower control,  </a:t>
            </a:r>
            <a:r>
              <a:rPr sz="1300" spc="-15" dirty="0">
                <a:solidFill>
                  <a:srgbClr val="6C6D70"/>
                </a:solidFill>
                <a:latin typeface="Arial"/>
                <a:cs typeface="Arial"/>
              </a:rPr>
              <a:t>sink</a:t>
            </a:r>
            <a:r>
              <a:rPr sz="1300" spc="-30" dirty="0">
                <a:solidFill>
                  <a:srgbClr val="6C6D70"/>
                </a:solidFill>
                <a:latin typeface="Arial"/>
                <a:cs typeface="Arial"/>
              </a:rPr>
              <a:t> </a:t>
            </a:r>
            <a:r>
              <a:rPr sz="1300" spc="-20" dirty="0">
                <a:solidFill>
                  <a:srgbClr val="6C6D70"/>
                </a:solidFill>
                <a:latin typeface="Arial"/>
                <a:cs typeface="Arial"/>
              </a:rPr>
              <a:t>faucets</a:t>
            </a:r>
            <a:endParaRPr sz="1300">
              <a:latin typeface="Arial"/>
              <a:cs typeface="Arial"/>
            </a:endParaRPr>
          </a:p>
        </p:txBody>
      </p:sp>
      <p:sp>
        <p:nvSpPr>
          <p:cNvPr id="12" name="object 12"/>
          <p:cNvSpPr txBox="1">
            <a:spLocks noGrp="1"/>
          </p:cNvSpPr>
          <p:nvPr>
            <p:ph type="title"/>
          </p:nvPr>
        </p:nvSpPr>
        <p:spPr>
          <a:xfrm>
            <a:off x="238594" y="766800"/>
            <a:ext cx="9370060" cy="1559560"/>
          </a:xfrm>
          <a:prstGeom prst="rect">
            <a:avLst/>
          </a:prstGeom>
        </p:spPr>
        <p:txBody>
          <a:bodyPr vert="horz" wrap="square" lIns="0" tIns="12700" rIns="0" bIns="0" rtlCol="0">
            <a:spAutoFit/>
          </a:bodyPr>
          <a:lstStyle/>
          <a:p>
            <a:pPr marL="12700" marR="1165860">
              <a:lnSpc>
                <a:spcPct val="100000"/>
              </a:lnSpc>
              <a:spcBef>
                <a:spcPts val="100"/>
              </a:spcBef>
            </a:pPr>
            <a:r>
              <a:rPr sz="2400" b="1" i="1" spc="80" dirty="0">
                <a:solidFill>
                  <a:srgbClr val="D96931"/>
                </a:solidFill>
                <a:latin typeface="Arial"/>
                <a:cs typeface="Arial"/>
              </a:rPr>
              <a:t>Coronavirus </a:t>
            </a:r>
            <a:r>
              <a:rPr sz="2400" b="1" i="1" spc="80" dirty="0">
                <a:solidFill>
                  <a:srgbClr val="D95727"/>
                </a:solidFill>
                <a:latin typeface="Arial"/>
                <a:cs typeface="Arial"/>
              </a:rPr>
              <a:t>prevention</a:t>
            </a:r>
            <a:r>
              <a:rPr sz="2400" b="1" i="1" spc="80" dirty="0">
                <a:solidFill>
                  <a:srgbClr val="D96931"/>
                </a:solidFill>
                <a:latin typeface="Arial"/>
                <a:cs typeface="Arial"/>
              </a:rPr>
              <a:t> requires </a:t>
            </a:r>
            <a:r>
              <a:rPr sz="2400" b="1" i="1" spc="75" dirty="0">
                <a:solidFill>
                  <a:srgbClr val="D96931"/>
                </a:solidFill>
                <a:latin typeface="Arial"/>
                <a:cs typeface="Arial"/>
              </a:rPr>
              <a:t>special </a:t>
            </a:r>
            <a:r>
              <a:rPr sz="2400" b="1" i="1" spc="80" dirty="0">
                <a:solidFill>
                  <a:srgbClr val="D96931"/>
                </a:solidFill>
                <a:latin typeface="Arial"/>
                <a:cs typeface="Arial"/>
              </a:rPr>
              <a:t>attention </a:t>
            </a:r>
            <a:r>
              <a:rPr sz="2400" b="1" i="1" spc="45" dirty="0">
                <a:solidFill>
                  <a:srgbClr val="D96931"/>
                </a:solidFill>
                <a:latin typeface="Arial"/>
                <a:cs typeface="Arial"/>
              </a:rPr>
              <a:t>to  </a:t>
            </a:r>
            <a:r>
              <a:rPr sz="2400" b="1" i="1" spc="80" dirty="0">
                <a:solidFill>
                  <a:srgbClr val="D96931"/>
                </a:solidFill>
                <a:latin typeface="Arial"/>
                <a:cs typeface="Arial"/>
              </a:rPr>
              <a:t>cleaning </a:t>
            </a:r>
            <a:r>
              <a:rPr sz="2400" b="1" i="1" spc="60" dirty="0">
                <a:solidFill>
                  <a:srgbClr val="D96931"/>
                </a:solidFill>
                <a:latin typeface="Arial"/>
                <a:cs typeface="Arial"/>
              </a:rPr>
              <a:t>and </a:t>
            </a:r>
            <a:r>
              <a:rPr sz="2400" b="1" i="1" spc="80" dirty="0">
                <a:solidFill>
                  <a:srgbClr val="D96931"/>
                </a:solidFill>
                <a:latin typeface="Arial"/>
                <a:cs typeface="Arial"/>
              </a:rPr>
              <a:t>disinfection </a:t>
            </a:r>
            <a:r>
              <a:rPr sz="2400" b="1" i="1" spc="45" dirty="0">
                <a:solidFill>
                  <a:srgbClr val="D96931"/>
                </a:solidFill>
                <a:latin typeface="Arial"/>
                <a:cs typeface="Arial"/>
              </a:rPr>
              <a:t>of </a:t>
            </a:r>
            <a:r>
              <a:rPr sz="2400" b="1" i="1" dirty="0">
                <a:solidFill>
                  <a:srgbClr val="D96931"/>
                </a:solidFill>
                <a:latin typeface="Arial"/>
                <a:cs typeface="Arial"/>
              </a:rPr>
              <a:t>frequent </a:t>
            </a:r>
            <a:r>
              <a:rPr sz="2400" b="1" i="1" spc="70" dirty="0">
                <a:solidFill>
                  <a:srgbClr val="D96931"/>
                </a:solidFill>
                <a:latin typeface="Arial"/>
                <a:cs typeface="Arial"/>
              </a:rPr>
              <a:t>touch</a:t>
            </a:r>
            <a:r>
              <a:rPr sz="2400" b="1" i="1" spc="710" dirty="0">
                <a:solidFill>
                  <a:srgbClr val="D96931"/>
                </a:solidFill>
                <a:latin typeface="Arial"/>
                <a:cs typeface="Arial"/>
              </a:rPr>
              <a:t> </a:t>
            </a:r>
            <a:r>
              <a:rPr sz="2400" b="1" i="1" spc="70" dirty="0">
                <a:solidFill>
                  <a:srgbClr val="D96931"/>
                </a:solidFill>
                <a:latin typeface="Arial"/>
                <a:cs typeface="Arial"/>
              </a:rPr>
              <a:t>areas</a:t>
            </a:r>
            <a:endParaRPr sz="2400" dirty="0">
              <a:latin typeface="Arial"/>
              <a:cs typeface="Arial"/>
            </a:endParaRPr>
          </a:p>
          <a:p>
            <a:pPr marL="50165" marR="5080" algn="just">
              <a:lnSpc>
                <a:spcPct val="136400"/>
              </a:lnSpc>
              <a:spcBef>
                <a:spcPts val="425"/>
              </a:spcBef>
            </a:pPr>
            <a:r>
              <a:rPr lang="en-US" sz="1200" spc="-5" dirty="0">
                <a:solidFill>
                  <a:srgbClr val="6F7371"/>
                </a:solidFill>
              </a:rPr>
              <a:t>’F</a:t>
            </a:r>
            <a:r>
              <a:rPr sz="1200" dirty="0">
                <a:solidFill>
                  <a:srgbClr val="6F7371"/>
                </a:solidFill>
              </a:rPr>
              <a:t>requent touch </a:t>
            </a:r>
            <a:r>
              <a:rPr sz="1200" spc="-5" dirty="0">
                <a:solidFill>
                  <a:srgbClr val="6F7371"/>
                </a:solidFill>
              </a:rPr>
              <a:t>area</a:t>
            </a:r>
            <a:r>
              <a:rPr lang="en-US" sz="1200" spc="-5" dirty="0">
                <a:solidFill>
                  <a:srgbClr val="6F7371"/>
                </a:solidFill>
              </a:rPr>
              <a:t>s’</a:t>
            </a:r>
            <a:r>
              <a:rPr sz="1200" spc="-5" dirty="0">
                <a:solidFill>
                  <a:srgbClr val="6F7371"/>
                </a:solidFill>
              </a:rPr>
              <a:t> </a:t>
            </a:r>
            <a:r>
              <a:rPr lang="en-US" sz="1200" dirty="0">
                <a:solidFill>
                  <a:srgbClr val="6F7371"/>
                </a:solidFill>
              </a:rPr>
              <a:t>are those </a:t>
            </a:r>
            <a:r>
              <a:rPr sz="1200" spc="-5" dirty="0">
                <a:solidFill>
                  <a:srgbClr val="6F7371"/>
                </a:solidFill>
              </a:rPr>
              <a:t>areas </a:t>
            </a:r>
            <a:r>
              <a:rPr lang="en-US" sz="1200" spc="-5" dirty="0">
                <a:solidFill>
                  <a:srgbClr val="6F7371"/>
                </a:solidFill>
              </a:rPr>
              <a:t>in the hotel </a:t>
            </a:r>
            <a:r>
              <a:rPr sz="1200" spc="-5" dirty="0">
                <a:solidFill>
                  <a:srgbClr val="6F7371"/>
                </a:solidFill>
              </a:rPr>
              <a:t>used or touched </a:t>
            </a:r>
            <a:r>
              <a:rPr sz="1200" dirty="0">
                <a:solidFill>
                  <a:srgbClr val="6F7371"/>
                </a:solidFill>
              </a:rPr>
              <a:t>most </a:t>
            </a:r>
            <a:r>
              <a:rPr sz="1200" spc="-5" dirty="0">
                <a:solidFill>
                  <a:srgbClr val="6F7371"/>
                </a:solidFill>
              </a:rPr>
              <a:t>often by </a:t>
            </a:r>
            <a:r>
              <a:rPr sz="1200" dirty="0">
                <a:solidFill>
                  <a:srgbClr val="6F7371"/>
                </a:solidFill>
              </a:rPr>
              <a:t>guests</a:t>
            </a:r>
            <a:r>
              <a:rPr sz="1200" spc="-5" dirty="0">
                <a:solidFill>
                  <a:srgbClr val="6F7371"/>
                </a:solidFill>
              </a:rPr>
              <a:t>. These areas need special attention</a:t>
            </a:r>
            <a:r>
              <a:rPr sz="1200" spc="-200" dirty="0">
                <a:solidFill>
                  <a:srgbClr val="6F7371"/>
                </a:solidFill>
              </a:rPr>
              <a:t> </a:t>
            </a:r>
            <a:r>
              <a:rPr sz="1200" spc="10" dirty="0">
                <a:solidFill>
                  <a:srgbClr val="6F7371"/>
                </a:solidFill>
              </a:rPr>
              <a:t>because  </a:t>
            </a:r>
            <a:r>
              <a:rPr sz="1200" dirty="0">
                <a:solidFill>
                  <a:srgbClr val="6F7371"/>
                </a:solidFill>
              </a:rPr>
              <a:t>they</a:t>
            </a:r>
            <a:r>
              <a:rPr sz="1200" spc="-15" dirty="0">
                <a:solidFill>
                  <a:srgbClr val="6F7371"/>
                </a:solidFill>
              </a:rPr>
              <a:t> </a:t>
            </a:r>
            <a:r>
              <a:rPr sz="1200" dirty="0">
                <a:solidFill>
                  <a:srgbClr val="6F7371"/>
                </a:solidFill>
              </a:rPr>
              <a:t>have</a:t>
            </a:r>
            <a:r>
              <a:rPr sz="1200" spc="-10" dirty="0">
                <a:solidFill>
                  <a:srgbClr val="6F7371"/>
                </a:solidFill>
              </a:rPr>
              <a:t> </a:t>
            </a:r>
            <a:r>
              <a:rPr sz="1200" dirty="0">
                <a:solidFill>
                  <a:srgbClr val="6F7371"/>
                </a:solidFill>
              </a:rPr>
              <a:t>the</a:t>
            </a:r>
            <a:r>
              <a:rPr sz="1200" spc="-20" dirty="0">
                <a:solidFill>
                  <a:srgbClr val="6F7371"/>
                </a:solidFill>
              </a:rPr>
              <a:t> </a:t>
            </a:r>
            <a:r>
              <a:rPr sz="1200" dirty="0">
                <a:solidFill>
                  <a:srgbClr val="6F7371"/>
                </a:solidFill>
              </a:rPr>
              <a:t>potential</a:t>
            </a:r>
            <a:r>
              <a:rPr sz="1200" spc="-15" dirty="0">
                <a:solidFill>
                  <a:srgbClr val="6F7371"/>
                </a:solidFill>
              </a:rPr>
              <a:t> </a:t>
            </a:r>
            <a:r>
              <a:rPr sz="1200" dirty="0">
                <a:solidFill>
                  <a:srgbClr val="6F7371"/>
                </a:solidFill>
              </a:rPr>
              <a:t>to</a:t>
            </a:r>
            <a:r>
              <a:rPr sz="1200" spc="-30" dirty="0">
                <a:solidFill>
                  <a:srgbClr val="6F7371"/>
                </a:solidFill>
              </a:rPr>
              <a:t> </a:t>
            </a:r>
            <a:r>
              <a:rPr sz="1200" dirty="0">
                <a:solidFill>
                  <a:srgbClr val="6F7371"/>
                </a:solidFill>
              </a:rPr>
              <a:t>accumulate</a:t>
            </a:r>
            <a:r>
              <a:rPr sz="1200" spc="-5" dirty="0">
                <a:solidFill>
                  <a:srgbClr val="6F7371"/>
                </a:solidFill>
              </a:rPr>
              <a:t> </a:t>
            </a:r>
            <a:r>
              <a:rPr sz="1200" dirty="0">
                <a:solidFill>
                  <a:srgbClr val="6F7371"/>
                </a:solidFill>
              </a:rPr>
              <a:t>the</a:t>
            </a:r>
            <a:r>
              <a:rPr sz="1200" spc="-45" dirty="0">
                <a:solidFill>
                  <a:srgbClr val="6F7371"/>
                </a:solidFill>
              </a:rPr>
              <a:t> </a:t>
            </a:r>
            <a:r>
              <a:rPr sz="1200" dirty="0">
                <a:solidFill>
                  <a:srgbClr val="6F7371"/>
                </a:solidFill>
              </a:rPr>
              <a:t>most</a:t>
            </a:r>
            <a:r>
              <a:rPr sz="1200" spc="-10" dirty="0">
                <a:solidFill>
                  <a:srgbClr val="6F7371"/>
                </a:solidFill>
              </a:rPr>
              <a:t> </a:t>
            </a:r>
            <a:r>
              <a:rPr sz="1200" dirty="0">
                <a:solidFill>
                  <a:srgbClr val="6F7371"/>
                </a:solidFill>
              </a:rPr>
              <a:t>dirt and</a:t>
            </a:r>
            <a:r>
              <a:rPr sz="1200" spc="-30" dirty="0">
                <a:solidFill>
                  <a:srgbClr val="6F7371"/>
                </a:solidFill>
              </a:rPr>
              <a:t> </a:t>
            </a:r>
            <a:r>
              <a:rPr sz="1200" dirty="0">
                <a:solidFill>
                  <a:srgbClr val="6F7371"/>
                </a:solidFill>
              </a:rPr>
              <a:t>spread</a:t>
            </a:r>
            <a:r>
              <a:rPr sz="1200" spc="-15" dirty="0">
                <a:solidFill>
                  <a:srgbClr val="6F7371"/>
                </a:solidFill>
              </a:rPr>
              <a:t> </a:t>
            </a:r>
            <a:r>
              <a:rPr sz="1200" dirty="0">
                <a:solidFill>
                  <a:srgbClr val="6F7371"/>
                </a:solidFill>
              </a:rPr>
              <a:t>bacteria.</a:t>
            </a:r>
            <a:r>
              <a:rPr sz="1200" spc="-35" dirty="0">
                <a:solidFill>
                  <a:srgbClr val="6F7371"/>
                </a:solidFill>
              </a:rPr>
              <a:t> </a:t>
            </a:r>
            <a:r>
              <a:rPr sz="1200" dirty="0">
                <a:solidFill>
                  <a:srgbClr val="6F7371"/>
                </a:solidFill>
              </a:rPr>
              <a:t>When</a:t>
            </a:r>
            <a:r>
              <a:rPr sz="1200" spc="-35" dirty="0">
                <a:solidFill>
                  <a:srgbClr val="6F7371"/>
                </a:solidFill>
              </a:rPr>
              <a:t> </a:t>
            </a:r>
            <a:r>
              <a:rPr sz="1200" dirty="0">
                <a:solidFill>
                  <a:srgbClr val="6F7371"/>
                </a:solidFill>
              </a:rPr>
              <a:t>cleaning</a:t>
            </a:r>
            <a:r>
              <a:rPr lang="en-US" sz="1200" dirty="0">
                <a:solidFill>
                  <a:srgbClr val="6F7371"/>
                </a:solidFill>
              </a:rPr>
              <a:t> and </a:t>
            </a:r>
            <a:r>
              <a:rPr sz="1200" dirty="0">
                <a:solidFill>
                  <a:srgbClr val="6F7371"/>
                </a:solidFill>
              </a:rPr>
              <a:t>disinfecting</a:t>
            </a:r>
            <a:r>
              <a:rPr lang="en-US" sz="1200" dirty="0">
                <a:solidFill>
                  <a:srgbClr val="6F7371"/>
                </a:solidFill>
              </a:rPr>
              <a:t> </a:t>
            </a:r>
            <a:r>
              <a:rPr sz="1200" dirty="0">
                <a:solidFill>
                  <a:srgbClr val="6F7371"/>
                </a:solidFill>
              </a:rPr>
              <a:t>surfaces,</a:t>
            </a:r>
            <a:r>
              <a:rPr sz="1200" spc="-25" dirty="0">
                <a:solidFill>
                  <a:srgbClr val="6F7371"/>
                </a:solidFill>
              </a:rPr>
              <a:t> </a:t>
            </a:r>
            <a:r>
              <a:rPr sz="1200" dirty="0">
                <a:solidFill>
                  <a:srgbClr val="6F7371"/>
                </a:solidFill>
              </a:rPr>
              <a:t>pay  </a:t>
            </a:r>
            <a:r>
              <a:rPr sz="1200" spc="-5" dirty="0">
                <a:solidFill>
                  <a:srgbClr val="6F7371"/>
                </a:solidFill>
              </a:rPr>
              <a:t>special attention </a:t>
            </a:r>
            <a:r>
              <a:rPr sz="1200" dirty="0">
                <a:solidFill>
                  <a:srgbClr val="6F7371"/>
                </a:solidFill>
              </a:rPr>
              <a:t>to the </a:t>
            </a:r>
            <a:r>
              <a:rPr sz="1200" spc="-5" dirty="0">
                <a:solidFill>
                  <a:srgbClr val="6F7371"/>
                </a:solidFill>
              </a:rPr>
              <a:t>high-frequency touch</a:t>
            </a:r>
            <a:r>
              <a:rPr sz="1200" spc="-120" dirty="0">
                <a:solidFill>
                  <a:srgbClr val="6F7371"/>
                </a:solidFill>
              </a:rPr>
              <a:t> </a:t>
            </a:r>
            <a:r>
              <a:rPr sz="1200" spc="-5" dirty="0">
                <a:solidFill>
                  <a:srgbClr val="6F7371"/>
                </a:solidFill>
              </a:rPr>
              <a:t>area</a:t>
            </a:r>
            <a:r>
              <a:rPr lang="en-US" sz="1200" spc="-5" dirty="0">
                <a:solidFill>
                  <a:srgbClr val="6F7371"/>
                </a:solidFill>
              </a:rPr>
              <a:t>s</a:t>
            </a:r>
            <a:endParaRPr sz="1200" dirty="0">
              <a:solidFill>
                <a:srgbClr val="6F7371"/>
              </a:solidFill>
            </a:endParaRPr>
          </a:p>
        </p:txBody>
      </p:sp>
      <p:sp>
        <p:nvSpPr>
          <p:cNvPr id="13" name="object 13"/>
          <p:cNvSpPr/>
          <p:nvPr/>
        </p:nvSpPr>
        <p:spPr>
          <a:xfrm>
            <a:off x="9067800" y="813816"/>
            <a:ext cx="359410" cy="358140"/>
          </a:xfrm>
          <a:custGeom>
            <a:avLst/>
            <a:gdLst/>
            <a:ahLst/>
            <a:cxnLst/>
            <a:rect l="l" t="t" r="r" b="b"/>
            <a:pathLst>
              <a:path w="359409" h="358140">
                <a:moveTo>
                  <a:pt x="165100" y="0"/>
                </a:moveTo>
                <a:lnTo>
                  <a:pt x="123063" y="8509"/>
                </a:lnTo>
                <a:lnTo>
                  <a:pt x="85090" y="26162"/>
                </a:lnTo>
                <a:lnTo>
                  <a:pt x="52705" y="51816"/>
                </a:lnTo>
                <a:lnTo>
                  <a:pt x="26923" y="84328"/>
                </a:lnTo>
                <a:lnTo>
                  <a:pt x="9144" y="122173"/>
                </a:lnTo>
                <a:lnTo>
                  <a:pt x="635" y="164084"/>
                </a:lnTo>
                <a:lnTo>
                  <a:pt x="0" y="178816"/>
                </a:lnTo>
                <a:lnTo>
                  <a:pt x="635" y="193548"/>
                </a:lnTo>
                <a:lnTo>
                  <a:pt x="9271" y="235585"/>
                </a:lnTo>
                <a:lnTo>
                  <a:pt x="27559" y="273431"/>
                </a:lnTo>
                <a:lnTo>
                  <a:pt x="54355" y="305689"/>
                </a:lnTo>
                <a:lnTo>
                  <a:pt x="88900" y="331216"/>
                </a:lnTo>
                <a:lnTo>
                  <a:pt x="130175" y="348869"/>
                </a:lnTo>
                <a:lnTo>
                  <a:pt x="177165" y="357124"/>
                </a:lnTo>
                <a:lnTo>
                  <a:pt x="193929" y="357632"/>
                </a:lnTo>
                <a:lnTo>
                  <a:pt x="208407" y="355981"/>
                </a:lnTo>
                <a:lnTo>
                  <a:pt x="249174" y="344297"/>
                </a:lnTo>
                <a:lnTo>
                  <a:pt x="285369" y="323723"/>
                </a:lnTo>
                <a:lnTo>
                  <a:pt x="315722" y="295656"/>
                </a:lnTo>
                <a:lnTo>
                  <a:pt x="339090" y="261239"/>
                </a:lnTo>
                <a:lnTo>
                  <a:pt x="353822" y="221996"/>
                </a:lnTo>
                <a:lnTo>
                  <a:pt x="359029" y="178816"/>
                </a:lnTo>
                <a:lnTo>
                  <a:pt x="358521" y="164084"/>
                </a:lnTo>
                <a:lnTo>
                  <a:pt x="349758" y="122047"/>
                </a:lnTo>
                <a:lnTo>
                  <a:pt x="331470" y="84201"/>
                </a:lnTo>
                <a:lnTo>
                  <a:pt x="304673" y="52069"/>
                </a:lnTo>
                <a:lnTo>
                  <a:pt x="270129" y="26416"/>
                </a:lnTo>
                <a:lnTo>
                  <a:pt x="228854" y="8890"/>
                </a:lnTo>
                <a:lnTo>
                  <a:pt x="181864" y="508"/>
                </a:lnTo>
                <a:lnTo>
                  <a:pt x="165100" y="0"/>
                </a:lnTo>
                <a:close/>
              </a:path>
            </a:pathLst>
          </a:custGeom>
          <a:solidFill>
            <a:srgbClr val="D95727"/>
          </a:solidFill>
        </p:spPr>
        <p:txBody>
          <a:bodyPr wrap="square" lIns="0" tIns="0" rIns="0" bIns="0" rtlCol="0"/>
          <a:lstStyle/>
          <a:p>
            <a:endParaRPr>
              <a:solidFill>
                <a:srgbClr val="D95727"/>
              </a:solidFill>
            </a:endParaRPr>
          </a:p>
        </p:txBody>
      </p:sp>
      <p:sp>
        <p:nvSpPr>
          <p:cNvPr id="14" name="object 14"/>
          <p:cNvSpPr/>
          <p:nvPr/>
        </p:nvSpPr>
        <p:spPr>
          <a:xfrm>
            <a:off x="9151619" y="865632"/>
            <a:ext cx="191643" cy="266700"/>
          </a:xfrm>
          <a:prstGeom prst="rect">
            <a:avLst/>
          </a:prstGeom>
          <a:blipFill>
            <a:blip r:embed="rId2" cstate="print"/>
            <a:stretch>
              <a:fillRect/>
            </a:stretch>
          </a:blipFill>
        </p:spPr>
        <p:txBody>
          <a:bodyPr wrap="square" lIns="0" tIns="0" rIns="0" bIns="0" rtlCol="0"/>
          <a:lstStyle/>
          <a:p>
            <a:endParaRPr/>
          </a:p>
        </p:txBody>
      </p:sp>
      <p:sp>
        <p:nvSpPr>
          <p:cNvPr id="15" name="object 15"/>
          <p:cNvSpPr/>
          <p:nvPr/>
        </p:nvSpPr>
        <p:spPr>
          <a:xfrm>
            <a:off x="9243694" y="957325"/>
            <a:ext cx="32384" cy="7620"/>
          </a:xfrm>
          <a:custGeom>
            <a:avLst/>
            <a:gdLst/>
            <a:ahLst/>
            <a:cxnLst/>
            <a:rect l="l" t="t" r="r" b="b"/>
            <a:pathLst>
              <a:path w="32384" h="7619">
                <a:moveTo>
                  <a:pt x="9144" y="0"/>
                </a:moveTo>
                <a:lnTo>
                  <a:pt x="0" y="7620"/>
                </a:lnTo>
                <a:lnTo>
                  <a:pt x="32385" y="7620"/>
                </a:lnTo>
                <a:lnTo>
                  <a:pt x="32258" y="7238"/>
                </a:lnTo>
                <a:lnTo>
                  <a:pt x="18923" y="1269"/>
                </a:lnTo>
                <a:lnTo>
                  <a:pt x="9144" y="0"/>
                </a:lnTo>
                <a:close/>
              </a:path>
            </a:pathLst>
          </a:custGeom>
          <a:solidFill>
            <a:srgbClr val="FFFFFF"/>
          </a:solidFill>
        </p:spPr>
        <p:txBody>
          <a:bodyPr wrap="square" lIns="0" tIns="0" rIns="0" bIns="0" rtlCol="0"/>
          <a:lstStyle/>
          <a:p>
            <a:endParaRPr/>
          </a:p>
        </p:txBody>
      </p:sp>
      <p:sp>
        <p:nvSpPr>
          <p:cNvPr id="16" name="object 16"/>
          <p:cNvSpPr/>
          <p:nvPr/>
        </p:nvSpPr>
        <p:spPr>
          <a:xfrm>
            <a:off x="809725" y="3775589"/>
            <a:ext cx="328221" cy="437628"/>
          </a:xfrm>
          <a:prstGeom prst="rect">
            <a:avLst/>
          </a:prstGeom>
          <a:blipFill>
            <a:blip r:embed="rId3" cstate="print"/>
            <a:stretch>
              <a:fillRect/>
            </a:stretch>
          </a:blipFill>
        </p:spPr>
        <p:txBody>
          <a:bodyPr wrap="square" lIns="0" tIns="0" rIns="0" bIns="0" rtlCol="0"/>
          <a:lstStyle/>
          <a:p>
            <a:endParaRPr/>
          </a:p>
        </p:txBody>
      </p:sp>
      <p:sp>
        <p:nvSpPr>
          <p:cNvPr id="17" name="object 17"/>
          <p:cNvSpPr/>
          <p:nvPr/>
        </p:nvSpPr>
        <p:spPr>
          <a:xfrm>
            <a:off x="5381324" y="3745751"/>
            <a:ext cx="333194" cy="497305"/>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5301755" y="6167066"/>
            <a:ext cx="492332" cy="467466"/>
          </a:xfrm>
          <a:prstGeom prst="rect">
            <a:avLst/>
          </a:prstGeom>
          <a:blipFill>
            <a:blip r:embed="rId5" cstate="print"/>
            <a:stretch>
              <a:fillRect/>
            </a:stretch>
          </a:blipFill>
        </p:spPr>
        <p:txBody>
          <a:bodyPr wrap="square" lIns="0" tIns="0" rIns="0" bIns="0" rtlCol="0"/>
          <a:lstStyle/>
          <a:p>
            <a:endParaRPr/>
          </a:p>
        </p:txBody>
      </p:sp>
      <p:sp>
        <p:nvSpPr>
          <p:cNvPr id="19" name="object 19"/>
          <p:cNvSpPr/>
          <p:nvPr/>
        </p:nvSpPr>
        <p:spPr>
          <a:xfrm>
            <a:off x="819270" y="6147174"/>
            <a:ext cx="313302" cy="512224"/>
          </a:xfrm>
          <a:prstGeom prst="rect">
            <a:avLst/>
          </a:prstGeom>
          <a:blipFill>
            <a:blip r:embed="rId6" cstate="print"/>
            <a:stretch>
              <a:fillRect/>
            </a:stretch>
          </a:blipFill>
        </p:spPr>
        <p:txBody>
          <a:bodyPr wrap="square" lIns="0" tIns="0" rIns="0" bIns="0" rtlCol="0"/>
          <a:lstStyle/>
          <a:p>
            <a:endParaRPr/>
          </a:p>
        </p:txBody>
      </p:sp>
      <p:sp>
        <p:nvSpPr>
          <p:cNvPr id="20" name="object 20"/>
          <p:cNvSpPr/>
          <p:nvPr/>
        </p:nvSpPr>
        <p:spPr>
          <a:xfrm>
            <a:off x="832978" y="5343785"/>
            <a:ext cx="290858" cy="503160"/>
          </a:xfrm>
          <a:prstGeom prst="rect">
            <a:avLst/>
          </a:prstGeom>
          <a:blipFill>
            <a:blip r:embed="rId7" cstate="print"/>
            <a:stretch>
              <a:fillRect/>
            </a:stretch>
          </a:blipFill>
        </p:spPr>
        <p:txBody>
          <a:bodyPr wrap="square" lIns="0" tIns="0" rIns="0" bIns="0" rtlCol="0"/>
          <a:lstStyle/>
          <a:p>
            <a:endParaRPr/>
          </a:p>
        </p:txBody>
      </p:sp>
      <p:sp>
        <p:nvSpPr>
          <p:cNvPr id="21" name="object 21"/>
          <p:cNvSpPr/>
          <p:nvPr/>
        </p:nvSpPr>
        <p:spPr>
          <a:xfrm>
            <a:off x="5371377" y="2988965"/>
            <a:ext cx="363032" cy="368005"/>
          </a:xfrm>
          <a:prstGeom prst="rect">
            <a:avLst/>
          </a:prstGeom>
          <a:blipFill>
            <a:blip r:embed="rId8" cstate="print"/>
            <a:stretch>
              <a:fillRect/>
            </a:stretch>
          </a:blipFill>
        </p:spPr>
        <p:txBody>
          <a:bodyPr wrap="square" lIns="0" tIns="0" rIns="0" bIns="0" rtlCol="0"/>
          <a:lstStyle/>
          <a:p>
            <a:endParaRPr/>
          </a:p>
        </p:txBody>
      </p:sp>
      <p:sp>
        <p:nvSpPr>
          <p:cNvPr id="22" name="object 22"/>
          <p:cNvSpPr/>
          <p:nvPr/>
        </p:nvSpPr>
        <p:spPr>
          <a:xfrm>
            <a:off x="5311701" y="4573764"/>
            <a:ext cx="477413" cy="442601"/>
          </a:xfrm>
          <a:prstGeom prst="rect">
            <a:avLst/>
          </a:prstGeom>
          <a:blipFill>
            <a:blip r:embed="rId9" cstate="print"/>
            <a:stretch>
              <a:fillRect/>
            </a:stretch>
          </a:blipFill>
        </p:spPr>
        <p:txBody>
          <a:bodyPr wrap="square" lIns="0" tIns="0" rIns="0" bIns="0" rtlCol="0"/>
          <a:lstStyle/>
          <a:p>
            <a:endParaRPr/>
          </a:p>
        </p:txBody>
      </p:sp>
      <p:sp>
        <p:nvSpPr>
          <p:cNvPr id="23" name="object 23"/>
          <p:cNvSpPr/>
          <p:nvPr/>
        </p:nvSpPr>
        <p:spPr>
          <a:xfrm>
            <a:off x="764566" y="4560770"/>
            <a:ext cx="427682" cy="467466"/>
          </a:xfrm>
          <a:prstGeom prst="rect">
            <a:avLst/>
          </a:prstGeom>
          <a:blipFill>
            <a:blip r:embed="rId10" cstate="print"/>
            <a:stretch>
              <a:fillRect/>
            </a:stretch>
          </a:blipFill>
        </p:spPr>
        <p:txBody>
          <a:bodyPr wrap="square" lIns="0" tIns="0" rIns="0" bIns="0" rtlCol="0"/>
          <a:lstStyle/>
          <a:p>
            <a:endParaRPr/>
          </a:p>
        </p:txBody>
      </p:sp>
      <p:sp>
        <p:nvSpPr>
          <p:cNvPr id="24" name="object 24"/>
          <p:cNvSpPr/>
          <p:nvPr/>
        </p:nvSpPr>
        <p:spPr>
          <a:xfrm>
            <a:off x="735129" y="2943084"/>
            <a:ext cx="477413" cy="442601"/>
          </a:xfrm>
          <a:prstGeom prst="rect">
            <a:avLst/>
          </a:prstGeom>
          <a:blipFill>
            <a:blip r:embed="rId11" cstate="print"/>
            <a:stretch>
              <a:fillRect/>
            </a:stretch>
          </a:blipFill>
        </p:spPr>
        <p:txBody>
          <a:bodyPr wrap="square" lIns="0" tIns="0" rIns="0" bIns="0" rtlCol="0"/>
          <a:lstStyle/>
          <a:p>
            <a:endParaRPr/>
          </a:p>
        </p:txBody>
      </p:sp>
      <p:sp>
        <p:nvSpPr>
          <p:cNvPr id="25" name="object 25"/>
          <p:cNvSpPr/>
          <p:nvPr/>
        </p:nvSpPr>
        <p:spPr>
          <a:xfrm>
            <a:off x="5285380" y="5446329"/>
            <a:ext cx="539272" cy="327251"/>
          </a:xfrm>
          <a:prstGeom prst="rect">
            <a:avLst/>
          </a:prstGeom>
          <a:blipFill>
            <a:blip r:embed="rId12" cstate="print"/>
            <a:stretch>
              <a:fillRect/>
            </a:stretch>
          </a:blipFill>
        </p:spPr>
        <p:txBody>
          <a:bodyPr wrap="square" lIns="0" tIns="0" rIns="0" bIns="0" rtlCol="0"/>
          <a:lstStyle/>
          <a:p>
            <a:endParaRPr/>
          </a:p>
        </p:txBody>
      </p:sp>
      <p:sp>
        <p:nvSpPr>
          <p:cNvPr id="28" name="object 12">
            <a:extLst>
              <a:ext uri="{FF2B5EF4-FFF2-40B4-BE49-F238E27FC236}">
                <a16:creationId xmlns:a16="http://schemas.microsoft.com/office/drawing/2014/main" id="{9568EB3A-E093-4A1B-9392-EC059A25658D}"/>
              </a:ext>
            </a:extLst>
          </p:cNvPr>
          <p:cNvSpPr txBox="1">
            <a:spLocks/>
          </p:cNvSpPr>
          <p:nvPr/>
        </p:nvSpPr>
        <p:spPr>
          <a:xfrm>
            <a:off x="344170" y="2441668"/>
            <a:ext cx="9370060" cy="273473"/>
          </a:xfrm>
          <a:prstGeom prst="rect">
            <a:avLst/>
          </a:prstGeom>
        </p:spPr>
        <p:txBody>
          <a:bodyPr vert="horz" wrap="square" lIns="0" tIns="12700" rIns="0" bIns="0" rtlCol="0">
            <a:spAutoFit/>
          </a:bodyPr>
          <a:lstStyle>
            <a:lvl1pPr>
              <a:defRPr sz="1800" b="0" i="0">
                <a:solidFill>
                  <a:srgbClr val="E36C09"/>
                </a:solidFill>
                <a:latin typeface="Arial"/>
                <a:ea typeface="+mj-ea"/>
                <a:cs typeface="Arial"/>
              </a:defRPr>
            </a:lvl1pPr>
          </a:lstStyle>
          <a:p>
            <a:pPr marL="50165" marR="5080" algn="just">
              <a:lnSpc>
                <a:spcPct val="136400"/>
              </a:lnSpc>
              <a:spcBef>
                <a:spcPts val="425"/>
              </a:spcBef>
            </a:pPr>
            <a:r>
              <a:rPr lang="en-GB" sz="1400" b="1" i="1" kern="0" spc="-5" dirty="0">
                <a:solidFill>
                  <a:schemeClr val="bg1"/>
                </a:solidFill>
              </a:rPr>
              <a:t>F</a:t>
            </a:r>
            <a:r>
              <a:rPr lang="en-GB" sz="1400" b="1" i="1" kern="0" dirty="0">
                <a:solidFill>
                  <a:schemeClr val="bg1"/>
                </a:solidFill>
              </a:rPr>
              <a:t>requent touch </a:t>
            </a:r>
            <a:r>
              <a:rPr lang="en-GB" sz="1400" b="1" i="1" kern="0" spc="-5" dirty="0">
                <a:solidFill>
                  <a:schemeClr val="bg1"/>
                </a:solidFill>
              </a:rPr>
              <a:t>areas</a:t>
            </a:r>
            <a:endParaRPr lang="en-GB" sz="1400" b="1" i="1" kern="0" dirty="0">
              <a:solidFill>
                <a:schemeClr val="bg1"/>
              </a:solidFill>
            </a:endParaRPr>
          </a:p>
        </p:txBody>
      </p:sp>
      <p:pic>
        <p:nvPicPr>
          <p:cNvPr id="27" name="Picture 26">
            <a:extLst>
              <a:ext uri="{FF2B5EF4-FFF2-40B4-BE49-F238E27FC236}">
                <a16:creationId xmlns:a16="http://schemas.microsoft.com/office/drawing/2014/main" id="{D41E79CB-052D-4330-8CF9-14CC09F57F8B}"/>
              </a:ext>
            </a:extLst>
          </p:cNvPr>
          <p:cNvPicPr>
            <a:picLocks noChangeAspect="1"/>
          </p:cNvPicPr>
          <p:nvPr/>
        </p:nvPicPr>
        <p:blipFill>
          <a:blip r:embed="rId13"/>
          <a:stretch>
            <a:fillRect/>
          </a:stretch>
        </p:blipFill>
        <p:spPr>
          <a:xfrm>
            <a:off x="262509" y="164911"/>
            <a:ext cx="1475360" cy="67671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818" y="4714494"/>
            <a:ext cx="9939655" cy="1610995"/>
          </a:xfrm>
          <a:custGeom>
            <a:avLst/>
            <a:gdLst/>
            <a:ahLst/>
            <a:cxnLst/>
            <a:rect l="l" t="t" r="r" b="b"/>
            <a:pathLst>
              <a:path w="9939655" h="1610995">
                <a:moveTo>
                  <a:pt x="0" y="1610867"/>
                </a:moveTo>
                <a:lnTo>
                  <a:pt x="9939528" y="1610867"/>
                </a:lnTo>
                <a:lnTo>
                  <a:pt x="9939528" y="0"/>
                </a:lnTo>
                <a:lnTo>
                  <a:pt x="0" y="0"/>
                </a:lnTo>
                <a:lnTo>
                  <a:pt x="0" y="1610867"/>
                </a:lnTo>
                <a:close/>
              </a:path>
            </a:pathLst>
          </a:custGeom>
          <a:ln w="25907">
            <a:solidFill>
              <a:srgbClr val="D95727"/>
            </a:solidFill>
          </a:ln>
        </p:spPr>
        <p:txBody>
          <a:bodyPr wrap="square" lIns="0" tIns="0" rIns="0" bIns="0" rtlCol="0"/>
          <a:lstStyle/>
          <a:p>
            <a:endParaRPr/>
          </a:p>
        </p:txBody>
      </p:sp>
      <p:sp>
        <p:nvSpPr>
          <p:cNvPr id="3" name="object 3"/>
          <p:cNvSpPr/>
          <p:nvPr/>
        </p:nvSpPr>
        <p:spPr>
          <a:xfrm>
            <a:off x="1674811" y="2473420"/>
            <a:ext cx="1703928" cy="1743503"/>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737360" y="2537460"/>
            <a:ext cx="1574800" cy="1610995"/>
          </a:xfrm>
          <a:custGeom>
            <a:avLst/>
            <a:gdLst/>
            <a:ahLst/>
            <a:cxnLst/>
            <a:rect l="l" t="t" r="r" b="b"/>
            <a:pathLst>
              <a:path w="1574800" h="1610995">
                <a:moveTo>
                  <a:pt x="0" y="1610868"/>
                </a:moveTo>
                <a:lnTo>
                  <a:pt x="1574291" y="1610868"/>
                </a:lnTo>
                <a:lnTo>
                  <a:pt x="1574291" y="0"/>
                </a:lnTo>
                <a:lnTo>
                  <a:pt x="0" y="0"/>
                </a:lnTo>
                <a:lnTo>
                  <a:pt x="0" y="1610868"/>
                </a:lnTo>
                <a:close/>
              </a:path>
            </a:pathLst>
          </a:custGeom>
          <a:solidFill>
            <a:srgbClr val="FFFFFF"/>
          </a:solidFill>
        </p:spPr>
        <p:txBody>
          <a:bodyPr wrap="square" lIns="0" tIns="0" rIns="0" bIns="0" rtlCol="0"/>
          <a:lstStyle/>
          <a:p>
            <a:endParaRPr/>
          </a:p>
        </p:txBody>
      </p:sp>
      <p:sp>
        <p:nvSpPr>
          <p:cNvPr id="5" name="object 5"/>
          <p:cNvSpPr/>
          <p:nvPr/>
        </p:nvSpPr>
        <p:spPr>
          <a:xfrm>
            <a:off x="6699439" y="2473420"/>
            <a:ext cx="1703928" cy="174350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6761988" y="2537460"/>
            <a:ext cx="1574800" cy="1610995"/>
          </a:xfrm>
          <a:custGeom>
            <a:avLst/>
            <a:gdLst/>
            <a:ahLst/>
            <a:cxnLst/>
            <a:rect l="l" t="t" r="r" b="b"/>
            <a:pathLst>
              <a:path w="1574800" h="1610995">
                <a:moveTo>
                  <a:pt x="0" y="1610868"/>
                </a:moveTo>
                <a:lnTo>
                  <a:pt x="1574292" y="1610868"/>
                </a:lnTo>
                <a:lnTo>
                  <a:pt x="1574292" y="0"/>
                </a:lnTo>
                <a:lnTo>
                  <a:pt x="0" y="0"/>
                </a:lnTo>
                <a:lnTo>
                  <a:pt x="0" y="1610868"/>
                </a:lnTo>
                <a:close/>
              </a:path>
            </a:pathLst>
          </a:custGeom>
          <a:solidFill>
            <a:srgbClr val="FFFFFF"/>
          </a:solidFill>
        </p:spPr>
        <p:txBody>
          <a:bodyPr wrap="square" lIns="0" tIns="0" rIns="0" bIns="0" rtlCol="0"/>
          <a:lstStyle/>
          <a:p>
            <a:endParaRPr/>
          </a:p>
        </p:txBody>
      </p:sp>
      <p:sp>
        <p:nvSpPr>
          <p:cNvPr id="7" name="object 7"/>
          <p:cNvSpPr/>
          <p:nvPr/>
        </p:nvSpPr>
        <p:spPr>
          <a:xfrm>
            <a:off x="8351519" y="2455164"/>
            <a:ext cx="1706879" cy="1770888"/>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8432292" y="2537460"/>
            <a:ext cx="1574800" cy="1610995"/>
          </a:xfrm>
          <a:custGeom>
            <a:avLst/>
            <a:gdLst/>
            <a:ahLst/>
            <a:cxnLst/>
            <a:rect l="l" t="t" r="r" b="b"/>
            <a:pathLst>
              <a:path w="1574800" h="1610995">
                <a:moveTo>
                  <a:pt x="0" y="1610868"/>
                </a:moveTo>
                <a:lnTo>
                  <a:pt x="1574292" y="1610868"/>
                </a:lnTo>
                <a:lnTo>
                  <a:pt x="1574292" y="0"/>
                </a:lnTo>
                <a:lnTo>
                  <a:pt x="0" y="0"/>
                </a:lnTo>
                <a:lnTo>
                  <a:pt x="0" y="1610868"/>
                </a:lnTo>
                <a:close/>
              </a:path>
            </a:pathLst>
          </a:custGeom>
          <a:solidFill>
            <a:srgbClr val="FFFFFF"/>
          </a:solidFill>
        </p:spPr>
        <p:txBody>
          <a:bodyPr wrap="square" lIns="0" tIns="0" rIns="0" bIns="0" rtlCol="0"/>
          <a:lstStyle/>
          <a:p>
            <a:endParaRPr/>
          </a:p>
        </p:txBody>
      </p:sp>
      <p:sp>
        <p:nvSpPr>
          <p:cNvPr id="9" name="object 9"/>
          <p:cNvSpPr txBox="1"/>
          <p:nvPr/>
        </p:nvSpPr>
        <p:spPr>
          <a:xfrm>
            <a:off x="8570658" y="2915157"/>
            <a:ext cx="1363345" cy="452120"/>
          </a:xfrm>
          <a:prstGeom prst="rect">
            <a:avLst/>
          </a:prstGeom>
        </p:spPr>
        <p:txBody>
          <a:bodyPr vert="horz" wrap="square" lIns="0" tIns="12065" rIns="0" bIns="0" rtlCol="0">
            <a:spAutoFit/>
          </a:bodyPr>
          <a:lstStyle/>
          <a:p>
            <a:pPr marL="12700" marR="5080" algn="ctr">
              <a:lnSpc>
                <a:spcPct val="100000"/>
              </a:lnSpc>
              <a:spcBef>
                <a:spcPts val="95"/>
              </a:spcBef>
            </a:pPr>
            <a:r>
              <a:rPr sz="700" spc="-5" dirty="0">
                <a:solidFill>
                  <a:srgbClr val="6F7371"/>
                </a:solidFill>
                <a:latin typeface="Arial"/>
                <a:cs typeface="Arial"/>
              </a:rPr>
              <a:t>Place hand sanitizer on your palm  by pressing once only </a:t>
            </a:r>
            <a:r>
              <a:rPr sz="700" spc="-10" dirty="0">
                <a:solidFill>
                  <a:srgbClr val="6F7371"/>
                </a:solidFill>
                <a:latin typeface="Arial"/>
                <a:cs typeface="Arial"/>
              </a:rPr>
              <a:t>and</a:t>
            </a:r>
            <a:r>
              <a:rPr sz="700" spc="30" dirty="0">
                <a:solidFill>
                  <a:srgbClr val="6F7371"/>
                </a:solidFill>
                <a:latin typeface="Arial"/>
                <a:cs typeface="Arial"/>
              </a:rPr>
              <a:t> </a:t>
            </a:r>
            <a:r>
              <a:rPr sz="700" spc="-5" dirty="0">
                <a:solidFill>
                  <a:srgbClr val="6F7371"/>
                </a:solidFill>
                <a:latin typeface="Arial"/>
                <a:cs typeface="Arial"/>
              </a:rPr>
              <a:t>follow</a:t>
            </a:r>
            <a:endParaRPr sz="700">
              <a:latin typeface="Arial"/>
              <a:cs typeface="Arial"/>
            </a:endParaRPr>
          </a:p>
          <a:p>
            <a:pPr marL="15240" marR="7620" algn="ctr">
              <a:lnSpc>
                <a:spcPct val="100000"/>
              </a:lnSpc>
            </a:pPr>
            <a:r>
              <a:rPr sz="700" spc="-5" dirty="0">
                <a:solidFill>
                  <a:srgbClr val="6F7371"/>
                </a:solidFill>
                <a:latin typeface="Arial"/>
                <a:cs typeface="Arial"/>
              </a:rPr>
              <a:t>the “7-Steps Hand Wash Steps to  sanitize your</a:t>
            </a:r>
            <a:r>
              <a:rPr sz="700" dirty="0">
                <a:solidFill>
                  <a:srgbClr val="6F7371"/>
                </a:solidFill>
                <a:latin typeface="Arial"/>
                <a:cs typeface="Arial"/>
              </a:rPr>
              <a:t> </a:t>
            </a:r>
            <a:r>
              <a:rPr sz="700" spc="-10" dirty="0">
                <a:solidFill>
                  <a:srgbClr val="6F7371"/>
                </a:solidFill>
                <a:latin typeface="Arial"/>
                <a:cs typeface="Arial"/>
              </a:rPr>
              <a:t>hands</a:t>
            </a:r>
            <a:endParaRPr sz="700">
              <a:latin typeface="Arial"/>
              <a:cs typeface="Arial"/>
            </a:endParaRPr>
          </a:p>
        </p:txBody>
      </p:sp>
      <p:sp>
        <p:nvSpPr>
          <p:cNvPr id="10" name="object 10"/>
          <p:cNvSpPr/>
          <p:nvPr/>
        </p:nvSpPr>
        <p:spPr>
          <a:xfrm>
            <a:off x="0" y="2455164"/>
            <a:ext cx="1716023" cy="1770888"/>
          </a:xfrm>
          <a:prstGeom prst="rect">
            <a:avLst/>
          </a:prstGeom>
          <a:blipFill>
            <a:blip r:embed="rId4" cstate="print"/>
            <a:stretch>
              <a:fillRect/>
            </a:stretch>
          </a:blipFill>
        </p:spPr>
        <p:txBody>
          <a:bodyPr wrap="square" lIns="0" tIns="0" rIns="0" bIns="0" rtlCol="0"/>
          <a:lstStyle/>
          <a:p>
            <a:endParaRPr/>
          </a:p>
        </p:txBody>
      </p:sp>
      <p:sp>
        <p:nvSpPr>
          <p:cNvPr id="11" name="object 11"/>
          <p:cNvSpPr/>
          <p:nvPr/>
        </p:nvSpPr>
        <p:spPr>
          <a:xfrm>
            <a:off x="67056" y="2537460"/>
            <a:ext cx="1572895" cy="1610995"/>
          </a:xfrm>
          <a:custGeom>
            <a:avLst/>
            <a:gdLst/>
            <a:ahLst/>
            <a:cxnLst/>
            <a:rect l="l" t="t" r="r" b="b"/>
            <a:pathLst>
              <a:path w="1572895" h="1610995">
                <a:moveTo>
                  <a:pt x="0" y="1610868"/>
                </a:moveTo>
                <a:lnTo>
                  <a:pt x="1572768" y="1610868"/>
                </a:lnTo>
                <a:lnTo>
                  <a:pt x="1572768" y="0"/>
                </a:lnTo>
                <a:lnTo>
                  <a:pt x="0" y="0"/>
                </a:lnTo>
                <a:lnTo>
                  <a:pt x="0" y="1610868"/>
                </a:lnTo>
                <a:close/>
              </a:path>
            </a:pathLst>
          </a:custGeom>
          <a:solidFill>
            <a:srgbClr val="FFFFFF"/>
          </a:solidFill>
        </p:spPr>
        <p:txBody>
          <a:bodyPr wrap="square" lIns="0" tIns="0" rIns="0" bIns="0" rtlCol="0"/>
          <a:lstStyle/>
          <a:p>
            <a:endParaRPr/>
          </a:p>
        </p:txBody>
      </p:sp>
      <p:sp>
        <p:nvSpPr>
          <p:cNvPr id="12" name="object 12"/>
          <p:cNvSpPr txBox="1"/>
          <p:nvPr/>
        </p:nvSpPr>
        <p:spPr>
          <a:xfrm>
            <a:off x="278993" y="2931032"/>
            <a:ext cx="1196340" cy="238760"/>
          </a:xfrm>
          <a:prstGeom prst="rect">
            <a:avLst/>
          </a:prstGeom>
        </p:spPr>
        <p:txBody>
          <a:bodyPr vert="horz" wrap="square" lIns="0" tIns="12065" rIns="0" bIns="0" rtlCol="0">
            <a:spAutoFit/>
          </a:bodyPr>
          <a:lstStyle/>
          <a:p>
            <a:pPr marL="128270" marR="5080" indent="-116205">
              <a:lnSpc>
                <a:spcPct val="100000"/>
              </a:lnSpc>
              <a:spcBef>
                <a:spcPts val="95"/>
              </a:spcBef>
            </a:pPr>
            <a:r>
              <a:rPr sz="700" spc="5" dirty="0">
                <a:solidFill>
                  <a:srgbClr val="6F7371"/>
                </a:solidFill>
                <a:latin typeface="Arial"/>
                <a:cs typeface="Arial"/>
              </a:rPr>
              <a:t>Wet </a:t>
            </a:r>
            <a:r>
              <a:rPr sz="700" spc="-15" dirty="0">
                <a:solidFill>
                  <a:srgbClr val="6F7371"/>
                </a:solidFill>
                <a:latin typeface="Arial"/>
                <a:cs typeface="Arial"/>
              </a:rPr>
              <a:t>your </a:t>
            </a:r>
            <a:r>
              <a:rPr sz="700" spc="-10" dirty="0">
                <a:solidFill>
                  <a:srgbClr val="6F7371"/>
                </a:solidFill>
                <a:latin typeface="Arial"/>
                <a:cs typeface="Arial"/>
              </a:rPr>
              <a:t>hands and </a:t>
            </a:r>
            <a:r>
              <a:rPr sz="700" spc="-5" dirty="0">
                <a:solidFill>
                  <a:srgbClr val="6F7371"/>
                </a:solidFill>
                <a:latin typeface="Arial"/>
                <a:cs typeface="Arial"/>
              </a:rPr>
              <a:t>forearms  </a:t>
            </a:r>
            <a:r>
              <a:rPr sz="700" spc="-10" dirty="0">
                <a:solidFill>
                  <a:srgbClr val="6F7371"/>
                </a:solidFill>
                <a:latin typeface="Arial"/>
                <a:cs typeface="Arial"/>
              </a:rPr>
              <a:t>with warm </a:t>
            </a:r>
            <a:r>
              <a:rPr sz="700" spc="-5" dirty="0">
                <a:solidFill>
                  <a:srgbClr val="6F7371"/>
                </a:solidFill>
                <a:latin typeface="Arial"/>
                <a:cs typeface="Arial"/>
              </a:rPr>
              <a:t>flowing</a:t>
            </a:r>
            <a:r>
              <a:rPr sz="700" spc="50" dirty="0">
                <a:solidFill>
                  <a:srgbClr val="6F7371"/>
                </a:solidFill>
                <a:latin typeface="Arial"/>
                <a:cs typeface="Arial"/>
              </a:rPr>
              <a:t> </a:t>
            </a:r>
            <a:r>
              <a:rPr sz="700" spc="-10" dirty="0">
                <a:solidFill>
                  <a:srgbClr val="6F7371"/>
                </a:solidFill>
                <a:latin typeface="Arial"/>
                <a:cs typeface="Arial"/>
              </a:rPr>
              <a:t>water</a:t>
            </a:r>
            <a:endParaRPr sz="700">
              <a:latin typeface="Arial"/>
              <a:cs typeface="Arial"/>
            </a:endParaRPr>
          </a:p>
        </p:txBody>
      </p:sp>
      <p:sp>
        <p:nvSpPr>
          <p:cNvPr id="13" name="object 13"/>
          <p:cNvSpPr/>
          <p:nvPr/>
        </p:nvSpPr>
        <p:spPr>
          <a:xfrm>
            <a:off x="65531" y="3144011"/>
            <a:ext cx="1104900" cy="1007363"/>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3334511" y="2455164"/>
            <a:ext cx="1729739" cy="1770888"/>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3415284" y="2537460"/>
            <a:ext cx="1572895" cy="1610995"/>
          </a:xfrm>
          <a:custGeom>
            <a:avLst/>
            <a:gdLst/>
            <a:ahLst/>
            <a:cxnLst/>
            <a:rect l="l" t="t" r="r" b="b"/>
            <a:pathLst>
              <a:path w="1572895" h="1610995">
                <a:moveTo>
                  <a:pt x="0" y="1610868"/>
                </a:moveTo>
                <a:lnTo>
                  <a:pt x="1572767" y="1610868"/>
                </a:lnTo>
                <a:lnTo>
                  <a:pt x="1572767" y="0"/>
                </a:lnTo>
                <a:lnTo>
                  <a:pt x="0" y="0"/>
                </a:lnTo>
                <a:lnTo>
                  <a:pt x="0" y="1610868"/>
                </a:lnTo>
                <a:close/>
              </a:path>
            </a:pathLst>
          </a:custGeom>
          <a:solidFill>
            <a:srgbClr val="FFFFFF"/>
          </a:solidFill>
        </p:spPr>
        <p:txBody>
          <a:bodyPr wrap="square" lIns="0" tIns="0" rIns="0" bIns="0" rtlCol="0"/>
          <a:lstStyle/>
          <a:p>
            <a:endParaRPr/>
          </a:p>
        </p:txBody>
      </p:sp>
      <p:sp>
        <p:nvSpPr>
          <p:cNvPr id="16" name="object 16"/>
          <p:cNvSpPr/>
          <p:nvPr/>
        </p:nvSpPr>
        <p:spPr>
          <a:xfrm>
            <a:off x="5020022" y="2455797"/>
            <a:ext cx="1731264" cy="1770888"/>
          </a:xfrm>
          <a:prstGeom prst="rect">
            <a:avLst/>
          </a:prstGeom>
          <a:blipFill>
            <a:blip r:embed="rId7" cstate="print"/>
            <a:stretch>
              <a:fillRect/>
            </a:stretch>
          </a:blipFill>
        </p:spPr>
        <p:txBody>
          <a:bodyPr wrap="square" lIns="0" tIns="0" rIns="0" bIns="0" rtlCol="0"/>
          <a:lstStyle/>
          <a:p>
            <a:endParaRPr/>
          </a:p>
        </p:txBody>
      </p:sp>
      <p:sp>
        <p:nvSpPr>
          <p:cNvPr id="17" name="object 17"/>
          <p:cNvSpPr/>
          <p:nvPr/>
        </p:nvSpPr>
        <p:spPr>
          <a:xfrm>
            <a:off x="5100795" y="2538094"/>
            <a:ext cx="1574800" cy="1610995"/>
          </a:xfrm>
          <a:custGeom>
            <a:avLst/>
            <a:gdLst/>
            <a:ahLst/>
            <a:cxnLst/>
            <a:rect l="l" t="t" r="r" b="b"/>
            <a:pathLst>
              <a:path w="1574800" h="1610995">
                <a:moveTo>
                  <a:pt x="0" y="1610868"/>
                </a:moveTo>
                <a:lnTo>
                  <a:pt x="1574291" y="1610868"/>
                </a:lnTo>
                <a:lnTo>
                  <a:pt x="1574291" y="0"/>
                </a:lnTo>
                <a:lnTo>
                  <a:pt x="0" y="0"/>
                </a:lnTo>
                <a:lnTo>
                  <a:pt x="0" y="1610868"/>
                </a:lnTo>
                <a:close/>
              </a:path>
            </a:pathLst>
          </a:custGeom>
          <a:solidFill>
            <a:srgbClr val="FFFFFF"/>
          </a:solidFill>
        </p:spPr>
        <p:txBody>
          <a:bodyPr wrap="square" lIns="0" tIns="0" rIns="0" bIns="0" rtlCol="0"/>
          <a:lstStyle/>
          <a:p>
            <a:endParaRPr/>
          </a:p>
        </p:txBody>
      </p:sp>
      <p:sp>
        <p:nvSpPr>
          <p:cNvPr id="18" name="object 18"/>
          <p:cNvSpPr/>
          <p:nvPr/>
        </p:nvSpPr>
        <p:spPr>
          <a:xfrm>
            <a:off x="5096222" y="3101973"/>
            <a:ext cx="1109472" cy="1013460"/>
          </a:xfrm>
          <a:prstGeom prst="rect">
            <a:avLst/>
          </a:prstGeom>
          <a:blipFill>
            <a:blip r:embed="rId8" cstate="print"/>
            <a:stretch>
              <a:fillRect/>
            </a:stretch>
          </a:blipFill>
        </p:spPr>
        <p:txBody>
          <a:bodyPr wrap="square" lIns="0" tIns="0" rIns="0" bIns="0" rtlCol="0"/>
          <a:lstStyle/>
          <a:p>
            <a:endParaRPr/>
          </a:p>
        </p:txBody>
      </p:sp>
      <p:sp>
        <p:nvSpPr>
          <p:cNvPr id="19" name="object 19"/>
          <p:cNvSpPr/>
          <p:nvPr/>
        </p:nvSpPr>
        <p:spPr>
          <a:xfrm>
            <a:off x="164592" y="4800850"/>
            <a:ext cx="1004315" cy="821185"/>
          </a:xfrm>
          <a:prstGeom prst="rect">
            <a:avLst/>
          </a:prstGeom>
          <a:blipFill>
            <a:blip r:embed="rId9" cstate="print"/>
            <a:stretch>
              <a:fillRect/>
            </a:stretch>
          </a:blipFill>
        </p:spPr>
        <p:txBody>
          <a:bodyPr wrap="square" lIns="0" tIns="0" rIns="0" bIns="0" rtlCol="0"/>
          <a:lstStyle/>
          <a:p>
            <a:endParaRPr/>
          </a:p>
        </p:txBody>
      </p:sp>
      <p:sp>
        <p:nvSpPr>
          <p:cNvPr id="20" name="object 20"/>
          <p:cNvSpPr txBox="1"/>
          <p:nvPr/>
        </p:nvSpPr>
        <p:spPr>
          <a:xfrm>
            <a:off x="234188" y="5844666"/>
            <a:ext cx="1053465" cy="278130"/>
          </a:xfrm>
          <a:prstGeom prst="rect">
            <a:avLst/>
          </a:prstGeom>
        </p:spPr>
        <p:txBody>
          <a:bodyPr vert="horz" wrap="square" lIns="0" tIns="11430" rIns="0" bIns="0" rtlCol="0">
            <a:spAutoFit/>
          </a:bodyPr>
          <a:lstStyle/>
          <a:p>
            <a:pPr marL="12700" marR="5080">
              <a:lnSpc>
                <a:spcPct val="103699"/>
              </a:lnSpc>
              <a:spcBef>
                <a:spcPts val="90"/>
              </a:spcBef>
            </a:pPr>
            <a:r>
              <a:rPr sz="800" spc="10" dirty="0">
                <a:solidFill>
                  <a:srgbClr val="6F7371"/>
                </a:solidFill>
                <a:latin typeface="Arial"/>
                <a:cs typeface="Arial"/>
              </a:rPr>
              <a:t>1</a:t>
            </a:r>
            <a:r>
              <a:rPr sz="800" spc="10" dirty="0">
                <a:solidFill>
                  <a:srgbClr val="6F7371"/>
                </a:solidFill>
                <a:latin typeface="Microsoft YaHei"/>
                <a:cs typeface="Microsoft YaHei"/>
              </a:rPr>
              <a:t>）</a:t>
            </a:r>
            <a:r>
              <a:rPr sz="800" spc="10" dirty="0">
                <a:solidFill>
                  <a:srgbClr val="6F7371"/>
                </a:solidFill>
                <a:latin typeface="Arial"/>
                <a:cs typeface="Arial"/>
              </a:rPr>
              <a:t>Clean and </a:t>
            </a:r>
            <a:r>
              <a:rPr sz="800" spc="5" dirty="0">
                <a:solidFill>
                  <a:srgbClr val="6F7371"/>
                </a:solidFill>
                <a:latin typeface="Arial"/>
                <a:cs typeface="Arial"/>
              </a:rPr>
              <a:t>sanitize  your</a:t>
            </a:r>
            <a:r>
              <a:rPr sz="800" spc="20" dirty="0">
                <a:solidFill>
                  <a:srgbClr val="6F7371"/>
                </a:solidFill>
                <a:latin typeface="Arial"/>
                <a:cs typeface="Arial"/>
              </a:rPr>
              <a:t> </a:t>
            </a:r>
            <a:r>
              <a:rPr sz="800" spc="5" dirty="0">
                <a:solidFill>
                  <a:srgbClr val="6F7371"/>
                </a:solidFill>
                <a:latin typeface="Arial"/>
                <a:cs typeface="Arial"/>
              </a:rPr>
              <a:t>palms</a:t>
            </a:r>
            <a:endParaRPr sz="800">
              <a:latin typeface="Arial"/>
              <a:cs typeface="Arial"/>
            </a:endParaRPr>
          </a:p>
        </p:txBody>
      </p:sp>
      <p:sp>
        <p:nvSpPr>
          <p:cNvPr id="21" name="object 21"/>
          <p:cNvSpPr/>
          <p:nvPr/>
        </p:nvSpPr>
        <p:spPr>
          <a:xfrm>
            <a:off x="164592" y="4820411"/>
            <a:ext cx="8255" cy="1239520"/>
          </a:xfrm>
          <a:custGeom>
            <a:avLst/>
            <a:gdLst/>
            <a:ahLst/>
            <a:cxnLst/>
            <a:rect l="l" t="t" r="r" b="b"/>
            <a:pathLst>
              <a:path w="8255" h="1239520">
                <a:moveTo>
                  <a:pt x="7937" y="0"/>
                </a:moveTo>
                <a:lnTo>
                  <a:pt x="0" y="1239393"/>
                </a:lnTo>
              </a:path>
            </a:pathLst>
          </a:custGeom>
          <a:ln w="9144">
            <a:solidFill>
              <a:srgbClr val="D95727"/>
            </a:solidFill>
          </a:ln>
        </p:spPr>
        <p:txBody>
          <a:bodyPr wrap="square" lIns="0" tIns="0" rIns="0" bIns="0" rtlCol="0"/>
          <a:lstStyle/>
          <a:p>
            <a:endParaRPr/>
          </a:p>
        </p:txBody>
      </p:sp>
      <p:sp>
        <p:nvSpPr>
          <p:cNvPr id="22" name="object 22"/>
          <p:cNvSpPr/>
          <p:nvPr/>
        </p:nvSpPr>
        <p:spPr>
          <a:xfrm>
            <a:off x="1446275" y="4842860"/>
            <a:ext cx="1076498" cy="740678"/>
          </a:xfrm>
          <a:prstGeom prst="rect">
            <a:avLst/>
          </a:prstGeom>
          <a:blipFill>
            <a:blip r:embed="rId10" cstate="print"/>
            <a:stretch>
              <a:fillRect/>
            </a:stretch>
          </a:blipFill>
        </p:spPr>
        <p:txBody>
          <a:bodyPr wrap="square" lIns="0" tIns="0" rIns="0" bIns="0" rtlCol="0"/>
          <a:lstStyle/>
          <a:p>
            <a:endParaRPr/>
          </a:p>
        </p:txBody>
      </p:sp>
      <p:sp>
        <p:nvSpPr>
          <p:cNvPr id="23" name="object 23"/>
          <p:cNvSpPr txBox="1"/>
          <p:nvPr/>
        </p:nvSpPr>
        <p:spPr>
          <a:xfrm>
            <a:off x="1509522" y="5844666"/>
            <a:ext cx="1177925" cy="278130"/>
          </a:xfrm>
          <a:prstGeom prst="rect">
            <a:avLst/>
          </a:prstGeom>
        </p:spPr>
        <p:txBody>
          <a:bodyPr vert="horz" wrap="square" lIns="0" tIns="11430" rIns="0" bIns="0" rtlCol="0">
            <a:spAutoFit/>
          </a:bodyPr>
          <a:lstStyle/>
          <a:p>
            <a:pPr marL="12700" marR="5080">
              <a:lnSpc>
                <a:spcPct val="103699"/>
              </a:lnSpc>
              <a:spcBef>
                <a:spcPts val="90"/>
              </a:spcBef>
            </a:pPr>
            <a:r>
              <a:rPr sz="800" spc="15" dirty="0">
                <a:solidFill>
                  <a:srgbClr val="6F7371"/>
                </a:solidFill>
                <a:latin typeface="Arial"/>
                <a:cs typeface="Arial"/>
              </a:rPr>
              <a:t>2</a:t>
            </a:r>
            <a:r>
              <a:rPr sz="800" spc="15" dirty="0">
                <a:solidFill>
                  <a:srgbClr val="6F7371"/>
                </a:solidFill>
                <a:latin typeface="Microsoft YaHei"/>
                <a:cs typeface="Microsoft YaHei"/>
              </a:rPr>
              <a:t>）</a:t>
            </a:r>
            <a:r>
              <a:rPr sz="800" spc="15" dirty="0">
                <a:solidFill>
                  <a:srgbClr val="6F7371"/>
                </a:solidFill>
                <a:latin typeface="Arial"/>
                <a:cs typeface="Arial"/>
              </a:rPr>
              <a:t>Scrub </a:t>
            </a:r>
            <a:r>
              <a:rPr sz="800" spc="5" dirty="0">
                <a:solidFill>
                  <a:srgbClr val="6F7371"/>
                </a:solidFill>
                <a:latin typeface="Arial"/>
                <a:cs typeface="Arial"/>
              </a:rPr>
              <a:t>the </a:t>
            </a:r>
            <a:r>
              <a:rPr sz="800" spc="10" dirty="0">
                <a:solidFill>
                  <a:srgbClr val="6F7371"/>
                </a:solidFill>
                <a:latin typeface="Arial"/>
                <a:cs typeface="Arial"/>
              </a:rPr>
              <a:t>back </a:t>
            </a:r>
            <a:r>
              <a:rPr sz="800" spc="5" dirty="0">
                <a:solidFill>
                  <a:srgbClr val="6F7371"/>
                </a:solidFill>
                <a:latin typeface="Arial"/>
                <a:cs typeface="Arial"/>
              </a:rPr>
              <a:t>of</a:t>
            </a:r>
            <a:r>
              <a:rPr sz="800" spc="-70" dirty="0">
                <a:solidFill>
                  <a:srgbClr val="6F7371"/>
                </a:solidFill>
                <a:latin typeface="Arial"/>
                <a:cs typeface="Arial"/>
              </a:rPr>
              <a:t> </a:t>
            </a:r>
            <a:r>
              <a:rPr sz="800" spc="5" dirty="0">
                <a:solidFill>
                  <a:srgbClr val="6F7371"/>
                </a:solidFill>
                <a:latin typeface="Arial"/>
                <a:cs typeface="Arial"/>
              </a:rPr>
              <a:t>the  </a:t>
            </a:r>
            <a:r>
              <a:rPr sz="800" spc="10" dirty="0">
                <a:solidFill>
                  <a:srgbClr val="6F7371"/>
                </a:solidFill>
                <a:latin typeface="Arial"/>
                <a:cs typeface="Arial"/>
              </a:rPr>
              <a:t>hand </a:t>
            </a:r>
            <a:r>
              <a:rPr sz="800" spc="5" dirty="0">
                <a:solidFill>
                  <a:srgbClr val="6F7371"/>
                </a:solidFill>
                <a:latin typeface="Arial"/>
                <a:cs typeface="Arial"/>
              </a:rPr>
              <a:t>with the </a:t>
            </a:r>
            <a:r>
              <a:rPr sz="800" spc="10" dirty="0">
                <a:solidFill>
                  <a:srgbClr val="6F7371"/>
                </a:solidFill>
                <a:latin typeface="Arial"/>
                <a:cs typeface="Arial"/>
              </a:rPr>
              <a:t>palm</a:t>
            </a:r>
            <a:endParaRPr sz="800">
              <a:latin typeface="Arial"/>
              <a:cs typeface="Arial"/>
            </a:endParaRPr>
          </a:p>
        </p:txBody>
      </p:sp>
      <p:sp>
        <p:nvSpPr>
          <p:cNvPr id="24" name="object 24"/>
          <p:cNvSpPr/>
          <p:nvPr/>
        </p:nvSpPr>
        <p:spPr>
          <a:xfrm>
            <a:off x="1438655" y="4820411"/>
            <a:ext cx="8255" cy="1239520"/>
          </a:xfrm>
          <a:custGeom>
            <a:avLst/>
            <a:gdLst/>
            <a:ahLst/>
            <a:cxnLst/>
            <a:rect l="l" t="t" r="r" b="b"/>
            <a:pathLst>
              <a:path w="8255" h="1239520">
                <a:moveTo>
                  <a:pt x="8000" y="0"/>
                </a:moveTo>
                <a:lnTo>
                  <a:pt x="0" y="1239393"/>
                </a:lnTo>
              </a:path>
            </a:pathLst>
          </a:custGeom>
          <a:ln w="9144">
            <a:solidFill>
              <a:srgbClr val="D95727"/>
            </a:solidFill>
          </a:ln>
        </p:spPr>
        <p:txBody>
          <a:bodyPr wrap="square" lIns="0" tIns="0" rIns="0" bIns="0" rtlCol="0"/>
          <a:lstStyle/>
          <a:p>
            <a:endParaRPr/>
          </a:p>
        </p:txBody>
      </p:sp>
      <p:sp>
        <p:nvSpPr>
          <p:cNvPr id="25" name="object 25"/>
          <p:cNvSpPr/>
          <p:nvPr/>
        </p:nvSpPr>
        <p:spPr>
          <a:xfrm>
            <a:off x="2825495" y="4838700"/>
            <a:ext cx="1088135" cy="707258"/>
          </a:xfrm>
          <a:prstGeom prst="rect">
            <a:avLst/>
          </a:prstGeom>
          <a:blipFill>
            <a:blip r:embed="rId11" cstate="print"/>
            <a:stretch>
              <a:fillRect/>
            </a:stretch>
          </a:blipFill>
        </p:spPr>
        <p:txBody>
          <a:bodyPr wrap="square" lIns="0" tIns="0" rIns="0" bIns="0" rtlCol="0"/>
          <a:lstStyle/>
          <a:p>
            <a:endParaRPr/>
          </a:p>
        </p:txBody>
      </p:sp>
      <p:sp>
        <p:nvSpPr>
          <p:cNvPr id="26" name="object 26"/>
          <p:cNvSpPr txBox="1"/>
          <p:nvPr/>
        </p:nvSpPr>
        <p:spPr>
          <a:xfrm>
            <a:off x="2883535" y="5844666"/>
            <a:ext cx="1053465" cy="151765"/>
          </a:xfrm>
          <a:prstGeom prst="rect">
            <a:avLst/>
          </a:prstGeom>
        </p:spPr>
        <p:txBody>
          <a:bodyPr vert="horz" wrap="square" lIns="0" tIns="15875" rIns="0" bIns="0" rtlCol="0">
            <a:spAutoFit/>
          </a:bodyPr>
          <a:lstStyle/>
          <a:p>
            <a:pPr marL="12700">
              <a:lnSpc>
                <a:spcPct val="100000"/>
              </a:lnSpc>
              <a:spcBef>
                <a:spcPts val="125"/>
              </a:spcBef>
            </a:pPr>
            <a:r>
              <a:rPr sz="800" spc="10" dirty="0">
                <a:solidFill>
                  <a:srgbClr val="6F7371"/>
                </a:solidFill>
                <a:latin typeface="Arial"/>
                <a:cs typeface="Arial"/>
              </a:rPr>
              <a:t>3</a:t>
            </a:r>
            <a:r>
              <a:rPr sz="800" spc="10" dirty="0">
                <a:solidFill>
                  <a:srgbClr val="6F7371"/>
                </a:solidFill>
                <a:latin typeface="Microsoft YaHei"/>
                <a:cs typeface="Microsoft YaHei"/>
              </a:rPr>
              <a:t>）</a:t>
            </a:r>
            <a:r>
              <a:rPr sz="800" spc="10" dirty="0">
                <a:solidFill>
                  <a:srgbClr val="6F7371"/>
                </a:solidFill>
                <a:latin typeface="Arial"/>
                <a:cs typeface="Arial"/>
              </a:rPr>
              <a:t>Clean and</a:t>
            </a:r>
            <a:r>
              <a:rPr sz="800" spc="-5" dirty="0">
                <a:solidFill>
                  <a:srgbClr val="6F7371"/>
                </a:solidFill>
                <a:latin typeface="Arial"/>
                <a:cs typeface="Arial"/>
              </a:rPr>
              <a:t> </a:t>
            </a:r>
            <a:r>
              <a:rPr sz="800" spc="5" dirty="0">
                <a:solidFill>
                  <a:srgbClr val="6F7371"/>
                </a:solidFill>
                <a:latin typeface="Arial"/>
                <a:cs typeface="Arial"/>
              </a:rPr>
              <a:t>sanitize</a:t>
            </a:r>
            <a:endParaRPr sz="800">
              <a:latin typeface="Arial"/>
              <a:cs typeface="Arial"/>
            </a:endParaRPr>
          </a:p>
        </p:txBody>
      </p:sp>
      <p:sp>
        <p:nvSpPr>
          <p:cNvPr id="27" name="object 27"/>
          <p:cNvSpPr txBox="1"/>
          <p:nvPr/>
        </p:nvSpPr>
        <p:spPr>
          <a:xfrm>
            <a:off x="2883535" y="5971158"/>
            <a:ext cx="767080" cy="151765"/>
          </a:xfrm>
          <a:prstGeom prst="rect">
            <a:avLst/>
          </a:prstGeom>
        </p:spPr>
        <p:txBody>
          <a:bodyPr vert="horz" wrap="square" lIns="0" tIns="15875" rIns="0" bIns="0" rtlCol="0">
            <a:spAutoFit/>
          </a:bodyPr>
          <a:lstStyle/>
          <a:p>
            <a:pPr marL="12700">
              <a:lnSpc>
                <a:spcPct val="100000"/>
              </a:lnSpc>
              <a:spcBef>
                <a:spcPts val="125"/>
              </a:spcBef>
            </a:pPr>
            <a:r>
              <a:rPr sz="800" spc="10" dirty="0">
                <a:solidFill>
                  <a:srgbClr val="6F7371"/>
                </a:solidFill>
                <a:latin typeface="Arial"/>
                <a:cs typeface="Arial"/>
              </a:rPr>
              <a:t>between</a:t>
            </a:r>
            <a:r>
              <a:rPr sz="800" spc="-15" dirty="0">
                <a:solidFill>
                  <a:srgbClr val="6F7371"/>
                </a:solidFill>
                <a:latin typeface="Arial"/>
                <a:cs typeface="Arial"/>
              </a:rPr>
              <a:t> </a:t>
            </a:r>
            <a:r>
              <a:rPr sz="800" spc="5" dirty="0">
                <a:solidFill>
                  <a:srgbClr val="6F7371"/>
                </a:solidFill>
                <a:latin typeface="Arial"/>
                <a:cs typeface="Arial"/>
              </a:rPr>
              <a:t>fingers</a:t>
            </a:r>
            <a:endParaRPr sz="800">
              <a:latin typeface="Arial"/>
              <a:cs typeface="Arial"/>
            </a:endParaRPr>
          </a:p>
        </p:txBody>
      </p:sp>
      <p:sp>
        <p:nvSpPr>
          <p:cNvPr id="28" name="object 28"/>
          <p:cNvSpPr/>
          <p:nvPr/>
        </p:nvSpPr>
        <p:spPr>
          <a:xfrm>
            <a:off x="2813304" y="4820411"/>
            <a:ext cx="8255" cy="1239520"/>
          </a:xfrm>
          <a:custGeom>
            <a:avLst/>
            <a:gdLst/>
            <a:ahLst/>
            <a:cxnLst/>
            <a:rect l="l" t="t" r="r" b="b"/>
            <a:pathLst>
              <a:path w="8255" h="1239520">
                <a:moveTo>
                  <a:pt x="8000" y="0"/>
                </a:moveTo>
                <a:lnTo>
                  <a:pt x="0" y="1239393"/>
                </a:lnTo>
              </a:path>
            </a:pathLst>
          </a:custGeom>
          <a:ln w="9144">
            <a:solidFill>
              <a:srgbClr val="D95727"/>
            </a:solidFill>
          </a:ln>
        </p:spPr>
        <p:txBody>
          <a:bodyPr wrap="square" lIns="0" tIns="0" rIns="0" bIns="0" rtlCol="0"/>
          <a:lstStyle/>
          <a:p>
            <a:endParaRPr/>
          </a:p>
        </p:txBody>
      </p:sp>
      <p:sp>
        <p:nvSpPr>
          <p:cNvPr id="29" name="object 29"/>
          <p:cNvSpPr/>
          <p:nvPr/>
        </p:nvSpPr>
        <p:spPr>
          <a:xfrm>
            <a:off x="4183379" y="4856907"/>
            <a:ext cx="923322" cy="908384"/>
          </a:xfrm>
          <a:prstGeom prst="rect">
            <a:avLst/>
          </a:prstGeom>
          <a:blipFill>
            <a:blip r:embed="rId12" cstate="print"/>
            <a:stretch>
              <a:fillRect/>
            </a:stretch>
          </a:blipFill>
        </p:spPr>
        <p:txBody>
          <a:bodyPr wrap="square" lIns="0" tIns="0" rIns="0" bIns="0" rtlCol="0"/>
          <a:lstStyle/>
          <a:p>
            <a:endParaRPr/>
          </a:p>
        </p:txBody>
      </p:sp>
      <p:sp>
        <p:nvSpPr>
          <p:cNvPr id="30" name="object 30"/>
          <p:cNvSpPr txBox="1"/>
          <p:nvPr/>
        </p:nvSpPr>
        <p:spPr>
          <a:xfrm>
            <a:off x="4253865" y="5844666"/>
            <a:ext cx="1229995" cy="405130"/>
          </a:xfrm>
          <a:prstGeom prst="rect">
            <a:avLst/>
          </a:prstGeom>
        </p:spPr>
        <p:txBody>
          <a:bodyPr vert="horz" wrap="square" lIns="0" tIns="11430" rIns="0" bIns="0" rtlCol="0">
            <a:spAutoFit/>
          </a:bodyPr>
          <a:lstStyle/>
          <a:p>
            <a:pPr marL="12700" marR="5080">
              <a:lnSpc>
                <a:spcPct val="103699"/>
              </a:lnSpc>
              <a:spcBef>
                <a:spcPts val="90"/>
              </a:spcBef>
            </a:pPr>
            <a:r>
              <a:rPr sz="800" spc="10" dirty="0">
                <a:solidFill>
                  <a:srgbClr val="6F7371"/>
                </a:solidFill>
                <a:latin typeface="Arial"/>
                <a:cs typeface="Arial"/>
              </a:rPr>
              <a:t>4</a:t>
            </a:r>
            <a:r>
              <a:rPr sz="800" spc="10" dirty="0">
                <a:solidFill>
                  <a:srgbClr val="6F7371"/>
                </a:solidFill>
                <a:latin typeface="Microsoft YaHei"/>
                <a:cs typeface="Microsoft YaHei"/>
              </a:rPr>
              <a:t>）</a:t>
            </a:r>
            <a:r>
              <a:rPr sz="800" spc="10" dirty="0">
                <a:solidFill>
                  <a:srgbClr val="6F7371"/>
                </a:solidFill>
                <a:latin typeface="Arial"/>
                <a:cs typeface="Arial"/>
              </a:rPr>
              <a:t>Clean and </a:t>
            </a:r>
            <a:r>
              <a:rPr sz="800" spc="5" dirty="0">
                <a:solidFill>
                  <a:srgbClr val="6F7371"/>
                </a:solidFill>
                <a:latin typeface="Arial"/>
                <a:cs typeface="Arial"/>
              </a:rPr>
              <a:t>sanitize the  </a:t>
            </a:r>
            <a:r>
              <a:rPr sz="800" spc="10" dirty="0">
                <a:solidFill>
                  <a:srgbClr val="6F7371"/>
                </a:solidFill>
                <a:latin typeface="Arial"/>
                <a:cs typeface="Arial"/>
              </a:rPr>
              <a:t>back </a:t>
            </a:r>
            <a:r>
              <a:rPr sz="800" spc="5" dirty="0">
                <a:solidFill>
                  <a:srgbClr val="6F7371"/>
                </a:solidFill>
                <a:latin typeface="Arial"/>
                <a:cs typeface="Arial"/>
              </a:rPr>
              <a:t>of your fingers </a:t>
            </a:r>
            <a:r>
              <a:rPr sz="800" spc="10" dirty="0">
                <a:solidFill>
                  <a:srgbClr val="6F7371"/>
                </a:solidFill>
                <a:latin typeface="Arial"/>
                <a:cs typeface="Arial"/>
              </a:rPr>
              <a:t>and  </a:t>
            </a:r>
            <a:r>
              <a:rPr sz="800" spc="5" dirty="0">
                <a:solidFill>
                  <a:srgbClr val="6F7371"/>
                </a:solidFill>
                <a:latin typeface="Arial"/>
                <a:cs typeface="Arial"/>
              </a:rPr>
              <a:t>the joints</a:t>
            </a:r>
            <a:endParaRPr sz="800">
              <a:latin typeface="Arial"/>
              <a:cs typeface="Arial"/>
            </a:endParaRPr>
          </a:p>
        </p:txBody>
      </p:sp>
      <p:sp>
        <p:nvSpPr>
          <p:cNvPr id="31" name="object 31"/>
          <p:cNvSpPr/>
          <p:nvPr/>
        </p:nvSpPr>
        <p:spPr>
          <a:xfrm>
            <a:off x="4183379" y="4820411"/>
            <a:ext cx="8255" cy="1239520"/>
          </a:xfrm>
          <a:custGeom>
            <a:avLst/>
            <a:gdLst/>
            <a:ahLst/>
            <a:cxnLst/>
            <a:rect l="l" t="t" r="r" b="b"/>
            <a:pathLst>
              <a:path w="8254" h="1239520">
                <a:moveTo>
                  <a:pt x="8000" y="0"/>
                </a:moveTo>
                <a:lnTo>
                  <a:pt x="0" y="1239393"/>
                </a:lnTo>
              </a:path>
            </a:pathLst>
          </a:custGeom>
          <a:ln w="9144">
            <a:solidFill>
              <a:srgbClr val="D95727"/>
            </a:solidFill>
          </a:ln>
        </p:spPr>
        <p:txBody>
          <a:bodyPr wrap="square" lIns="0" tIns="0" rIns="0" bIns="0" rtlCol="0"/>
          <a:lstStyle/>
          <a:p>
            <a:endParaRPr/>
          </a:p>
        </p:txBody>
      </p:sp>
      <p:sp>
        <p:nvSpPr>
          <p:cNvPr id="32" name="object 32"/>
          <p:cNvSpPr/>
          <p:nvPr/>
        </p:nvSpPr>
        <p:spPr>
          <a:xfrm>
            <a:off x="5590032" y="4898135"/>
            <a:ext cx="1253150" cy="735322"/>
          </a:xfrm>
          <a:prstGeom prst="rect">
            <a:avLst/>
          </a:prstGeom>
          <a:blipFill>
            <a:blip r:embed="rId13" cstate="print"/>
            <a:stretch>
              <a:fillRect/>
            </a:stretch>
          </a:blipFill>
        </p:spPr>
        <p:txBody>
          <a:bodyPr wrap="square" lIns="0" tIns="0" rIns="0" bIns="0" rtlCol="0"/>
          <a:lstStyle/>
          <a:p>
            <a:endParaRPr/>
          </a:p>
        </p:txBody>
      </p:sp>
      <p:sp>
        <p:nvSpPr>
          <p:cNvPr id="33" name="object 33"/>
          <p:cNvSpPr txBox="1"/>
          <p:nvPr/>
        </p:nvSpPr>
        <p:spPr>
          <a:xfrm>
            <a:off x="5662040" y="5857747"/>
            <a:ext cx="1285875" cy="278130"/>
          </a:xfrm>
          <a:prstGeom prst="rect">
            <a:avLst/>
          </a:prstGeom>
        </p:spPr>
        <p:txBody>
          <a:bodyPr vert="horz" wrap="square" lIns="0" tIns="11430" rIns="0" bIns="0" rtlCol="0">
            <a:spAutoFit/>
          </a:bodyPr>
          <a:lstStyle/>
          <a:p>
            <a:pPr marL="12700" marR="5080">
              <a:lnSpc>
                <a:spcPct val="103699"/>
              </a:lnSpc>
              <a:spcBef>
                <a:spcPts val="90"/>
              </a:spcBef>
            </a:pPr>
            <a:r>
              <a:rPr sz="800" spc="10" dirty="0">
                <a:solidFill>
                  <a:srgbClr val="6F7371"/>
                </a:solidFill>
                <a:latin typeface="Arial"/>
                <a:cs typeface="Arial"/>
              </a:rPr>
              <a:t>5</a:t>
            </a:r>
            <a:r>
              <a:rPr sz="800" spc="10" dirty="0">
                <a:solidFill>
                  <a:srgbClr val="6F7371"/>
                </a:solidFill>
                <a:latin typeface="Microsoft YaHei"/>
                <a:cs typeface="Microsoft YaHei"/>
              </a:rPr>
              <a:t>）</a:t>
            </a:r>
            <a:r>
              <a:rPr sz="800" spc="10" dirty="0">
                <a:solidFill>
                  <a:srgbClr val="6F7371"/>
                </a:solidFill>
                <a:latin typeface="Arial"/>
                <a:cs typeface="Arial"/>
              </a:rPr>
              <a:t>Clean and </a:t>
            </a:r>
            <a:r>
              <a:rPr sz="800" spc="5" dirty="0">
                <a:solidFill>
                  <a:srgbClr val="6F7371"/>
                </a:solidFill>
                <a:latin typeface="Arial"/>
                <a:cs typeface="Arial"/>
              </a:rPr>
              <a:t>sanitize your  </a:t>
            </a:r>
            <a:r>
              <a:rPr sz="800" spc="10" dirty="0">
                <a:solidFill>
                  <a:srgbClr val="6F7371"/>
                </a:solidFill>
                <a:latin typeface="Arial"/>
                <a:cs typeface="Arial"/>
              </a:rPr>
              <a:t>thumbs</a:t>
            </a:r>
            <a:endParaRPr sz="800">
              <a:latin typeface="Arial"/>
              <a:cs typeface="Arial"/>
            </a:endParaRPr>
          </a:p>
        </p:txBody>
      </p:sp>
      <p:sp>
        <p:nvSpPr>
          <p:cNvPr id="34" name="object 34"/>
          <p:cNvSpPr/>
          <p:nvPr/>
        </p:nvSpPr>
        <p:spPr>
          <a:xfrm>
            <a:off x="5591555" y="4820411"/>
            <a:ext cx="8255" cy="1239520"/>
          </a:xfrm>
          <a:custGeom>
            <a:avLst/>
            <a:gdLst/>
            <a:ahLst/>
            <a:cxnLst/>
            <a:rect l="l" t="t" r="r" b="b"/>
            <a:pathLst>
              <a:path w="8254" h="1239520">
                <a:moveTo>
                  <a:pt x="8000" y="0"/>
                </a:moveTo>
                <a:lnTo>
                  <a:pt x="0" y="1239393"/>
                </a:lnTo>
              </a:path>
            </a:pathLst>
          </a:custGeom>
          <a:ln w="9144">
            <a:solidFill>
              <a:srgbClr val="D95727"/>
            </a:solidFill>
          </a:ln>
        </p:spPr>
        <p:txBody>
          <a:bodyPr wrap="square" lIns="0" tIns="0" rIns="0" bIns="0" rtlCol="0"/>
          <a:lstStyle/>
          <a:p>
            <a:endParaRPr/>
          </a:p>
        </p:txBody>
      </p:sp>
      <p:sp>
        <p:nvSpPr>
          <p:cNvPr id="35" name="object 35"/>
          <p:cNvSpPr/>
          <p:nvPr/>
        </p:nvSpPr>
        <p:spPr>
          <a:xfrm>
            <a:off x="7126223" y="4914753"/>
            <a:ext cx="1114044" cy="789329"/>
          </a:xfrm>
          <a:prstGeom prst="rect">
            <a:avLst/>
          </a:prstGeom>
          <a:blipFill>
            <a:blip r:embed="rId14" cstate="print"/>
            <a:stretch>
              <a:fillRect/>
            </a:stretch>
          </a:blipFill>
        </p:spPr>
        <p:txBody>
          <a:bodyPr wrap="square" lIns="0" tIns="0" rIns="0" bIns="0" rtlCol="0"/>
          <a:lstStyle/>
          <a:p>
            <a:endParaRPr/>
          </a:p>
        </p:txBody>
      </p:sp>
      <p:sp>
        <p:nvSpPr>
          <p:cNvPr id="36" name="object 36"/>
          <p:cNvSpPr txBox="1"/>
          <p:nvPr/>
        </p:nvSpPr>
        <p:spPr>
          <a:xfrm>
            <a:off x="7188834" y="5844666"/>
            <a:ext cx="1053465" cy="278130"/>
          </a:xfrm>
          <a:prstGeom prst="rect">
            <a:avLst/>
          </a:prstGeom>
        </p:spPr>
        <p:txBody>
          <a:bodyPr vert="horz" wrap="square" lIns="0" tIns="11430" rIns="0" bIns="0" rtlCol="0">
            <a:spAutoFit/>
          </a:bodyPr>
          <a:lstStyle/>
          <a:p>
            <a:pPr marL="12700" marR="5080">
              <a:lnSpc>
                <a:spcPct val="103699"/>
              </a:lnSpc>
              <a:spcBef>
                <a:spcPts val="90"/>
              </a:spcBef>
            </a:pPr>
            <a:r>
              <a:rPr sz="800" spc="10" dirty="0">
                <a:solidFill>
                  <a:srgbClr val="6F7371"/>
                </a:solidFill>
                <a:latin typeface="Arial"/>
                <a:cs typeface="Arial"/>
              </a:rPr>
              <a:t>6</a:t>
            </a:r>
            <a:r>
              <a:rPr sz="800" spc="10" dirty="0">
                <a:solidFill>
                  <a:srgbClr val="6F7371"/>
                </a:solidFill>
                <a:latin typeface="Microsoft YaHei"/>
                <a:cs typeface="Microsoft YaHei"/>
              </a:rPr>
              <a:t>）</a:t>
            </a:r>
            <a:r>
              <a:rPr sz="800" spc="10" dirty="0">
                <a:solidFill>
                  <a:srgbClr val="6F7371"/>
                </a:solidFill>
                <a:latin typeface="Arial"/>
                <a:cs typeface="Arial"/>
              </a:rPr>
              <a:t>Clean and </a:t>
            </a:r>
            <a:r>
              <a:rPr sz="800" spc="5" dirty="0">
                <a:solidFill>
                  <a:srgbClr val="6F7371"/>
                </a:solidFill>
                <a:latin typeface="Arial"/>
                <a:cs typeface="Arial"/>
              </a:rPr>
              <a:t>sanitize  your</a:t>
            </a:r>
            <a:r>
              <a:rPr sz="800" spc="20" dirty="0">
                <a:solidFill>
                  <a:srgbClr val="6F7371"/>
                </a:solidFill>
                <a:latin typeface="Arial"/>
                <a:cs typeface="Arial"/>
              </a:rPr>
              <a:t> </a:t>
            </a:r>
            <a:r>
              <a:rPr sz="800" spc="5" dirty="0">
                <a:solidFill>
                  <a:srgbClr val="6F7371"/>
                </a:solidFill>
                <a:latin typeface="Arial"/>
                <a:cs typeface="Arial"/>
              </a:rPr>
              <a:t>fingertips</a:t>
            </a:r>
            <a:endParaRPr sz="800">
              <a:latin typeface="Arial"/>
              <a:cs typeface="Arial"/>
            </a:endParaRPr>
          </a:p>
        </p:txBody>
      </p:sp>
      <p:sp>
        <p:nvSpPr>
          <p:cNvPr id="37" name="object 37"/>
          <p:cNvSpPr/>
          <p:nvPr/>
        </p:nvSpPr>
        <p:spPr>
          <a:xfrm>
            <a:off x="7117080" y="4820411"/>
            <a:ext cx="8255" cy="1239520"/>
          </a:xfrm>
          <a:custGeom>
            <a:avLst/>
            <a:gdLst/>
            <a:ahLst/>
            <a:cxnLst/>
            <a:rect l="l" t="t" r="r" b="b"/>
            <a:pathLst>
              <a:path w="8254" h="1239520">
                <a:moveTo>
                  <a:pt x="8000" y="0"/>
                </a:moveTo>
                <a:lnTo>
                  <a:pt x="0" y="1239393"/>
                </a:lnTo>
              </a:path>
            </a:pathLst>
          </a:custGeom>
          <a:ln w="9144">
            <a:solidFill>
              <a:srgbClr val="D95727"/>
            </a:solidFill>
          </a:ln>
        </p:spPr>
        <p:txBody>
          <a:bodyPr wrap="square" lIns="0" tIns="0" rIns="0" bIns="0" rtlCol="0"/>
          <a:lstStyle/>
          <a:p>
            <a:endParaRPr/>
          </a:p>
        </p:txBody>
      </p:sp>
      <p:sp>
        <p:nvSpPr>
          <p:cNvPr id="38" name="object 38"/>
          <p:cNvSpPr/>
          <p:nvPr/>
        </p:nvSpPr>
        <p:spPr>
          <a:xfrm>
            <a:off x="8529828" y="4879847"/>
            <a:ext cx="1336967" cy="845806"/>
          </a:xfrm>
          <a:prstGeom prst="rect">
            <a:avLst/>
          </a:prstGeom>
          <a:blipFill>
            <a:blip r:embed="rId15" cstate="print"/>
            <a:stretch>
              <a:fillRect/>
            </a:stretch>
          </a:blipFill>
        </p:spPr>
        <p:txBody>
          <a:bodyPr wrap="square" lIns="0" tIns="0" rIns="0" bIns="0" rtlCol="0"/>
          <a:lstStyle/>
          <a:p>
            <a:endParaRPr/>
          </a:p>
        </p:txBody>
      </p:sp>
      <p:sp>
        <p:nvSpPr>
          <p:cNvPr id="39" name="object 39"/>
          <p:cNvSpPr txBox="1"/>
          <p:nvPr/>
        </p:nvSpPr>
        <p:spPr>
          <a:xfrm>
            <a:off x="8597010" y="5844666"/>
            <a:ext cx="1285875" cy="278130"/>
          </a:xfrm>
          <a:prstGeom prst="rect">
            <a:avLst/>
          </a:prstGeom>
        </p:spPr>
        <p:txBody>
          <a:bodyPr vert="horz" wrap="square" lIns="0" tIns="11430" rIns="0" bIns="0" rtlCol="0">
            <a:spAutoFit/>
          </a:bodyPr>
          <a:lstStyle/>
          <a:p>
            <a:pPr marL="12700" marR="5080">
              <a:lnSpc>
                <a:spcPct val="103699"/>
              </a:lnSpc>
              <a:spcBef>
                <a:spcPts val="90"/>
              </a:spcBef>
            </a:pPr>
            <a:r>
              <a:rPr sz="800" spc="10" dirty="0">
                <a:solidFill>
                  <a:srgbClr val="6F7371"/>
                </a:solidFill>
                <a:latin typeface="Arial"/>
                <a:cs typeface="Arial"/>
              </a:rPr>
              <a:t>7</a:t>
            </a:r>
            <a:r>
              <a:rPr sz="800" spc="10" dirty="0">
                <a:solidFill>
                  <a:srgbClr val="6F7371"/>
                </a:solidFill>
                <a:latin typeface="Microsoft YaHei"/>
                <a:cs typeface="Microsoft YaHei"/>
              </a:rPr>
              <a:t>）</a:t>
            </a:r>
            <a:r>
              <a:rPr sz="800" spc="10" dirty="0">
                <a:solidFill>
                  <a:srgbClr val="6F7371"/>
                </a:solidFill>
                <a:latin typeface="Arial"/>
                <a:cs typeface="Arial"/>
              </a:rPr>
              <a:t>Clean and </a:t>
            </a:r>
            <a:r>
              <a:rPr sz="800" spc="5" dirty="0">
                <a:solidFill>
                  <a:srgbClr val="6F7371"/>
                </a:solidFill>
                <a:latin typeface="Arial"/>
                <a:cs typeface="Arial"/>
              </a:rPr>
              <a:t>sanitize your  </a:t>
            </a:r>
            <a:r>
              <a:rPr sz="800" spc="10" dirty="0">
                <a:solidFill>
                  <a:srgbClr val="6F7371"/>
                </a:solidFill>
                <a:latin typeface="Arial"/>
                <a:cs typeface="Arial"/>
              </a:rPr>
              <a:t>wrists and</a:t>
            </a:r>
            <a:r>
              <a:rPr sz="800" spc="-5" dirty="0">
                <a:solidFill>
                  <a:srgbClr val="6F7371"/>
                </a:solidFill>
                <a:latin typeface="Arial"/>
                <a:cs typeface="Arial"/>
              </a:rPr>
              <a:t> </a:t>
            </a:r>
            <a:r>
              <a:rPr sz="800" spc="10" dirty="0">
                <a:solidFill>
                  <a:srgbClr val="6F7371"/>
                </a:solidFill>
                <a:latin typeface="Arial"/>
                <a:cs typeface="Arial"/>
              </a:rPr>
              <a:t>forearms</a:t>
            </a:r>
            <a:endParaRPr sz="800">
              <a:latin typeface="Arial"/>
              <a:cs typeface="Arial"/>
            </a:endParaRPr>
          </a:p>
        </p:txBody>
      </p:sp>
      <p:sp>
        <p:nvSpPr>
          <p:cNvPr id="40" name="object 40"/>
          <p:cNvSpPr/>
          <p:nvPr/>
        </p:nvSpPr>
        <p:spPr>
          <a:xfrm>
            <a:off x="8525256" y="4820411"/>
            <a:ext cx="8255" cy="1239520"/>
          </a:xfrm>
          <a:custGeom>
            <a:avLst/>
            <a:gdLst/>
            <a:ahLst/>
            <a:cxnLst/>
            <a:rect l="l" t="t" r="r" b="b"/>
            <a:pathLst>
              <a:path w="8254" h="1239520">
                <a:moveTo>
                  <a:pt x="8000" y="0"/>
                </a:moveTo>
                <a:lnTo>
                  <a:pt x="0" y="1239393"/>
                </a:lnTo>
              </a:path>
            </a:pathLst>
          </a:custGeom>
          <a:ln w="9144">
            <a:solidFill>
              <a:srgbClr val="D95727"/>
            </a:solidFill>
          </a:ln>
        </p:spPr>
        <p:txBody>
          <a:bodyPr wrap="square" lIns="0" tIns="0" rIns="0" bIns="0" rtlCol="0"/>
          <a:lstStyle/>
          <a:p>
            <a:endParaRPr/>
          </a:p>
        </p:txBody>
      </p:sp>
      <p:sp>
        <p:nvSpPr>
          <p:cNvPr id="41" name="object 41"/>
          <p:cNvSpPr/>
          <p:nvPr/>
        </p:nvSpPr>
        <p:spPr>
          <a:xfrm>
            <a:off x="3849623" y="4559808"/>
            <a:ext cx="2359660" cy="254635"/>
          </a:xfrm>
          <a:custGeom>
            <a:avLst/>
            <a:gdLst/>
            <a:ahLst/>
            <a:cxnLst/>
            <a:rect l="l" t="t" r="r" b="b"/>
            <a:pathLst>
              <a:path w="2359660" h="254635">
                <a:moveTo>
                  <a:pt x="0" y="254507"/>
                </a:moveTo>
                <a:lnTo>
                  <a:pt x="2359152" y="254507"/>
                </a:lnTo>
                <a:lnTo>
                  <a:pt x="2359152" y="0"/>
                </a:lnTo>
                <a:lnTo>
                  <a:pt x="0" y="0"/>
                </a:lnTo>
                <a:lnTo>
                  <a:pt x="0" y="254507"/>
                </a:lnTo>
                <a:close/>
              </a:path>
            </a:pathLst>
          </a:custGeom>
          <a:solidFill>
            <a:srgbClr val="D96931"/>
          </a:solidFill>
        </p:spPr>
        <p:txBody>
          <a:bodyPr wrap="square" lIns="0" tIns="0" rIns="0" bIns="0" rtlCol="0"/>
          <a:lstStyle/>
          <a:p>
            <a:endParaRPr/>
          </a:p>
        </p:txBody>
      </p:sp>
      <p:sp>
        <p:nvSpPr>
          <p:cNvPr id="42" name="object 42"/>
          <p:cNvSpPr txBox="1"/>
          <p:nvPr/>
        </p:nvSpPr>
        <p:spPr>
          <a:xfrm>
            <a:off x="3849623" y="4585842"/>
            <a:ext cx="2359660" cy="186690"/>
          </a:xfrm>
          <a:prstGeom prst="rect">
            <a:avLst/>
          </a:prstGeom>
          <a:solidFill>
            <a:srgbClr val="D95727"/>
          </a:solidFill>
        </p:spPr>
        <p:txBody>
          <a:bodyPr vert="horz" wrap="square" lIns="0" tIns="13335" rIns="0" bIns="0" rtlCol="0">
            <a:spAutoFit/>
          </a:bodyPr>
          <a:lstStyle/>
          <a:p>
            <a:pPr marL="641350">
              <a:lnSpc>
                <a:spcPct val="100000"/>
              </a:lnSpc>
              <a:spcBef>
                <a:spcPts val="105"/>
              </a:spcBef>
            </a:pPr>
            <a:r>
              <a:rPr sz="1050" b="1" dirty="0">
                <a:solidFill>
                  <a:srgbClr val="FFFFFF"/>
                </a:solidFill>
                <a:latin typeface="Calibri"/>
                <a:cs typeface="Calibri"/>
              </a:rPr>
              <a:t>7 Hand Wash</a:t>
            </a:r>
            <a:r>
              <a:rPr sz="1050" b="1" spc="30" dirty="0">
                <a:solidFill>
                  <a:srgbClr val="FFFFFF"/>
                </a:solidFill>
                <a:latin typeface="Calibri"/>
                <a:cs typeface="Calibri"/>
              </a:rPr>
              <a:t> </a:t>
            </a:r>
            <a:r>
              <a:rPr sz="1050" b="1" dirty="0">
                <a:solidFill>
                  <a:srgbClr val="FFFFFF"/>
                </a:solidFill>
                <a:latin typeface="Calibri"/>
                <a:cs typeface="Calibri"/>
              </a:rPr>
              <a:t>Steps</a:t>
            </a:r>
            <a:endParaRPr sz="1050" dirty="0">
              <a:latin typeface="Calibri"/>
              <a:cs typeface="Calibri"/>
            </a:endParaRPr>
          </a:p>
        </p:txBody>
      </p:sp>
      <p:sp>
        <p:nvSpPr>
          <p:cNvPr id="43" name="object 43"/>
          <p:cNvSpPr/>
          <p:nvPr/>
        </p:nvSpPr>
        <p:spPr>
          <a:xfrm>
            <a:off x="6768083" y="3099816"/>
            <a:ext cx="1551431" cy="1045463"/>
          </a:xfrm>
          <a:prstGeom prst="rect">
            <a:avLst/>
          </a:prstGeom>
          <a:blipFill>
            <a:blip r:embed="rId16" cstate="print"/>
            <a:stretch>
              <a:fillRect/>
            </a:stretch>
          </a:blipFill>
        </p:spPr>
        <p:txBody>
          <a:bodyPr wrap="square" lIns="0" tIns="0" rIns="0" bIns="0" rtlCol="0"/>
          <a:lstStyle/>
          <a:p>
            <a:endParaRPr/>
          </a:p>
        </p:txBody>
      </p:sp>
      <p:sp>
        <p:nvSpPr>
          <p:cNvPr id="44" name="object 44"/>
          <p:cNvSpPr txBox="1"/>
          <p:nvPr/>
        </p:nvSpPr>
        <p:spPr>
          <a:xfrm>
            <a:off x="3520440" y="3227832"/>
            <a:ext cx="1388745" cy="254635"/>
          </a:xfrm>
          <a:prstGeom prst="rect">
            <a:avLst/>
          </a:prstGeom>
          <a:solidFill>
            <a:srgbClr val="D95727"/>
          </a:solidFill>
        </p:spPr>
        <p:txBody>
          <a:bodyPr vert="horz" wrap="square" lIns="0" tIns="38735" rIns="0" bIns="0" rtlCol="0">
            <a:spAutoFit/>
          </a:bodyPr>
          <a:lstStyle/>
          <a:p>
            <a:pPr marL="156210">
              <a:lnSpc>
                <a:spcPct val="100000"/>
              </a:lnSpc>
              <a:spcBef>
                <a:spcPts val="305"/>
              </a:spcBef>
            </a:pPr>
            <a:r>
              <a:rPr sz="1050" b="1" dirty="0">
                <a:solidFill>
                  <a:srgbClr val="FFFFFF"/>
                </a:solidFill>
                <a:latin typeface="Calibri"/>
                <a:cs typeface="Calibri"/>
              </a:rPr>
              <a:t>7 Hand Wash</a:t>
            </a:r>
            <a:r>
              <a:rPr sz="1050" b="1" spc="10" dirty="0">
                <a:solidFill>
                  <a:srgbClr val="FFFFFF"/>
                </a:solidFill>
                <a:latin typeface="Calibri"/>
                <a:cs typeface="Calibri"/>
              </a:rPr>
              <a:t> </a:t>
            </a:r>
            <a:r>
              <a:rPr sz="1050" b="1" dirty="0">
                <a:solidFill>
                  <a:srgbClr val="FFFFFF"/>
                </a:solidFill>
                <a:latin typeface="Calibri"/>
                <a:cs typeface="Calibri"/>
              </a:rPr>
              <a:t>Steps</a:t>
            </a:r>
            <a:endParaRPr sz="1050">
              <a:latin typeface="Calibri"/>
              <a:cs typeface="Calibri"/>
            </a:endParaRPr>
          </a:p>
        </p:txBody>
      </p:sp>
      <p:sp>
        <p:nvSpPr>
          <p:cNvPr id="45" name="object 45"/>
          <p:cNvSpPr/>
          <p:nvPr/>
        </p:nvSpPr>
        <p:spPr>
          <a:xfrm>
            <a:off x="728472" y="2595372"/>
            <a:ext cx="326135" cy="326136"/>
          </a:xfrm>
          <a:prstGeom prst="rect">
            <a:avLst/>
          </a:prstGeom>
          <a:blipFill>
            <a:blip r:embed="rId17" cstate="print"/>
            <a:stretch>
              <a:fillRect/>
            </a:stretch>
          </a:blipFill>
        </p:spPr>
        <p:txBody>
          <a:bodyPr wrap="square" lIns="0" tIns="0" rIns="0" bIns="0" rtlCol="0"/>
          <a:lstStyle/>
          <a:p>
            <a:endParaRPr/>
          </a:p>
        </p:txBody>
      </p:sp>
      <p:sp>
        <p:nvSpPr>
          <p:cNvPr id="46" name="object 46"/>
          <p:cNvSpPr/>
          <p:nvPr/>
        </p:nvSpPr>
        <p:spPr>
          <a:xfrm>
            <a:off x="822960" y="2657855"/>
            <a:ext cx="113030" cy="117475"/>
          </a:xfrm>
          <a:custGeom>
            <a:avLst/>
            <a:gdLst/>
            <a:ahLst/>
            <a:cxnLst/>
            <a:rect l="l" t="t" r="r" b="b"/>
            <a:pathLst>
              <a:path w="113030"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47" name="object 47"/>
          <p:cNvSpPr txBox="1"/>
          <p:nvPr/>
        </p:nvSpPr>
        <p:spPr>
          <a:xfrm>
            <a:off x="832815" y="2616200"/>
            <a:ext cx="93980" cy="186690"/>
          </a:xfrm>
          <a:prstGeom prst="rect">
            <a:avLst/>
          </a:prstGeom>
        </p:spPr>
        <p:txBody>
          <a:bodyPr vert="horz" wrap="square" lIns="0" tIns="13335" rIns="0" bIns="0" rtlCol="0">
            <a:spAutoFit/>
          </a:bodyPr>
          <a:lstStyle/>
          <a:p>
            <a:pPr marL="12700">
              <a:lnSpc>
                <a:spcPct val="100000"/>
              </a:lnSpc>
              <a:spcBef>
                <a:spcPts val="105"/>
              </a:spcBef>
            </a:pPr>
            <a:r>
              <a:rPr sz="1050" dirty="0">
                <a:solidFill>
                  <a:srgbClr val="D96931"/>
                </a:solidFill>
                <a:latin typeface="Calibri"/>
                <a:cs typeface="Calibri"/>
              </a:rPr>
              <a:t>1</a:t>
            </a:r>
            <a:endParaRPr sz="1050">
              <a:latin typeface="Calibri"/>
              <a:cs typeface="Calibri"/>
            </a:endParaRPr>
          </a:p>
        </p:txBody>
      </p:sp>
      <p:sp>
        <p:nvSpPr>
          <p:cNvPr id="48" name="object 48"/>
          <p:cNvSpPr/>
          <p:nvPr/>
        </p:nvSpPr>
        <p:spPr>
          <a:xfrm>
            <a:off x="2397251" y="2595372"/>
            <a:ext cx="326136" cy="326136"/>
          </a:xfrm>
          <a:prstGeom prst="rect">
            <a:avLst/>
          </a:prstGeom>
          <a:blipFill>
            <a:blip r:embed="rId17" cstate="print"/>
            <a:stretch>
              <a:fillRect/>
            </a:stretch>
          </a:blipFill>
        </p:spPr>
        <p:txBody>
          <a:bodyPr wrap="square" lIns="0" tIns="0" rIns="0" bIns="0" rtlCol="0"/>
          <a:lstStyle/>
          <a:p>
            <a:endParaRPr/>
          </a:p>
        </p:txBody>
      </p:sp>
      <p:sp>
        <p:nvSpPr>
          <p:cNvPr id="49" name="object 49"/>
          <p:cNvSpPr/>
          <p:nvPr/>
        </p:nvSpPr>
        <p:spPr>
          <a:xfrm>
            <a:off x="2484120" y="2657855"/>
            <a:ext cx="113030" cy="117475"/>
          </a:xfrm>
          <a:custGeom>
            <a:avLst/>
            <a:gdLst/>
            <a:ahLst/>
            <a:cxnLst/>
            <a:rect l="l" t="t" r="r" b="b"/>
            <a:pathLst>
              <a:path w="113030"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50" name="object 50"/>
          <p:cNvSpPr txBox="1"/>
          <p:nvPr/>
        </p:nvSpPr>
        <p:spPr>
          <a:xfrm>
            <a:off x="1737360" y="2616453"/>
            <a:ext cx="1574800" cy="758825"/>
          </a:xfrm>
          <a:prstGeom prst="rect">
            <a:avLst/>
          </a:prstGeom>
        </p:spPr>
        <p:txBody>
          <a:bodyPr vert="horz" wrap="square" lIns="0" tIns="13335" rIns="0" bIns="0" rtlCol="0">
            <a:spAutoFit/>
          </a:bodyPr>
          <a:lstStyle/>
          <a:p>
            <a:pPr marL="32384" algn="ctr">
              <a:lnSpc>
                <a:spcPct val="100000"/>
              </a:lnSpc>
              <a:spcBef>
                <a:spcPts val="105"/>
              </a:spcBef>
            </a:pPr>
            <a:r>
              <a:rPr sz="1050" dirty="0">
                <a:solidFill>
                  <a:srgbClr val="D96931"/>
                </a:solidFill>
                <a:latin typeface="Calibri"/>
                <a:cs typeface="Calibri"/>
              </a:rPr>
              <a:t>2</a:t>
            </a:r>
            <a:endParaRPr sz="1050">
              <a:latin typeface="Calibri"/>
              <a:cs typeface="Calibri"/>
            </a:endParaRPr>
          </a:p>
          <a:p>
            <a:pPr>
              <a:lnSpc>
                <a:spcPct val="100000"/>
              </a:lnSpc>
              <a:spcBef>
                <a:spcPts val="45"/>
              </a:spcBef>
            </a:pPr>
            <a:endParaRPr sz="900">
              <a:latin typeface="Calibri"/>
              <a:cs typeface="Calibri"/>
            </a:endParaRPr>
          </a:p>
          <a:p>
            <a:pPr marL="210820" marR="269875" algn="ctr">
              <a:lnSpc>
                <a:spcPct val="100000"/>
              </a:lnSpc>
              <a:spcBef>
                <a:spcPts val="5"/>
              </a:spcBef>
            </a:pPr>
            <a:r>
              <a:rPr sz="700" spc="-5" dirty="0">
                <a:solidFill>
                  <a:srgbClr val="6F7371"/>
                </a:solidFill>
                <a:latin typeface="Arial"/>
                <a:cs typeface="Arial"/>
              </a:rPr>
              <a:t>Place Clean &amp; Clear  Antibacterial Hand Soap on  </a:t>
            </a:r>
            <a:r>
              <a:rPr sz="700" spc="-15" dirty="0">
                <a:solidFill>
                  <a:srgbClr val="6F7371"/>
                </a:solidFill>
                <a:latin typeface="Arial"/>
                <a:cs typeface="Arial"/>
              </a:rPr>
              <a:t>your </a:t>
            </a:r>
            <a:r>
              <a:rPr sz="700" spc="-5" dirty="0">
                <a:solidFill>
                  <a:srgbClr val="6F7371"/>
                </a:solidFill>
                <a:latin typeface="Arial"/>
                <a:cs typeface="Arial"/>
              </a:rPr>
              <a:t>palm by pressing once  only</a:t>
            </a:r>
            <a:endParaRPr sz="700">
              <a:latin typeface="Arial"/>
              <a:cs typeface="Arial"/>
            </a:endParaRPr>
          </a:p>
        </p:txBody>
      </p:sp>
      <p:sp>
        <p:nvSpPr>
          <p:cNvPr id="51" name="object 51"/>
          <p:cNvSpPr/>
          <p:nvPr/>
        </p:nvSpPr>
        <p:spPr>
          <a:xfrm>
            <a:off x="4052315" y="2595372"/>
            <a:ext cx="326136" cy="326136"/>
          </a:xfrm>
          <a:prstGeom prst="rect">
            <a:avLst/>
          </a:prstGeom>
          <a:blipFill>
            <a:blip r:embed="rId17" cstate="print"/>
            <a:stretch>
              <a:fillRect/>
            </a:stretch>
          </a:blipFill>
        </p:spPr>
        <p:txBody>
          <a:bodyPr wrap="square" lIns="0" tIns="0" rIns="0" bIns="0" rtlCol="0"/>
          <a:lstStyle/>
          <a:p>
            <a:endParaRPr/>
          </a:p>
        </p:txBody>
      </p:sp>
      <p:sp>
        <p:nvSpPr>
          <p:cNvPr id="52" name="object 52"/>
          <p:cNvSpPr/>
          <p:nvPr/>
        </p:nvSpPr>
        <p:spPr>
          <a:xfrm>
            <a:off x="4146803" y="2657855"/>
            <a:ext cx="113030" cy="117475"/>
          </a:xfrm>
          <a:custGeom>
            <a:avLst/>
            <a:gdLst/>
            <a:ahLst/>
            <a:cxnLst/>
            <a:rect l="l" t="t" r="r" b="b"/>
            <a:pathLst>
              <a:path w="113029"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53" name="object 53"/>
          <p:cNvSpPr txBox="1"/>
          <p:nvPr/>
        </p:nvSpPr>
        <p:spPr>
          <a:xfrm>
            <a:off x="3415284" y="2616200"/>
            <a:ext cx="1572895" cy="611505"/>
          </a:xfrm>
          <a:prstGeom prst="rect">
            <a:avLst/>
          </a:prstGeom>
        </p:spPr>
        <p:txBody>
          <a:bodyPr vert="horz" wrap="square" lIns="0" tIns="13335" rIns="0" bIns="0" rtlCol="0">
            <a:spAutoFit/>
          </a:bodyPr>
          <a:lstStyle/>
          <a:p>
            <a:pPr marL="4445" algn="ctr">
              <a:lnSpc>
                <a:spcPct val="100000"/>
              </a:lnSpc>
              <a:spcBef>
                <a:spcPts val="105"/>
              </a:spcBef>
            </a:pPr>
            <a:r>
              <a:rPr sz="1050" dirty="0">
                <a:solidFill>
                  <a:srgbClr val="D96931"/>
                </a:solidFill>
                <a:latin typeface="Calibri"/>
                <a:cs typeface="Calibri"/>
              </a:rPr>
              <a:t>3</a:t>
            </a:r>
            <a:endParaRPr sz="1050">
              <a:latin typeface="Calibri"/>
              <a:cs typeface="Calibri"/>
            </a:endParaRPr>
          </a:p>
          <a:p>
            <a:pPr>
              <a:lnSpc>
                <a:spcPct val="100000"/>
              </a:lnSpc>
              <a:spcBef>
                <a:spcPts val="15"/>
              </a:spcBef>
            </a:pPr>
            <a:endParaRPr sz="1350">
              <a:latin typeface="Calibri"/>
              <a:cs typeface="Calibri"/>
            </a:endParaRPr>
          </a:p>
          <a:p>
            <a:pPr marL="126364" marR="109220" indent="-1270" algn="ctr">
              <a:lnSpc>
                <a:spcPct val="100000"/>
              </a:lnSpc>
            </a:pPr>
            <a:r>
              <a:rPr sz="700" dirty="0">
                <a:solidFill>
                  <a:srgbClr val="6F7371"/>
                </a:solidFill>
                <a:latin typeface="Arial"/>
                <a:cs typeface="Arial"/>
              </a:rPr>
              <a:t>Wash </a:t>
            </a:r>
            <a:r>
              <a:rPr sz="700" spc="-15" dirty="0">
                <a:solidFill>
                  <a:srgbClr val="6F7371"/>
                </a:solidFill>
                <a:latin typeface="Arial"/>
                <a:cs typeface="Arial"/>
              </a:rPr>
              <a:t>your </a:t>
            </a:r>
            <a:r>
              <a:rPr sz="700" spc="-10" dirty="0">
                <a:solidFill>
                  <a:srgbClr val="6F7371"/>
                </a:solidFill>
                <a:latin typeface="Arial"/>
                <a:cs typeface="Arial"/>
              </a:rPr>
              <a:t>hands </a:t>
            </a:r>
            <a:r>
              <a:rPr sz="700" spc="-5" dirty="0">
                <a:solidFill>
                  <a:srgbClr val="6F7371"/>
                </a:solidFill>
                <a:latin typeface="Arial"/>
                <a:cs typeface="Arial"/>
              </a:rPr>
              <a:t>by following the  steps </a:t>
            </a:r>
            <a:r>
              <a:rPr sz="700" spc="-10" dirty="0">
                <a:solidFill>
                  <a:srgbClr val="6F7371"/>
                </a:solidFill>
                <a:latin typeface="Arial"/>
                <a:cs typeface="Arial"/>
              </a:rPr>
              <a:t>shown </a:t>
            </a:r>
            <a:r>
              <a:rPr sz="700" spc="-5" dirty="0">
                <a:solidFill>
                  <a:srgbClr val="6F7371"/>
                </a:solidFill>
                <a:latin typeface="Arial"/>
                <a:cs typeface="Arial"/>
              </a:rPr>
              <a:t>in the pictures</a:t>
            </a:r>
            <a:r>
              <a:rPr sz="700" spc="55" dirty="0">
                <a:solidFill>
                  <a:srgbClr val="6F7371"/>
                </a:solidFill>
                <a:latin typeface="Arial"/>
                <a:cs typeface="Arial"/>
              </a:rPr>
              <a:t> </a:t>
            </a:r>
            <a:r>
              <a:rPr sz="700" spc="-5" dirty="0">
                <a:solidFill>
                  <a:srgbClr val="6F7371"/>
                </a:solidFill>
                <a:latin typeface="Arial"/>
                <a:cs typeface="Arial"/>
              </a:rPr>
              <a:t>below</a:t>
            </a:r>
            <a:endParaRPr sz="700">
              <a:latin typeface="Arial"/>
              <a:cs typeface="Arial"/>
            </a:endParaRPr>
          </a:p>
        </p:txBody>
      </p:sp>
      <p:sp>
        <p:nvSpPr>
          <p:cNvPr id="54" name="object 54"/>
          <p:cNvSpPr/>
          <p:nvPr/>
        </p:nvSpPr>
        <p:spPr>
          <a:xfrm>
            <a:off x="5724111" y="2553334"/>
            <a:ext cx="326136" cy="326136"/>
          </a:xfrm>
          <a:prstGeom prst="rect">
            <a:avLst/>
          </a:prstGeom>
          <a:blipFill>
            <a:blip r:embed="rId17" cstate="print"/>
            <a:stretch>
              <a:fillRect/>
            </a:stretch>
          </a:blipFill>
        </p:spPr>
        <p:txBody>
          <a:bodyPr wrap="square" lIns="0" tIns="0" rIns="0" bIns="0" rtlCol="0"/>
          <a:lstStyle/>
          <a:p>
            <a:endParaRPr/>
          </a:p>
        </p:txBody>
      </p:sp>
      <p:sp>
        <p:nvSpPr>
          <p:cNvPr id="55" name="object 55"/>
          <p:cNvSpPr/>
          <p:nvPr/>
        </p:nvSpPr>
        <p:spPr>
          <a:xfrm>
            <a:off x="5818599" y="2615817"/>
            <a:ext cx="113030" cy="117475"/>
          </a:xfrm>
          <a:custGeom>
            <a:avLst/>
            <a:gdLst/>
            <a:ahLst/>
            <a:cxnLst/>
            <a:rect l="l" t="t" r="r" b="b"/>
            <a:pathLst>
              <a:path w="113029"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56" name="object 56"/>
          <p:cNvSpPr txBox="1"/>
          <p:nvPr/>
        </p:nvSpPr>
        <p:spPr>
          <a:xfrm>
            <a:off x="5100795" y="2574162"/>
            <a:ext cx="1574800" cy="544830"/>
          </a:xfrm>
          <a:prstGeom prst="rect">
            <a:avLst/>
          </a:prstGeom>
        </p:spPr>
        <p:txBody>
          <a:bodyPr vert="horz" wrap="square" lIns="0" tIns="13335" rIns="0" bIns="0" rtlCol="0">
            <a:spAutoFit/>
          </a:bodyPr>
          <a:lstStyle/>
          <a:p>
            <a:pPr marR="15240" algn="ctr">
              <a:lnSpc>
                <a:spcPct val="100000"/>
              </a:lnSpc>
              <a:spcBef>
                <a:spcPts val="105"/>
              </a:spcBef>
            </a:pPr>
            <a:r>
              <a:rPr sz="1050" dirty="0">
                <a:solidFill>
                  <a:srgbClr val="D96931"/>
                </a:solidFill>
                <a:latin typeface="Calibri"/>
                <a:cs typeface="Calibri"/>
              </a:rPr>
              <a:t>4</a:t>
            </a:r>
            <a:endParaRPr sz="1050">
              <a:latin typeface="Calibri"/>
              <a:cs typeface="Calibri"/>
            </a:endParaRPr>
          </a:p>
          <a:p>
            <a:pPr>
              <a:lnSpc>
                <a:spcPct val="100000"/>
              </a:lnSpc>
              <a:spcBef>
                <a:spcPts val="40"/>
              </a:spcBef>
            </a:pPr>
            <a:endParaRPr sz="900">
              <a:latin typeface="Calibri"/>
              <a:cs typeface="Calibri"/>
            </a:endParaRPr>
          </a:p>
          <a:p>
            <a:pPr marL="369570" marR="109855" indent="-149860">
              <a:lnSpc>
                <a:spcPct val="100000"/>
              </a:lnSpc>
              <a:spcBef>
                <a:spcPts val="5"/>
              </a:spcBef>
            </a:pPr>
            <a:r>
              <a:rPr sz="700" spc="-5" dirty="0">
                <a:solidFill>
                  <a:srgbClr val="6F7371"/>
                </a:solidFill>
                <a:latin typeface="Arial"/>
                <a:cs typeface="Arial"/>
              </a:rPr>
              <a:t>Rinse </a:t>
            </a:r>
            <a:r>
              <a:rPr sz="700" spc="-15" dirty="0">
                <a:solidFill>
                  <a:srgbClr val="6F7371"/>
                </a:solidFill>
                <a:latin typeface="Arial"/>
                <a:cs typeface="Arial"/>
              </a:rPr>
              <a:t>your </a:t>
            </a:r>
            <a:r>
              <a:rPr sz="700" spc="-10" dirty="0">
                <a:solidFill>
                  <a:srgbClr val="6F7371"/>
                </a:solidFill>
                <a:latin typeface="Arial"/>
                <a:cs typeface="Arial"/>
              </a:rPr>
              <a:t>hands and </a:t>
            </a:r>
            <a:r>
              <a:rPr sz="700" spc="-5" dirty="0">
                <a:solidFill>
                  <a:srgbClr val="6F7371"/>
                </a:solidFill>
                <a:latin typeface="Arial"/>
                <a:cs typeface="Arial"/>
              </a:rPr>
              <a:t>forearms  </a:t>
            </a:r>
            <a:r>
              <a:rPr sz="700" spc="-10" dirty="0">
                <a:solidFill>
                  <a:srgbClr val="6F7371"/>
                </a:solidFill>
                <a:latin typeface="Arial"/>
                <a:cs typeface="Arial"/>
              </a:rPr>
              <a:t>with warm </a:t>
            </a:r>
            <a:r>
              <a:rPr sz="700" spc="-5" dirty="0">
                <a:solidFill>
                  <a:srgbClr val="6F7371"/>
                </a:solidFill>
                <a:latin typeface="Arial"/>
                <a:cs typeface="Arial"/>
              </a:rPr>
              <a:t>flowing</a:t>
            </a:r>
            <a:r>
              <a:rPr sz="700" spc="50" dirty="0">
                <a:solidFill>
                  <a:srgbClr val="6F7371"/>
                </a:solidFill>
                <a:latin typeface="Arial"/>
                <a:cs typeface="Arial"/>
              </a:rPr>
              <a:t> </a:t>
            </a:r>
            <a:r>
              <a:rPr sz="700" spc="-10" dirty="0">
                <a:solidFill>
                  <a:srgbClr val="6F7371"/>
                </a:solidFill>
                <a:latin typeface="Arial"/>
                <a:cs typeface="Arial"/>
              </a:rPr>
              <a:t>water</a:t>
            </a:r>
            <a:endParaRPr sz="700">
              <a:latin typeface="Arial"/>
              <a:cs typeface="Arial"/>
            </a:endParaRPr>
          </a:p>
        </p:txBody>
      </p:sp>
      <p:sp>
        <p:nvSpPr>
          <p:cNvPr id="57" name="object 57"/>
          <p:cNvSpPr/>
          <p:nvPr/>
        </p:nvSpPr>
        <p:spPr>
          <a:xfrm>
            <a:off x="7403592" y="2595372"/>
            <a:ext cx="326135" cy="326136"/>
          </a:xfrm>
          <a:prstGeom prst="rect">
            <a:avLst/>
          </a:prstGeom>
          <a:blipFill>
            <a:blip r:embed="rId17" cstate="print"/>
            <a:stretch>
              <a:fillRect/>
            </a:stretch>
          </a:blipFill>
        </p:spPr>
        <p:txBody>
          <a:bodyPr wrap="square" lIns="0" tIns="0" rIns="0" bIns="0" rtlCol="0"/>
          <a:lstStyle/>
          <a:p>
            <a:endParaRPr/>
          </a:p>
        </p:txBody>
      </p:sp>
      <p:sp>
        <p:nvSpPr>
          <p:cNvPr id="58" name="object 58"/>
          <p:cNvSpPr/>
          <p:nvPr/>
        </p:nvSpPr>
        <p:spPr>
          <a:xfrm>
            <a:off x="7498080" y="2657855"/>
            <a:ext cx="113030" cy="117475"/>
          </a:xfrm>
          <a:custGeom>
            <a:avLst/>
            <a:gdLst/>
            <a:ahLst/>
            <a:cxnLst/>
            <a:rect l="l" t="t" r="r" b="b"/>
            <a:pathLst>
              <a:path w="113029"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59" name="object 59"/>
          <p:cNvSpPr/>
          <p:nvPr/>
        </p:nvSpPr>
        <p:spPr>
          <a:xfrm>
            <a:off x="9055607" y="2595372"/>
            <a:ext cx="327659" cy="326136"/>
          </a:xfrm>
          <a:prstGeom prst="rect">
            <a:avLst/>
          </a:prstGeom>
          <a:blipFill>
            <a:blip r:embed="rId17" cstate="print"/>
            <a:stretch>
              <a:fillRect/>
            </a:stretch>
          </a:blipFill>
        </p:spPr>
        <p:txBody>
          <a:bodyPr wrap="square" lIns="0" tIns="0" rIns="0" bIns="0" rtlCol="0"/>
          <a:lstStyle/>
          <a:p>
            <a:endParaRPr/>
          </a:p>
        </p:txBody>
      </p:sp>
      <p:sp>
        <p:nvSpPr>
          <p:cNvPr id="60" name="object 60"/>
          <p:cNvSpPr/>
          <p:nvPr/>
        </p:nvSpPr>
        <p:spPr>
          <a:xfrm>
            <a:off x="9151619" y="2657855"/>
            <a:ext cx="113030" cy="117475"/>
          </a:xfrm>
          <a:custGeom>
            <a:avLst/>
            <a:gdLst/>
            <a:ahLst/>
            <a:cxnLst/>
            <a:rect l="l" t="t" r="r" b="b"/>
            <a:pathLst>
              <a:path w="113029" h="117475">
                <a:moveTo>
                  <a:pt x="0" y="117348"/>
                </a:moveTo>
                <a:lnTo>
                  <a:pt x="112775" y="117348"/>
                </a:lnTo>
                <a:lnTo>
                  <a:pt x="112775" y="0"/>
                </a:lnTo>
                <a:lnTo>
                  <a:pt x="0" y="0"/>
                </a:lnTo>
                <a:lnTo>
                  <a:pt x="0" y="117348"/>
                </a:lnTo>
                <a:close/>
              </a:path>
            </a:pathLst>
          </a:custGeom>
          <a:solidFill>
            <a:srgbClr val="FFFFFF"/>
          </a:solidFill>
        </p:spPr>
        <p:txBody>
          <a:bodyPr wrap="square" lIns="0" tIns="0" rIns="0" bIns="0" rtlCol="0"/>
          <a:lstStyle/>
          <a:p>
            <a:endParaRPr/>
          </a:p>
        </p:txBody>
      </p:sp>
      <p:sp>
        <p:nvSpPr>
          <p:cNvPr id="61" name="object 61"/>
          <p:cNvSpPr txBox="1"/>
          <p:nvPr/>
        </p:nvSpPr>
        <p:spPr>
          <a:xfrm>
            <a:off x="9161780" y="2616200"/>
            <a:ext cx="93980" cy="186690"/>
          </a:xfrm>
          <a:prstGeom prst="rect">
            <a:avLst/>
          </a:prstGeom>
        </p:spPr>
        <p:txBody>
          <a:bodyPr vert="horz" wrap="square" lIns="0" tIns="13335" rIns="0" bIns="0" rtlCol="0">
            <a:spAutoFit/>
          </a:bodyPr>
          <a:lstStyle/>
          <a:p>
            <a:pPr marL="12700">
              <a:lnSpc>
                <a:spcPct val="100000"/>
              </a:lnSpc>
              <a:spcBef>
                <a:spcPts val="105"/>
              </a:spcBef>
            </a:pPr>
            <a:r>
              <a:rPr sz="1050" dirty="0">
                <a:solidFill>
                  <a:srgbClr val="D96931"/>
                </a:solidFill>
                <a:latin typeface="Calibri"/>
                <a:cs typeface="Calibri"/>
              </a:rPr>
              <a:t>6</a:t>
            </a:r>
            <a:endParaRPr sz="1050">
              <a:latin typeface="Calibri"/>
              <a:cs typeface="Calibri"/>
            </a:endParaRPr>
          </a:p>
        </p:txBody>
      </p:sp>
      <p:sp>
        <p:nvSpPr>
          <p:cNvPr id="62" name="object 62"/>
          <p:cNvSpPr txBox="1"/>
          <p:nvPr/>
        </p:nvSpPr>
        <p:spPr>
          <a:xfrm>
            <a:off x="6761988" y="2616200"/>
            <a:ext cx="1574800" cy="568960"/>
          </a:xfrm>
          <a:prstGeom prst="rect">
            <a:avLst/>
          </a:prstGeom>
        </p:spPr>
        <p:txBody>
          <a:bodyPr vert="horz" wrap="square" lIns="0" tIns="13335" rIns="0" bIns="0" rtlCol="0">
            <a:spAutoFit/>
          </a:bodyPr>
          <a:lstStyle/>
          <a:p>
            <a:pPr marL="12065" algn="ctr">
              <a:lnSpc>
                <a:spcPct val="100000"/>
              </a:lnSpc>
              <a:spcBef>
                <a:spcPts val="105"/>
              </a:spcBef>
            </a:pPr>
            <a:r>
              <a:rPr sz="1050" dirty="0">
                <a:solidFill>
                  <a:srgbClr val="D96931"/>
                </a:solidFill>
                <a:latin typeface="Calibri"/>
                <a:cs typeface="Calibri"/>
              </a:rPr>
              <a:t>5</a:t>
            </a:r>
            <a:endParaRPr sz="1050">
              <a:latin typeface="Calibri"/>
              <a:cs typeface="Calibri"/>
            </a:endParaRPr>
          </a:p>
          <a:p>
            <a:pPr>
              <a:lnSpc>
                <a:spcPct val="100000"/>
              </a:lnSpc>
              <a:spcBef>
                <a:spcPts val="50"/>
              </a:spcBef>
            </a:pPr>
            <a:endParaRPr sz="1050">
              <a:latin typeface="Calibri"/>
              <a:cs typeface="Calibri"/>
            </a:endParaRPr>
          </a:p>
          <a:p>
            <a:pPr marL="185420" marR="192405" algn="ctr">
              <a:lnSpc>
                <a:spcPct val="100000"/>
              </a:lnSpc>
            </a:pPr>
            <a:r>
              <a:rPr sz="700" spc="-5" dirty="0">
                <a:solidFill>
                  <a:srgbClr val="6F7371"/>
                </a:solidFill>
                <a:latin typeface="Calibri"/>
                <a:cs typeface="Calibri"/>
              </a:rPr>
              <a:t>Dry </a:t>
            </a:r>
            <a:r>
              <a:rPr sz="700" spc="-10" dirty="0">
                <a:solidFill>
                  <a:srgbClr val="6F7371"/>
                </a:solidFill>
                <a:latin typeface="Calibri"/>
                <a:cs typeface="Calibri"/>
              </a:rPr>
              <a:t>your hands and </a:t>
            </a:r>
            <a:r>
              <a:rPr sz="700" spc="-5" dirty="0">
                <a:solidFill>
                  <a:srgbClr val="6F7371"/>
                </a:solidFill>
                <a:latin typeface="Calibri"/>
                <a:cs typeface="Calibri"/>
              </a:rPr>
              <a:t>arms </a:t>
            </a:r>
            <a:r>
              <a:rPr sz="700" spc="-10" dirty="0">
                <a:solidFill>
                  <a:srgbClr val="6F7371"/>
                </a:solidFill>
                <a:latin typeface="Calibri"/>
                <a:cs typeface="Calibri"/>
              </a:rPr>
              <a:t>with  disposable paper towels </a:t>
            </a:r>
            <a:r>
              <a:rPr sz="700" spc="-5" dirty="0">
                <a:solidFill>
                  <a:srgbClr val="6F7371"/>
                </a:solidFill>
                <a:latin typeface="Calibri"/>
                <a:cs typeface="Calibri"/>
              </a:rPr>
              <a:t>or</a:t>
            </a:r>
            <a:r>
              <a:rPr sz="700" spc="135" dirty="0">
                <a:solidFill>
                  <a:srgbClr val="6F7371"/>
                </a:solidFill>
                <a:latin typeface="Calibri"/>
                <a:cs typeface="Calibri"/>
              </a:rPr>
              <a:t> </a:t>
            </a:r>
            <a:r>
              <a:rPr sz="700" spc="-10" dirty="0">
                <a:solidFill>
                  <a:srgbClr val="6F7371"/>
                </a:solidFill>
                <a:latin typeface="Calibri"/>
                <a:cs typeface="Calibri"/>
              </a:rPr>
              <a:t>dryer</a:t>
            </a:r>
            <a:endParaRPr sz="700">
              <a:latin typeface="Calibri"/>
              <a:cs typeface="Calibri"/>
            </a:endParaRPr>
          </a:p>
        </p:txBody>
      </p:sp>
      <p:sp>
        <p:nvSpPr>
          <p:cNvPr id="63" name="object 63"/>
          <p:cNvSpPr/>
          <p:nvPr/>
        </p:nvSpPr>
        <p:spPr>
          <a:xfrm>
            <a:off x="288797" y="747522"/>
            <a:ext cx="9482455" cy="0"/>
          </a:xfrm>
          <a:custGeom>
            <a:avLst/>
            <a:gdLst/>
            <a:ahLst/>
            <a:cxnLst/>
            <a:rect l="l" t="t" r="r" b="b"/>
            <a:pathLst>
              <a:path w="9482455">
                <a:moveTo>
                  <a:pt x="9482328" y="0"/>
                </a:moveTo>
                <a:lnTo>
                  <a:pt x="0" y="0"/>
                </a:lnTo>
              </a:path>
            </a:pathLst>
          </a:custGeom>
          <a:ln w="7620">
            <a:solidFill>
              <a:srgbClr val="E67B5F"/>
            </a:solidFill>
          </a:ln>
        </p:spPr>
        <p:txBody>
          <a:bodyPr wrap="square" lIns="0" tIns="0" rIns="0" bIns="0" rtlCol="0"/>
          <a:lstStyle/>
          <a:p>
            <a:endParaRPr/>
          </a:p>
        </p:txBody>
      </p:sp>
      <p:sp>
        <p:nvSpPr>
          <p:cNvPr id="64" name="object 64"/>
          <p:cNvSpPr txBox="1">
            <a:spLocks noGrp="1"/>
          </p:cNvSpPr>
          <p:nvPr>
            <p:ph type="title"/>
          </p:nvPr>
        </p:nvSpPr>
        <p:spPr>
          <a:xfrm>
            <a:off x="272237" y="1008126"/>
            <a:ext cx="3344545" cy="391160"/>
          </a:xfrm>
          <a:prstGeom prst="rect">
            <a:avLst/>
          </a:prstGeom>
        </p:spPr>
        <p:txBody>
          <a:bodyPr vert="horz" wrap="square" lIns="0" tIns="12700" rIns="0" bIns="0" rtlCol="0">
            <a:spAutoFit/>
          </a:bodyPr>
          <a:lstStyle/>
          <a:p>
            <a:pPr marL="12700">
              <a:lnSpc>
                <a:spcPct val="100000"/>
              </a:lnSpc>
              <a:spcBef>
                <a:spcPts val="100"/>
              </a:spcBef>
            </a:pPr>
            <a:r>
              <a:rPr sz="2400" b="1" i="1" spc="-5" dirty="0">
                <a:solidFill>
                  <a:srgbClr val="D95727"/>
                </a:solidFill>
                <a:latin typeface="Arial"/>
                <a:cs typeface="Arial"/>
              </a:rPr>
              <a:t>Effective </a:t>
            </a:r>
            <a:r>
              <a:rPr sz="2400" b="1" i="1" dirty="0">
                <a:solidFill>
                  <a:srgbClr val="D95727"/>
                </a:solidFill>
                <a:latin typeface="Arial"/>
                <a:cs typeface="Arial"/>
              </a:rPr>
              <a:t>hand</a:t>
            </a:r>
            <a:r>
              <a:rPr sz="2400" b="1" i="1" spc="-60" dirty="0">
                <a:solidFill>
                  <a:srgbClr val="D95727"/>
                </a:solidFill>
                <a:latin typeface="Arial"/>
                <a:cs typeface="Arial"/>
              </a:rPr>
              <a:t> </a:t>
            </a:r>
            <a:r>
              <a:rPr sz="2400" b="1" i="1" dirty="0">
                <a:solidFill>
                  <a:srgbClr val="D95727"/>
                </a:solidFill>
                <a:latin typeface="Arial"/>
                <a:cs typeface="Arial"/>
              </a:rPr>
              <a:t>hygiene</a:t>
            </a:r>
            <a:endParaRPr sz="2400" dirty="0">
              <a:solidFill>
                <a:srgbClr val="D95727"/>
              </a:solidFill>
              <a:latin typeface="Arial"/>
              <a:cs typeface="Arial"/>
            </a:endParaRPr>
          </a:p>
        </p:txBody>
      </p:sp>
      <p:sp>
        <p:nvSpPr>
          <p:cNvPr id="65" name="object 65"/>
          <p:cNvSpPr txBox="1"/>
          <p:nvPr/>
        </p:nvSpPr>
        <p:spPr>
          <a:xfrm>
            <a:off x="277723" y="1558643"/>
            <a:ext cx="9606915" cy="678006"/>
          </a:xfrm>
          <a:prstGeom prst="rect">
            <a:avLst/>
          </a:prstGeom>
        </p:spPr>
        <p:txBody>
          <a:bodyPr vert="horz" wrap="square" lIns="0" tIns="12700" rIns="0" bIns="0" rtlCol="0">
            <a:spAutoFit/>
          </a:bodyPr>
          <a:lstStyle/>
          <a:p>
            <a:pPr marL="12700" marR="5080">
              <a:lnSpc>
                <a:spcPct val="136100"/>
              </a:lnSpc>
              <a:spcBef>
                <a:spcPts val="100"/>
              </a:spcBef>
            </a:pPr>
            <a:r>
              <a:rPr sz="1100" dirty="0">
                <a:solidFill>
                  <a:srgbClr val="6F7371"/>
                </a:solidFill>
                <a:latin typeface="Arial"/>
                <a:cs typeface="Arial"/>
              </a:rPr>
              <a:t>To prevent coronavirus, avoid touching your eyes, nose, and mouth with dirty hands and wash your hands properly. Human hands carry an average of 10  million bacteria. According to research by the World Health Organization and other institutions, proper hand washing can </a:t>
            </a:r>
            <a:r>
              <a:rPr sz="1100" dirty="0">
                <a:solidFill>
                  <a:srgbClr val="D95727"/>
                </a:solidFill>
                <a:latin typeface="Arial"/>
                <a:cs typeface="Arial"/>
              </a:rPr>
              <a:t>reduce the risk of disease by</a:t>
            </a:r>
            <a:r>
              <a:rPr sz="1100" spc="-114" dirty="0">
                <a:solidFill>
                  <a:srgbClr val="D95727"/>
                </a:solidFill>
                <a:latin typeface="Arial"/>
                <a:cs typeface="Arial"/>
              </a:rPr>
              <a:t> </a:t>
            </a:r>
            <a:r>
              <a:rPr sz="1100" dirty="0">
                <a:solidFill>
                  <a:srgbClr val="D95727"/>
                </a:solidFill>
                <a:latin typeface="Arial"/>
                <a:cs typeface="Arial"/>
              </a:rPr>
              <a:t>30%  to</a:t>
            </a:r>
            <a:r>
              <a:rPr sz="1100" spc="-25" dirty="0">
                <a:solidFill>
                  <a:srgbClr val="D95727"/>
                </a:solidFill>
                <a:latin typeface="Arial"/>
                <a:cs typeface="Arial"/>
              </a:rPr>
              <a:t> </a:t>
            </a:r>
            <a:r>
              <a:rPr sz="1100" dirty="0">
                <a:solidFill>
                  <a:srgbClr val="D95727"/>
                </a:solidFill>
                <a:latin typeface="Arial"/>
                <a:cs typeface="Arial"/>
              </a:rPr>
              <a:t>50%.</a:t>
            </a:r>
          </a:p>
        </p:txBody>
      </p:sp>
      <p:sp>
        <p:nvSpPr>
          <p:cNvPr id="68" name="object 68"/>
          <p:cNvSpPr/>
          <p:nvPr/>
        </p:nvSpPr>
        <p:spPr>
          <a:xfrm>
            <a:off x="8642604" y="3358896"/>
            <a:ext cx="1016507" cy="749808"/>
          </a:xfrm>
          <a:prstGeom prst="rect">
            <a:avLst/>
          </a:prstGeom>
          <a:blipFill>
            <a:blip r:embed="rId18" cstate="print"/>
            <a:stretch>
              <a:fillRect/>
            </a:stretch>
          </a:blipFill>
        </p:spPr>
        <p:txBody>
          <a:bodyPr wrap="square" lIns="0" tIns="0" rIns="0" bIns="0" rtlCol="0"/>
          <a:lstStyle/>
          <a:p>
            <a:endParaRPr/>
          </a:p>
        </p:txBody>
      </p:sp>
      <p:sp>
        <p:nvSpPr>
          <p:cNvPr id="69" name="object 69"/>
          <p:cNvSpPr/>
          <p:nvPr/>
        </p:nvSpPr>
        <p:spPr>
          <a:xfrm>
            <a:off x="1784604" y="3265932"/>
            <a:ext cx="1475232" cy="867156"/>
          </a:xfrm>
          <a:prstGeom prst="rect">
            <a:avLst/>
          </a:prstGeom>
          <a:blipFill>
            <a:blip r:embed="rId19" cstate="print"/>
            <a:stretch>
              <a:fillRect/>
            </a:stretch>
          </a:blipFill>
        </p:spPr>
        <p:txBody>
          <a:bodyPr wrap="square" lIns="0" tIns="0" rIns="0" bIns="0" rtlCol="0"/>
          <a:lstStyle/>
          <a:p>
            <a:endParaRPr/>
          </a:p>
        </p:txBody>
      </p:sp>
      <p:sp>
        <p:nvSpPr>
          <p:cNvPr id="71" name="object 43">
            <a:extLst>
              <a:ext uri="{FF2B5EF4-FFF2-40B4-BE49-F238E27FC236}">
                <a16:creationId xmlns:a16="http://schemas.microsoft.com/office/drawing/2014/main" id="{6C0B196C-A410-48D0-84CF-1905094B01F7}"/>
              </a:ext>
            </a:extLst>
          </p:cNvPr>
          <p:cNvSpPr/>
          <p:nvPr/>
        </p:nvSpPr>
        <p:spPr>
          <a:xfrm>
            <a:off x="319836" y="357460"/>
            <a:ext cx="785495" cy="314960"/>
          </a:xfrm>
          <a:custGeom>
            <a:avLst/>
            <a:gdLst/>
            <a:ahLst/>
            <a:cxnLst/>
            <a:rect l="l" t="t" r="r" b="b"/>
            <a:pathLst>
              <a:path w="785495" h="314959">
                <a:moveTo>
                  <a:pt x="571241" y="314"/>
                </a:moveTo>
                <a:lnTo>
                  <a:pt x="530035" y="4876"/>
                </a:lnTo>
                <a:lnTo>
                  <a:pt x="492589" y="18879"/>
                </a:lnTo>
                <a:lnTo>
                  <a:pt x="461058" y="42242"/>
                </a:lnTo>
                <a:lnTo>
                  <a:pt x="436827" y="73628"/>
                </a:lnTo>
                <a:lnTo>
                  <a:pt x="421291" y="112369"/>
                </a:lnTo>
                <a:lnTo>
                  <a:pt x="416125" y="157011"/>
                </a:lnTo>
                <a:lnTo>
                  <a:pt x="417303" y="179022"/>
                </a:lnTo>
                <a:lnTo>
                  <a:pt x="426825" y="219268"/>
                </a:lnTo>
                <a:lnTo>
                  <a:pt x="445888" y="254322"/>
                </a:lnTo>
                <a:lnTo>
                  <a:pt x="473278" y="282295"/>
                </a:lnTo>
                <a:lnTo>
                  <a:pt x="508579" y="302655"/>
                </a:lnTo>
                <a:lnTo>
                  <a:pt x="549221" y="313039"/>
                </a:lnTo>
                <a:lnTo>
                  <a:pt x="571241" y="314337"/>
                </a:lnTo>
                <a:lnTo>
                  <a:pt x="592088" y="313108"/>
                </a:lnTo>
                <a:lnTo>
                  <a:pt x="630632" y="303451"/>
                </a:lnTo>
                <a:lnTo>
                  <a:pt x="664758" y="284705"/>
                </a:lnTo>
                <a:lnTo>
                  <a:pt x="692149" y="257930"/>
                </a:lnTo>
                <a:lnTo>
                  <a:pt x="696345" y="251721"/>
                </a:lnTo>
                <a:lnTo>
                  <a:pt x="571241" y="251721"/>
                </a:lnTo>
                <a:lnTo>
                  <a:pt x="559273" y="251013"/>
                </a:lnTo>
                <a:lnTo>
                  <a:pt x="517753" y="234081"/>
                </a:lnTo>
                <a:lnTo>
                  <a:pt x="491080" y="196214"/>
                </a:lnTo>
                <a:lnTo>
                  <a:pt x="484736" y="157011"/>
                </a:lnTo>
                <a:lnTo>
                  <a:pt x="485390" y="143682"/>
                </a:lnTo>
                <a:lnTo>
                  <a:pt x="501145" y="98156"/>
                </a:lnTo>
                <a:lnTo>
                  <a:pt x="535775" y="69203"/>
                </a:lnTo>
                <a:lnTo>
                  <a:pt x="571241" y="62301"/>
                </a:lnTo>
                <a:lnTo>
                  <a:pt x="675749" y="62301"/>
                </a:lnTo>
                <a:lnTo>
                  <a:pt x="688113" y="50659"/>
                </a:lnTo>
                <a:lnTo>
                  <a:pt x="651956" y="20515"/>
                </a:lnTo>
                <a:lnTo>
                  <a:pt x="605586" y="3460"/>
                </a:lnTo>
                <a:lnTo>
                  <a:pt x="588751" y="1091"/>
                </a:lnTo>
                <a:lnTo>
                  <a:pt x="571241" y="314"/>
                </a:lnTo>
                <a:close/>
              </a:path>
              <a:path w="785495" h="314959">
                <a:moveTo>
                  <a:pt x="720067" y="126489"/>
                </a:moveTo>
                <a:lnTo>
                  <a:pt x="564642" y="126489"/>
                </a:lnTo>
                <a:lnTo>
                  <a:pt x="564642" y="187533"/>
                </a:lnTo>
                <a:lnTo>
                  <a:pt x="652066" y="187533"/>
                </a:lnTo>
                <a:lnTo>
                  <a:pt x="649659" y="200999"/>
                </a:lnTo>
                <a:lnTo>
                  <a:pt x="627004" y="233785"/>
                </a:lnTo>
                <a:lnTo>
                  <a:pt x="587214" y="250600"/>
                </a:lnTo>
                <a:lnTo>
                  <a:pt x="571241" y="251721"/>
                </a:lnTo>
                <a:lnTo>
                  <a:pt x="696345" y="251721"/>
                </a:lnTo>
                <a:lnTo>
                  <a:pt x="718511" y="204169"/>
                </a:lnTo>
                <a:lnTo>
                  <a:pt x="723533" y="160785"/>
                </a:lnTo>
                <a:lnTo>
                  <a:pt x="723344" y="152772"/>
                </a:lnTo>
                <a:lnTo>
                  <a:pt x="722740" y="144345"/>
                </a:lnTo>
                <a:lnTo>
                  <a:pt x="721665" y="135565"/>
                </a:lnTo>
                <a:lnTo>
                  <a:pt x="720067" y="126489"/>
                </a:lnTo>
                <a:close/>
              </a:path>
              <a:path w="785495" h="314959">
                <a:moveTo>
                  <a:pt x="675749" y="62301"/>
                </a:moveTo>
                <a:lnTo>
                  <a:pt x="571241" y="62301"/>
                </a:lnTo>
                <a:lnTo>
                  <a:pt x="590325" y="64248"/>
                </a:lnTo>
                <a:lnTo>
                  <a:pt x="608599" y="70089"/>
                </a:lnTo>
                <a:lnTo>
                  <a:pt x="626050" y="79823"/>
                </a:lnTo>
                <a:lnTo>
                  <a:pt x="642667" y="93452"/>
                </a:lnTo>
                <a:lnTo>
                  <a:pt x="675749" y="62301"/>
                </a:lnTo>
                <a:close/>
              </a:path>
              <a:path w="785495" h="314959">
                <a:moveTo>
                  <a:pt x="753900" y="0"/>
                </a:moveTo>
                <a:lnTo>
                  <a:pt x="741604" y="2389"/>
                </a:lnTo>
                <a:lnTo>
                  <a:pt x="731658" y="8967"/>
                </a:lnTo>
                <a:lnTo>
                  <a:pt x="724994" y="18879"/>
                </a:lnTo>
                <a:lnTo>
                  <a:pt x="722635" y="30836"/>
                </a:lnTo>
                <a:lnTo>
                  <a:pt x="722697" y="31779"/>
                </a:lnTo>
                <a:lnTo>
                  <a:pt x="725001" y="43450"/>
                </a:lnTo>
                <a:lnTo>
                  <a:pt x="731658" y="53332"/>
                </a:lnTo>
                <a:lnTo>
                  <a:pt x="741604" y="59911"/>
                </a:lnTo>
                <a:lnTo>
                  <a:pt x="753900" y="62301"/>
                </a:lnTo>
                <a:lnTo>
                  <a:pt x="766196" y="59906"/>
                </a:lnTo>
                <a:lnTo>
                  <a:pt x="770169" y="57264"/>
                </a:lnTo>
                <a:lnTo>
                  <a:pt x="753900" y="57264"/>
                </a:lnTo>
                <a:lnTo>
                  <a:pt x="743807" y="55352"/>
                </a:lnTo>
                <a:lnTo>
                  <a:pt x="735652" y="49988"/>
                </a:lnTo>
                <a:lnTo>
                  <a:pt x="730199" y="41734"/>
                </a:lnTo>
                <a:lnTo>
                  <a:pt x="728330" y="31779"/>
                </a:lnTo>
                <a:lnTo>
                  <a:pt x="728268" y="30836"/>
                </a:lnTo>
                <a:lnTo>
                  <a:pt x="730111" y="20515"/>
                </a:lnTo>
                <a:lnTo>
                  <a:pt x="735417" y="12151"/>
                </a:lnTo>
                <a:lnTo>
                  <a:pt x="743542" y="6679"/>
                </a:lnTo>
                <a:lnTo>
                  <a:pt x="753900" y="4717"/>
                </a:lnTo>
                <a:lnTo>
                  <a:pt x="769878" y="4717"/>
                </a:lnTo>
                <a:lnTo>
                  <a:pt x="766337" y="2384"/>
                </a:lnTo>
                <a:lnTo>
                  <a:pt x="753900" y="0"/>
                </a:lnTo>
                <a:close/>
              </a:path>
              <a:path w="785495" h="314959">
                <a:moveTo>
                  <a:pt x="769878" y="4717"/>
                </a:moveTo>
                <a:lnTo>
                  <a:pt x="753900" y="4717"/>
                </a:lnTo>
                <a:lnTo>
                  <a:pt x="764257" y="6630"/>
                </a:lnTo>
                <a:lnTo>
                  <a:pt x="772383" y="11994"/>
                </a:lnTo>
                <a:lnTo>
                  <a:pt x="777617" y="20138"/>
                </a:lnTo>
                <a:lnTo>
                  <a:pt x="777738" y="20525"/>
                </a:lnTo>
                <a:lnTo>
                  <a:pt x="779588" y="30836"/>
                </a:lnTo>
                <a:lnTo>
                  <a:pt x="777601" y="41469"/>
                </a:lnTo>
                <a:lnTo>
                  <a:pt x="772148" y="49831"/>
                </a:lnTo>
                <a:lnTo>
                  <a:pt x="763993" y="55303"/>
                </a:lnTo>
                <a:lnTo>
                  <a:pt x="753900" y="57264"/>
                </a:lnTo>
                <a:lnTo>
                  <a:pt x="770169" y="57264"/>
                </a:lnTo>
                <a:lnTo>
                  <a:pt x="776142" y="53293"/>
                </a:lnTo>
                <a:lnTo>
                  <a:pt x="782799" y="43317"/>
                </a:lnTo>
                <a:lnTo>
                  <a:pt x="785227" y="30836"/>
                </a:lnTo>
                <a:lnTo>
                  <a:pt x="782846" y="18716"/>
                </a:lnTo>
                <a:lnTo>
                  <a:pt x="776268" y="8927"/>
                </a:lnTo>
                <a:lnTo>
                  <a:pt x="769878" y="4717"/>
                </a:lnTo>
                <a:close/>
              </a:path>
              <a:path w="785495" h="314959">
                <a:moveTo>
                  <a:pt x="761126" y="15101"/>
                </a:moveTo>
                <a:lnTo>
                  <a:pt x="743249" y="15101"/>
                </a:lnTo>
                <a:lnTo>
                  <a:pt x="743249" y="45937"/>
                </a:lnTo>
                <a:lnTo>
                  <a:pt x="749848" y="45937"/>
                </a:lnTo>
                <a:lnTo>
                  <a:pt x="749848" y="33981"/>
                </a:lnTo>
                <a:lnTo>
                  <a:pt x="760135" y="33981"/>
                </a:lnTo>
                <a:lnTo>
                  <a:pt x="759539" y="33037"/>
                </a:lnTo>
                <a:lnTo>
                  <a:pt x="763006" y="31779"/>
                </a:lnTo>
                <a:lnTo>
                  <a:pt x="765804" y="29263"/>
                </a:lnTo>
                <a:lnTo>
                  <a:pt x="749848" y="29263"/>
                </a:lnTo>
                <a:lnTo>
                  <a:pt x="749848" y="20138"/>
                </a:lnTo>
                <a:lnTo>
                  <a:pt x="765804" y="20138"/>
                </a:lnTo>
                <a:lnTo>
                  <a:pt x="765804" y="17936"/>
                </a:lnTo>
                <a:lnTo>
                  <a:pt x="761126" y="15101"/>
                </a:lnTo>
                <a:close/>
              </a:path>
              <a:path w="785495" h="314959">
                <a:moveTo>
                  <a:pt x="760135" y="33981"/>
                </a:moveTo>
                <a:lnTo>
                  <a:pt x="753273" y="33981"/>
                </a:lnTo>
                <a:lnTo>
                  <a:pt x="760500" y="45937"/>
                </a:lnTo>
                <a:lnTo>
                  <a:pt x="767684" y="45937"/>
                </a:lnTo>
                <a:lnTo>
                  <a:pt x="760135" y="33981"/>
                </a:lnTo>
                <a:close/>
              </a:path>
              <a:path w="785495" h="314959">
                <a:moveTo>
                  <a:pt x="765804" y="20138"/>
                </a:moveTo>
                <a:lnTo>
                  <a:pt x="757367" y="20138"/>
                </a:lnTo>
                <a:lnTo>
                  <a:pt x="759246" y="21396"/>
                </a:lnTo>
                <a:lnTo>
                  <a:pt x="759246" y="27686"/>
                </a:lnTo>
                <a:lnTo>
                  <a:pt x="757367" y="29263"/>
                </a:lnTo>
                <a:lnTo>
                  <a:pt x="765804" y="29263"/>
                </a:lnTo>
                <a:lnTo>
                  <a:pt x="765804" y="20138"/>
                </a:lnTo>
                <a:close/>
              </a:path>
              <a:path w="785495" h="314959">
                <a:moveTo>
                  <a:pt x="182366" y="6290"/>
                </a:moveTo>
                <a:lnTo>
                  <a:pt x="116879" y="6290"/>
                </a:lnTo>
                <a:lnTo>
                  <a:pt x="116879" y="307728"/>
                </a:lnTo>
                <a:lnTo>
                  <a:pt x="182366" y="307728"/>
                </a:lnTo>
                <a:lnTo>
                  <a:pt x="182366" y="187533"/>
                </a:lnTo>
                <a:lnTo>
                  <a:pt x="377585" y="187533"/>
                </a:lnTo>
                <a:lnTo>
                  <a:pt x="377585" y="126489"/>
                </a:lnTo>
                <a:lnTo>
                  <a:pt x="182366" y="126489"/>
                </a:lnTo>
                <a:lnTo>
                  <a:pt x="182366" y="6290"/>
                </a:lnTo>
                <a:close/>
              </a:path>
              <a:path w="785495" h="314959">
                <a:moveTo>
                  <a:pt x="377585" y="187533"/>
                </a:moveTo>
                <a:lnTo>
                  <a:pt x="312094" y="187533"/>
                </a:lnTo>
                <a:lnTo>
                  <a:pt x="312094" y="307728"/>
                </a:lnTo>
                <a:lnTo>
                  <a:pt x="377585" y="307728"/>
                </a:lnTo>
                <a:lnTo>
                  <a:pt x="377585" y="187533"/>
                </a:lnTo>
                <a:close/>
              </a:path>
              <a:path w="785495" h="314959">
                <a:moveTo>
                  <a:pt x="377585" y="6290"/>
                </a:moveTo>
                <a:lnTo>
                  <a:pt x="312094" y="6290"/>
                </a:lnTo>
                <a:lnTo>
                  <a:pt x="312094" y="126489"/>
                </a:lnTo>
                <a:lnTo>
                  <a:pt x="377585" y="126489"/>
                </a:lnTo>
                <a:lnTo>
                  <a:pt x="377585" y="6290"/>
                </a:lnTo>
                <a:close/>
              </a:path>
              <a:path w="785495" h="314959">
                <a:moveTo>
                  <a:pt x="65490" y="6290"/>
                </a:moveTo>
                <a:lnTo>
                  <a:pt x="0" y="6290"/>
                </a:lnTo>
                <a:lnTo>
                  <a:pt x="0" y="307728"/>
                </a:lnTo>
                <a:lnTo>
                  <a:pt x="65490" y="307728"/>
                </a:lnTo>
                <a:lnTo>
                  <a:pt x="65490" y="6290"/>
                </a:lnTo>
                <a:close/>
              </a:path>
            </a:pathLst>
          </a:custGeom>
          <a:solidFill>
            <a:srgbClr val="D95727"/>
          </a:solidFill>
        </p:spPr>
        <p:txBody>
          <a:bodyPr wrap="square" lIns="0" tIns="0" rIns="0" bIns="0" rtlCol="0"/>
          <a:lstStyle/>
          <a:p>
            <a:endParaRPr/>
          </a:p>
        </p:txBody>
      </p:sp>
      <p:pic>
        <p:nvPicPr>
          <p:cNvPr id="70" name="Picture 69">
            <a:extLst>
              <a:ext uri="{FF2B5EF4-FFF2-40B4-BE49-F238E27FC236}">
                <a16:creationId xmlns:a16="http://schemas.microsoft.com/office/drawing/2014/main" id="{BE222E57-41C1-4013-A73C-C25E0E3C2142}"/>
              </a:ext>
            </a:extLst>
          </p:cNvPr>
          <p:cNvPicPr>
            <a:picLocks noChangeAspect="1"/>
          </p:cNvPicPr>
          <p:nvPr/>
        </p:nvPicPr>
        <p:blipFill>
          <a:blip r:embed="rId20"/>
          <a:stretch>
            <a:fillRect/>
          </a:stretch>
        </p:blipFill>
        <p:spPr>
          <a:xfrm>
            <a:off x="272237" y="193375"/>
            <a:ext cx="1475360" cy="67671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945</Words>
  <Application>Microsoft Office PowerPoint</Application>
  <PresentationFormat>Custom</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Microsoft YaHei</vt:lpstr>
      <vt:lpstr>SimSun</vt:lpstr>
      <vt:lpstr>Arial</vt:lpstr>
      <vt:lpstr>Calibri</vt:lpstr>
      <vt:lpstr>Times New Roman</vt:lpstr>
      <vt:lpstr>Office Theme</vt:lpstr>
      <vt:lpstr>PowerPoint Presentation</vt:lpstr>
      <vt:lpstr>Effective cleaning, disinfection and sterilization Knowing the difference between cleaning, sanitizing, and disinfecting is a vital part of your team being able to perform their jobs accurately and with the  utmost cleanliness in mind. After being able to distinguish between these cleaning methods and implementing them effectively, you will have a better  understanding of coronavirus precautions. Standard cleaning and disinfection practices can effectively kill the coronavirus and prevent its spread.</vt:lpstr>
      <vt:lpstr>The hotel needs to reduce the risk of virus infection from all levels, so it is necessary to strictly implement  cleaning and disinfection standards and protective measures:</vt:lpstr>
      <vt:lpstr>Cleaning and disinfection steps</vt:lpstr>
      <vt:lpstr>Coronavirus prevention requires special attention to  cleaning and disinfection of frequent touch areas ’Frequent touch areas’ are those areas in the hotel used or touched most often by guests. These areas need special attention because  they have the potential to accumulate the most dirt and spread bacteria. When cleaning and disinfecting surfaces, pay  special attention to the high-frequency touch areas</vt:lpstr>
      <vt:lpstr>Effective hand hygiene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Jiang, Matt</dc:creator>
  <cp:lastModifiedBy>PHILLIPS Derek</cp:lastModifiedBy>
  <cp:revision>11</cp:revision>
  <dcterms:created xsi:type="dcterms:W3CDTF">2020-02-04T11:30:57Z</dcterms:created>
  <dcterms:modified xsi:type="dcterms:W3CDTF">2020-03-17T07:59:29Z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2020-01-25T00:00:00Z</vt:filetime>
  </property>
  <property fmtid="{D5CDD505-2E9C-101B-9397-08002B2CF9AE}" pid="3" name="Creator">
    <vt:lpwstr>Microsoft® PowerPoint® for Office 365</vt:lpwstr>
  </property>
  <property fmtid="{D5CDD505-2E9C-101B-9397-08002B2CF9AE}" pid="4" name="LastSaved">
    <vt:filetime>2020-02-04T00:00:00Z</vt:filetime>
  </property>
</Properties>
</file>