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52" r:id="rId3"/>
    <p:sldId id="276" r:id="rId4"/>
    <p:sldId id="364" r:id="rId5"/>
    <p:sldId id="280" r:id="rId6"/>
    <p:sldId id="284" r:id="rId7"/>
    <p:sldId id="365" r:id="rId8"/>
    <p:sldId id="357" r:id="rId9"/>
    <p:sldId id="358" r:id="rId10"/>
    <p:sldId id="371" r:id="rId11"/>
    <p:sldId id="360" r:id="rId12"/>
    <p:sldId id="361" r:id="rId13"/>
    <p:sldId id="332" r:id="rId14"/>
    <p:sldId id="260" r:id="rId15"/>
    <p:sldId id="36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F46"/>
    <a:srgbClr val="27AF41"/>
    <a:srgbClr val="007D85"/>
    <a:srgbClr val="00B0F0"/>
    <a:srgbClr val="009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B932B-76D9-42A0-A6D6-DE5E88A2953A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79CE-4266-4BB6-BCE2-B4CE8A4AE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8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6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0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3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1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0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4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320C-CAE6-4848-B24C-27362245504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B346-664C-4891-A06E-673D00E94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8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4.wdp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137" y="592911"/>
            <a:ext cx="4218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Waste Collection Information Session</a:t>
            </a:r>
            <a:endParaRPr lang="en-GB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October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7"/>
          <p:cNvSpPr>
            <a:spLocks noChangeAspect="1" noChangeArrowheads="1" noTextEdit="1"/>
          </p:cNvSpPr>
          <p:nvPr/>
        </p:nvSpPr>
        <p:spPr bwMode="auto">
          <a:xfrm flipH="1">
            <a:off x="3995936" y="-297284"/>
            <a:ext cx="5328591" cy="46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 bwMode="auto">
          <a:xfrm flipH="1">
            <a:off x="3779908" y="-419194"/>
            <a:ext cx="5544613" cy="4791144"/>
            <a:chOff x="1639" y="1425"/>
            <a:chExt cx="1241" cy="1245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1639" y="1425"/>
              <a:ext cx="1241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661" y="1661"/>
              <a:ext cx="23" cy="27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7 w 23"/>
                <a:gd name="T5" fmla="*/ 8 h 27"/>
                <a:gd name="T6" fmla="*/ 13 w 23"/>
                <a:gd name="T7" fmla="*/ 14 h 27"/>
                <a:gd name="T8" fmla="*/ 23 w 23"/>
                <a:gd name="T9" fmla="*/ 27 h 27"/>
                <a:gd name="T10" fmla="*/ 23 w 23"/>
                <a:gd name="T11" fmla="*/ 27 h 27"/>
                <a:gd name="T12" fmla="*/ 21 w 23"/>
                <a:gd name="T13" fmla="*/ 24 h 27"/>
                <a:gd name="T14" fmla="*/ 15 w 23"/>
                <a:gd name="T15" fmla="*/ 16 h 27"/>
                <a:gd name="T16" fmla="*/ 0 w 23"/>
                <a:gd name="T17" fmla="*/ 0 h 27"/>
                <a:gd name="T18" fmla="*/ 0 w 2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3" y="14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1" y="24"/>
                  </a:lnTo>
                  <a:lnTo>
                    <a:pt x="15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639" y="1425"/>
              <a:ext cx="1241" cy="1245"/>
            </a:xfrm>
            <a:custGeom>
              <a:avLst/>
              <a:gdLst>
                <a:gd name="T0" fmla="*/ 1235 w 1241"/>
                <a:gd name="T1" fmla="*/ 635 h 1245"/>
                <a:gd name="T2" fmla="*/ 1225 w 1241"/>
                <a:gd name="T3" fmla="*/ 694 h 1245"/>
                <a:gd name="T4" fmla="*/ 1203 w 1241"/>
                <a:gd name="T5" fmla="*/ 781 h 1245"/>
                <a:gd name="T6" fmla="*/ 1204 w 1241"/>
                <a:gd name="T7" fmla="*/ 704 h 1245"/>
                <a:gd name="T8" fmla="*/ 1207 w 1241"/>
                <a:gd name="T9" fmla="*/ 527 h 1245"/>
                <a:gd name="T10" fmla="*/ 1142 w 1241"/>
                <a:gd name="T11" fmla="*/ 331 h 1245"/>
                <a:gd name="T12" fmla="*/ 954 w 1241"/>
                <a:gd name="T13" fmla="*/ 123 h 1245"/>
                <a:gd name="T14" fmla="*/ 803 w 1241"/>
                <a:gd name="T15" fmla="*/ 49 h 1245"/>
                <a:gd name="T16" fmla="*/ 647 w 1241"/>
                <a:gd name="T17" fmla="*/ 20 h 1245"/>
                <a:gd name="T18" fmla="*/ 645 w 1241"/>
                <a:gd name="T19" fmla="*/ 14 h 1245"/>
                <a:gd name="T20" fmla="*/ 646 w 1241"/>
                <a:gd name="T21" fmla="*/ 10 h 1245"/>
                <a:gd name="T22" fmla="*/ 633 w 1241"/>
                <a:gd name="T23" fmla="*/ 6 h 1245"/>
                <a:gd name="T24" fmla="*/ 604 w 1241"/>
                <a:gd name="T25" fmla="*/ 0 h 1245"/>
                <a:gd name="T26" fmla="*/ 403 w 1241"/>
                <a:gd name="T27" fmla="*/ 37 h 1245"/>
                <a:gd name="T28" fmla="*/ 205 w 1241"/>
                <a:gd name="T29" fmla="*/ 157 h 1245"/>
                <a:gd name="T30" fmla="*/ 18 w 1241"/>
                <a:gd name="T31" fmla="*/ 462 h 1245"/>
                <a:gd name="T32" fmla="*/ 6 w 1241"/>
                <a:gd name="T33" fmla="*/ 709 h 1245"/>
                <a:gd name="T34" fmla="*/ 88 w 1241"/>
                <a:gd name="T35" fmla="*/ 940 h 1245"/>
                <a:gd name="T36" fmla="*/ 189 w 1241"/>
                <a:gd name="T37" fmla="*/ 1068 h 1245"/>
                <a:gd name="T38" fmla="*/ 502 w 1241"/>
                <a:gd name="T39" fmla="*/ 1232 h 1245"/>
                <a:gd name="T40" fmla="*/ 816 w 1241"/>
                <a:gd name="T41" fmla="*/ 1215 h 1245"/>
                <a:gd name="T42" fmla="*/ 996 w 1241"/>
                <a:gd name="T43" fmla="*/ 1122 h 1245"/>
                <a:gd name="T44" fmla="*/ 1132 w 1241"/>
                <a:gd name="T45" fmla="*/ 981 h 1245"/>
                <a:gd name="T46" fmla="*/ 1233 w 1241"/>
                <a:gd name="T47" fmla="*/ 743 h 1245"/>
                <a:gd name="T48" fmla="*/ 1240 w 1241"/>
                <a:gd name="T49" fmla="*/ 616 h 1245"/>
                <a:gd name="T50" fmla="*/ 174 w 1241"/>
                <a:gd name="T51" fmla="*/ 287 h 1245"/>
                <a:gd name="T52" fmla="*/ 110 w 1241"/>
                <a:gd name="T53" fmla="*/ 397 h 1245"/>
                <a:gd name="T54" fmla="*/ 1179 w 1241"/>
                <a:gd name="T55" fmla="*/ 739 h 1245"/>
                <a:gd name="T56" fmla="*/ 1122 w 1241"/>
                <a:gd name="T57" fmla="*/ 882 h 1245"/>
                <a:gd name="T58" fmla="*/ 944 w 1241"/>
                <a:gd name="T59" fmla="*/ 1077 h 1245"/>
                <a:gd name="T60" fmla="*/ 929 w 1241"/>
                <a:gd name="T61" fmla="*/ 1073 h 1245"/>
                <a:gd name="T62" fmla="*/ 701 w 1241"/>
                <a:gd name="T63" fmla="*/ 1140 h 1245"/>
                <a:gd name="T64" fmla="*/ 577 w 1241"/>
                <a:gd name="T65" fmla="*/ 1140 h 1245"/>
                <a:gd name="T66" fmla="*/ 379 w 1241"/>
                <a:gd name="T67" fmla="*/ 1082 h 1245"/>
                <a:gd name="T68" fmla="*/ 202 w 1241"/>
                <a:gd name="T69" fmla="*/ 930 h 1245"/>
                <a:gd name="T70" fmla="*/ 154 w 1241"/>
                <a:gd name="T71" fmla="*/ 851 h 1245"/>
                <a:gd name="T72" fmla="*/ 100 w 1241"/>
                <a:gd name="T73" fmla="*/ 577 h 1245"/>
                <a:gd name="T74" fmla="*/ 201 w 1241"/>
                <a:gd name="T75" fmla="*/ 302 h 1245"/>
                <a:gd name="T76" fmla="*/ 441 w 1241"/>
                <a:gd name="T77" fmla="*/ 124 h 1245"/>
                <a:gd name="T78" fmla="*/ 780 w 1241"/>
                <a:gd name="T79" fmla="*/ 113 h 1245"/>
                <a:gd name="T80" fmla="*/ 1026 w 1241"/>
                <a:gd name="T81" fmla="*/ 266 h 1245"/>
                <a:gd name="T82" fmla="*/ 1081 w 1241"/>
                <a:gd name="T83" fmla="*/ 338 h 1245"/>
                <a:gd name="T84" fmla="*/ 1059 w 1241"/>
                <a:gd name="T85" fmla="*/ 291 h 1245"/>
                <a:gd name="T86" fmla="*/ 1026 w 1241"/>
                <a:gd name="T87" fmla="*/ 244 h 1245"/>
                <a:gd name="T88" fmla="*/ 1001 w 1241"/>
                <a:gd name="T89" fmla="*/ 215 h 1245"/>
                <a:gd name="T90" fmla="*/ 855 w 1241"/>
                <a:gd name="T91" fmla="*/ 113 h 1245"/>
                <a:gd name="T92" fmla="*/ 710 w 1241"/>
                <a:gd name="T93" fmla="*/ 68 h 1245"/>
                <a:gd name="T94" fmla="*/ 619 w 1241"/>
                <a:gd name="T95" fmla="*/ 61 h 1245"/>
                <a:gd name="T96" fmla="*/ 486 w 1241"/>
                <a:gd name="T97" fmla="*/ 78 h 1245"/>
                <a:gd name="T98" fmla="*/ 351 w 1241"/>
                <a:gd name="T99" fmla="*/ 133 h 1245"/>
                <a:gd name="T100" fmla="*/ 195 w 1241"/>
                <a:gd name="T101" fmla="*/ 257 h 1245"/>
                <a:gd name="T102" fmla="*/ 367 w 1241"/>
                <a:gd name="T103" fmla="*/ 119 h 1245"/>
                <a:gd name="T104" fmla="*/ 541 w 1241"/>
                <a:gd name="T105" fmla="*/ 64 h 1245"/>
                <a:gd name="T106" fmla="*/ 765 w 1241"/>
                <a:gd name="T107" fmla="*/ 76 h 1245"/>
                <a:gd name="T108" fmla="*/ 957 w 1241"/>
                <a:gd name="T109" fmla="*/ 168 h 1245"/>
                <a:gd name="T110" fmla="*/ 1121 w 1241"/>
                <a:gd name="T111" fmla="*/ 363 h 1245"/>
                <a:gd name="T112" fmla="*/ 1186 w 1241"/>
                <a:gd name="T113" fmla="*/ 594 h 1245"/>
                <a:gd name="T114" fmla="*/ 1186 w 1241"/>
                <a:gd name="T115" fmla="*/ 707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1" h="1245">
                  <a:moveTo>
                    <a:pt x="1240" y="616"/>
                  </a:moveTo>
                  <a:lnTo>
                    <a:pt x="1240" y="616"/>
                  </a:lnTo>
                  <a:lnTo>
                    <a:pt x="1240" y="644"/>
                  </a:lnTo>
                  <a:lnTo>
                    <a:pt x="1240" y="644"/>
                  </a:lnTo>
                  <a:lnTo>
                    <a:pt x="1238" y="661"/>
                  </a:lnTo>
                  <a:lnTo>
                    <a:pt x="1238" y="661"/>
                  </a:lnTo>
                  <a:lnTo>
                    <a:pt x="1237" y="644"/>
                  </a:lnTo>
                  <a:lnTo>
                    <a:pt x="1237" y="639"/>
                  </a:lnTo>
                  <a:lnTo>
                    <a:pt x="1235" y="635"/>
                  </a:lnTo>
                  <a:lnTo>
                    <a:pt x="1235" y="635"/>
                  </a:lnTo>
                  <a:lnTo>
                    <a:pt x="1234" y="647"/>
                  </a:lnTo>
                  <a:lnTo>
                    <a:pt x="1234" y="647"/>
                  </a:lnTo>
                  <a:lnTo>
                    <a:pt x="1233" y="660"/>
                  </a:lnTo>
                  <a:lnTo>
                    <a:pt x="1233" y="660"/>
                  </a:lnTo>
                  <a:lnTo>
                    <a:pt x="1230" y="683"/>
                  </a:lnTo>
                  <a:lnTo>
                    <a:pt x="1230" y="683"/>
                  </a:lnTo>
                  <a:lnTo>
                    <a:pt x="1230" y="675"/>
                  </a:lnTo>
                  <a:lnTo>
                    <a:pt x="1228" y="680"/>
                  </a:lnTo>
                  <a:lnTo>
                    <a:pt x="1228" y="680"/>
                  </a:lnTo>
                  <a:lnTo>
                    <a:pt x="1225" y="694"/>
                  </a:lnTo>
                  <a:lnTo>
                    <a:pt x="1225" y="694"/>
                  </a:lnTo>
                  <a:lnTo>
                    <a:pt x="1227" y="680"/>
                  </a:lnTo>
                  <a:lnTo>
                    <a:pt x="1227" y="680"/>
                  </a:lnTo>
                  <a:lnTo>
                    <a:pt x="1227" y="671"/>
                  </a:lnTo>
                  <a:lnTo>
                    <a:pt x="1227" y="671"/>
                  </a:lnTo>
                  <a:lnTo>
                    <a:pt x="1223" y="701"/>
                  </a:lnTo>
                  <a:lnTo>
                    <a:pt x="1217" y="731"/>
                  </a:lnTo>
                  <a:lnTo>
                    <a:pt x="1210" y="757"/>
                  </a:lnTo>
                  <a:lnTo>
                    <a:pt x="1203" y="781"/>
                  </a:lnTo>
                  <a:lnTo>
                    <a:pt x="1203" y="781"/>
                  </a:lnTo>
                  <a:lnTo>
                    <a:pt x="1208" y="756"/>
                  </a:lnTo>
                  <a:lnTo>
                    <a:pt x="1213" y="732"/>
                  </a:lnTo>
                  <a:lnTo>
                    <a:pt x="1214" y="712"/>
                  </a:lnTo>
                  <a:lnTo>
                    <a:pt x="1214" y="705"/>
                  </a:lnTo>
                  <a:lnTo>
                    <a:pt x="1213" y="700"/>
                  </a:lnTo>
                  <a:lnTo>
                    <a:pt x="1213" y="700"/>
                  </a:lnTo>
                  <a:lnTo>
                    <a:pt x="1207" y="704"/>
                  </a:lnTo>
                  <a:lnTo>
                    <a:pt x="1206" y="705"/>
                  </a:lnTo>
                  <a:lnTo>
                    <a:pt x="1204" y="704"/>
                  </a:lnTo>
                  <a:lnTo>
                    <a:pt x="1204" y="704"/>
                  </a:lnTo>
                  <a:lnTo>
                    <a:pt x="1208" y="660"/>
                  </a:lnTo>
                  <a:lnTo>
                    <a:pt x="1210" y="616"/>
                  </a:lnTo>
                  <a:lnTo>
                    <a:pt x="1210" y="616"/>
                  </a:lnTo>
                  <a:lnTo>
                    <a:pt x="1210" y="594"/>
                  </a:lnTo>
                  <a:lnTo>
                    <a:pt x="1208" y="570"/>
                  </a:lnTo>
                  <a:lnTo>
                    <a:pt x="1208" y="570"/>
                  </a:lnTo>
                  <a:lnTo>
                    <a:pt x="1208" y="568"/>
                  </a:lnTo>
                  <a:lnTo>
                    <a:pt x="1208" y="568"/>
                  </a:lnTo>
                  <a:lnTo>
                    <a:pt x="1208" y="551"/>
                  </a:lnTo>
                  <a:lnTo>
                    <a:pt x="1207" y="527"/>
                  </a:lnTo>
                  <a:lnTo>
                    <a:pt x="1207" y="527"/>
                  </a:lnTo>
                  <a:lnTo>
                    <a:pt x="1201" y="497"/>
                  </a:lnTo>
                  <a:lnTo>
                    <a:pt x="1201" y="497"/>
                  </a:lnTo>
                  <a:lnTo>
                    <a:pt x="1194" y="464"/>
                  </a:lnTo>
                  <a:lnTo>
                    <a:pt x="1194" y="464"/>
                  </a:lnTo>
                  <a:lnTo>
                    <a:pt x="1184" y="428"/>
                  </a:lnTo>
                  <a:lnTo>
                    <a:pt x="1172" y="393"/>
                  </a:lnTo>
                  <a:lnTo>
                    <a:pt x="1158" y="360"/>
                  </a:lnTo>
                  <a:lnTo>
                    <a:pt x="1142" y="331"/>
                  </a:lnTo>
                  <a:lnTo>
                    <a:pt x="1142" y="331"/>
                  </a:lnTo>
                  <a:lnTo>
                    <a:pt x="1132" y="312"/>
                  </a:lnTo>
                  <a:lnTo>
                    <a:pt x="1121" y="294"/>
                  </a:lnTo>
                  <a:lnTo>
                    <a:pt x="1097" y="260"/>
                  </a:lnTo>
                  <a:lnTo>
                    <a:pt x="1097" y="260"/>
                  </a:lnTo>
                  <a:lnTo>
                    <a:pt x="1071" y="229"/>
                  </a:lnTo>
                  <a:lnTo>
                    <a:pt x="1045" y="199"/>
                  </a:lnTo>
                  <a:lnTo>
                    <a:pt x="1045" y="199"/>
                  </a:lnTo>
                  <a:lnTo>
                    <a:pt x="1015" y="171"/>
                  </a:lnTo>
                  <a:lnTo>
                    <a:pt x="985" y="147"/>
                  </a:lnTo>
                  <a:lnTo>
                    <a:pt x="954" y="123"/>
                  </a:lnTo>
                  <a:lnTo>
                    <a:pt x="922" y="103"/>
                  </a:lnTo>
                  <a:lnTo>
                    <a:pt x="922" y="103"/>
                  </a:lnTo>
                  <a:lnTo>
                    <a:pt x="888" y="85"/>
                  </a:lnTo>
                  <a:lnTo>
                    <a:pt x="854" y="69"/>
                  </a:lnTo>
                  <a:lnTo>
                    <a:pt x="854" y="69"/>
                  </a:lnTo>
                  <a:lnTo>
                    <a:pt x="837" y="62"/>
                  </a:lnTo>
                  <a:lnTo>
                    <a:pt x="820" y="55"/>
                  </a:lnTo>
                  <a:lnTo>
                    <a:pt x="820" y="55"/>
                  </a:lnTo>
                  <a:lnTo>
                    <a:pt x="803" y="49"/>
                  </a:lnTo>
                  <a:lnTo>
                    <a:pt x="803" y="49"/>
                  </a:lnTo>
                  <a:lnTo>
                    <a:pt x="786" y="44"/>
                  </a:lnTo>
                  <a:lnTo>
                    <a:pt x="786" y="44"/>
                  </a:lnTo>
                  <a:lnTo>
                    <a:pt x="751" y="35"/>
                  </a:lnTo>
                  <a:lnTo>
                    <a:pt x="717" y="28"/>
                  </a:lnTo>
                  <a:lnTo>
                    <a:pt x="717" y="28"/>
                  </a:lnTo>
                  <a:lnTo>
                    <a:pt x="683" y="23"/>
                  </a:lnTo>
                  <a:lnTo>
                    <a:pt x="683" y="23"/>
                  </a:lnTo>
                  <a:lnTo>
                    <a:pt x="666" y="21"/>
                  </a:lnTo>
                  <a:lnTo>
                    <a:pt x="666" y="21"/>
                  </a:lnTo>
                  <a:lnTo>
                    <a:pt x="647" y="20"/>
                  </a:lnTo>
                  <a:lnTo>
                    <a:pt x="647" y="20"/>
                  </a:lnTo>
                  <a:lnTo>
                    <a:pt x="649" y="20"/>
                  </a:lnTo>
                  <a:lnTo>
                    <a:pt x="649" y="18"/>
                  </a:lnTo>
                  <a:lnTo>
                    <a:pt x="653" y="17"/>
                  </a:lnTo>
                  <a:lnTo>
                    <a:pt x="657" y="17"/>
                  </a:lnTo>
                  <a:lnTo>
                    <a:pt x="659" y="16"/>
                  </a:lnTo>
                  <a:lnTo>
                    <a:pt x="659" y="16"/>
                  </a:lnTo>
                  <a:lnTo>
                    <a:pt x="659" y="16"/>
                  </a:lnTo>
                  <a:lnTo>
                    <a:pt x="652" y="14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53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56" y="13"/>
                  </a:lnTo>
                  <a:lnTo>
                    <a:pt x="646" y="11"/>
                  </a:lnTo>
                  <a:lnTo>
                    <a:pt x="645" y="11"/>
                  </a:lnTo>
                  <a:lnTo>
                    <a:pt x="645" y="11"/>
                  </a:lnTo>
                  <a:lnTo>
                    <a:pt x="646" y="10"/>
                  </a:lnTo>
                  <a:lnTo>
                    <a:pt x="646" y="10"/>
                  </a:lnTo>
                  <a:lnTo>
                    <a:pt x="645" y="8"/>
                  </a:lnTo>
                  <a:lnTo>
                    <a:pt x="645" y="8"/>
                  </a:lnTo>
                  <a:lnTo>
                    <a:pt x="628" y="7"/>
                  </a:lnTo>
                  <a:lnTo>
                    <a:pt x="628" y="7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3" y="4"/>
                  </a:lnTo>
                  <a:lnTo>
                    <a:pt x="623" y="4"/>
                  </a:lnTo>
                  <a:lnTo>
                    <a:pt x="633" y="6"/>
                  </a:lnTo>
                  <a:lnTo>
                    <a:pt x="633" y="6"/>
                  </a:lnTo>
                  <a:lnTo>
                    <a:pt x="629" y="4"/>
                  </a:lnTo>
                  <a:lnTo>
                    <a:pt x="621" y="4"/>
                  </a:lnTo>
                  <a:lnTo>
                    <a:pt x="621" y="4"/>
                  </a:lnTo>
                  <a:lnTo>
                    <a:pt x="611" y="4"/>
                  </a:lnTo>
                  <a:lnTo>
                    <a:pt x="605" y="3"/>
                  </a:lnTo>
                  <a:lnTo>
                    <a:pt x="605" y="3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582" y="0"/>
                  </a:lnTo>
                  <a:lnTo>
                    <a:pt x="558" y="1"/>
                  </a:lnTo>
                  <a:lnTo>
                    <a:pt x="534" y="4"/>
                  </a:lnTo>
                  <a:lnTo>
                    <a:pt x="509" y="7"/>
                  </a:lnTo>
                  <a:lnTo>
                    <a:pt x="483" y="13"/>
                  </a:lnTo>
                  <a:lnTo>
                    <a:pt x="457" y="20"/>
                  </a:lnTo>
                  <a:lnTo>
                    <a:pt x="430" y="27"/>
                  </a:lnTo>
                  <a:lnTo>
                    <a:pt x="403" y="37"/>
                  </a:lnTo>
                  <a:lnTo>
                    <a:pt x="403" y="37"/>
                  </a:lnTo>
                  <a:lnTo>
                    <a:pt x="376" y="47"/>
                  </a:lnTo>
                  <a:lnTo>
                    <a:pt x="349" y="59"/>
                  </a:lnTo>
                  <a:lnTo>
                    <a:pt x="324" y="73"/>
                  </a:lnTo>
                  <a:lnTo>
                    <a:pt x="298" y="88"/>
                  </a:lnTo>
                  <a:lnTo>
                    <a:pt x="298" y="88"/>
                  </a:lnTo>
                  <a:lnTo>
                    <a:pt x="274" y="103"/>
                  </a:lnTo>
                  <a:lnTo>
                    <a:pt x="250" y="120"/>
                  </a:lnTo>
                  <a:lnTo>
                    <a:pt x="226" y="138"/>
                  </a:lnTo>
                  <a:lnTo>
                    <a:pt x="205" y="157"/>
                  </a:lnTo>
                  <a:lnTo>
                    <a:pt x="205" y="157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60" y="201"/>
                  </a:lnTo>
                  <a:lnTo>
                    <a:pt x="131" y="235"/>
                  </a:lnTo>
                  <a:lnTo>
                    <a:pt x="106" y="270"/>
                  </a:lnTo>
                  <a:lnTo>
                    <a:pt x="83" y="307"/>
                  </a:lnTo>
                  <a:lnTo>
                    <a:pt x="64" y="343"/>
                  </a:lnTo>
                  <a:lnTo>
                    <a:pt x="45" y="383"/>
                  </a:lnTo>
                  <a:lnTo>
                    <a:pt x="31" y="423"/>
                  </a:lnTo>
                  <a:lnTo>
                    <a:pt x="18" y="462"/>
                  </a:lnTo>
                  <a:lnTo>
                    <a:pt x="18" y="462"/>
                  </a:lnTo>
                  <a:lnTo>
                    <a:pt x="10" y="503"/>
                  </a:lnTo>
                  <a:lnTo>
                    <a:pt x="4" y="545"/>
                  </a:lnTo>
                  <a:lnTo>
                    <a:pt x="0" y="586"/>
                  </a:lnTo>
                  <a:lnTo>
                    <a:pt x="0" y="627"/>
                  </a:lnTo>
                  <a:lnTo>
                    <a:pt x="0" y="649"/>
                  </a:lnTo>
                  <a:lnTo>
                    <a:pt x="1" y="668"/>
                  </a:lnTo>
                  <a:lnTo>
                    <a:pt x="1" y="668"/>
                  </a:lnTo>
                  <a:lnTo>
                    <a:pt x="3" y="690"/>
                  </a:lnTo>
                  <a:lnTo>
                    <a:pt x="6" y="709"/>
                  </a:lnTo>
                  <a:lnTo>
                    <a:pt x="6" y="709"/>
                  </a:lnTo>
                  <a:lnTo>
                    <a:pt x="13" y="750"/>
                  </a:lnTo>
                  <a:lnTo>
                    <a:pt x="18" y="770"/>
                  </a:lnTo>
                  <a:lnTo>
                    <a:pt x="23" y="790"/>
                  </a:lnTo>
                  <a:lnTo>
                    <a:pt x="23" y="790"/>
                  </a:lnTo>
                  <a:lnTo>
                    <a:pt x="35" y="828"/>
                  </a:lnTo>
                  <a:lnTo>
                    <a:pt x="51" y="866"/>
                  </a:lnTo>
                  <a:lnTo>
                    <a:pt x="68" y="904"/>
                  </a:lnTo>
                  <a:lnTo>
                    <a:pt x="88" y="940"/>
                  </a:lnTo>
                  <a:lnTo>
                    <a:pt x="88" y="940"/>
                  </a:lnTo>
                  <a:lnTo>
                    <a:pt x="110" y="974"/>
                  </a:lnTo>
                  <a:lnTo>
                    <a:pt x="122" y="991"/>
                  </a:lnTo>
                  <a:lnTo>
                    <a:pt x="134" y="1006"/>
                  </a:lnTo>
                  <a:lnTo>
                    <a:pt x="134" y="1006"/>
                  </a:lnTo>
                  <a:lnTo>
                    <a:pt x="147" y="1023"/>
                  </a:lnTo>
                  <a:lnTo>
                    <a:pt x="161" y="1039"/>
                  </a:lnTo>
                  <a:lnTo>
                    <a:pt x="175" y="1053"/>
                  </a:lnTo>
                  <a:lnTo>
                    <a:pt x="182" y="1060"/>
                  </a:lnTo>
                  <a:lnTo>
                    <a:pt x="189" y="1068"/>
                  </a:lnTo>
                  <a:lnTo>
                    <a:pt x="189" y="1068"/>
                  </a:lnTo>
                  <a:lnTo>
                    <a:pt x="220" y="1095"/>
                  </a:lnTo>
                  <a:lnTo>
                    <a:pt x="253" y="1121"/>
                  </a:lnTo>
                  <a:lnTo>
                    <a:pt x="287" y="1145"/>
                  </a:lnTo>
                  <a:lnTo>
                    <a:pt x="322" y="1166"/>
                  </a:lnTo>
                  <a:lnTo>
                    <a:pt x="360" y="1186"/>
                  </a:lnTo>
                  <a:lnTo>
                    <a:pt x="399" y="1203"/>
                  </a:lnTo>
                  <a:lnTo>
                    <a:pt x="438" y="1215"/>
                  </a:lnTo>
                  <a:lnTo>
                    <a:pt x="479" y="1227"/>
                  </a:lnTo>
                  <a:lnTo>
                    <a:pt x="479" y="1227"/>
                  </a:lnTo>
                  <a:lnTo>
                    <a:pt x="502" y="1232"/>
                  </a:lnTo>
                  <a:lnTo>
                    <a:pt x="523" y="1237"/>
                  </a:lnTo>
                  <a:lnTo>
                    <a:pt x="568" y="1242"/>
                  </a:lnTo>
                  <a:lnTo>
                    <a:pt x="613" y="1245"/>
                  </a:lnTo>
                  <a:lnTo>
                    <a:pt x="659" y="1244"/>
                  </a:lnTo>
                  <a:lnTo>
                    <a:pt x="659" y="1244"/>
                  </a:lnTo>
                  <a:lnTo>
                    <a:pt x="704" y="1239"/>
                  </a:lnTo>
                  <a:lnTo>
                    <a:pt x="749" y="1232"/>
                  </a:lnTo>
                  <a:lnTo>
                    <a:pt x="749" y="1232"/>
                  </a:lnTo>
                  <a:lnTo>
                    <a:pt x="793" y="1221"/>
                  </a:lnTo>
                  <a:lnTo>
                    <a:pt x="816" y="1215"/>
                  </a:lnTo>
                  <a:lnTo>
                    <a:pt x="837" y="1208"/>
                  </a:lnTo>
                  <a:lnTo>
                    <a:pt x="837" y="1208"/>
                  </a:lnTo>
                  <a:lnTo>
                    <a:pt x="879" y="1191"/>
                  </a:lnTo>
                  <a:lnTo>
                    <a:pt x="900" y="1181"/>
                  </a:lnTo>
                  <a:lnTo>
                    <a:pt x="920" y="1170"/>
                  </a:lnTo>
                  <a:lnTo>
                    <a:pt x="920" y="1170"/>
                  </a:lnTo>
                  <a:lnTo>
                    <a:pt x="960" y="1147"/>
                  </a:lnTo>
                  <a:lnTo>
                    <a:pt x="978" y="1135"/>
                  </a:lnTo>
                  <a:lnTo>
                    <a:pt x="996" y="1122"/>
                  </a:lnTo>
                  <a:lnTo>
                    <a:pt x="996" y="1122"/>
                  </a:lnTo>
                  <a:lnTo>
                    <a:pt x="1032" y="1094"/>
                  </a:lnTo>
                  <a:lnTo>
                    <a:pt x="1049" y="1080"/>
                  </a:lnTo>
                  <a:lnTo>
                    <a:pt x="1064" y="1064"/>
                  </a:lnTo>
                  <a:lnTo>
                    <a:pt x="1064" y="1064"/>
                  </a:lnTo>
                  <a:lnTo>
                    <a:pt x="1095" y="1032"/>
                  </a:lnTo>
                  <a:lnTo>
                    <a:pt x="1110" y="1015"/>
                  </a:lnTo>
                  <a:lnTo>
                    <a:pt x="1122" y="996"/>
                  </a:lnTo>
                  <a:lnTo>
                    <a:pt x="1122" y="996"/>
                  </a:lnTo>
                  <a:lnTo>
                    <a:pt x="1128" y="988"/>
                  </a:lnTo>
                  <a:lnTo>
                    <a:pt x="1132" y="981"/>
                  </a:lnTo>
                  <a:lnTo>
                    <a:pt x="1132" y="981"/>
                  </a:lnTo>
                  <a:lnTo>
                    <a:pt x="1156" y="945"/>
                  </a:lnTo>
                  <a:lnTo>
                    <a:pt x="1177" y="909"/>
                  </a:lnTo>
                  <a:lnTo>
                    <a:pt x="1196" y="868"/>
                  </a:lnTo>
                  <a:lnTo>
                    <a:pt x="1204" y="848"/>
                  </a:lnTo>
                  <a:lnTo>
                    <a:pt x="1211" y="827"/>
                  </a:lnTo>
                  <a:lnTo>
                    <a:pt x="1211" y="827"/>
                  </a:lnTo>
                  <a:lnTo>
                    <a:pt x="1218" y="806"/>
                  </a:lnTo>
                  <a:lnTo>
                    <a:pt x="1224" y="784"/>
                  </a:lnTo>
                  <a:lnTo>
                    <a:pt x="1233" y="743"/>
                  </a:lnTo>
                  <a:lnTo>
                    <a:pt x="1233" y="743"/>
                  </a:lnTo>
                  <a:lnTo>
                    <a:pt x="1238" y="704"/>
                  </a:lnTo>
                  <a:lnTo>
                    <a:pt x="1241" y="668"/>
                  </a:lnTo>
                  <a:lnTo>
                    <a:pt x="1241" y="668"/>
                  </a:lnTo>
                  <a:lnTo>
                    <a:pt x="1240" y="685"/>
                  </a:lnTo>
                  <a:lnTo>
                    <a:pt x="1237" y="698"/>
                  </a:lnTo>
                  <a:lnTo>
                    <a:pt x="1237" y="698"/>
                  </a:lnTo>
                  <a:lnTo>
                    <a:pt x="1240" y="674"/>
                  </a:lnTo>
                  <a:lnTo>
                    <a:pt x="1241" y="654"/>
                  </a:lnTo>
                  <a:lnTo>
                    <a:pt x="1240" y="616"/>
                  </a:lnTo>
                  <a:lnTo>
                    <a:pt x="1240" y="616"/>
                  </a:lnTo>
                  <a:close/>
                  <a:moveTo>
                    <a:pt x="174" y="287"/>
                  </a:moveTo>
                  <a:lnTo>
                    <a:pt x="174" y="287"/>
                  </a:lnTo>
                  <a:lnTo>
                    <a:pt x="167" y="297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1" y="301"/>
                  </a:lnTo>
                  <a:lnTo>
                    <a:pt x="167" y="294"/>
                  </a:lnTo>
                  <a:lnTo>
                    <a:pt x="171" y="288"/>
                  </a:lnTo>
                  <a:lnTo>
                    <a:pt x="174" y="287"/>
                  </a:lnTo>
                  <a:lnTo>
                    <a:pt x="174" y="287"/>
                  </a:lnTo>
                  <a:close/>
                  <a:moveTo>
                    <a:pt x="157" y="308"/>
                  </a:moveTo>
                  <a:lnTo>
                    <a:pt x="157" y="308"/>
                  </a:lnTo>
                  <a:lnTo>
                    <a:pt x="144" y="331"/>
                  </a:lnTo>
                  <a:lnTo>
                    <a:pt x="130" y="358"/>
                  </a:lnTo>
                  <a:lnTo>
                    <a:pt x="130" y="358"/>
                  </a:lnTo>
                  <a:lnTo>
                    <a:pt x="116" y="384"/>
                  </a:lnTo>
                  <a:lnTo>
                    <a:pt x="116" y="384"/>
                  </a:lnTo>
                  <a:lnTo>
                    <a:pt x="110" y="397"/>
                  </a:lnTo>
                  <a:lnTo>
                    <a:pt x="110" y="397"/>
                  </a:lnTo>
                  <a:lnTo>
                    <a:pt x="103" y="410"/>
                  </a:lnTo>
                  <a:lnTo>
                    <a:pt x="103" y="410"/>
                  </a:lnTo>
                  <a:lnTo>
                    <a:pt x="114" y="384"/>
                  </a:lnTo>
                  <a:lnTo>
                    <a:pt x="127" y="359"/>
                  </a:lnTo>
                  <a:lnTo>
                    <a:pt x="141" y="334"/>
                  </a:lnTo>
                  <a:lnTo>
                    <a:pt x="157" y="308"/>
                  </a:lnTo>
                  <a:lnTo>
                    <a:pt x="157" y="308"/>
                  </a:lnTo>
                  <a:close/>
                  <a:moveTo>
                    <a:pt x="1182" y="735"/>
                  </a:moveTo>
                  <a:lnTo>
                    <a:pt x="1182" y="735"/>
                  </a:lnTo>
                  <a:lnTo>
                    <a:pt x="1179" y="739"/>
                  </a:lnTo>
                  <a:lnTo>
                    <a:pt x="1179" y="739"/>
                  </a:lnTo>
                  <a:lnTo>
                    <a:pt x="1169" y="769"/>
                  </a:lnTo>
                  <a:lnTo>
                    <a:pt x="1169" y="769"/>
                  </a:lnTo>
                  <a:lnTo>
                    <a:pt x="1163" y="787"/>
                  </a:lnTo>
                  <a:lnTo>
                    <a:pt x="1163" y="787"/>
                  </a:lnTo>
                  <a:lnTo>
                    <a:pt x="1156" y="806"/>
                  </a:lnTo>
                  <a:lnTo>
                    <a:pt x="1156" y="806"/>
                  </a:lnTo>
                  <a:lnTo>
                    <a:pt x="1141" y="844"/>
                  </a:lnTo>
                  <a:lnTo>
                    <a:pt x="1132" y="863"/>
                  </a:lnTo>
                  <a:lnTo>
                    <a:pt x="1122" y="882"/>
                  </a:lnTo>
                  <a:lnTo>
                    <a:pt x="1122" y="882"/>
                  </a:lnTo>
                  <a:lnTo>
                    <a:pt x="1104" y="913"/>
                  </a:lnTo>
                  <a:lnTo>
                    <a:pt x="1084" y="943"/>
                  </a:lnTo>
                  <a:lnTo>
                    <a:pt x="1061" y="969"/>
                  </a:lnTo>
                  <a:lnTo>
                    <a:pt x="1039" y="995"/>
                  </a:lnTo>
                  <a:lnTo>
                    <a:pt x="1039" y="995"/>
                  </a:lnTo>
                  <a:lnTo>
                    <a:pt x="1016" y="1019"/>
                  </a:lnTo>
                  <a:lnTo>
                    <a:pt x="992" y="1040"/>
                  </a:lnTo>
                  <a:lnTo>
                    <a:pt x="968" y="1060"/>
                  </a:lnTo>
                  <a:lnTo>
                    <a:pt x="944" y="1077"/>
                  </a:lnTo>
                  <a:lnTo>
                    <a:pt x="944" y="1077"/>
                  </a:lnTo>
                  <a:lnTo>
                    <a:pt x="950" y="1073"/>
                  </a:lnTo>
                  <a:lnTo>
                    <a:pt x="951" y="1070"/>
                  </a:lnTo>
                  <a:lnTo>
                    <a:pt x="951" y="1070"/>
                  </a:lnTo>
                  <a:lnTo>
                    <a:pt x="950" y="1070"/>
                  </a:lnTo>
                  <a:lnTo>
                    <a:pt x="950" y="1070"/>
                  </a:lnTo>
                  <a:lnTo>
                    <a:pt x="946" y="1070"/>
                  </a:lnTo>
                  <a:lnTo>
                    <a:pt x="940" y="1070"/>
                  </a:lnTo>
                  <a:lnTo>
                    <a:pt x="929" y="1073"/>
                  </a:lnTo>
                  <a:lnTo>
                    <a:pt x="929" y="1073"/>
                  </a:lnTo>
                  <a:lnTo>
                    <a:pt x="917" y="1078"/>
                  </a:lnTo>
                  <a:lnTo>
                    <a:pt x="909" y="1081"/>
                  </a:lnTo>
                  <a:lnTo>
                    <a:pt x="893" y="1085"/>
                  </a:lnTo>
                  <a:lnTo>
                    <a:pt x="893" y="1085"/>
                  </a:lnTo>
                  <a:lnTo>
                    <a:pt x="840" y="1107"/>
                  </a:lnTo>
                  <a:lnTo>
                    <a:pt x="808" y="1116"/>
                  </a:lnTo>
                  <a:lnTo>
                    <a:pt x="773" y="1126"/>
                  </a:lnTo>
                  <a:lnTo>
                    <a:pt x="773" y="1126"/>
                  </a:lnTo>
                  <a:lnTo>
                    <a:pt x="738" y="1135"/>
                  </a:lnTo>
                  <a:lnTo>
                    <a:pt x="701" y="1140"/>
                  </a:lnTo>
                  <a:lnTo>
                    <a:pt x="701" y="1140"/>
                  </a:lnTo>
                  <a:lnTo>
                    <a:pt x="683" y="1142"/>
                  </a:lnTo>
                  <a:lnTo>
                    <a:pt x="683" y="1142"/>
                  </a:lnTo>
                  <a:lnTo>
                    <a:pt x="664" y="1143"/>
                  </a:lnTo>
                  <a:lnTo>
                    <a:pt x="664" y="1143"/>
                  </a:lnTo>
                  <a:lnTo>
                    <a:pt x="646" y="1145"/>
                  </a:lnTo>
                  <a:lnTo>
                    <a:pt x="629" y="1145"/>
                  </a:lnTo>
                  <a:lnTo>
                    <a:pt x="629" y="1145"/>
                  </a:lnTo>
                  <a:lnTo>
                    <a:pt x="604" y="1143"/>
                  </a:lnTo>
                  <a:lnTo>
                    <a:pt x="577" y="1140"/>
                  </a:lnTo>
                  <a:lnTo>
                    <a:pt x="577" y="1140"/>
                  </a:lnTo>
                  <a:lnTo>
                    <a:pt x="547" y="1138"/>
                  </a:lnTo>
                  <a:lnTo>
                    <a:pt x="547" y="1138"/>
                  </a:lnTo>
                  <a:lnTo>
                    <a:pt x="519" y="1133"/>
                  </a:lnTo>
                  <a:lnTo>
                    <a:pt x="519" y="1133"/>
                  </a:lnTo>
                  <a:lnTo>
                    <a:pt x="483" y="1123"/>
                  </a:lnTo>
                  <a:lnTo>
                    <a:pt x="447" y="1112"/>
                  </a:lnTo>
                  <a:lnTo>
                    <a:pt x="447" y="1112"/>
                  </a:lnTo>
                  <a:lnTo>
                    <a:pt x="411" y="1098"/>
                  </a:lnTo>
                  <a:lnTo>
                    <a:pt x="379" y="1082"/>
                  </a:lnTo>
                  <a:lnTo>
                    <a:pt x="379" y="1082"/>
                  </a:lnTo>
                  <a:lnTo>
                    <a:pt x="349" y="1064"/>
                  </a:lnTo>
                  <a:lnTo>
                    <a:pt x="321" y="1046"/>
                  </a:lnTo>
                  <a:lnTo>
                    <a:pt x="321" y="1046"/>
                  </a:lnTo>
                  <a:lnTo>
                    <a:pt x="294" y="1026"/>
                  </a:lnTo>
                  <a:lnTo>
                    <a:pt x="267" y="1003"/>
                  </a:lnTo>
                  <a:lnTo>
                    <a:pt x="267" y="1003"/>
                  </a:lnTo>
                  <a:lnTo>
                    <a:pt x="245" y="979"/>
                  </a:lnTo>
                  <a:lnTo>
                    <a:pt x="223" y="955"/>
                  </a:lnTo>
                  <a:lnTo>
                    <a:pt x="202" y="930"/>
                  </a:lnTo>
                  <a:lnTo>
                    <a:pt x="194" y="916"/>
                  </a:lnTo>
                  <a:lnTo>
                    <a:pt x="185" y="903"/>
                  </a:lnTo>
                  <a:lnTo>
                    <a:pt x="185" y="903"/>
                  </a:lnTo>
                  <a:lnTo>
                    <a:pt x="178" y="895"/>
                  </a:lnTo>
                  <a:lnTo>
                    <a:pt x="171" y="882"/>
                  </a:lnTo>
                  <a:lnTo>
                    <a:pt x="171" y="882"/>
                  </a:lnTo>
                  <a:lnTo>
                    <a:pt x="163" y="866"/>
                  </a:lnTo>
                  <a:lnTo>
                    <a:pt x="163" y="866"/>
                  </a:lnTo>
                  <a:lnTo>
                    <a:pt x="154" y="851"/>
                  </a:lnTo>
                  <a:lnTo>
                    <a:pt x="154" y="851"/>
                  </a:lnTo>
                  <a:lnTo>
                    <a:pt x="139" y="817"/>
                  </a:lnTo>
                  <a:lnTo>
                    <a:pt x="124" y="780"/>
                  </a:lnTo>
                  <a:lnTo>
                    <a:pt x="114" y="743"/>
                  </a:lnTo>
                  <a:lnTo>
                    <a:pt x="106" y="708"/>
                  </a:lnTo>
                  <a:lnTo>
                    <a:pt x="106" y="708"/>
                  </a:lnTo>
                  <a:lnTo>
                    <a:pt x="100" y="673"/>
                  </a:lnTo>
                  <a:lnTo>
                    <a:pt x="99" y="637"/>
                  </a:lnTo>
                  <a:lnTo>
                    <a:pt x="98" y="606"/>
                  </a:lnTo>
                  <a:lnTo>
                    <a:pt x="100" y="577"/>
                  </a:lnTo>
                  <a:lnTo>
                    <a:pt x="100" y="577"/>
                  </a:lnTo>
                  <a:lnTo>
                    <a:pt x="103" y="540"/>
                  </a:lnTo>
                  <a:lnTo>
                    <a:pt x="110" y="505"/>
                  </a:lnTo>
                  <a:lnTo>
                    <a:pt x="119" y="469"/>
                  </a:lnTo>
                  <a:lnTo>
                    <a:pt x="130" y="434"/>
                  </a:lnTo>
                  <a:lnTo>
                    <a:pt x="130" y="434"/>
                  </a:lnTo>
                  <a:lnTo>
                    <a:pt x="144" y="400"/>
                  </a:lnTo>
                  <a:lnTo>
                    <a:pt x="161" y="366"/>
                  </a:lnTo>
                  <a:lnTo>
                    <a:pt x="161" y="366"/>
                  </a:lnTo>
                  <a:lnTo>
                    <a:pt x="180" y="334"/>
                  </a:lnTo>
                  <a:lnTo>
                    <a:pt x="201" y="302"/>
                  </a:lnTo>
                  <a:lnTo>
                    <a:pt x="201" y="302"/>
                  </a:lnTo>
                  <a:lnTo>
                    <a:pt x="225" y="274"/>
                  </a:lnTo>
                  <a:lnTo>
                    <a:pt x="250" y="246"/>
                  </a:lnTo>
                  <a:lnTo>
                    <a:pt x="278" y="220"/>
                  </a:lnTo>
                  <a:lnTo>
                    <a:pt x="308" y="196"/>
                  </a:lnTo>
                  <a:lnTo>
                    <a:pt x="339" y="175"/>
                  </a:lnTo>
                  <a:lnTo>
                    <a:pt x="372" y="155"/>
                  </a:lnTo>
                  <a:lnTo>
                    <a:pt x="406" y="138"/>
                  </a:lnTo>
                  <a:lnTo>
                    <a:pt x="441" y="124"/>
                  </a:lnTo>
                  <a:lnTo>
                    <a:pt x="441" y="124"/>
                  </a:lnTo>
                  <a:lnTo>
                    <a:pt x="476" y="112"/>
                  </a:lnTo>
                  <a:lnTo>
                    <a:pt x="514" y="102"/>
                  </a:lnTo>
                  <a:lnTo>
                    <a:pt x="551" y="96"/>
                  </a:lnTo>
                  <a:lnTo>
                    <a:pt x="589" y="92"/>
                  </a:lnTo>
                  <a:lnTo>
                    <a:pt x="629" y="90"/>
                  </a:lnTo>
                  <a:lnTo>
                    <a:pt x="667" y="92"/>
                  </a:lnTo>
                  <a:lnTo>
                    <a:pt x="705" y="96"/>
                  </a:lnTo>
                  <a:lnTo>
                    <a:pt x="743" y="103"/>
                  </a:lnTo>
                  <a:lnTo>
                    <a:pt x="743" y="103"/>
                  </a:lnTo>
                  <a:lnTo>
                    <a:pt x="780" y="113"/>
                  </a:lnTo>
                  <a:lnTo>
                    <a:pt x="817" y="126"/>
                  </a:lnTo>
                  <a:lnTo>
                    <a:pt x="852" y="141"/>
                  </a:lnTo>
                  <a:lnTo>
                    <a:pt x="886" y="158"/>
                  </a:lnTo>
                  <a:lnTo>
                    <a:pt x="920" y="178"/>
                  </a:lnTo>
                  <a:lnTo>
                    <a:pt x="951" y="201"/>
                  </a:lnTo>
                  <a:lnTo>
                    <a:pt x="981" y="225"/>
                  </a:lnTo>
                  <a:lnTo>
                    <a:pt x="1009" y="252"/>
                  </a:lnTo>
                  <a:lnTo>
                    <a:pt x="1009" y="252"/>
                  </a:lnTo>
                  <a:lnTo>
                    <a:pt x="1016" y="257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35" y="277"/>
                  </a:lnTo>
                  <a:lnTo>
                    <a:pt x="1035" y="277"/>
                  </a:lnTo>
                  <a:lnTo>
                    <a:pt x="1045" y="290"/>
                  </a:lnTo>
                  <a:lnTo>
                    <a:pt x="1045" y="290"/>
                  </a:lnTo>
                  <a:lnTo>
                    <a:pt x="1064" y="315"/>
                  </a:lnTo>
                  <a:lnTo>
                    <a:pt x="1064" y="315"/>
                  </a:lnTo>
                  <a:lnTo>
                    <a:pt x="1073" y="328"/>
                  </a:lnTo>
                  <a:lnTo>
                    <a:pt x="1081" y="338"/>
                  </a:lnTo>
                  <a:lnTo>
                    <a:pt x="1081" y="338"/>
                  </a:lnTo>
                  <a:lnTo>
                    <a:pt x="1080" y="334"/>
                  </a:lnTo>
                  <a:lnTo>
                    <a:pt x="1077" y="326"/>
                  </a:lnTo>
                  <a:lnTo>
                    <a:pt x="1069" y="312"/>
                  </a:lnTo>
                  <a:lnTo>
                    <a:pt x="1069" y="312"/>
                  </a:lnTo>
                  <a:lnTo>
                    <a:pt x="1076" y="322"/>
                  </a:lnTo>
                  <a:lnTo>
                    <a:pt x="1076" y="322"/>
                  </a:lnTo>
                  <a:lnTo>
                    <a:pt x="1071" y="314"/>
                  </a:lnTo>
                  <a:lnTo>
                    <a:pt x="1066" y="302"/>
                  </a:lnTo>
                  <a:lnTo>
                    <a:pt x="1066" y="302"/>
                  </a:lnTo>
                  <a:lnTo>
                    <a:pt x="1059" y="291"/>
                  </a:lnTo>
                  <a:lnTo>
                    <a:pt x="1059" y="291"/>
                  </a:lnTo>
                  <a:lnTo>
                    <a:pt x="1053" y="283"/>
                  </a:lnTo>
                  <a:lnTo>
                    <a:pt x="1053" y="283"/>
                  </a:lnTo>
                  <a:lnTo>
                    <a:pt x="1056" y="285"/>
                  </a:lnTo>
                  <a:lnTo>
                    <a:pt x="1059" y="287"/>
                  </a:lnTo>
                  <a:lnTo>
                    <a:pt x="1059" y="287"/>
                  </a:lnTo>
                  <a:lnTo>
                    <a:pt x="1059" y="287"/>
                  </a:lnTo>
                  <a:lnTo>
                    <a:pt x="1042" y="26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09" y="228"/>
                  </a:lnTo>
                  <a:lnTo>
                    <a:pt x="1009" y="228"/>
                  </a:lnTo>
                  <a:lnTo>
                    <a:pt x="992" y="209"/>
                  </a:lnTo>
                  <a:lnTo>
                    <a:pt x="992" y="209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4" y="209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1001" y="215"/>
                  </a:lnTo>
                  <a:lnTo>
                    <a:pt x="1004" y="218"/>
                  </a:lnTo>
                  <a:lnTo>
                    <a:pt x="1006" y="219"/>
                  </a:lnTo>
                  <a:lnTo>
                    <a:pt x="1006" y="219"/>
                  </a:lnTo>
                  <a:lnTo>
                    <a:pt x="985" y="201"/>
                  </a:lnTo>
                  <a:lnTo>
                    <a:pt x="965" y="182"/>
                  </a:lnTo>
                  <a:lnTo>
                    <a:pt x="944" y="167"/>
                  </a:lnTo>
                  <a:lnTo>
                    <a:pt x="923" y="151"/>
                  </a:lnTo>
                  <a:lnTo>
                    <a:pt x="900" y="137"/>
                  </a:lnTo>
                  <a:lnTo>
                    <a:pt x="879" y="124"/>
                  </a:lnTo>
                  <a:lnTo>
                    <a:pt x="855" y="113"/>
                  </a:lnTo>
                  <a:lnTo>
                    <a:pt x="833" y="103"/>
                  </a:lnTo>
                  <a:lnTo>
                    <a:pt x="833" y="103"/>
                  </a:lnTo>
                  <a:lnTo>
                    <a:pt x="789" y="86"/>
                  </a:lnTo>
                  <a:lnTo>
                    <a:pt x="766" y="79"/>
                  </a:lnTo>
                  <a:lnTo>
                    <a:pt x="743" y="73"/>
                  </a:lnTo>
                  <a:lnTo>
                    <a:pt x="743" y="73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695" y="66"/>
                  </a:lnTo>
                  <a:lnTo>
                    <a:pt x="695" y="66"/>
                  </a:lnTo>
                  <a:lnTo>
                    <a:pt x="683" y="65"/>
                  </a:lnTo>
                  <a:lnTo>
                    <a:pt x="683" y="65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57" y="62"/>
                  </a:lnTo>
                  <a:lnTo>
                    <a:pt x="643" y="61"/>
                  </a:lnTo>
                  <a:lnTo>
                    <a:pt x="643" y="61"/>
                  </a:lnTo>
                  <a:lnTo>
                    <a:pt x="619" y="61"/>
                  </a:lnTo>
                  <a:lnTo>
                    <a:pt x="619" y="61"/>
                  </a:lnTo>
                  <a:lnTo>
                    <a:pt x="582" y="62"/>
                  </a:lnTo>
                  <a:lnTo>
                    <a:pt x="582" y="62"/>
                  </a:lnTo>
                  <a:lnTo>
                    <a:pt x="563" y="64"/>
                  </a:lnTo>
                  <a:lnTo>
                    <a:pt x="546" y="65"/>
                  </a:lnTo>
                  <a:lnTo>
                    <a:pt x="546" y="65"/>
                  </a:lnTo>
                  <a:lnTo>
                    <a:pt x="533" y="68"/>
                  </a:lnTo>
                  <a:lnTo>
                    <a:pt x="520" y="71"/>
                  </a:lnTo>
                  <a:lnTo>
                    <a:pt x="520" y="71"/>
                  </a:lnTo>
                  <a:lnTo>
                    <a:pt x="486" y="78"/>
                  </a:lnTo>
                  <a:lnTo>
                    <a:pt x="452" y="86"/>
                  </a:lnTo>
                  <a:lnTo>
                    <a:pt x="420" y="98"/>
                  </a:lnTo>
                  <a:lnTo>
                    <a:pt x="387" y="110"/>
                  </a:lnTo>
                  <a:lnTo>
                    <a:pt x="387" y="110"/>
                  </a:lnTo>
                  <a:lnTo>
                    <a:pt x="377" y="116"/>
                  </a:lnTo>
                  <a:lnTo>
                    <a:pt x="369" y="122"/>
                  </a:lnTo>
                  <a:lnTo>
                    <a:pt x="369" y="122"/>
                  </a:lnTo>
                  <a:lnTo>
                    <a:pt x="359" y="127"/>
                  </a:lnTo>
                  <a:lnTo>
                    <a:pt x="359" y="127"/>
                  </a:lnTo>
                  <a:lnTo>
                    <a:pt x="351" y="133"/>
                  </a:lnTo>
                  <a:lnTo>
                    <a:pt x="351" y="133"/>
                  </a:lnTo>
                  <a:lnTo>
                    <a:pt x="331" y="143"/>
                  </a:lnTo>
                  <a:lnTo>
                    <a:pt x="310" y="155"/>
                  </a:lnTo>
                  <a:lnTo>
                    <a:pt x="290" y="170"/>
                  </a:lnTo>
                  <a:lnTo>
                    <a:pt x="270" y="185"/>
                  </a:lnTo>
                  <a:lnTo>
                    <a:pt x="270" y="185"/>
                  </a:lnTo>
                  <a:lnTo>
                    <a:pt x="252" y="202"/>
                  </a:lnTo>
                  <a:lnTo>
                    <a:pt x="232" y="219"/>
                  </a:lnTo>
                  <a:lnTo>
                    <a:pt x="195" y="257"/>
                  </a:lnTo>
                  <a:lnTo>
                    <a:pt x="195" y="257"/>
                  </a:lnTo>
                  <a:lnTo>
                    <a:pt x="212" y="239"/>
                  </a:lnTo>
                  <a:lnTo>
                    <a:pt x="229" y="220"/>
                  </a:lnTo>
                  <a:lnTo>
                    <a:pt x="247" y="203"/>
                  </a:lnTo>
                  <a:lnTo>
                    <a:pt x="266" y="187"/>
                  </a:lnTo>
                  <a:lnTo>
                    <a:pt x="286" y="171"/>
                  </a:lnTo>
                  <a:lnTo>
                    <a:pt x="305" y="157"/>
                  </a:lnTo>
                  <a:lnTo>
                    <a:pt x="325" y="144"/>
                  </a:lnTo>
                  <a:lnTo>
                    <a:pt x="345" y="131"/>
                  </a:lnTo>
                  <a:lnTo>
                    <a:pt x="345" y="131"/>
                  </a:lnTo>
                  <a:lnTo>
                    <a:pt x="367" y="119"/>
                  </a:lnTo>
                  <a:lnTo>
                    <a:pt x="390" y="107"/>
                  </a:lnTo>
                  <a:lnTo>
                    <a:pt x="414" y="99"/>
                  </a:lnTo>
                  <a:lnTo>
                    <a:pt x="437" y="90"/>
                  </a:lnTo>
                  <a:lnTo>
                    <a:pt x="459" y="82"/>
                  </a:lnTo>
                  <a:lnTo>
                    <a:pt x="482" y="76"/>
                  </a:lnTo>
                  <a:lnTo>
                    <a:pt x="506" y="71"/>
                  </a:lnTo>
                  <a:lnTo>
                    <a:pt x="529" y="66"/>
                  </a:lnTo>
                  <a:lnTo>
                    <a:pt x="529" y="66"/>
                  </a:lnTo>
                  <a:lnTo>
                    <a:pt x="541" y="64"/>
                  </a:lnTo>
                  <a:lnTo>
                    <a:pt x="541" y="64"/>
                  </a:lnTo>
                  <a:lnTo>
                    <a:pt x="555" y="61"/>
                  </a:lnTo>
                  <a:lnTo>
                    <a:pt x="555" y="61"/>
                  </a:lnTo>
                  <a:lnTo>
                    <a:pt x="582" y="59"/>
                  </a:lnTo>
                  <a:lnTo>
                    <a:pt x="608" y="58"/>
                  </a:lnTo>
                  <a:lnTo>
                    <a:pt x="635" y="58"/>
                  </a:lnTo>
                  <a:lnTo>
                    <a:pt x="660" y="59"/>
                  </a:lnTo>
                  <a:lnTo>
                    <a:pt x="687" y="61"/>
                  </a:lnTo>
                  <a:lnTo>
                    <a:pt x="712" y="65"/>
                  </a:lnTo>
                  <a:lnTo>
                    <a:pt x="738" y="69"/>
                  </a:lnTo>
                  <a:lnTo>
                    <a:pt x="765" y="76"/>
                  </a:lnTo>
                  <a:lnTo>
                    <a:pt x="765" y="76"/>
                  </a:lnTo>
                  <a:lnTo>
                    <a:pt x="790" y="83"/>
                  </a:lnTo>
                  <a:lnTo>
                    <a:pt x="814" y="92"/>
                  </a:lnTo>
                  <a:lnTo>
                    <a:pt x="840" y="102"/>
                  </a:lnTo>
                  <a:lnTo>
                    <a:pt x="864" y="112"/>
                  </a:lnTo>
                  <a:lnTo>
                    <a:pt x="888" y="124"/>
                  </a:lnTo>
                  <a:lnTo>
                    <a:pt x="912" y="137"/>
                  </a:lnTo>
                  <a:lnTo>
                    <a:pt x="934" y="153"/>
                  </a:lnTo>
                  <a:lnTo>
                    <a:pt x="957" y="168"/>
                  </a:lnTo>
                  <a:lnTo>
                    <a:pt x="957" y="168"/>
                  </a:lnTo>
                  <a:lnTo>
                    <a:pt x="978" y="185"/>
                  </a:lnTo>
                  <a:lnTo>
                    <a:pt x="999" y="203"/>
                  </a:lnTo>
                  <a:lnTo>
                    <a:pt x="1019" y="223"/>
                  </a:lnTo>
                  <a:lnTo>
                    <a:pt x="1039" y="243"/>
                  </a:lnTo>
                  <a:lnTo>
                    <a:pt x="1057" y="264"/>
                  </a:lnTo>
                  <a:lnTo>
                    <a:pt x="1074" y="288"/>
                  </a:lnTo>
                  <a:lnTo>
                    <a:pt x="1091" y="312"/>
                  </a:lnTo>
                  <a:lnTo>
                    <a:pt x="1107" y="336"/>
                  </a:lnTo>
                  <a:lnTo>
                    <a:pt x="1107" y="336"/>
                  </a:lnTo>
                  <a:lnTo>
                    <a:pt x="1121" y="363"/>
                  </a:lnTo>
                  <a:lnTo>
                    <a:pt x="1134" y="390"/>
                  </a:lnTo>
                  <a:lnTo>
                    <a:pt x="1145" y="418"/>
                  </a:lnTo>
                  <a:lnTo>
                    <a:pt x="1155" y="447"/>
                  </a:lnTo>
                  <a:lnTo>
                    <a:pt x="1163" y="476"/>
                  </a:lnTo>
                  <a:lnTo>
                    <a:pt x="1170" y="507"/>
                  </a:lnTo>
                  <a:lnTo>
                    <a:pt x="1175" y="538"/>
                  </a:lnTo>
                  <a:lnTo>
                    <a:pt x="1177" y="571"/>
                  </a:lnTo>
                  <a:lnTo>
                    <a:pt x="1177" y="571"/>
                  </a:lnTo>
                  <a:lnTo>
                    <a:pt x="1186" y="594"/>
                  </a:lnTo>
                  <a:lnTo>
                    <a:pt x="1186" y="594"/>
                  </a:lnTo>
                  <a:lnTo>
                    <a:pt x="1192" y="613"/>
                  </a:lnTo>
                  <a:lnTo>
                    <a:pt x="1192" y="613"/>
                  </a:lnTo>
                  <a:lnTo>
                    <a:pt x="1193" y="613"/>
                  </a:lnTo>
                  <a:lnTo>
                    <a:pt x="1193" y="612"/>
                  </a:lnTo>
                  <a:lnTo>
                    <a:pt x="1193" y="612"/>
                  </a:lnTo>
                  <a:lnTo>
                    <a:pt x="1193" y="616"/>
                  </a:lnTo>
                  <a:lnTo>
                    <a:pt x="1193" y="616"/>
                  </a:lnTo>
                  <a:lnTo>
                    <a:pt x="1193" y="647"/>
                  </a:lnTo>
                  <a:lnTo>
                    <a:pt x="1190" y="677"/>
                  </a:lnTo>
                  <a:lnTo>
                    <a:pt x="1186" y="707"/>
                  </a:lnTo>
                  <a:lnTo>
                    <a:pt x="1182" y="735"/>
                  </a:lnTo>
                  <a:lnTo>
                    <a:pt x="1182" y="7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AA9DC60A-515E-42FB-B6A1-EF0BD34CF6AE}"/>
              </a:ext>
            </a:extLst>
          </p:cNvPr>
          <p:cNvSpPr>
            <a:spLocks/>
          </p:cNvSpPr>
          <p:nvPr/>
        </p:nvSpPr>
        <p:spPr>
          <a:xfrm>
            <a:off x="3965970" y="-172813"/>
            <a:ext cx="5026456" cy="429838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6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E27C-8954-4EE4-B650-ECF9724A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New bins start to arrive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922A96-D70B-4741-9081-5976FDC16C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55" y="1707654"/>
            <a:ext cx="3414845" cy="281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EBA70-BF39-4543-BAF2-87E7E6ADAF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14500"/>
            <a:ext cx="2088232" cy="281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19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615BACE3-DB13-4CBA-B4C7-A5E9B7C8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25" y="3662712"/>
            <a:ext cx="1704763" cy="8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B7368F-706B-4384-81A2-09E3F9E8B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3" b="97188" l="3559" r="89897">
                        <a14:foregroundMark x1="13662" y1="71563" x2="17796" y2="80938"/>
                        <a14:foregroundMark x1="17796" y1="80938" x2="17796" y2="88750"/>
                        <a14:foregroundMark x1="18714" y1="88906" x2="39380" y2="97188"/>
                        <a14:foregroundMark x1="14122" y1="56172" x2="15959" y2="23281"/>
                        <a14:foregroundMark x1="15959" y1="23281" x2="10448" y2="11094"/>
                        <a14:foregroundMark x1="8611" y1="5156" x2="26177" y2="6953"/>
                        <a14:foregroundMark x1="26177" y1="6953" x2="60161" y2="4063"/>
                        <a14:foregroundMark x1="60161" y1="4063" x2="67738" y2="4844"/>
                        <a14:foregroundMark x1="8152" y1="73750" x2="8840" y2="83125"/>
                        <a14:foregroundMark x1="8840" y1="83125" x2="12285" y2="83438"/>
                        <a14:foregroundMark x1="3559" y1="76094" x2="4018" y2="7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77886" y="993661"/>
            <a:ext cx="1755408" cy="260747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1EEC6C3-C274-45AD-BD9A-9EBABEF6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12" y="3695777"/>
            <a:ext cx="1581932" cy="82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54E44-2B61-456B-AC50-1EB0F9B38C7B}"/>
              </a:ext>
            </a:extLst>
          </p:cNvPr>
          <p:cNvSpPr txBox="1"/>
          <p:nvPr/>
        </p:nvSpPr>
        <p:spPr>
          <a:xfrm>
            <a:off x="955269" y="3799531"/>
            <a:ext cx="186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Food &amp; </a:t>
            </a:r>
          </a:p>
          <a:p>
            <a:pPr algn="ctr"/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Garden Waste</a:t>
            </a:r>
          </a:p>
        </p:txBody>
      </p:sp>
      <p:pic>
        <p:nvPicPr>
          <p:cNvPr id="7" name="Picture 6" descr="A container with objects in it&#10;&#10;Description automatically generated">
            <a:extLst>
              <a:ext uri="{FF2B5EF4-FFF2-40B4-BE49-F238E27FC236}">
                <a16:creationId xmlns:a16="http://schemas.microsoft.com/office/drawing/2014/main" id="{530D91A1-4EE8-4B14-AA97-E9D156839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7" b="93044" l="3724" r="35410">
                        <a14:foregroundMark x1="3250" y1="19384" x2="18213" y2="5245"/>
                        <a14:foregroundMark x1="18213" y1="5245" x2="18687" y2="4561"/>
                        <a14:foregroundMark x1="35410" y1="7868" x2="34394" y2="23489"/>
                        <a14:foregroundMark x1="17603" y1="90422" x2="26066" y2="93044"/>
                        <a14:foregroundMark x1="26066" y1="93044" x2="28842" y2="89054"/>
                        <a14:foregroundMark x1="34123" y1="71722" x2="34597" y2="75257"/>
                        <a14:foregroundMark x1="14489" y1="39795" x2="17603" y2="52680"/>
                        <a14:foregroundMark x1="17603" y1="52680" x2="18687" y2="40479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286"/>
          <a:stretch/>
        </p:blipFill>
        <p:spPr>
          <a:xfrm>
            <a:off x="2618460" y="885236"/>
            <a:ext cx="1808538" cy="27748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F6E1D0-6846-4F88-8C48-AF5242E8FE35}"/>
              </a:ext>
            </a:extLst>
          </p:cNvPr>
          <p:cNvSpPr/>
          <p:nvPr/>
        </p:nvSpPr>
        <p:spPr>
          <a:xfrm>
            <a:off x="2852990" y="3762419"/>
            <a:ext cx="1768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 recyclables </a:t>
            </a:r>
          </a:p>
          <a:p>
            <a:pPr lvl="0" algn="ctr">
              <a:defRPr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waste</a:t>
            </a:r>
          </a:p>
        </p:txBody>
      </p:sp>
      <p:pic>
        <p:nvPicPr>
          <p:cNvPr id="20" name="Picture 19" descr="A container with objects in it&#10;&#10;Description automatically generated">
            <a:extLst>
              <a:ext uri="{FF2B5EF4-FFF2-40B4-BE49-F238E27FC236}">
                <a16:creationId xmlns:a16="http://schemas.microsoft.com/office/drawing/2014/main" id="{0C3A8C75-7FF4-4FD0-B871-7CE3A2A0F5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99" b="92717" l="5148" r="35484">
                        <a14:foregroundMark x1="10364" y1="14682" x2="17502" y2="6243"/>
                        <a14:foregroundMark x1="17502" y1="6243" x2="25875" y2="5896"/>
                        <a14:foregroundMark x1="25875" y1="5896" x2="34317" y2="7514"/>
                        <a14:foregroundMark x1="34317" y1="7514" x2="34935" y2="16416"/>
                        <a14:foregroundMark x1="5216" y1="16416" x2="7687" y2="22890"/>
                        <a14:foregroundMark x1="20865" y1="91792" x2="27111" y2="92832"/>
                        <a14:foregroundMark x1="35484" y1="71445" x2="33288" y2="79538"/>
                        <a14:foregroundMark x1="16541" y1="17803" x2="14482" y2="35260"/>
                        <a14:foregroundMark x1="14482" y1="35260" x2="16266" y2="48324"/>
                        <a14:foregroundMark x1="16266" y1="48324" x2="17364" y2="50289"/>
                        <a14:foregroundMark x1="18188" y1="36301" x2="17914" y2="49364"/>
                        <a14:foregroundMark x1="16815" y1="35376" x2="14276" y2="49595"/>
                        <a14:foregroundMark x1="14276" y1="49595" x2="22443" y2="44855"/>
                        <a14:foregroundMark x1="22443" y1="44855" x2="17159" y2="34913"/>
                        <a14:foregroundMark x1="17159" y1="34913" x2="16541" y2="34913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" r="61233"/>
          <a:stretch/>
        </p:blipFill>
        <p:spPr>
          <a:xfrm>
            <a:off x="4461146" y="840143"/>
            <a:ext cx="1704763" cy="283961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9E5BF777-B17E-4D3C-BC17-1EC0950B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91" y="3663698"/>
            <a:ext cx="1581933" cy="8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7A66641-8128-4A14-93D4-64F1E21E035D}"/>
              </a:ext>
            </a:extLst>
          </p:cNvPr>
          <p:cNvSpPr/>
          <p:nvPr/>
        </p:nvSpPr>
        <p:spPr>
          <a:xfrm>
            <a:off x="4755605" y="3662709"/>
            <a:ext cx="15355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Recyclables : </a:t>
            </a:r>
          </a:p>
          <a:p>
            <a:pPr lvl="0" algn="ctr">
              <a:defRPr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Glass, cans, plastic </a:t>
            </a:r>
          </a:p>
        </p:txBody>
      </p:sp>
      <p:pic>
        <p:nvPicPr>
          <p:cNvPr id="23" name="Picture 22" descr="A container with objects in it&#10;&#10;Description automatically generated">
            <a:extLst>
              <a:ext uri="{FF2B5EF4-FFF2-40B4-BE49-F238E27FC236}">
                <a16:creationId xmlns:a16="http://schemas.microsoft.com/office/drawing/2014/main" id="{2296731A-BD20-497F-85E6-BC99A547FF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25" b="91385" l="5959" r="35946">
                        <a14:foregroundMark x1="18264" y1="8833" x2="13083" y2="28571"/>
                        <a14:foregroundMark x1="13083" y1="28571" x2="12630" y2="46565"/>
                        <a14:foregroundMark x1="12630" y1="46565" x2="18394" y2="61832"/>
                        <a14:foregroundMark x1="18394" y1="61832" x2="24093" y2="45692"/>
                        <a14:foregroundMark x1="24093" y1="45692" x2="21567" y2="14068"/>
                        <a14:foregroundMark x1="21567" y1="14068" x2="18977" y2="7961"/>
                        <a14:foregroundMark x1="19495" y1="5234" x2="33031" y2="9051"/>
                        <a14:foregroundMark x1="22992" y1="37077" x2="14054" y2="38277"/>
                        <a14:foregroundMark x1="14054" y1="38277" x2="18264" y2="52126"/>
                        <a14:foregroundMark x1="18264" y1="52126" x2="21373" y2="39804"/>
                        <a14:foregroundMark x1="21373" y1="39804" x2="20272" y2="38713"/>
                        <a14:foregroundMark x1="19754" y1="35769" x2="16839" y2="49073"/>
                        <a14:foregroundMark x1="16839" y1="49073" x2="20466" y2="40022"/>
                        <a14:foregroundMark x1="17228" y1="31298" x2="15997" y2="33043"/>
                        <a14:foregroundMark x1="20272" y1="90949" x2="27785" y2="91385"/>
                        <a14:foregroundMark x1="18264" y1="31298" x2="16710" y2="30971"/>
                        <a14:foregroundMark x1="21503" y1="16358" x2="15738" y2="25409"/>
                        <a14:foregroundMark x1="15738" y1="25409" x2="22668" y2="17993"/>
                        <a14:foregroundMark x1="22668" y1="17993" x2="21503" y2="14722"/>
                        <a14:foregroundMark x1="19236" y1="27590" x2="12500" y2="36096"/>
                        <a14:foregroundMark x1="12500" y1="36096" x2="14702" y2="52017"/>
                        <a14:foregroundMark x1="14702" y1="52017" x2="22280" y2="45147"/>
                        <a14:foregroundMark x1="22280" y1="45147" x2="22021" y2="29553"/>
                        <a14:foregroundMark x1="22021" y1="29553" x2="18718" y2="30971"/>
                        <a14:foregroundMark x1="17228" y1="32824" x2="16516" y2="43184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" r="60116"/>
          <a:stretch/>
        </p:blipFill>
        <p:spPr>
          <a:xfrm>
            <a:off x="6045607" y="795370"/>
            <a:ext cx="1847415" cy="2851315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4D0D191C-F762-4E4D-BE35-30B06D47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62" y="3662713"/>
            <a:ext cx="1581933" cy="8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B0C64BF-F097-4B33-953B-60CE1BCE551E}"/>
              </a:ext>
            </a:extLst>
          </p:cNvPr>
          <p:cNvSpPr/>
          <p:nvPr/>
        </p:nvSpPr>
        <p:spPr>
          <a:xfrm>
            <a:off x="6526241" y="3762419"/>
            <a:ext cx="15355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Recyclables :</a:t>
            </a:r>
          </a:p>
          <a:p>
            <a:pPr lvl="0" algn="ctr">
              <a:defRPr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Cardboard, Paper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65043F5-7EC1-4D0D-ACA5-F8DF535F2C0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218" y="4231810"/>
            <a:ext cx="1108058" cy="75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05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n, container, battery&#10;&#10;Description automatically generated">
            <a:extLst>
              <a:ext uri="{FF2B5EF4-FFF2-40B4-BE49-F238E27FC236}">
                <a16:creationId xmlns:a16="http://schemas.microsoft.com/office/drawing/2014/main" id="{2CDA281A-C70C-4BEE-AC17-0A70FD3B6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41" b="89053" l="9719" r="86885">
                        <a14:foregroundMark x1="9953" y1="23964" x2="20375" y2="38166"/>
                        <a14:foregroundMark x1="38290" y1="86391" x2="48126" y2="89201"/>
                        <a14:foregroundMark x1="86885" y1="22337" x2="86300" y2="30621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9" t="6203" r="6202" b="5571"/>
          <a:stretch/>
        </p:blipFill>
        <p:spPr>
          <a:xfrm>
            <a:off x="899592" y="411510"/>
            <a:ext cx="2359842" cy="1868961"/>
          </a:xfrm>
          <a:prstGeom prst="rect">
            <a:avLst/>
          </a:prstGeom>
        </p:spPr>
      </p:pic>
      <p:pic>
        <p:nvPicPr>
          <p:cNvPr id="5" name="Picture 4" descr="A picture containing battery&#10;&#10;Description automatically generated">
            <a:extLst>
              <a:ext uri="{FF2B5EF4-FFF2-40B4-BE49-F238E27FC236}">
                <a16:creationId xmlns:a16="http://schemas.microsoft.com/office/drawing/2014/main" id="{1CD994BB-E29C-4B36-BAD7-6B9639941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62" b="84467" l="8847" r="85330">
                        <a14:foregroundMark x1="13326" y1="24112" x2="12318" y2="34911"/>
                        <a14:foregroundMark x1="85554" y1="19231" x2="82979" y2="34911"/>
                        <a14:foregroundMark x1="40090" y1="82101" x2="48936" y2="84615"/>
                        <a14:foregroundMark x1="8847" y1="25888" x2="14334" y2="36686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5" t="5369" r="7264" b="8936"/>
          <a:stretch/>
        </p:blipFill>
        <p:spPr>
          <a:xfrm>
            <a:off x="858442" y="3011514"/>
            <a:ext cx="2567881" cy="18298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F23A31-D69D-42AE-9F17-C6555548C8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560" y="2571750"/>
            <a:ext cx="3061646" cy="2516268"/>
            <a:chOff x="1639" y="224"/>
            <a:chExt cx="1241" cy="86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6CD75E45-C388-44B8-B2F7-144AFDC787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39" y="224"/>
              <a:ext cx="1241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637551E1-53EC-4048-B036-D12CA31B4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9" y="224"/>
              <a:ext cx="1241" cy="864"/>
            </a:xfrm>
            <a:custGeom>
              <a:avLst/>
              <a:gdLst>
                <a:gd name="T0" fmla="*/ 1236 w 1241"/>
                <a:gd name="T1" fmla="*/ 444 h 864"/>
                <a:gd name="T2" fmla="*/ 1226 w 1241"/>
                <a:gd name="T3" fmla="*/ 483 h 864"/>
                <a:gd name="T4" fmla="*/ 1203 w 1241"/>
                <a:gd name="T5" fmla="*/ 549 h 864"/>
                <a:gd name="T6" fmla="*/ 1205 w 1241"/>
                <a:gd name="T7" fmla="*/ 504 h 864"/>
                <a:gd name="T8" fmla="*/ 1212 w 1241"/>
                <a:gd name="T9" fmla="*/ 387 h 864"/>
                <a:gd name="T10" fmla="*/ 1172 w 1241"/>
                <a:gd name="T11" fmla="*/ 270 h 864"/>
                <a:gd name="T12" fmla="*/ 1033 w 1241"/>
                <a:gd name="T13" fmla="*/ 132 h 864"/>
                <a:gd name="T14" fmla="*/ 791 w 1241"/>
                <a:gd name="T15" fmla="*/ 37 h 864"/>
                <a:gd name="T16" fmla="*/ 652 w 1241"/>
                <a:gd name="T17" fmla="*/ 15 h 864"/>
                <a:gd name="T18" fmla="*/ 651 w 1241"/>
                <a:gd name="T19" fmla="*/ 11 h 864"/>
                <a:gd name="T20" fmla="*/ 628 w 1241"/>
                <a:gd name="T21" fmla="*/ 6 h 864"/>
                <a:gd name="T22" fmla="*/ 612 w 1241"/>
                <a:gd name="T23" fmla="*/ 4 h 864"/>
                <a:gd name="T24" fmla="*/ 484 w 1241"/>
                <a:gd name="T25" fmla="*/ 9 h 864"/>
                <a:gd name="T26" fmla="*/ 255 w 1241"/>
                <a:gd name="T27" fmla="*/ 80 h 864"/>
                <a:gd name="T28" fmla="*/ 120 w 1241"/>
                <a:gd name="T29" fmla="*/ 173 h 864"/>
                <a:gd name="T30" fmla="*/ 32 w 1241"/>
                <a:gd name="T31" fmla="*/ 292 h 864"/>
                <a:gd name="T32" fmla="*/ 0 w 1241"/>
                <a:gd name="T33" fmla="*/ 438 h 864"/>
                <a:gd name="T34" fmla="*/ 39 w 1241"/>
                <a:gd name="T35" fmla="*/ 580 h 864"/>
                <a:gd name="T36" fmla="*/ 153 w 1241"/>
                <a:gd name="T37" fmla="*/ 714 h 864"/>
                <a:gd name="T38" fmla="*/ 303 w 1241"/>
                <a:gd name="T39" fmla="*/ 801 h 864"/>
                <a:gd name="T40" fmla="*/ 578 w 1241"/>
                <a:gd name="T41" fmla="*/ 863 h 864"/>
                <a:gd name="T42" fmla="*/ 876 w 1241"/>
                <a:gd name="T43" fmla="*/ 828 h 864"/>
                <a:gd name="T44" fmla="*/ 1089 w 1241"/>
                <a:gd name="T45" fmla="*/ 718 h 864"/>
                <a:gd name="T46" fmla="*/ 1191 w 1241"/>
                <a:gd name="T47" fmla="*/ 608 h 864"/>
                <a:gd name="T48" fmla="*/ 1239 w 1241"/>
                <a:gd name="T49" fmla="*/ 474 h 864"/>
                <a:gd name="T50" fmla="*/ 1241 w 1241"/>
                <a:gd name="T51" fmla="*/ 428 h 864"/>
                <a:gd name="T52" fmla="*/ 199 w 1241"/>
                <a:gd name="T53" fmla="*/ 179 h 864"/>
                <a:gd name="T54" fmla="*/ 129 w 1241"/>
                <a:gd name="T55" fmla="*/ 245 h 864"/>
                <a:gd name="T56" fmla="*/ 1178 w 1241"/>
                <a:gd name="T57" fmla="*/ 529 h 864"/>
                <a:gd name="T58" fmla="*/ 1139 w 1241"/>
                <a:gd name="T59" fmla="*/ 594 h 864"/>
                <a:gd name="T60" fmla="*/ 1058 w 1241"/>
                <a:gd name="T61" fmla="*/ 674 h 864"/>
                <a:gd name="T62" fmla="*/ 918 w 1241"/>
                <a:gd name="T63" fmla="*/ 749 h 864"/>
                <a:gd name="T64" fmla="*/ 867 w 1241"/>
                <a:gd name="T65" fmla="*/ 751 h 864"/>
                <a:gd name="T66" fmla="*/ 629 w 1241"/>
                <a:gd name="T67" fmla="*/ 778 h 864"/>
                <a:gd name="T68" fmla="*/ 401 w 1241"/>
                <a:gd name="T69" fmla="*/ 745 h 864"/>
                <a:gd name="T70" fmla="*/ 304 w 1241"/>
                <a:gd name="T71" fmla="*/ 707 h 864"/>
                <a:gd name="T72" fmla="*/ 181 w 1241"/>
                <a:gd name="T73" fmla="*/ 624 h 864"/>
                <a:gd name="T74" fmla="*/ 97 w 1241"/>
                <a:gd name="T75" fmla="*/ 499 h 864"/>
                <a:gd name="T76" fmla="*/ 94 w 1241"/>
                <a:gd name="T77" fmla="*/ 369 h 864"/>
                <a:gd name="T78" fmla="*/ 170 w 1241"/>
                <a:gd name="T79" fmla="*/ 241 h 864"/>
                <a:gd name="T80" fmla="*/ 347 w 1241"/>
                <a:gd name="T81" fmla="*/ 130 h 864"/>
                <a:gd name="T82" fmla="*/ 459 w 1241"/>
                <a:gd name="T83" fmla="*/ 96 h 864"/>
                <a:gd name="T84" fmla="*/ 730 w 1241"/>
                <a:gd name="T85" fmla="*/ 86 h 864"/>
                <a:gd name="T86" fmla="*/ 987 w 1241"/>
                <a:gd name="T87" fmla="*/ 167 h 864"/>
                <a:gd name="T88" fmla="*/ 1057 w 1241"/>
                <a:gd name="T89" fmla="*/ 214 h 864"/>
                <a:gd name="T90" fmla="*/ 1053 w 1241"/>
                <a:gd name="T91" fmla="*/ 202 h 864"/>
                <a:gd name="T92" fmla="*/ 1036 w 1241"/>
                <a:gd name="T93" fmla="*/ 184 h 864"/>
                <a:gd name="T94" fmla="*/ 966 w 1241"/>
                <a:gd name="T95" fmla="*/ 137 h 864"/>
                <a:gd name="T96" fmla="*/ 872 w 1241"/>
                <a:gd name="T97" fmla="*/ 94 h 864"/>
                <a:gd name="T98" fmla="*/ 714 w 1241"/>
                <a:gd name="T99" fmla="*/ 59 h 864"/>
                <a:gd name="T100" fmla="*/ 621 w 1241"/>
                <a:gd name="T101" fmla="*/ 54 h 864"/>
                <a:gd name="T102" fmla="*/ 416 w 1241"/>
                <a:gd name="T103" fmla="*/ 77 h 864"/>
                <a:gd name="T104" fmla="*/ 264 w 1241"/>
                <a:gd name="T105" fmla="*/ 138 h 864"/>
                <a:gd name="T106" fmla="*/ 460 w 1241"/>
                <a:gd name="T107" fmla="*/ 66 h 864"/>
                <a:gd name="T108" fmla="*/ 746 w 1241"/>
                <a:gd name="T109" fmla="*/ 60 h 864"/>
                <a:gd name="T110" fmla="*/ 968 w 1241"/>
                <a:gd name="T111" fmla="*/ 129 h 864"/>
                <a:gd name="T112" fmla="*/ 1137 w 1241"/>
                <a:gd name="T113" fmla="*/ 270 h 864"/>
                <a:gd name="T114" fmla="*/ 1193 w 1241"/>
                <a:gd name="T115" fmla="*/ 408 h 864"/>
                <a:gd name="T116" fmla="*/ 1196 w 1241"/>
                <a:gd name="T117" fmla="*/ 47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1" h="864">
                  <a:moveTo>
                    <a:pt x="1241" y="428"/>
                  </a:moveTo>
                  <a:lnTo>
                    <a:pt x="1241" y="428"/>
                  </a:lnTo>
                  <a:lnTo>
                    <a:pt x="1240" y="452"/>
                  </a:lnTo>
                  <a:lnTo>
                    <a:pt x="1240" y="452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7" y="453"/>
                  </a:lnTo>
                  <a:lnTo>
                    <a:pt x="1237" y="453"/>
                  </a:lnTo>
                  <a:lnTo>
                    <a:pt x="1237" y="447"/>
                  </a:lnTo>
                  <a:lnTo>
                    <a:pt x="1236" y="444"/>
                  </a:lnTo>
                  <a:lnTo>
                    <a:pt x="1236" y="444"/>
                  </a:lnTo>
                  <a:lnTo>
                    <a:pt x="1234" y="466"/>
                  </a:lnTo>
                  <a:lnTo>
                    <a:pt x="1229" y="487"/>
                  </a:lnTo>
                  <a:lnTo>
                    <a:pt x="1229" y="487"/>
                  </a:lnTo>
                  <a:lnTo>
                    <a:pt x="1229" y="480"/>
                  </a:lnTo>
                  <a:lnTo>
                    <a:pt x="1228" y="484"/>
                  </a:lnTo>
                  <a:lnTo>
                    <a:pt x="1226" y="490"/>
                  </a:lnTo>
                  <a:lnTo>
                    <a:pt x="1224" y="495"/>
                  </a:lnTo>
                  <a:lnTo>
                    <a:pt x="1224" y="495"/>
                  </a:lnTo>
                  <a:lnTo>
                    <a:pt x="1226" y="483"/>
                  </a:lnTo>
                  <a:lnTo>
                    <a:pt x="1226" y="476"/>
                  </a:lnTo>
                  <a:lnTo>
                    <a:pt x="1226" y="476"/>
                  </a:lnTo>
                  <a:lnTo>
                    <a:pt x="1224" y="489"/>
                  </a:lnTo>
                  <a:lnTo>
                    <a:pt x="1221" y="502"/>
                  </a:lnTo>
                  <a:lnTo>
                    <a:pt x="1221" y="502"/>
                  </a:lnTo>
                  <a:lnTo>
                    <a:pt x="1218" y="515"/>
                  </a:lnTo>
                  <a:lnTo>
                    <a:pt x="1218" y="515"/>
                  </a:lnTo>
                  <a:lnTo>
                    <a:pt x="1213" y="527"/>
                  </a:lnTo>
                  <a:lnTo>
                    <a:pt x="1213" y="527"/>
                  </a:lnTo>
                  <a:lnTo>
                    <a:pt x="1203" y="549"/>
                  </a:lnTo>
                  <a:lnTo>
                    <a:pt x="1193" y="569"/>
                  </a:lnTo>
                  <a:lnTo>
                    <a:pt x="1193" y="569"/>
                  </a:lnTo>
                  <a:lnTo>
                    <a:pt x="1202" y="548"/>
                  </a:lnTo>
                  <a:lnTo>
                    <a:pt x="1208" y="527"/>
                  </a:lnTo>
                  <a:lnTo>
                    <a:pt x="1212" y="511"/>
                  </a:lnTo>
                  <a:lnTo>
                    <a:pt x="1213" y="504"/>
                  </a:lnTo>
                  <a:lnTo>
                    <a:pt x="1213" y="499"/>
                  </a:lnTo>
                  <a:lnTo>
                    <a:pt x="1213" y="499"/>
                  </a:lnTo>
                  <a:lnTo>
                    <a:pt x="1208" y="502"/>
                  </a:lnTo>
                  <a:lnTo>
                    <a:pt x="1205" y="504"/>
                  </a:lnTo>
                  <a:lnTo>
                    <a:pt x="1204" y="501"/>
                  </a:lnTo>
                  <a:lnTo>
                    <a:pt x="1204" y="501"/>
                  </a:lnTo>
                  <a:lnTo>
                    <a:pt x="1209" y="484"/>
                  </a:lnTo>
                  <a:lnTo>
                    <a:pt x="1212" y="466"/>
                  </a:lnTo>
                  <a:lnTo>
                    <a:pt x="1214" y="446"/>
                  </a:lnTo>
                  <a:lnTo>
                    <a:pt x="1214" y="428"/>
                  </a:lnTo>
                  <a:lnTo>
                    <a:pt x="1214" y="428"/>
                  </a:lnTo>
                  <a:lnTo>
                    <a:pt x="1214" y="408"/>
                  </a:lnTo>
                  <a:lnTo>
                    <a:pt x="1212" y="387"/>
                  </a:lnTo>
                  <a:lnTo>
                    <a:pt x="1212" y="387"/>
                  </a:lnTo>
                  <a:lnTo>
                    <a:pt x="1212" y="386"/>
                  </a:lnTo>
                  <a:lnTo>
                    <a:pt x="1212" y="386"/>
                  </a:lnTo>
                  <a:lnTo>
                    <a:pt x="1210" y="371"/>
                  </a:lnTo>
                  <a:lnTo>
                    <a:pt x="1207" y="351"/>
                  </a:lnTo>
                  <a:lnTo>
                    <a:pt x="1199" y="326"/>
                  </a:lnTo>
                  <a:lnTo>
                    <a:pt x="1193" y="313"/>
                  </a:lnTo>
                  <a:lnTo>
                    <a:pt x="1187" y="298"/>
                  </a:lnTo>
                  <a:lnTo>
                    <a:pt x="1187" y="298"/>
                  </a:lnTo>
                  <a:lnTo>
                    <a:pt x="1180" y="284"/>
                  </a:lnTo>
                  <a:lnTo>
                    <a:pt x="1172" y="270"/>
                  </a:lnTo>
                  <a:lnTo>
                    <a:pt x="1164" y="256"/>
                  </a:lnTo>
                  <a:lnTo>
                    <a:pt x="1154" y="244"/>
                  </a:lnTo>
                  <a:lnTo>
                    <a:pt x="1134" y="219"/>
                  </a:lnTo>
                  <a:lnTo>
                    <a:pt x="1115" y="199"/>
                  </a:lnTo>
                  <a:lnTo>
                    <a:pt x="1115" y="199"/>
                  </a:lnTo>
                  <a:lnTo>
                    <a:pt x="1102" y="186"/>
                  </a:lnTo>
                  <a:lnTo>
                    <a:pt x="1089" y="174"/>
                  </a:lnTo>
                  <a:lnTo>
                    <a:pt x="1062" y="152"/>
                  </a:lnTo>
                  <a:lnTo>
                    <a:pt x="1062" y="152"/>
                  </a:lnTo>
                  <a:lnTo>
                    <a:pt x="1033" y="132"/>
                  </a:lnTo>
                  <a:lnTo>
                    <a:pt x="1003" y="114"/>
                  </a:lnTo>
                  <a:lnTo>
                    <a:pt x="1003" y="114"/>
                  </a:lnTo>
                  <a:lnTo>
                    <a:pt x="974" y="99"/>
                  </a:lnTo>
                  <a:lnTo>
                    <a:pt x="943" y="85"/>
                  </a:lnTo>
                  <a:lnTo>
                    <a:pt x="914" y="72"/>
                  </a:lnTo>
                  <a:lnTo>
                    <a:pt x="883" y="61"/>
                  </a:lnTo>
                  <a:lnTo>
                    <a:pt x="883" y="61"/>
                  </a:lnTo>
                  <a:lnTo>
                    <a:pt x="852" y="51"/>
                  </a:lnTo>
                  <a:lnTo>
                    <a:pt x="822" y="43"/>
                  </a:lnTo>
                  <a:lnTo>
                    <a:pt x="791" y="37"/>
                  </a:lnTo>
                  <a:lnTo>
                    <a:pt x="762" y="31"/>
                  </a:lnTo>
                  <a:lnTo>
                    <a:pt x="732" y="26"/>
                  </a:lnTo>
                  <a:lnTo>
                    <a:pt x="703" y="22"/>
                  </a:lnTo>
                  <a:lnTo>
                    <a:pt x="673" y="20"/>
                  </a:lnTo>
                  <a:lnTo>
                    <a:pt x="644" y="18"/>
                  </a:lnTo>
                  <a:lnTo>
                    <a:pt x="644" y="18"/>
                  </a:lnTo>
                  <a:lnTo>
                    <a:pt x="644" y="17"/>
                  </a:lnTo>
                  <a:lnTo>
                    <a:pt x="645" y="17"/>
                  </a:lnTo>
                  <a:lnTo>
                    <a:pt x="649" y="16"/>
                  </a:lnTo>
                  <a:lnTo>
                    <a:pt x="652" y="15"/>
                  </a:lnTo>
                  <a:lnTo>
                    <a:pt x="654" y="15"/>
                  </a:lnTo>
                  <a:lnTo>
                    <a:pt x="654" y="13"/>
                  </a:lnTo>
                  <a:lnTo>
                    <a:pt x="654" y="13"/>
                  </a:lnTo>
                  <a:lnTo>
                    <a:pt x="647" y="13"/>
                  </a:lnTo>
                  <a:lnTo>
                    <a:pt x="641" y="12"/>
                  </a:lnTo>
                  <a:lnTo>
                    <a:pt x="641" y="12"/>
                  </a:lnTo>
                  <a:lnTo>
                    <a:pt x="647" y="12"/>
                  </a:lnTo>
                  <a:lnTo>
                    <a:pt x="650" y="12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43" y="11"/>
                  </a:lnTo>
                  <a:lnTo>
                    <a:pt x="641" y="10"/>
                  </a:lnTo>
                  <a:lnTo>
                    <a:pt x="641" y="10"/>
                  </a:lnTo>
                  <a:lnTo>
                    <a:pt x="643" y="10"/>
                  </a:lnTo>
                  <a:lnTo>
                    <a:pt x="643" y="9"/>
                  </a:lnTo>
                  <a:lnTo>
                    <a:pt x="641" y="9"/>
                  </a:lnTo>
                  <a:lnTo>
                    <a:pt x="641" y="9"/>
                  </a:lnTo>
                  <a:lnTo>
                    <a:pt x="628" y="6"/>
                  </a:lnTo>
                  <a:lnTo>
                    <a:pt x="628" y="6"/>
                  </a:lnTo>
                  <a:lnTo>
                    <a:pt x="622" y="6"/>
                  </a:lnTo>
                  <a:lnTo>
                    <a:pt x="621" y="5"/>
                  </a:lnTo>
                  <a:lnTo>
                    <a:pt x="623" y="5"/>
                  </a:lnTo>
                  <a:lnTo>
                    <a:pt x="623" y="5"/>
                  </a:lnTo>
                  <a:lnTo>
                    <a:pt x="633" y="5"/>
                  </a:lnTo>
                  <a:lnTo>
                    <a:pt x="633" y="5"/>
                  </a:lnTo>
                  <a:lnTo>
                    <a:pt x="632" y="5"/>
                  </a:lnTo>
                  <a:lnTo>
                    <a:pt x="629" y="5"/>
                  </a:lnTo>
                  <a:lnTo>
                    <a:pt x="621" y="4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9" y="2"/>
                  </a:lnTo>
                  <a:lnTo>
                    <a:pt x="609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570" y="0"/>
                  </a:lnTo>
                  <a:lnTo>
                    <a:pt x="529" y="2"/>
                  </a:lnTo>
                  <a:lnTo>
                    <a:pt x="529" y="2"/>
                  </a:lnTo>
                  <a:lnTo>
                    <a:pt x="484" y="9"/>
                  </a:lnTo>
                  <a:lnTo>
                    <a:pt x="438" y="16"/>
                  </a:lnTo>
                  <a:lnTo>
                    <a:pt x="438" y="16"/>
                  </a:lnTo>
                  <a:lnTo>
                    <a:pt x="414" y="22"/>
                  </a:lnTo>
                  <a:lnTo>
                    <a:pt x="391" y="28"/>
                  </a:lnTo>
                  <a:lnTo>
                    <a:pt x="368" y="34"/>
                  </a:lnTo>
                  <a:lnTo>
                    <a:pt x="345" y="43"/>
                  </a:lnTo>
                  <a:lnTo>
                    <a:pt x="321" y="50"/>
                  </a:lnTo>
                  <a:lnTo>
                    <a:pt x="299" y="60"/>
                  </a:lnTo>
                  <a:lnTo>
                    <a:pt x="277" y="7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40" y="87"/>
                  </a:lnTo>
                  <a:lnTo>
                    <a:pt x="240" y="87"/>
                  </a:lnTo>
                  <a:lnTo>
                    <a:pt x="208" y="105"/>
                  </a:lnTo>
                  <a:lnTo>
                    <a:pt x="193" y="115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48" y="148"/>
                  </a:lnTo>
                  <a:lnTo>
                    <a:pt x="134" y="159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07" y="185"/>
                  </a:lnTo>
                  <a:lnTo>
                    <a:pt x="94" y="199"/>
                  </a:lnTo>
                  <a:lnTo>
                    <a:pt x="82" y="213"/>
                  </a:lnTo>
                  <a:lnTo>
                    <a:pt x="71" y="228"/>
                  </a:lnTo>
                  <a:lnTo>
                    <a:pt x="60" y="243"/>
                  </a:lnTo>
                  <a:lnTo>
                    <a:pt x="49" y="259"/>
                  </a:lnTo>
                  <a:lnTo>
                    <a:pt x="40" y="275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25" y="309"/>
                  </a:lnTo>
                  <a:lnTo>
                    <a:pt x="17" y="326"/>
                  </a:lnTo>
                  <a:lnTo>
                    <a:pt x="12" y="344"/>
                  </a:lnTo>
                  <a:lnTo>
                    <a:pt x="7" y="363"/>
                  </a:lnTo>
                  <a:lnTo>
                    <a:pt x="7" y="363"/>
                  </a:lnTo>
                  <a:lnTo>
                    <a:pt x="4" y="381"/>
                  </a:lnTo>
                  <a:lnTo>
                    <a:pt x="1" y="400"/>
                  </a:lnTo>
                  <a:lnTo>
                    <a:pt x="0" y="41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6"/>
                  </a:lnTo>
                  <a:lnTo>
                    <a:pt x="4" y="476"/>
                  </a:lnTo>
                  <a:lnTo>
                    <a:pt x="7" y="494"/>
                  </a:lnTo>
                  <a:lnTo>
                    <a:pt x="7" y="494"/>
                  </a:lnTo>
                  <a:lnTo>
                    <a:pt x="11" y="511"/>
                  </a:lnTo>
                  <a:lnTo>
                    <a:pt x="11" y="511"/>
                  </a:lnTo>
                  <a:lnTo>
                    <a:pt x="17" y="529"/>
                  </a:lnTo>
                  <a:lnTo>
                    <a:pt x="23" y="547"/>
                  </a:lnTo>
                  <a:lnTo>
                    <a:pt x="31" y="564"/>
                  </a:lnTo>
                  <a:lnTo>
                    <a:pt x="39" y="580"/>
                  </a:lnTo>
                  <a:lnTo>
                    <a:pt x="39" y="580"/>
                  </a:lnTo>
                  <a:lnTo>
                    <a:pt x="48" y="596"/>
                  </a:lnTo>
                  <a:lnTo>
                    <a:pt x="58" y="612"/>
                  </a:lnTo>
                  <a:lnTo>
                    <a:pt x="67" y="626"/>
                  </a:lnTo>
                  <a:lnTo>
                    <a:pt x="78" y="640"/>
                  </a:lnTo>
                  <a:lnTo>
                    <a:pt x="78" y="640"/>
                  </a:lnTo>
                  <a:lnTo>
                    <a:pt x="102" y="667"/>
                  </a:lnTo>
                  <a:lnTo>
                    <a:pt x="126" y="692"/>
                  </a:lnTo>
                  <a:lnTo>
                    <a:pt x="126" y="692"/>
                  </a:lnTo>
                  <a:lnTo>
                    <a:pt x="153" y="714"/>
                  </a:lnTo>
                  <a:lnTo>
                    <a:pt x="181" y="735"/>
                  </a:lnTo>
                  <a:lnTo>
                    <a:pt x="181" y="735"/>
                  </a:lnTo>
                  <a:lnTo>
                    <a:pt x="196" y="745"/>
                  </a:lnTo>
                  <a:lnTo>
                    <a:pt x="210" y="755"/>
                  </a:lnTo>
                  <a:lnTo>
                    <a:pt x="226" y="764"/>
                  </a:lnTo>
                  <a:lnTo>
                    <a:pt x="226" y="764"/>
                  </a:lnTo>
                  <a:lnTo>
                    <a:pt x="240" y="772"/>
                  </a:lnTo>
                  <a:lnTo>
                    <a:pt x="240" y="772"/>
                  </a:lnTo>
                  <a:lnTo>
                    <a:pt x="271" y="788"/>
                  </a:lnTo>
                  <a:lnTo>
                    <a:pt x="303" y="801"/>
                  </a:lnTo>
                  <a:lnTo>
                    <a:pt x="335" y="815"/>
                  </a:lnTo>
                  <a:lnTo>
                    <a:pt x="368" y="826"/>
                  </a:lnTo>
                  <a:lnTo>
                    <a:pt x="368" y="826"/>
                  </a:lnTo>
                  <a:lnTo>
                    <a:pt x="401" y="836"/>
                  </a:lnTo>
                  <a:lnTo>
                    <a:pt x="435" y="843"/>
                  </a:lnTo>
                  <a:lnTo>
                    <a:pt x="470" y="851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41" y="860"/>
                  </a:lnTo>
                  <a:lnTo>
                    <a:pt x="578" y="863"/>
                  </a:lnTo>
                  <a:lnTo>
                    <a:pt x="616" y="864"/>
                  </a:lnTo>
                  <a:lnTo>
                    <a:pt x="652" y="864"/>
                  </a:lnTo>
                  <a:lnTo>
                    <a:pt x="652" y="864"/>
                  </a:lnTo>
                  <a:lnTo>
                    <a:pt x="690" y="862"/>
                  </a:lnTo>
                  <a:lnTo>
                    <a:pt x="727" y="859"/>
                  </a:lnTo>
                  <a:lnTo>
                    <a:pt x="765" y="853"/>
                  </a:lnTo>
                  <a:lnTo>
                    <a:pt x="802" y="847"/>
                  </a:lnTo>
                  <a:lnTo>
                    <a:pt x="802" y="847"/>
                  </a:lnTo>
                  <a:lnTo>
                    <a:pt x="839" y="838"/>
                  </a:lnTo>
                  <a:lnTo>
                    <a:pt x="876" y="828"/>
                  </a:lnTo>
                  <a:lnTo>
                    <a:pt x="911" y="816"/>
                  </a:lnTo>
                  <a:lnTo>
                    <a:pt x="945" y="803"/>
                  </a:lnTo>
                  <a:lnTo>
                    <a:pt x="981" y="787"/>
                  </a:lnTo>
                  <a:lnTo>
                    <a:pt x="1014" y="770"/>
                  </a:lnTo>
                  <a:lnTo>
                    <a:pt x="1046" y="750"/>
                  </a:lnTo>
                  <a:lnTo>
                    <a:pt x="1077" y="729"/>
                  </a:lnTo>
                  <a:lnTo>
                    <a:pt x="1077" y="729"/>
                  </a:lnTo>
                  <a:lnTo>
                    <a:pt x="1084" y="723"/>
                  </a:lnTo>
                  <a:lnTo>
                    <a:pt x="1089" y="718"/>
                  </a:lnTo>
                  <a:lnTo>
                    <a:pt x="1089" y="718"/>
                  </a:lnTo>
                  <a:lnTo>
                    <a:pt x="1102" y="707"/>
                  </a:lnTo>
                  <a:lnTo>
                    <a:pt x="1116" y="696"/>
                  </a:lnTo>
                  <a:lnTo>
                    <a:pt x="1143" y="669"/>
                  </a:lnTo>
                  <a:lnTo>
                    <a:pt x="1143" y="669"/>
                  </a:lnTo>
                  <a:lnTo>
                    <a:pt x="1156" y="656"/>
                  </a:lnTo>
                  <a:lnTo>
                    <a:pt x="1156" y="656"/>
                  </a:lnTo>
                  <a:lnTo>
                    <a:pt x="1169" y="641"/>
                  </a:lnTo>
                  <a:lnTo>
                    <a:pt x="1180" y="625"/>
                  </a:lnTo>
                  <a:lnTo>
                    <a:pt x="1180" y="625"/>
                  </a:lnTo>
                  <a:lnTo>
                    <a:pt x="1191" y="608"/>
                  </a:lnTo>
                  <a:lnTo>
                    <a:pt x="1191" y="608"/>
                  </a:lnTo>
                  <a:lnTo>
                    <a:pt x="1201" y="592"/>
                  </a:lnTo>
                  <a:lnTo>
                    <a:pt x="1210" y="575"/>
                  </a:lnTo>
                  <a:lnTo>
                    <a:pt x="1218" y="558"/>
                  </a:lnTo>
                  <a:lnTo>
                    <a:pt x="1225" y="540"/>
                  </a:lnTo>
                  <a:lnTo>
                    <a:pt x="1225" y="540"/>
                  </a:lnTo>
                  <a:lnTo>
                    <a:pt x="1230" y="523"/>
                  </a:lnTo>
                  <a:lnTo>
                    <a:pt x="1234" y="506"/>
                  </a:lnTo>
                  <a:lnTo>
                    <a:pt x="1237" y="490"/>
                  </a:lnTo>
                  <a:lnTo>
                    <a:pt x="1239" y="474"/>
                  </a:lnTo>
                  <a:lnTo>
                    <a:pt x="1239" y="474"/>
                  </a:lnTo>
                  <a:lnTo>
                    <a:pt x="1236" y="490"/>
                  </a:lnTo>
                  <a:lnTo>
                    <a:pt x="1235" y="496"/>
                  </a:lnTo>
                  <a:lnTo>
                    <a:pt x="1234" y="501"/>
                  </a:lnTo>
                  <a:lnTo>
                    <a:pt x="1234" y="501"/>
                  </a:lnTo>
                  <a:lnTo>
                    <a:pt x="1237" y="479"/>
                  </a:lnTo>
                  <a:lnTo>
                    <a:pt x="1240" y="461"/>
                  </a:lnTo>
                  <a:lnTo>
                    <a:pt x="1240" y="461"/>
                  </a:lnTo>
                  <a:lnTo>
                    <a:pt x="1241" y="445"/>
                  </a:lnTo>
                  <a:lnTo>
                    <a:pt x="1241" y="428"/>
                  </a:lnTo>
                  <a:lnTo>
                    <a:pt x="1241" y="428"/>
                  </a:lnTo>
                  <a:close/>
                  <a:moveTo>
                    <a:pt x="199" y="179"/>
                  </a:moveTo>
                  <a:lnTo>
                    <a:pt x="199" y="179"/>
                  </a:lnTo>
                  <a:lnTo>
                    <a:pt x="190" y="185"/>
                  </a:lnTo>
                  <a:lnTo>
                    <a:pt x="183" y="191"/>
                  </a:lnTo>
                  <a:lnTo>
                    <a:pt x="183" y="191"/>
                  </a:lnTo>
                  <a:lnTo>
                    <a:pt x="186" y="188"/>
                  </a:lnTo>
                  <a:lnTo>
                    <a:pt x="191" y="184"/>
                  </a:lnTo>
                  <a:lnTo>
                    <a:pt x="196" y="180"/>
                  </a:lnTo>
                  <a:lnTo>
                    <a:pt x="199" y="179"/>
                  </a:lnTo>
                  <a:lnTo>
                    <a:pt x="199" y="179"/>
                  </a:lnTo>
                  <a:close/>
                  <a:moveTo>
                    <a:pt x="180" y="192"/>
                  </a:moveTo>
                  <a:lnTo>
                    <a:pt x="180" y="192"/>
                  </a:lnTo>
                  <a:lnTo>
                    <a:pt x="164" y="20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28" y="245"/>
                  </a:lnTo>
                  <a:lnTo>
                    <a:pt x="143" y="227"/>
                  </a:lnTo>
                  <a:lnTo>
                    <a:pt x="162" y="208"/>
                  </a:lnTo>
                  <a:lnTo>
                    <a:pt x="180" y="192"/>
                  </a:lnTo>
                  <a:lnTo>
                    <a:pt x="180" y="192"/>
                  </a:lnTo>
                  <a:close/>
                  <a:moveTo>
                    <a:pt x="1181" y="526"/>
                  </a:moveTo>
                  <a:lnTo>
                    <a:pt x="1181" y="526"/>
                  </a:lnTo>
                  <a:lnTo>
                    <a:pt x="1178" y="529"/>
                  </a:lnTo>
                  <a:lnTo>
                    <a:pt x="1178" y="529"/>
                  </a:lnTo>
                  <a:lnTo>
                    <a:pt x="1174" y="540"/>
                  </a:lnTo>
                  <a:lnTo>
                    <a:pt x="1174" y="540"/>
                  </a:lnTo>
                  <a:lnTo>
                    <a:pt x="1166" y="553"/>
                  </a:lnTo>
                  <a:lnTo>
                    <a:pt x="1166" y="553"/>
                  </a:lnTo>
                  <a:lnTo>
                    <a:pt x="1158" y="566"/>
                  </a:lnTo>
                  <a:lnTo>
                    <a:pt x="1158" y="566"/>
                  </a:lnTo>
                  <a:lnTo>
                    <a:pt x="1149" y="580"/>
                  </a:lnTo>
                  <a:lnTo>
                    <a:pt x="1149" y="580"/>
                  </a:lnTo>
                  <a:lnTo>
                    <a:pt x="1139" y="594"/>
                  </a:lnTo>
                  <a:lnTo>
                    <a:pt x="1139" y="594"/>
                  </a:lnTo>
                  <a:lnTo>
                    <a:pt x="1128" y="608"/>
                  </a:lnTo>
                  <a:lnTo>
                    <a:pt x="1128" y="608"/>
                  </a:lnTo>
                  <a:lnTo>
                    <a:pt x="1116" y="621"/>
                  </a:lnTo>
                  <a:lnTo>
                    <a:pt x="1116" y="621"/>
                  </a:lnTo>
                  <a:lnTo>
                    <a:pt x="1104" y="634"/>
                  </a:lnTo>
                  <a:lnTo>
                    <a:pt x="1104" y="634"/>
                  </a:lnTo>
                  <a:lnTo>
                    <a:pt x="1082" y="656"/>
                  </a:lnTo>
                  <a:lnTo>
                    <a:pt x="1058" y="674"/>
                  </a:lnTo>
                  <a:lnTo>
                    <a:pt x="1058" y="674"/>
                  </a:lnTo>
                  <a:lnTo>
                    <a:pt x="1034" y="691"/>
                  </a:lnTo>
                  <a:lnTo>
                    <a:pt x="1008" y="707"/>
                  </a:lnTo>
                  <a:lnTo>
                    <a:pt x="1008" y="707"/>
                  </a:lnTo>
                  <a:lnTo>
                    <a:pt x="983" y="721"/>
                  </a:lnTo>
                  <a:lnTo>
                    <a:pt x="959" y="733"/>
                  </a:lnTo>
                  <a:lnTo>
                    <a:pt x="934" y="744"/>
                  </a:lnTo>
                  <a:lnTo>
                    <a:pt x="911" y="754"/>
                  </a:lnTo>
                  <a:lnTo>
                    <a:pt x="911" y="754"/>
                  </a:lnTo>
                  <a:lnTo>
                    <a:pt x="917" y="751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0" y="748"/>
                  </a:lnTo>
                  <a:lnTo>
                    <a:pt x="899" y="746"/>
                  </a:lnTo>
                  <a:lnTo>
                    <a:pt x="899" y="746"/>
                  </a:lnTo>
                  <a:lnTo>
                    <a:pt x="889" y="749"/>
                  </a:lnTo>
                  <a:lnTo>
                    <a:pt x="882" y="750"/>
                  </a:lnTo>
                  <a:lnTo>
                    <a:pt x="876" y="750"/>
                  </a:lnTo>
                  <a:lnTo>
                    <a:pt x="867" y="751"/>
                  </a:lnTo>
                  <a:lnTo>
                    <a:pt x="867" y="751"/>
                  </a:lnTo>
                  <a:lnTo>
                    <a:pt x="818" y="760"/>
                  </a:lnTo>
                  <a:lnTo>
                    <a:pt x="789" y="765"/>
                  </a:lnTo>
                  <a:lnTo>
                    <a:pt x="758" y="770"/>
                  </a:lnTo>
                  <a:lnTo>
                    <a:pt x="758" y="770"/>
                  </a:lnTo>
                  <a:lnTo>
                    <a:pt x="725" y="773"/>
                  </a:lnTo>
                  <a:lnTo>
                    <a:pt x="692" y="776"/>
                  </a:lnTo>
                  <a:lnTo>
                    <a:pt x="660" y="777"/>
                  </a:lnTo>
                  <a:lnTo>
                    <a:pt x="629" y="778"/>
                  </a:lnTo>
                  <a:lnTo>
                    <a:pt x="629" y="778"/>
                  </a:lnTo>
                  <a:lnTo>
                    <a:pt x="607" y="776"/>
                  </a:lnTo>
                  <a:lnTo>
                    <a:pt x="581" y="775"/>
                  </a:lnTo>
                  <a:lnTo>
                    <a:pt x="556" y="773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498" y="766"/>
                  </a:lnTo>
                  <a:lnTo>
                    <a:pt x="465" y="760"/>
                  </a:lnTo>
                  <a:lnTo>
                    <a:pt x="433" y="752"/>
                  </a:lnTo>
                  <a:lnTo>
                    <a:pt x="401" y="745"/>
                  </a:lnTo>
                  <a:lnTo>
                    <a:pt x="401" y="745"/>
                  </a:lnTo>
                  <a:lnTo>
                    <a:pt x="386" y="740"/>
                  </a:lnTo>
                  <a:lnTo>
                    <a:pt x="386" y="740"/>
                  </a:lnTo>
                  <a:lnTo>
                    <a:pt x="373" y="734"/>
                  </a:lnTo>
                  <a:lnTo>
                    <a:pt x="373" y="734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18" y="713"/>
                  </a:lnTo>
                  <a:lnTo>
                    <a:pt x="318" y="713"/>
                  </a:lnTo>
                  <a:lnTo>
                    <a:pt x="304" y="707"/>
                  </a:lnTo>
                  <a:lnTo>
                    <a:pt x="304" y="707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66" y="686"/>
                  </a:lnTo>
                  <a:lnTo>
                    <a:pt x="242" y="670"/>
                  </a:lnTo>
                  <a:lnTo>
                    <a:pt x="218" y="654"/>
                  </a:lnTo>
                  <a:lnTo>
                    <a:pt x="208" y="646"/>
                  </a:lnTo>
                  <a:lnTo>
                    <a:pt x="197" y="637"/>
                  </a:lnTo>
                  <a:lnTo>
                    <a:pt x="197" y="637"/>
                  </a:lnTo>
                  <a:lnTo>
                    <a:pt x="190" y="632"/>
                  </a:lnTo>
                  <a:lnTo>
                    <a:pt x="181" y="624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41" y="578"/>
                  </a:lnTo>
                  <a:lnTo>
                    <a:pt x="131" y="566"/>
                  </a:lnTo>
                  <a:lnTo>
                    <a:pt x="123" y="553"/>
                  </a:lnTo>
                  <a:lnTo>
                    <a:pt x="115" y="539"/>
                  </a:lnTo>
                  <a:lnTo>
                    <a:pt x="108" y="526"/>
                  </a:lnTo>
                  <a:lnTo>
                    <a:pt x="102" y="512"/>
                  </a:lnTo>
                  <a:lnTo>
                    <a:pt x="97" y="499"/>
                  </a:lnTo>
                  <a:lnTo>
                    <a:pt x="97" y="499"/>
                  </a:lnTo>
                  <a:lnTo>
                    <a:pt x="93" y="484"/>
                  </a:lnTo>
                  <a:lnTo>
                    <a:pt x="90" y="471"/>
                  </a:lnTo>
                  <a:lnTo>
                    <a:pt x="88" y="457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19"/>
                  </a:lnTo>
                  <a:lnTo>
                    <a:pt x="88" y="397"/>
                  </a:lnTo>
                  <a:lnTo>
                    <a:pt x="88" y="397"/>
                  </a:lnTo>
                  <a:lnTo>
                    <a:pt x="91" y="382"/>
                  </a:lnTo>
                  <a:lnTo>
                    <a:pt x="94" y="369"/>
                  </a:lnTo>
                  <a:lnTo>
                    <a:pt x="98" y="354"/>
                  </a:lnTo>
                  <a:lnTo>
                    <a:pt x="103" y="341"/>
                  </a:lnTo>
                  <a:lnTo>
                    <a:pt x="109" y="327"/>
                  </a:lnTo>
                  <a:lnTo>
                    <a:pt x="115" y="314"/>
                  </a:lnTo>
                  <a:lnTo>
                    <a:pt x="123" y="301"/>
                  </a:lnTo>
                  <a:lnTo>
                    <a:pt x="131" y="288"/>
                  </a:lnTo>
                  <a:lnTo>
                    <a:pt x="131" y="288"/>
                  </a:lnTo>
                  <a:lnTo>
                    <a:pt x="150" y="263"/>
                  </a:lnTo>
                  <a:lnTo>
                    <a:pt x="159" y="252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94" y="219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44" y="181"/>
                  </a:lnTo>
                  <a:lnTo>
                    <a:pt x="272" y="164"/>
                  </a:lnTo>
                  <a:lnTo>
                    <a:pt x="302" y="150"/>
                  </a:lnTo>
                  <a:lnTo>
                    <a:pt x="331" y="136"/>
                  </a:lnTo>
                  <a:lnTo>
                    <a:pt x="331" y="136"/>
                  </a:lnTo>
                  <a:lnTo>
                    <a:pt x="347" y="130"/>
                  </a:lnTo>
                  <a:lnTo>
                    <a:pt x="363" y="124"/>
                  </a:lnTo>
                  <a:lnTo>
                    <a:pt x="378" y="118"/>
                  </a:lnTo>
                  <a:lnTo>
                    <a:pt x="386" y="115"/>
                  </a:lnTo>
                  <a:lnTo>
                    <a:pt x="394" y="113"/>
                  </a:lnTo>
                  <a:lnTo>
                    <a:pt x="410" y="108"/>
                  </a:lnTo>
                  <a:lnTo>
                    <a:pt x="427" y="104"/>
                  </a:lnTo>
                  <a:lnTo>
                    <a:pt x="427" y="104"/>
                  </a:lnTo>
                  <a:lnTo>
                    <a:pt x="443" y="99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93" y="89"/>
                  </a:lnTo>
                  <a:lnTo>
                    <a:pt x="526" y="86"/>
                  </a:lnTo>
                  <a:lnTo>
                    <a:pt x="559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628" y="80"/>
                  </a:lnTo>
                  <a:lnTo>
                    <a:pt x="662" y="80"/>
                  </a:lnTo>
                  <a:lnTo>
                    <a:pt x="697" y="82"/>
                  </a:lnTo>
                  <a:lnTo>
                    <a:pt x="730" y="86"/>
                  </a:lnTo>
                  <a:lnTo>
                    <a:pt x="730" y="86"/>
                  </a:lnTo>
                  <a:lnTo>
                    <a:pt x="764" y="91"/>
                  </a:lnTo>
                  <a:lnTo>
                    <a:pt x="797" y="97"/>
                  </a:lnTo>
                  <a:lnTo>
                    <a:pt x="830" y="105"/>
                  </a:lnTo>
                  <a:lnTo>
                    <a:pt x="863" y="114"/>
                  </a:lnTo>
                  <a:lnTo>
                    <a:pt x="863" y="114"/>
                  </a:lnTo>
                  <a:lnTo>
                    <a:pt x="895" y="125"/>
                  </a:lnTo>
                  <a:lnTo>
                    <a:pt x="927" y="137"/>
                  </a:lnTo>
                  <a:lnTo>
                    <a:pt x="958" y="151"/>
                  </a:lnTo>
                  <a:lnTo>
                    <a:pt x="987" y="167"/>
                  </a:lnTo>
                  <a:lnTo>
                    <a:pt x="987" y="167"/>
                  </a:lnTo>
                  <a:lnTo>
                    <a:pt x="995" y="170"/>
                  </a:lnTo>
                  <a:lnTo>
                    <a:pt x="1004" y="175"/>
                  </a:lnTo>
                  <a:lnTo>
                    <a:pt x="1004" y="175"/>
                  </a:lnTo>
                  <a:lnTo>
                    <a:pt x="1014" y="181"/>
                  </a:lnTo>
                  <a:lnTo>
                    <a:pt x="1014" y="181"/>
                  </a:lnTo>
                  <a:lnTo>
                    <a:pt x="1025" y="190"/>
                  </a:lnTo>
                  <a:lnTo>
                    <a:pt x="1025" y="190"/>
                  </a:lnTo>
                  <a:lnTo>
                    <a:pt x="1047" y="206"/>
                  </a:lnTo>
                  <a:lnTo>
                    <a:pt x="1047" y="206"/>
                  </a:lnTo>
                  <a:lnTo>
                    <a:pt x="1057" y="214"/>
                  </a:lnTo>
                  <a:lnTo>
                    <a:pt x="1067" y="221"/>
                  </a:lnTo>
                  <a:lnTo>
                    <a:pt x="1067" y="221"/>
                  </a:lnTo>
                  <a:lnTo>
                    <a:pt x="1064" y="217"/>
                  </a:lnTo>
                  <a:lnTo>
                    <a:pt x="1061" y="212"/>
                  </a:lnTo>
                  <a:lnTo>
                    <a:pt x="1050" y="202"/>
                  </a:lnTo>
                  <a:lnTo>
                    <a:pt x="1050" y="202"/>
                  </a:lnTo>
                  <a:lnTo>
                    <a:pt x="1056" y="206"/>
                  </a:lnTo>
                  <a:lnTo>
                    <a:pt x="1060" y="208"/>
                  </a:lnTo>
                  <a:lnTo>
                    <a:pt x="1060" y="208"/>
                  </a:lnTo>
                  <a:lnTo>
                    <a:pt x="1053" y="202"/>
                  </a:lnTo>
                  <a:lnTo>
                    <a:pt x="1053" y="202"/>
                  </a:lnTo>
                  <a:lnTo>
                    <a:pt x="1045" y="195"/>
                  </a:lnTo>
                  <a:lnTo>
                    <a:pt x="1045" y="195"/>
                  </a:lnTo>
                  <a:lnTo>
                    <a:pt x="1037" y="188"/>
                  </a:lnTo>
                  <a:lnTo>
                    <a:pt x="1037" y="188"/>
                  </a:lnTo>
                  <a:lnTo>
                    <a:pt x="1030" y="181"/>
                  </a:lnTo>
                  <a:lnTo>
                    <a:pt x="1030" y="181"/>
                  </a:lnTo>
                  <a:lnTo>
                    <a:pt x="1034" y="183"/>
                  </a:lnTo>
                  <a:lnTo>
                    <a:pt x="1035" y="184"/>
                  </a:lnTo>
                  <a:lnTo>
                    <a:pt x="1036" y="184"/>
                  </a:lnTo>
                  <a:lnTo>
                    <a:pt x="1036" y="184"/>
                  </a:lnTo>
                  <a:lnTo>
                    <a:pt x="1017" y="169"/>
                  </a:lnTo>
                  <a:lnTo>
                    <a:pt x="999" y="157"/>
                  </a:lnTo>
                  <a:lnTo>
                    <a:pt x="999" y="157"/>
                  </a:lnTo>
                  <a:lnTo>
                    <a:pt x="981" y="147"/>
                  </a:lnTo>
                  <a:lnTo>
                    <a:pt x="981" y="147"/>
                  </a:lnTo>
                  <a:lnTo>
                    <a:pt x="963" y="136"/>
                  </a:lnTo>
                  <a:lnTo>
                    <a:pt x="963" y="136"/>
                  </a:lnTo>
                  <a:lnTo>
                    <a:pt x="966" y="137"/>
                  </a:lnTo>
                  <a:lnTo>
                    <a:pt x="966" y="137"/>
                  </a:lnTo>
                  <a:lnTo>
                    <a:pt x="964" y="135"/>
                  </a:lnTo>
                  <a:lnTo>
                    <a:pt x="964" y="134"/>
                  </a:lnTo>
                  <a:lnTo>
                    <a:pt x="964" y="134"/>
                  </a:lnTo>
                  <a:lnTo>
                    <a:pt x="971" y="138"/>
                  </a:lnTo>
                  <a:lnTo>
                    <a:pt x="975" y="140"/>
                  </a:lnTo>
                  <a:lnTo>
                    <a:pt x="976" y="140"/>
                  </a:lnTo>
                  <a:lnTo>
                    <a:pt x="976" y="140"/>
                  </a:lnTo>
                  <a:lnTo>
                    <a:pt x="934" y="119"/>
                  </a:lnTo>
                  <a:lnTo>
                    <a:pt x="893" y="102"/>
                  </a:lnTo>
                  <a:lnTo>
                    <a:pt x="872" y="94"/>
                  </a:lnTo>
                  <a:lnTo>
                    <a:pt x="850" y="87"/>
                  </a:lnTo>
                  <a:lnTo>
                    <a:pt x="829" y="81"/>
                  </a:lnTo>
                  <a:lnTo>
                    <a:pt x="807" y="75"/>
                  </a:lnTo>
                  <a:lnTo>
                    <a:pt x="807" y="75"/>
                  </a:lnTo>
                  <a:lnTo>
                    <a:pt x="768" y="66"/>
                  </a:lnTo>
                  <a:lnTo>
                    <a:pt x="768" y="66"/>
                  </a:lnTo>
                  <a:lnTo>
                    <a:pt x="748" y="63"/>
                  </a:lnTo>
                  <a:lnTo>
                    <a:pt x="727" y="60"/>
                  </a:lnTo>
                  <a:lnTo>
                    <a:pt x="727" y="60"/>
                  </a:lnTo>
                  <a:lnTo>
                    <a:pt x="714" y="59"/>
                  </a:lnTo>
                  <a:lnTo>
                    <a:pt x="714" y="59"/>
                  </a:lnTo>
                  <a:lnTo>
                    <a:pt x="685" y="56"/>
                  </a:lnTo>
                  <a:lnTo>
                    <a:pt x="685" y="56"/>
                  </a:lnTo>
                  <a:lnTo>
                    <a:pt x="663" y="55"/>
                  </a:lnTo>
                  <a:lnTo>
                    <a:pt x="663" y="55"/>
                  </a:lnTo>
                  <a:lnTo>
                    <a:pt x="652" y="54"/>
                  </a:lnTo>
                  <a:lnTo>
                    <a:pt x="640" y="53"/>
                  </a:lnTo>
                  <a:lnTo>
                    <a:pt x="640" y="53"/>
                  </a:lnTo>
                  <a:lnTo>
                    <a:pt x="621" y="54"/>
                  </a:lnTo>
                  <a:lnTo>
                    <a:pt x="621" y="54"/>
                  </a:lnTo>
                  <a:lnTo>
                    <a:pt x="587" y="54"/>
                  </a:lnTo>
                  <a:lnTo>
                    <a:pt x="557" y="55"/>
                  </a:lnTo>
                  <a:lnTo>
                    <a:pt x="557" y="55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04" y="61"/>
                  </a:lnTo>
                  <a:lnTo>
                    <a:pt x="475" y="66"/>
                  </a:lnTo>
                  <a:lnTo>
                    <a:pt x="444" y="71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397" y="83"/>
                  </a:lnTo>
                  <a:lnTo>
                    <a:pt x="380" y="89"/>
                  </a:lnTo>
                  <a:lnTo>
                    <a:pt x="380" y="89"/>
                  </a:lnTo>
                  <a:lnTo>
                    <a:pt x="362" y="96"/>
                  </a:lnTo>
                  <a:lnTo>
                    <a:pt x="342" y="102"/>
                  </a:lnTo>
                  <a:lnTo>
                    <a:pt x="323" y="109"/>
                  </a:lnTo>
                  <a:lnTo>
                    <a:pt x="303" y="118"/>
                  </a:lnTo>
                  <a:lnTo>
                    <a:pt x="303" y="118"/>
                  </a:lnTo>
                  <a:lnTo>
                    <a:pt x="283" y="127"/>
                  </a:lnTo>
                  <a:lnTo>
                    <a:pt x="264" y="138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43" y="148"/>
                  </a:lnTo>
                  <a:lnTo>
                    <a:pt x="261" y="138"/>
                  </a:lnTo>
                  <a:lnTo>
                    <a:pt x="299" y="119"/>
                  </a:lnTo>
                  <a:lnTo>
                    <a:pt x="337" y="102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418" y="76"/>
                  </a:lnTo>
                  <a:lnTo>
                    <a:pt x="460" y="66"/>
                  </a:lnTo>
                  <a:lnTo>
                    <a:pt x="502" y="60"/>
                  </a:lnTo>
                  <a:lnTo>
                    <a:pt x="542" y="55"/>
                  </a:lnTo>
                  <a:lnTo>
                    <a:pt x="542" y="55"/>
                  </a:lnTo>
                  <a:lnTo>
                    <a:pt x="565" y="53"/>
                  </a:lnTo>
                  <a:lnTo>
                    <a:pt x="565" y="53"/>
                  </a:lnTo>
                  <a:lnTo>
                    <a:pt x="611" y="50"/>
                  </a:lnTo>
                  <a:lnTo>
                    <a:pt x="656" y="51"/>
                  </a:lnTo>
                  <a:lnTo>
                    <a:pt x="656" y="51"/>
                  </a:lnTo>
                  <a:lnTo>
                    <a:pt x="701" y="54"/>
                  </a:lnTo>
                  <a:lnTo>
                    <a:pt x="746" y="60"/>
                  </a:lnTo>
                  <a:lnTo>
                    <a:pt x="746" y="60"/>
                  </a:lnTo>
                  <a:lnTo>
                    <a:pt x="791" y="67"/>
                  </a:lnTo>
                  <a:lnTo>
                    <a:pt x="836" y="78"/>
                  </a:lnTo>
                  <a:lnTo>
                    <a:pt x="858" y="85"/>
                  </a:lnTo>
                  <a:lnTo>
                    <a:pt x="880" y="92"/>
                  </a:lnTo>
                  <a:lnTo>
                    <a:pt x="903" y="100"/>
                  </a:lnTo>
                  <a:lnTo>
                    <a:pt x="925" y="109"/>
                  </a:lnTo>
                  <a:lnTo>
                    <a:pt x="925" y="109"/>
                  </a:lnTo>
                  <a:lnTo>
                    <a:pt x="945" y="119"/>
                  </a:lnTo>
                  <a:lnTo>
                    <a:pt x="968" y="129"/>
                  </a:lnTo>
                  <a:lnTo>
                    <a:pt x="988" y="141"/>
                  </a:lnTo>
                  <a:lnTo>
                    <a:pt x="1009" y="153"/>
                  </a:lnTo>
                  <a:lnTo>
                    <a:pt x="1030" y="165"/>
                  </a:lnTo>
                  <a:lnTo>
                    <a:pt x="1050" y="180"/>
                  </a:lnTo>
                  <a:lnTo>
                    <a:pt x="1069" y="196"/>
                  </a:lnTo>
                  <a:lnTo>
                    <a:pt x="1088" y="213"/>
                  </a:lnTo>
                  <a:lnTo>
                    <a:pt x="1088" y="213"/>
                  </a:lnTo>
                  <a:lnTo>
                    <a:pt x="1105" y="230"/>
                  </a:lnTo>
                  <a:lnTo>
                    <a:pt x="1122" y="250"/>
                  </a:lnTo>
                  <a:lnTo>
                    <a:pt x="1137" y="270"/>
                  </a:lnTo>
                  <a:lnTo>
                    <a:pt x="1150" y="292"/>
                  </a:lnTo>
                  <a:lnTo>
                    <a:pt x="1150" y="292"/>
                  </a:lnTo>
                  <a:lnTo>
                    <a:pt x="1156" y="303"/>
                  </a:lnTo>
                  <a:lnTo>
                    <a:pt x="1163" y="315"/>
                  </a:lnTo>
                  <a:lnTo>
                    <a:pt x="1172" y="338"/>
                  </a:lnTo>
                  <a:lnTo>
                    <a:pt x="1172" y="338"/>
                  </a:lnTo>
                  <a:lnTo>
                    <a:pt x="1180" y="364"/>
                  </a:lnTo>
                  <a:lnTo>
                    <a:pt x="1186" y="390"/>
                  </a:lnTo>
                  <a:lnTo>
                    <a:pt x="1186" y="390"/>
                  </a:lnTo>
                  <a:lnTo>
                    <a:pt x="1193" y="408"/>
                  </a:lnTo>
                  <a:lnTo>
                    <a:pt x="1193" y="408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3"/>
                  </a:lnTo>
                  <a:lnTo>
                    <a:pt x="1199" y="423"/>
                  </a:lnTo>
                  <a:lnTo>
                    <a:pt x="1199" y="428"/>
                  </a:lnTo>
                  <a:lnTo>
                    <a:pt x="1199" y="428"/>
                  </a:lnTo>
                  <a:lnTo>
                    <a:pt x="1199" y="452"/>
                  </a:lnTo>
                  <a:lnTo>
                    <a:pt x="1196" y="478"/>
                  </a:lnTo>
                  <a:lnTo>
                    <a:pt x="1189" y="501"/>
                  </a:lnTo>
                  <a:lnTo>
                    <a:pt x="1181" y="526"/>
                  </a:lnTo>
                  <a:lnTo>
                    <a:pt x="1181" y="5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8889859A-F7CF-476A-9960-CD96BFB4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5"/>
              <a:ext cx="26" cy="17"/>
            </a:xfrm>
            <a:custGeom>
              <a:avLst/>
              <a:gdLst>
                <a:gd name="T0" fmla="*/ 0 w 26"/>
                <a:gd name="T1" fmla="*/ 0 h 17"/>
                <a:gd name="T2" fmla="*/ 0 w 26"/>
                <a:gd name="T3" fmla="*/ 0 h 17"/>
                <a:gd name="T4" fmla="*/ 9 w 26"/>
                <a:gd name="T5" fmla="*/ 5 h 17"/>
                <a:gd name="T6" fmla="*/ 15 w 26"/>
                <a:gd name="T7" fmla="*/ 8 h 17"/>
                <a:gd name="T8" fmla="*/ 26 w 26"/>
                <a:gd name="T9" fmla="*/ 17 h 17"/>
                <a:gd name="T10" fmla="*/ 26 w 26"/>
                <a:gd name="T11" fmla="*/ 17 h 17"/>
                <a:gd name="T12" fmla="*/ 24 w 26"/>
                <a:gd name="T13" fmla="*/ 14 h 17"/>
                <a:gd name="T14" fmla="*/ 17 w 26"/>
                <a:gd name="T15" fmla="*/ 10 h 17"/>
                <a:gd name="T16" fmla="*/ 0 w 26"/>
                <a:gd name="T17" fmla="*/ 0 h 17"/>
                <a:gd name="T18" fmla="*/ 0 w 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17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0C3F7D-E1EF-4B4C-B62D-8D643D6F15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8733" y="113414"/>
            <a:ext cx="2984811" cy="2351588"/>
            <a:chOff x="1639" y="224"/>
            <a:chExt cx="1241" cy="86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5695FFC3-FA21-48B9-8507-D057B47F7A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39" y="224"/>
              <a:ext cx="1241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5A51D6F-EF2E-48B2-A806-5B8027AA7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9" y="224"/>
              <a:ext cx="1241" cy="864"/>
            </a:xfrm>
            <a:custGeom>
              <a:avLst/>
              <a:gdLst>
                <a:gd name="T0" fmla="*/ 1236 w 1241"/>
                <a:gd name="T1" fmla="*/ 444 h 864"/>
                <a:gd name="T2" fmla="*/ 1226 w 1241"/>
                <a:gd name="T3" fmla="*/ 483 h 864"/>
                <a:gd name="T4" fmla="*/ 1203 w 1241"/>
                <a:gd name="T5" fmla="*/ 549 h 864"/>
                <a:gd name="T6" fmla="*/ 1205 w 1241"/>
                <a:gd name="T7" fmla="*/ 504 h 864"/>
                <a:gd name="T8" fmla="*/ 1212 w 1241"/>
                <a:gd name="T9" fmla="*/ 387 h 864"/>
                <a:gd name="T10" fmla="*/ 1172 w 1241"/>
                <a:gd name="T11" fmla="*/ 270 h 864"/>
                <a:gd name="T12" fmla="*/ 1033 w 1241"/>
                <a:gd name="T13" fmla="*/ 132 h 864"/>
                <a:gd name="T14" fmla="*/ 791 w 1241"/>
                <a:gd name="T15" fmla="*/ 37 h 864"/>
                <a:gd name="T16" fmla="*/ 652 w 1241"/>
                <a:gd name="T17" fmla="*/ 15 h 864"/>
                <a:gd name="T18" fmla="*/ 651 w 1241"/>
                <a:gd name="T19" fmla="*/ 11 h 864"/>
                <a:gd name="T20" fmla="*/ 628 w 1241"/>
                <a:gd name="T21" fmla="*/ 6 h 864"/>
                <a:gd name="T22" fmla="*/ 612 w 1241"/>
                <a:gd name="T23" fmla="*/ 4 h 864"/>
                <a:gd name="T24" fmla="*/ 484 w 1241"/>
                <a:gd name="T25" fmla="*/ 9 h 864"/>
                <a:gd name="T26" fmla="*/ 255 w 1241"/>
                <a:gd name="T27" fmla="*/ 80 h 864"/>
                <a:gd name="T28" fmla="*/ 120 w 1241"/>
                <a:gd name="T29" fmla="*/ 173 h 864"/>
                <a:gd name="T30" fmla="*/ 32 w 1241"/>
                <a:gd name="T31" fmla="*/ 292 h 864"/>
                <a:gd name="T32" fmla="*/ 0 w 1241"/>
                <a:gd name="T33" fmla="*/ 438 h 864"/>
                <a:gd name="T34" fmla="*/ 39 w 1241"/>
                <a:gd name="T35" fmla="*/ 580 h 864"/>
                <a:gd name="T36" fmla="*/ 153 w 1241"/>
                <a:gd name="T37" fmla="*/ 714 h 864"/>
                <a:gd name="T38" fmla="*/ 303 w 1241"/>
                <a:gd name="T39" fmla="*/ 801 h 864"/>
                <a:gd name="T40" fmla="*/ 578 w 1241"/>
                <a:gd name="T41" fmla="*/ 863 h 864"/>
                <a:gd name="T42" fmla="*/ 876 w 1241"/>
                <a:gd name="T43" fmla="*/ 828 h 864"/>
                <a:gd name="T44" fmla="*/ 1089 w 1241"/>
                <a:gd name="T45" fmla="*/ 718 h 864"/>
                <a:gd name="T46" fmla="*/ 1191 w 1241"/>
                <a:gd name="T47" fmla="*/ 608 h 864"/>
                <a:gd name="T48" fmla="*/ 1239 w 1241"/>
                <a:gd name="T49" fmla="*/ 474 h 864"/>
                <a:gd name="T50" fmla="*/ 1241 w 1241"/>
                <a:gd name="T51" fmla="*/ 428 h 864"/>
                <a:gd name="T52" fmla="*/ 199 w 1241"/>
                <a:gd name="T53" fmla="*/ 179 h 864"/>
                <a:gd name="T54" fmla="*/ 129 w 1241"/>
                <a:gd name="T55" fmla="*/ 245 h 864"/>
                <a:gd name="T56" fmla="*/ 1178 w 1241"/>
                <a:gd name="T57" fmla="*/ 529 h 864"/>
                <a:gd name="T58" fmla="*/ 1139 w 1241"/>
                <a:gd name="T59" fmla="*/ 594 h 864"/>
                <a:gd name="T60" fmla="*/ 1058 w 1241"/>
                <a:gd name="T61" fmla="*/ 674 h 864"/>
                <a:gd name="T62" fmla="*/ 918 w 1241"/>
                <a:gd name="T63" fmla="*/ 749 h 864"/>
                <a:gd name="T64" fmla="*/ 867 w 1241"/>
                <a:gd name="T65" fmla="*/ 751 h 864"/>
                <a:gd name="T66" fmla="*/ 629 w 1241"/>
                <a:gd name="T67" fmla="*/ 778 h 864"/>
                <a:gd name="T68" fmla="*/ 401 w 1241"/>
                <a:gd name="T69" fmla="*/ 745 h 864"/>
                <a:gd name="T70" fmla="*/ 304 w 1241"/>
                <a:gd name="T71" fmla="*/ 707 h 864"/>
                <a:gd name="T72" fmla="*/ 181 w 1241"/>
                <a:gd name="T73" fmla="*/ 624 h 864"/>
                <a:gd name="T74" fmla="*/ 97 w 1241"/>
                <a:gd name="T75" fmla="*/ 499 h 864"/>
                <a:gd name="T76" fmla="*/ 94 w 1241"/>
                <a:gd name="T77" fmla="*/ 369 h 864"/>
                <a:gd name="T78" fmla="*/ 170 w 1241"/>
                <a:gd name="T79" fmla="*/ 241 h 864"/>
                <a:gd name="T80" fmla="*/ 347 w 1241"/>
                <a:gd name="T81" fmla="*/ 130 h 864"/>
                <a:gd name="T82" fmla="*/ 459 w 1241"/>
                <a:gd name="T83" fmla="*/ 96 h 864"/>
                <a:gd name="T84" fmla="*/ 730 w 1241"/>
                <a:gd name="T85" fmla="*/ 86 h 864"/>
                <a:gd name="T86" fmla="*/ 987 w 1241"/>
                <a:gd name="T87" fmla="*/ 167 h 864"/>
                <a:gd name="T88" fmla="*/ 1057 w 1241"/>
                <a:gd name="T89" fmla="*/ 214 h 864"/>
                <a:gd name="T90" fmla="*/ 1053 w 1241"/>
                <a:gd name="T91" fmla="*/ 202 h 864"/>
                <a:gd name="T92" fmla="*/ 1036 w 1241"/>
                <a:gd name="T93" fmla="*/ 184 h 864"/>
                <a:gd name="T94" fmla="*/ 966 w 1241"/>
                <a:gd name="T95" fmla="*/ 137 h 864"/>
                <a:gd name="T96" fmla="*/ 872 w 1241"/>
                <a:gd name="T97" fmla="*/ 94 h 864"/>
                <a:gd name="T98" fmla="*/ 714 w 1241"/>
                <a:gd name="T99" fmla="*/ 59 h 864"/>
                <a:gd name="T100" fmla="*/ 621 w 1241"/>
                <a:gd name="T101" fmla="*/ 54 h 864"/>
                <a:gd name="T102" fmla="*/ 416 w 1241"/>
                <a:gd name="T103" fmla="*/ 77 h 864"/>
                <a:gd name="T104" fmla="*/ 264 w 1241"/>
                <a:gd name="T105" fmla="*/ 138 h 864"/>
                <a:gd name="T106" fmla="*/ 460 w 1241"/>
                <a:gd name="T107" fmla="*/ 66 h 864"/>
                <a:gd name="T108" fmla="*/ 746 w 1241"/>
                <a:gd name="T109" fmla="*/ 60 h 864"/>
                <a:gd name="T110" fmla="*/ 968 w 1241"/>
                <a:gd name="T111" fmla="*/ 129 h 864"/>
                <a:gd name="T112" fmla="*/ 1137 w 1241"/>
                <a:gd name="T113" fmla="*/ 270 h 864"/>
                <a:gd name="T114" fmla="*/ 1193 w 1241"/>
                <a:gd name="T115" fmla="*/ 408 h 864"/>
                <a:gd name="T116" fmla="*/ 1196 w 1241"/>
                <a:gd name="T117" fmla="*/ 47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1" h="864">
                  <a:moveTo>
                    <a:pt x="1241" y="428"/>
                  </a:moveTo>
                  <a:lnTo>
                    <a:pt x="1241" y="428"/>
                  </a:lnTo>
                  <a:lnTo>
                    <a:pt x="1240" y="452"/>
                  </a:lnTo>
                  <a:lnTo>
                    <a:pt x="1240" y="452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7" y="453"/>
                  </a:lnTo>
                  <a:lnTo>
                    <a:pt x="1237" y="453"/>
                  </a:lnTo>
                  <a:lnTo>
                    <a:pt x="1237" y="447"/>
                  </a:lnTo>
                  <a:lnTo>
                    <a:pt x="1236" y="444"/>
                  </a:lnTo>
                  <a:lnTo>
                    <a:pt x="1236" y="444"/>
                  </a:lnTo>
                  <a:lnTo>
                    <a:pt x="1234" y="466"/>
                  </a:lnTo>
                  <a:lnTo>
                    <a:pt x="1229" y="487"/>
                  </a:lnTo>
                  <a:lnTo>
                    <a:pt x="1229" y="487"/>
                  </a:lnTo>
                  <a:lnTo>
                    <a:pt x="1229" y="480"/>
                  </a:lnTo>
                  <a:lnTo>
                    <a:pt x="1228" y="484"/>
                  </a:lnTo>
                  <a:lnTo>
                    <a:pt x="1226" y="490"/>
                  </a:lnTo>
                  <a:lnTo>
                    <a:pt x="1224" y="495"/>
                  </a:lnTo>
                  <a:lnTo>
                    <a:pt x="1224" y="495"/>
                  </a:lnTo>
                  <a:lnTo>
                    <a:pt x="1226" y="483"/>
                  </a:lnTo>
                  <a:lnTo>
                    <a:pt x="1226" y="476"/>
                  </a:lnTo>
                  <a:lnTo>
                    <a:pt x="1226" y="476"/>
                  </a:lnTo>
                  <a:lnTo>
                    <a:pt x="1224" y="489"/>
                  </a:lnTo>
                  <a:lnTo>
                    <a:pt x="1221" y="502"/>
                  </a:lnTo>
                  <a:lnTo>
                    <a:pt x="1221" y="502"/>
                  </a:lnTo>
                  <a:lnTo>
                    <a:pt x="1218" y="515"/>
                  </a:lnTo>
                  <a:lnTo>
                    <a:pt x="1218" y="515"/>
                  </a:lnTo>
                  <a:lnTo>
                    <a:pt x="1213" y="527"/>
                  </a:lnTo>
                  <a:lnTo>
                    <a:pt x="1213" y="527"/>
                  </a:lnTo>
                  <a:lnTo>
                    <a:pt x="1203" y="549"/>
                  </a:lnTo>
                  <a:lnTo>
                    <a:pt x="1193" y="569"/>
                  </a:lnTo>
                  <a:lnTo>
                    <a:pt x="1193" y="569"/>
                  </a:lnTo>
                  <a:lnTo>
                    <a:pt x="1202" y="548"/>
                  </a:lnTo>
                  <a:lnTo>
                    <a:pt x="1208" y="527"/>
                  </a:lnTo>
                  <a:lnTo>
                    <a:pt x="1212" y="511"/>
                  </a:lnTo>
                  <a:lnTo>
                    <a:pt x="1213" y="504"/>
                  </a:lnTo>
                  <a:lnTo>
                    <a:pt x="1213" y="499"/>
                  </a:lnTo>
                  <a:lnTo>
                    <a:pt x="1213" y="499"/>
                  </a:lnTo>
                  <a:lnTo>
                    <a:pt x="1208" y="502"/>
                  </a:lnTo>
                  <a:lnTo>
                    <a:pt x="1205" y="504"/>
                  </a:lnTo>
                  <a:lnTo>
                    <a:pt x="1204" y="501"/>
                  </a:lnTo>
                  <a:lnTo>
                    <a:pt x="1204" y="501"/>
                  </a:lnTo>
                  <a:lnTo>
                    <a:pt x="1209" y="484"/>
                  </a:lnTo>
                  <a:lnTo>
                    <a:pt x="1212" y="466"/>
                  </a:lnTo>
                  <a:lnTo>
                    <a:pt x="1214" y="446"/>
                  </a:lnTo>
                  <a:lnTo>
                    <a:pt x="1214" y="428"/>
                  </a:lnTo>
                  <a:lnTo>
                    <a:pt x="1214" y="428"/>
                  </a:lnTo>
                  <a:lnTo>
                    <a:pt x="1214" y="408"/>
                  </a:lnTo>
                  <a:lnTo>
                    <a:pt x="1212" y="387"/>
                  </a:lnTo>
                  <a:lnTo>
                    <a:pt x="1212" y="387"/>
                  </a:lnTo>
                  <a:lnTo>
                    <a:pt x="1212" y="386"/>
                  </a:lnTo>
                  <a:lnTo>
                    <a:pt x="1212" y="386"/>
                  </a:lnTo>
                  <a:lnTo>
                    <a:pt x="1210" y="371"/>
                  </a:lnTo>
                  <a:lnTo>
                    <a:pt x="1207" y="351"/>
                  </a:lnTo>
                  <a:lnTo>
                    <a:pt x="1199" y="326"/>
                  </a:lnTo>
                  <a:lnTo>
                    <a:pt x="1193" y="313"/>
                  </a:lnTo>
                  <a:lnTo>
                    <a:pt x="1187" y="298"/>
                  </a:lnTo>
                  <a:lnTo>
                    <a:pt x="1187" y="298"/>
                  </a:lnTo>
                  <a:lnTo>
                    <a:pt x="1180" y="284"/>
                  </a:lnTo>
                  <a:lnTo>
                    <a:pt x="1172" y="270"/>
                  </a:lnTo>
                  <a:lnTo>
                    <a:pt x="1164" y="256"/>
                  </a:lnTo>
                  <a:lnTo>
                    <a:pt x="1154" y="244"/>
                  </a:lnTo>
                  <a:lnTo>
                    <a:pt x="1134" y="219"/>
                  </a:lnTo>
                  <a:lnTo>
                    <a:pt x="1115" y="199"/>
                  </a:lnTo>
                  <a:lnTo>
                    <a:pt x="1115" y="199"/>
                  </a:lnTo>
                  <a:lnTo>
                    <a:pt x="1102" y="186"/>
                  </a:lnTo>
                  <a:lnTo>
                    <a:pt x="1089" y="174"/>
                  </a:lnTo>
                  <a:lnTo>
                    <a:pt x="1062" y="152"/>
                  </a:lnTo>
                  <a:lnTo>
                    <a:pt x="1062" y="152"/>
                  </a:lnTo>
                  <a:lnTo>
                    <a:pt x="1033" y="132"/>
                  </a:lnTo>
                  <a:lnTo>
                    <a:pt x="1003" y="114"/>
                  </a:lnTo>
                  <a:lnTo>
                    <a:pt x="1003" y="114"/>
                  </a:lnTo>
                  <a:lnTo>
                    <a:pt x="974" y="99"/>
                  </a:lnTo>
                  <a:lnTo>
                    <a:pt x="943" y="85"/>
                  </a:lnTo>
                  <a:lnTo>
                    <a:pt x="914" y="72"/>
                  </a:lnTo>
                  <a:lnTo>
                    <a:pt x="883" y="61"/>
                  </a:lnTo>
                  <a:lnTo>
                    <a:pt x="883" y="61"/>
                  </a:lnTo>
                  <a:lnTo>
                    <a:pt x="852" y="51"/>
                  </a:lnTo>
                  <a:lnTo>
                    <a:pt x="822" y="43"/>
                  </a:lnTo>
                  <a:lnTo>
                    <a:pt x="791" y="37"/>
                  </a:lnTo>
                  <a:lnTo>
                    <a:pt x="762" y="31"/>
                  </a:lnTo>
                  <a:lnTo>
                    <a:pt x="732" y="26"/>
                  </a:lnTo>
                  <a:lnTo>
                    <a:pt x="703" y="22"/>
                  </a:lnTo>
                  <a:lnTo>
                    <a:pt x="673" y="20"/>
                  </a:lnTo>
                  <a:lnTo>
                    <a:pt x="644" y="18"/>
                  </a:lnTo>
                  <a:lnTo>
                    <a:pt x="644" y="18"/>
                  </a:lnTo>
                  <a:lnTo>
                    <a:pt x="644" y="17"/>
                  </a:lnTo>
                  <a:lnTo>
                    <a:pt x="645" y="17"/>
                  </a:lnTo>
                  <a:lnTo>
                    <a:pt x="649" y="16"/>
                  </a:lnTo>
                  <a:lnTo>
                    <a:pt x="652" y="15"/>
                  </a:lnTo>
                  <a:lnTo>
                    <a:pt x="654" y="15"/>
                  </a:lnTo>
                  <a:lnTo>
                    <a:pt x="654" y="13"/>
                  </a:lnTo>
                  <a:lnTo>
                    <a:pt x="654" y="13"/>
                  </a:lnTo>
                  <a:lnTo>
                    <a:pt x="647" y="13"/>
                  </a:lnTo>
                  <a:lnTo>
                    <a:pt x="641" y="12"/>
                  </a:lnTo>
                  <a:lnTo>
                    <a:pt x="641" y="12"/>
                  </a:lnTo>
                  <a:lnTo>
                    <a:pt x="647" y="12"/>
                  </a:lnTo>
                  <a:lnTo>
                    <a:pt x="650" y="12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43" y="11"/>
                  </a:lnTo>
                  <a:lnTo>
                    <a:pt x="641" y="10"/>
                  </a:lnTo>
                  <a:lnTo>
                    <a:pt x="641" y="10"/>
                  </a:lnTo>
                  <a:lnTo>
                    <a:pt x="643" y="10"/>
                  </a:lnTo>
                  <a:lnTo>
                    <a:pt x="643" y="9"/>
                  </a:lnTo>
                  <a:lnTo>
                    <a:pt x="641" y="9"/>
                  </a:lnTo>
                  <a:lnTo>
                    <a:pt x="641" y="9"/>
                  </a:lnTo>
                  <a:lnTo>
                    <a:pt x="628" y="6"/>
                  </a:lnTo>
                  <a:lnTo>
                    <a:pt x="628" y="6"/>
                  </a:lnTo>
                  <a:lnTo>
                    <a:pt x="622" y="6"/>
                  </a:lnTo>
                  <a:lnTo>
                    <a:pt x="621" y="5"/>
                  </a:lnTo>
                  <a:lnTo>
                    <a:pt x="623" y="5"/>
                  </a:lnTo>
                  <a:lnTo>
                    <a:pt x="623" y="5"/>
                  </a:lnTo>
                  <a:lnTo>
                    <a:pt x="633" y="5"/>
                  </a:lnTo>
                  <a:lnTo>
                    <a:pt x="633" y="5"/>
                  </a:lnTo>
                  <a:lnTo>
                    <a:pt x="632" y="5"/>
                  </a:lnTo>
                  <a:lnTo>
                    <a:pt x="629" y="5"/>
                  </a:lnTo>
                  <a:lnTo>
                    <a:pt x="621" y="4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9" y="2"/>
                  </a:lnTo>
                  <a:lnTo>
                    <a:pt x="609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570" y="0"/>
                  </a:lnTo>
                  <a:lnTo>
                    <a:pt x="529" y="2"/>
                  </a:lnTo>
                  <a:lnTo>
                    <a:pt x="529" y="2"/>
                  </a:lnTo>
                  <a:lnTo>
                    <a:pt x="484" y="9"/>
                  </a:lnTo>
                  <a:lnTo>
                    <a:pt x="438" y="16"/>
                  </a:lnTo>
                  <a:lnTo>
                    <a:pt x="438" y="16"/>
                  </a:lnTo>
                  <a:lnTo>
                    <a:pt x="414" y="22"/>
                  </a:lnTo>
                  <a:lnTo>
                    <a:pt x="391" y="28"/>
                  </a:lnTo>
                  <a:lnTo>
                    <a:pt x="368" y="34"/>
                  </a:lnTo>
                  <a:lnTo>
                    <a:pt x="345" y="43"/>
                  </a:lnTo>
                  <a:lnTo>
                    <a:pt x="321" y="50"/>
                  </a:lnTo>
                  <a:lnTo>
                    <a:pt x="299" y="60"/>
                  </a:lnTo>
                  <a:lnTo>
                    <a:pt x="277" y="7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40" y="87"/>
                  </a:lnTo>
                  <a:lnTo>
                    <a:pt x="240" y="87"/>
                  </a:lnTo>
                  <a:lnTo>
                    <a:pt x="208" y="105"/>
                  </a:lnTo>
                  <a:lnTo>
                    <a:pt x="193" y="115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48" y="148"/>
                  </a:lnTo>
                  <a:lnTo>
                    <a:pt x="134" y="159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07" y="185"/>
                  </a:lnTo>
                  <a:lnTo>
                    <a:pt x="94" y="199"/>
                  </a:lnTo>
                  <a:lnTo>
                    <a:pt x="82" y="213"/>
                  </a:lnTo>
                  <a:lnTo>
                    <a:pt x="71" y="228"/>
                  </a:lnTo>
                  <a:lnTo>
                    <a:pt x="60" y="243"/>
                  </a:lnTo>
                  <a:lnTo>
                    <a:pt x="49" y="259"/>
                  </a:lnTo>
                  <a:lnTo>
                    <a:pt x="40" y="275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25" y="309"/>
                  </a:lnTo>
                  <a:lnTo>
                    <a:pt x="17" y="326"/>
                  </a:lnTo>
                  <a:lnTo>
                    <a:pt x="12" y="344"/>
                  </a:lnTo>
                  <a:lnTo>
                    <a:pt x="7" y="363"/>
                  </a:lnTo>
                  <a:lnTo>
                    <a:pt x="7" y="363"/>
                  </a:lnTo>
                  <a:lnTo>
                    <a:pt x="4" y="381"/>
                  </a:lnTo>
                  <a:lnTo>
                    <a:pt x="1" y="400"/>
                  </a:lnTo>
                  <a:lnTo>
                    <a:pt x="0" y="41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6"/>
                  </a:lnTo>
                  <a:lnTo>
                    <a:pt x="4" y="476"/>
                  </a:lnTo>
                  <a:lnTo>
                    <a:pt x="7" y="494"/>
                  </a:lnTo>
                  <a:lnTo>
                    <a:pt x="7" y="494"/>
                  </a:lnTo>
                  <a:lnTo>
                    <a:pt x="11" y="511"/>
                  </a:lnTo>
                  <a:lnTo>
                    <a:pt x="11" y="511"/>
                  </a:lnTo>
                  <a:lnTo>
                    <a:pt x="17" y="529"/>
                  </a:lnTo>
                  <a:lnTo>
                    <a:pt x="23" y="547"/>
                  </a:lnTo>
                  <a:lnTo>
                    <a:pt x="31" y="564"/>
                  </a:lnTo>
                  <a:lnTo>
                    <a:pt x="39" y="580"/>
                  </a:lnTo>
                  <a:lnTo>
                    <a:pt x="39" y="580"/>
                  </a:lnTo>
                  <a:lnTo>
                    <a:pt x="48" y="596"/>
                  </a:lnTo>
                  <a:lnTo>
                    <a:pt x="58" y="612"/>
                  </a:lnTo>
                  <a:lnTo>
                    <a:pt x="67" y="626"/>
                  </a:lnTo>
                  <a:lnTo>
                    <a:pt x="78" y="640"/>
                  </a:lnTo>
                  <a:lnTo>
                    <a:pt x="78" y="640"/>
                  </a:lnTo>
                  <a:lnTo>
                    <a:pt x="102" y="667"/>
                  </a:lnTo>
                  <a:lnTo>
                    <a:pt x="126" y="692"/>
                  </a:lnTo>
                  <a:lnTo>
                    <a:pt x="126" y="692"/>
                  </a:lnTo>
                  <a:lnTo>
                    <a:pt x="153" y="714"/>
                  </a:lnTo>
                  <a:lnTo>
                    <a:pt x="181" y="735"/>
                  </a:lnTo>
                  <a:lnTo>
                    <a:pt x="181" y="735"/>
                  </a:lnTo>
                  <a:lnTo>
                    <a:pt x="196" y="745"/>
                  </a:lnTo>
                  <a:lnTo>
                    <a:pt x="210" y="755"/>
                  </a:lnTo>
                  <a:lnTo>
                    <a:pt x="226" y="764"/>
                  </a:lnTo>
                  <a:lnTo>
                    <a:pt x="226" y="764"/>
                  </a:lnTo>
                  <a:lnTo>
                    <a:pt x="240" y="772"/>
                  </a:lnTo>
                  <a:lnTo>
                    <a:pt x="240" y="772"/>
                  </a:lnTo>
                  <a:lnTo>
                    <a:pt x="271" y="788"/>
                  </a:lnTo>
                  <a:lnTo>
                    <a:pt x="303" y="801"/>
                  </a:lnTo>
                  <a:lnTo>
                    <a:pt x="335" y="815"/>
                  </a:lnTo>
                  <a:lnTo>
                    <a:pt x="368" y="826"/>
                  </a:lnTo>
                  <a:lnTo>
                    <a:pt x="368" y="826"/>
                  </a:lnTo>
                  <a:lnTo>
                    <a:pt x="401" y="836"/>
                  </a:lnTo>
                  <a:lnTo>
                    <a:pt x="435" y="843"/>
                  </a:lnTo>
                  <a:lnTo>
                    <a:pt x="470" y="851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41" y="860"/>
                  </a:lnTo>
                  <a:lnTo>
                    <a:pt x="578" y="863"/>
                  </a:lnTo>
                  <a:lnTo>
                    <a:pt x="616" y="864"/>
                  </a:lnTo>
                  <a:lnTo>
                    <a:pt x="652" y="864"/>
                  </a:lnTo>
                  <a:lnTo>
                    <a:pt x="652" y="864"/>
                  </a:lnTo>
                  <a:lnTo>
                    <a:pt x="690" y="862"/>
                  </a:lnTo>
                  <a:lnTo>
                    <a:pt x="727" y="859"/>
                  </a:lnTo>
                  <a:lnTo>
                    <a:pt x="765" y="853"/>
                  </a:lnTo>
                  <a:lnTo>
                    <a:pt x="802" y="847"/>
                  </a:lnTo>
                  <a:lnTo>
                    <a:pt x="802" y="847"/>
                  </a:lnTo>
                  <a:lnTo>
                    <a:pt x="839" y="838"/>
                  </a:lnTo>
                  <a:lnTo>
                    <a:pt x="876" y="828"/>
                  </a:lnTo>
                  <a:lnTo>
                    <a:pt x="911" y="816"/>
                  </a:lnTo>
                  <a:lnTo>
                    <a:pt x="945" y="803"/>
                  </a:lnTo>
                  <a:lnTo>
                    <a:pt x="981" y="787"/>
                  </a:lnTo>
                  <a:lnTo>
                    <a:pt x="1014" y="770"/>
                  </a:lnTo>
                  <a:lnTo>
                    <a:pt x="1046" y="750"/>
                  </a:lnTo>
                  <a:lnTo>
                    <a:pt x="1077" y="729"/>
                  </a:lnTo>
                  <a:lnTo>
                    <a:pt x="1077" y="729"/>
                  </a:lnTo>
                  <a:lnTo>
                    <a:pt x="1084" y="723"/>
                  </a:lnTo>
                  <a:lnTo>
                    <a:pt x="1089" y="718"/>
                  </a:lnTo>
                  <a:lnTo>
                    <a:pt x="1089" y="718"/>
                  </a:lnTo>
                  <a:lnTo>
                    <a:pt x="1102" y="707"/>
                  </a:lnTo>
                  <a:lnTo>
                    <a:pt x="1116" y="696"/>
                  </a:lnTo>
                  <a:lnTo>
                    <a:pt x="1143" y="669"/>
                  </a:lnTo>
                  <a:lnTo>
                    <a:pt x="1143" y="669"/>
                  </a:lnTo>
                  <a:lnTo>
                    <a:pt x="1156" y="656"/>
                  </a:lnTo>
                  <a:lnTo>
                    <a:pt x="1156" y="656"/>
                  </a:lnTo>
                  <a:lnTo>
                    <a:pt x="1169" y="641"/>
                  </a:lnTo>
                  <a:lnTo>
                    <a:pt x="1180" y="625"/>
                  </a:lnTo>
                  <a:lnTo>
                    <a:pt x="1180" y="625"/>
                  </a:lnTo>
                  <a:lnTo>
                    <a:pt x="1191" y="608"/>
                  </a:lnTo>
                  <a:lnTo>
                    <a:pt x="1191" y="608"/>
                  </a:lnTo>
                  <a:lnTo>
                    <a:pt x="1201" y="592"/>
                  </a:lnTo>
                  <a:lnTo>
                    <a:pt x="1210" y="575"/>
                  </a:lnTo>
                  <a:lnTo>
                    <a:pt x="1218" y="558"/>
                  </a:lnTo>
                  <a:lnTo>
                    <a:pt x="1225" y="540"/>
                  </a:lnTo>
                  <a:lnTo>
                    <a:pt x="1225" y="540"/>
                  </a:lnTo>
                  <a:lnTo>
                    <a:pt x="1230" y="523"/>
                  </a:lnTo>
                  <a:lnTo>
                    <a:pt x="1234" y="506"/>
                  </a:lnTo>
                  <a:lnTo>
                    <a:pt x="1237" y="490"/>
                  </a:lnTo>
                  <a:lnTo>
                    <a:pt x="1239" y="474"/>
                  </a:lnTo>
                  <a:lnTo>
                    <a:pt x="1239" y="474"/>
                  </a:lnTo>
                  <a:lnTo>
                    <a:pt x="1236" y="490"/>
                  </a:lnTo>
                  <a:lnTo>
                    <a:pt x="1235" y="496"/>
                  </a:lnTo>
                  <a:lnTo>
                    <a:pt x="1234" y="501"/>
                  </a:lnTo>
                  <a:lnTo>
                    <a:pt x="1234" y="501"/>
                  </a:lnTo>
                  <a:lnTo>
                    <a:pt x="1237" y="479"/>
                  </a:lnTo>
                  <a:lnTo>
                    <a:pt x="1240" y="461"/>
                  </a:lnTo>
                  <a:lnTo>
                    <a:pt x="1240" y="461"/>
                  </a:lnTo>
                  <a:lnTo>
                    <a:pt x="1241" y="445"/>
                  </a:lnTo>
                  <a:lnTo>
                    <a:pt x="1241" y="428"/>
                  </a:lnTo>
                  <a:lnTo>
                    <a:pt x="1241" y="428"/>
                  </a:lnTo>
                  <a:close/>
                  <a:moveTo>
                    <a:pt x="199" y="179"/>
                  </a:moveTo>
                  <a:lnTo>
                    <a:pt x="199" y="179"/>
                  </a:lnTo>
                  <a:lnTo>
                    <a:pt x="190" y="185"/>
                  </a:lnTo>
                  <a:lnTo>
                    <a:pt x="183" y="191"/>
                  </a:lnTo>
                  <a:lnTo>
                    <a:pt x="183" y="191"/>
                  </a:lnTo>
                  <a:lnTo>
                    <a:pt x="186" y="188"/>
                  </a:lnTo>
                  <a:lnTo>
                    <a:pt x="191" y="184"/>
                  </a:lnTo>
                  <a:lnTo>
                    <a:pt x="196" y="180"/>
                  </a:lnTo>
                  <a:lnTo>
                    <a:pt x="199" y="179"/>
                  </a:lnTo>
                  <a:lnTo>
                    <a:pt x="199" y="179"/>
                  </a:lnTo>
                  <a:close/>
                  <a:moveTo>
                    <a:pt x="180" y="192"/>
                  </a:moveTo>
                  <a:lnTo>
                    <a:pt x="180" y="192"/>
                  </a:lnTo>
                  <a:lnTo>
                    <a:pt x="164" y="20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28" y="245"/>
                  </a:lnTo>
                  <a:lnTo>
                    <a:pt x="143" y="227"/>
                  </a:lnTo>
                  <a:lnTo>
                    <a:pt x="162" y="208"/>
                  </a:lnTo>
                  <a:lnTo>
                    <a:pt x="180" y="192"/>
                  </a:lnTo>
                  <a:lnTo>
                    <a:pt x="180" y="192"/>
                  </a:lnTo>
                  <a:close/>
                  <a:moveTo>
                    <a:pt x="1181" y="526"/>
                  </a:moveTo>
                  <a:lnTo>
                    <a:pt x="1181" y="526"/>
                  </a:lnTo>
                  <a:lnTo>
                    <a:pt x="1178" y="529"/>
                  </a:lnTo>
                  <a:lnTo>
                    <a:pt x="1178" y="529"/>
                  </a:lnTo>
                  <a:lnTo>
                    <a:pt x="1174" y="540"/>
                  </a:lnTo>
                  <a:lnTo>
                    <a:pt x="1174" y="540"/>
                  </a:lnTo>
                  <a:lnTo>
                    <a:pt x="1166" y="553"/>
                  </a:lnTo>
                  <a:lnTo>
                    <a:pt x="1166" y="553"/>
                  </a:lnTo>
                  <a:lnTo>
                    <a:pt x="1158" y="566"/>
                  </a:lnTo>
                  <a:lnTo>
                    <a:pt x="1158" y="566"/>
                  </a:lnTo>
                  <a:lnTo>
                    <a:pt x="1149" y="580"/>
                  </a:lnTo>
                  <a:lnTo>
                    <a:pt x="1149" y="580"/>
                  </a:lnTo>
                  <a:lnTo>
                    <a:pt x="1139" y="594"/>
                  </a:lnTo>
                  <a:lnTo>
                    <a:pt x="1139" y="594"/>
                  </a:lnTo>
                  <a:lnTo>
                    <a:pt x="1128" y="608"/>
                  </a:lnTo>
                  <a:lnTo>
                    <a:pt x="1128" y="608"/>
                  </a:lnTo>
                  <a:lnTo>
                    <a:pt x="1116" y="621"/>
                  </a:lnTo>
                  <a:lnTo>
                    <a:pt x="1116" y="621"/>
                  </a:lnTo>
                  <a:lnTo>
                    <a:pt x="1104" y="634"/>
                  </a:lnTo>
                  <a:lnTo>
                    <a:pt x="1104" y="634"/>
                  </a:lnTo>
                  <a:lnTo>
                    <a:pt x="1082" y="656"/>
                  </a:lnTo>
                  <a:lnTo>
                    <a:pt x="1058" y="674"/>
                  </a:lnTo>
                  <a:lnTo>
                    <a:pt x="1058" y="674"/>
                  </a:lnTo>
                  <a:lnTo>
                    <a:pt x="1034" y="691"/>
                  </a:lnTo>
                  <a:lnTo>
                    <a:pt x="1008" y="707"/>
                  </a:lnTo>
                  <a:lnTo>
                    <a:pt x="1008" y="707"/>
                  </a:lnTo>
                  <a:lnTo>
                    <a:pt x="983" y="721"/>
                  </a:lnTo>
                  <a:lnTo>
                    <a:pt x="959" y="733"/>
                  </a:lnTo>
                  <a:lnTo>
                    <a:pt x="934" y="744"/>
                  </a:lnTo>
                  <a:lnTo>
                    <a:pt x="911" y="754"/>
                  </a:lnTo>
                  <a:lnTo>
                    <a:pt x="911" y="754"/>
                  </a:lnTo>
                  <a:lnTo>
                    <a:pt x="917" y="751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0" y="748"/>
                  </a:lnTo>
                  <a:lnTo>
                    <a:pt x="899" y="746"/>
                  </a:lnTo>
                  <a:lnTo>
                    <a:pt x="899" y="746"/>
                  </a:lnTo>
                  <a:lnTo>
                    <a:pt x="889" y="749"/>
                  </a:lnTo>
                  <a:lnTo>
                    <a:pt x="882" y="750"/>
                  </a:lnTo>
                  <a:lnTo>
                    <a:pt x="876" y="750"/>
                  </a:lnTo>
                  <a:lnTo>
                    <a:pt x="867" y="751"/>
                  </a:lnTo>
                  <a:lnTo>
                    <a:pt x="867" y="751"/>
                  </a:lnTo>
                  <a:lnTo>
                    <a:pt x="818" y="760"/>
                  </a:lnTo>
                  <a:lnTo>
                    <a:pt x="789" y="765"/>
                  </a:lnTo>
                  <a:lnTo>
                    <a:pt x="758" y="770"/>
                  </a:lnTo>
                  <a:lnTo>
                    <a:pt x="758" y="770"/>
                  </a:lnTo>
                  <a:lnTo>
                    <a:pt x="725" y="773"/>
                  </a:lnTo>
                  <a:lnTo>
                    <a:pt x="692" y="776"/>
                  </a:lnTo>
                  <a:lnTo>
                    <a:pt x="660" y="777"/>
                  </a:lnTo>
                  <a:lnTo>
                    <a:pt x="629" y="778"/>
                  </a:lnTo>
                  <a:lnTo>
                    <a:pt x="629" y="778"/>
                  </a:lnTo>
                  <a:lnTo>
                    <a:pt x="607" y="776"/>
                  </a:lnTo>
                  <a:lnTo>
                    <a:pt x="581" y="775"/>
                  </a:lnTo>
                  <a:lnTo>
                    <a:pt x="556" y="773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498" y="766"/>
                  </a:lnTo>
                  <a:lnTo>
                    <a:pt x="465" y="760"/>
                  </a:lnTo>
                  <a:lnTo>
                    <a:pt x="433" y="752"/>
                  </a:lnTo>
                  <a:lnTo>
                    <a:pt x="401" y="745"/>
                  </a:lnTo>
                  <a:lnTo>
                    <a:pt x="401" y="745"/>
                  </a:lnTo>
                  <a:lnTo>
                    <a:pt x="386" y="740"/>
                  </a:lnTo>
                  <a:lnTo>
                    <a:pt x="386" y="740"/>
                  </a:lnTo>
                  <a:lnTo>
                    <a:pt x="373" y="734"/>
                  </a:lnTo>
                  <a:lnTo>
                    <a:pt x="373" y="734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18" y="713"/>
                  </a:lnTo>
                  <a:lnTo>
                    <a:pt x="318" y="713"/>
                  </a:lnTo>
                  <a:lnTo>
                    <a:pt x="304" y="707"/>
                  </a:lnTo>
                  <a:lnTo>
                    <a:pt x="304" y="707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66" y="686"/>
                  </a:lnTo>
                  <a:lnTo>
                    <a:pt x="242" y="670"/>
                  </a:lnTo>
                  <a:lnTo>
                    <a:pt x="218" y="654"/>
                  </a:lnTo>
                  <a:lnTo>
                    <a:pt x="208" y="646"/>
                  </a:lnTo>
                  <a:lnTo>
                    <a:pt x="197" y="637"/>
                  </a:lnTo>
                  <a:lnTo>
                    <a:pt x="197" y="637"/>
                  </a:lnTo>
                  <a:lnTo>
                    <a:pt x="190" y="632"/>
                  </a:lnTo>
                  <a:lnTo>
                    <a:pt x="181" y="624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41" y="578"/>
                  </a:lnTo>
                  <a:lnTo>
                    <a:pt x="131" y="566"/>
                  </a:lnTo>
                  <a:lnTo>
                    <a:pt x="123" y="553"/>
                  </a:lnTo>
                  <a:lnTo>
                    <a:pt x="115" y="539"/>
                  </a:lnTo>
                  <a:lnTo>
                    <a:pt x="108" y="526"/>
                  </a:lnTo>
                  <a:lnTo>
                    <a:pt x="102" y="512"/>
                  </a:lnTo>
                  <a:lnTo>
                    <a:pt x="97" y="499"/>
                  </a:lnTo>
                  <a:lnTo>
                    <a:pt x="97" y="499"/>
                  </a:lnTo>
                  <a:lnTo>
                    <a:pt x="93" y="484"/>
                  </a:lnTo>
                  <a:lnTo>
                    <a:pt x="90" y="471"/>
                  </a:lnTo>
                  <a:lnTo>
                    <a:pt x="88" y="457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19"/>
                  </a:lnTo>
                  <a:lnTo>
                    <a:pt x="88" y="397"/>
                  </a:lnTo>
                  <a:lnTo>
                    <a:pt x="88" y="397"/>
                  </a:lnTo>
                  <a:lnTo>
                    <a:pt x="91" y="382"/>
                  </a:lnTo>
                  <a:lnTo>
                    <a:pt x="94" y="369"/>
                  </a:lnTo>
                  <a:lnTo>
                    <a:pt x="98" y="354"/>
                  </a:lnTo>
                  <a:lnTo>
                    <a:pt x="103" y="341"/>
                  </a:lnTo>
                  <a:lnTo>
                    <a:pt x="109" y="327"/>
                  </a:lnTo>
                  <a:lnTo>
                    <a:pt x="115" y="314"/>
                  </a:lnTo>
                  <a:lnTo>
                    <a:pt x="123" y="301"/>
                  </a:lnTo>
                  <a:lnTo>
                    <a:pt x="131" y="288"/>
                  </a:lnTo>
                  <a:lnTo>
                    <a:pt x="131" y="288"/>
                  </a:lnTo>
                  <a:lnTo>
                    <a:pt x="150" y="263"/>
                  </a:lnTo>
                  <a:lnTo>
                    <a:pt x="159" y="252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94" y="219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44" y="181"/>
                  </a:lnTo>
                  <a:lnTo>
                    <a:pt x="272" y="164"/>
                  </a:lnTo>
                  <a:lnTo>
                    <a:pt x="302" y="150"/>
                  </a:lnTo>
                  <a:lnTo>
                    <a:pt x="331" y="136"/>
                  </a:lnTo>
                  <a:lnTo>
                    <a:pt x="331" y="136"/>
                  </a:lnTo>
                  <a:lnTo>
                    <a:pt x="347" y="130"/>
                  </a:lnTo>
                  <a:lnTo>
                    <a:pt x="363" y="124"/>
                  </a:lnTo>
                  <a:lnTo>
                    <a:pt x="378" y="118"/>
                  </a:lnTo>
                  <a:lnTo>
                    <a:pt x="386" y="115"/>
                  </a:lnTo>
                  <a:lnTo>
                    <a:pt x="394" y="113"/>
                  </a:lnTo>
                  <a:lnTo>
                    <a:pt x="410" y="108"/>
                  </a:lnTo>
                  <a:lnTo>
                    <a:pt x="427" y="104"/>
                  </a:lnTo>
                  <a:lnTo>
                    <a:pt x="427" y="104"/>
                  </a:lnTo>
                  <a:lnTo>
                    <a:pt x="443" y="99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93" y="89"/>
                  </a:lnTo>
                  <a:lnTo>
                    <a:pt x="526" y="86"/>
                  </a:lnTo>
                  <a:lnTo>
                    <a:pt x="559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628" y="80"/>
                  </a:lnTo>
                  <a:lnTo>
                    <a:pt x="662" y="80"/>
                  </a:lnTo>
                  <a:lnTo>
                    <a:pt x="697" y="82"/>
                  </a:lnTo>
                  <a:lnTo>
                    <a:pt x="730" y="86"/>
                  </a:lnTo>
                  <a:lnTo>
                    <a:pt x="730" y="86"/>
                  </a:lnTo>
                  <a:lnTo>
                    <a:pt x="764" y="91"/>
                  </a:lnTo>
                  <a:lnTo>
                    <a:pt x="797" y="97"/>
                  </a:lnTo>
                  <a:lnTo>
                    <a:pt x="830" y="105"/>
                  </a:lnTo>
                  <a:lnTo>
                    <a:pt x="863" y="114"/>
                  </a:lnTo>
                  <a:lnTo>
                    <a:pt x="863" y="114"/>
                  </a:lnTo>
                  <a:lnTo>
                    <a:pt x="895" y="125"/>
                  </a:lnTo>
                  <a:lnTo>
                    <a:pt x="927" y="137"/>
                  </a:lnTo>
                  <a:lnTo>
                    <a:pt x="958" y="151"/>
                  </a:lnTo>
                  <a:lnTo>
                    <a:pt x="987" y="167"/>
                  </a:lnTo>
                  <a:lnTo>
                    <a:pt x="987" y="167"/>
                  </a:lnTo>
                  <a:lnTo>
                    <a:pt x="995" y="170"/>
                  </a:lnTo>
                  <a:lnTo>
                    <a:pt x="1004" y="175"/>
                  </a:lnTo>
                  <a:lnTo>
                    <a:pt x="1004" y="175"/>
                  </a:lnTo>
                  <a:lnTo>
                    <a:pt x="1014" y="181"/>
                  </a:lnTo>
                  <a:lnTo>
                    <a:pt x="1014" y="181"/>
                  </a:lnTo>
                  <a:lnTo>
                    <a:pt x="1025" y="190"/>
                  </a:lnTo>
                  <a:lnTo>
                    <a:pt x="1025" y="190"/>
                  </a:lnTo>
                  <a:lnTo>
                    <a:pt x="1047" y="206"/>
                  </a:lnTo>
                  <a:lnTo>
                    <a:pt x="1047" y="206"/>
                  </a:lnTo>
                  <a:lnTo>
                    <a:pt x="1057" y="214"/>
                  </a:lnTo>
                  <a:lnTo>
                    <a:pt x="1067" y="221"/>
                  </a:lnTo>
                  <a:lnTo>
                    <a:pt x="1067" y="221"/>
                  </a:lnTo>
                  <a:lnTo>
                    <a:pt x="1064" y="217"/>
                  </a:lnTo>
                  <a:lnTo>
                    <a:pt x="1061" y="212"/>
                  </a:lnTo>
                  <a:lnTo>
                    <a:pt x="1050" y="202"/>
                  </a:lnTo>
                  <a:lnTo>
                    <a:pt x="1050" y="202"/>
                  </a:lnTo>
                  <a:lnTo>
                    <a:pt x="1056" y="206"/>
                  </a:lnTo>
                  <a:lnTo>
                    <a:pt x="1060" y="208"/>
                  </a:lnTo>
                  <a:lnTo>
                    <a:pt x="1060" y="208"/>
                  </a:lnTo>
                  <a:lnTo>
                    <a:pt x="1053" y="202"/>
                  </a:lnTo>
                  <a:lnTo>
                    <a:pt x="1053" y="202"/>
                  </a:lnTo>
                  <a:lnTo>
                    <a:pt x="1045" y="195"/>
                  </a:lnTo>
                  <a:lnTo>
                    <a:pt x="1045" y="195"/>
                  </a:lnTo>
                  <a:lnTo>
                    <a:pt x="1037" y="188"/>
                  </a:lnTo>
                  <a:lnTo>
                    <a:pt x="1037" y="188"/>
                  </a:lnTo>
                  <a:lnTo>
                    <a:pt x="1030" y="181"/>
                  </a:lnTo>
                  <a:lnTo>
                    <a:pt x="1030" y="181"/>
                  </a:lnTo>
                  <a:lnTo>
                    <a:pt x="1034" y="183"/>
                  </a:lnTo>
                  <a:lnTo>
                    <a:pt x="1035" y="184"/>
                  </a:lnTo>
                  <a:lnTo>
                    <a:pt x="1036" y="184"/>
                  </a:lnTo>
                  <a:lnTo>
                    <a:pt x="1036" y="184"/>
                  </a:lnTo>
                  <a:lnTo>
                    <a:pt x="1017" y="169"/>
                  </a:lnTo>
                  <a:lnTo>
                    <a:pt x="999" y="157"/>
                  </a:lnTo>
                  <a:lnTo>
                    <a:pt x="999" y="157"/>
                  </a:lnTo>
                  <a:lnTo>
                    <a:pt x="981" y="147"/>
                  </a:lnTo>
                  <a:lnTo>
                    <a:pt x="981" y="147"/>
                  </a:lnTo>
                  <a:lnTo>
                    <a:pt x="963" y="136"/>
                  </a:lnTo>
                  <a:lnTo>
                    <a:pt x="963" y="136"/>
                  </a:lnTo>
                  <a:lnTo>
                    <a:pt x="966" y="137"/>
                  </a:lnTo>
                  <a:lnTo>
                    <a:pt x="966" y="137"/>
                  </a:lnTo>
                  <a:lnTo>
                    <a:pt x="964" y="135"/>
                  </a:lnTo>
                  <a:lnTo>
                    <a:pt x="964" y="134"/>
                  </a:lnTo>
                  <a:lnTo>
                    <a:pt x="964" y="134"/>
                  </a:lnTo>
                  <a:lnTo>
                    <a:pt x="971" y="138"/>
                  </a:lnTo>
                  <a:lnTo>
                    <a:pt x="975" y="140"/>
                  </a:lnTo>
                  <a:lnTo>
                    <a:pt x="976" y="140"/>
                  </a:lnTo>
                  <a:lnTo>
                    <a:pt x="976" y="140"/>
                  </a:lnTo>
                  <a:lnTo>
                    <a:pt x="934" y="119"/>
                  </a:lnTo>
                  <a:lnTo>
                    <a:pt x="893" y="102"/>
                  </a:lnTo>
                  <a:lnTo>
                    <a:pt x="872" y="94"/>
                  </a:lnTo>
                  <a:lnTo>
                    <a:pt x="850" y="87"/>
                  </a:lnTo>
                  <a:lnTo>
                    <a:pt x="829" y="81"/>
                  </a:lnTo>
                  <a:lnTo>
                    <a:pt x="807" y="75"/>
                  </a:lnTo>
                  <a:lnTo>
                    <a:pt x="807" y="75"/>
                  </a:lnTo>
                  <a:lnTo>
                    <a:pt x="768" y="66"/>
                  </a:lnTo>
                  <a:lnTo>
                    <a:pt x="768" y="66"/>
                  </a:lnTo>
                  <a:lnTo>
                    <a:pt x="748" y="63"/>
                  </a:lnTo>
                  <a:lnTo>
                    <a:pt x="727" y="60"/>
                  </a:lnTo>
                  <a:lnTo>
                    <a:pt x="727" y="60"/>
                  </a:lnTo>
                  <a:lnTo>
                    <a:pt x="714" y="59"/>
                  </a:lnTo>
                  <a:lnTo>
                    <a:pt x="714" y="59"/>
                  </a:lnTo>
                  <a:lnTo>
                    <a:pt x="685" y="56"/>
                  </a:lnTo>
                  <a:lnTo>
                    <a:pt x="685" y="56"/>
                  </a:lnTo>
                  <a:lnTo>
                    <a:pt x="663" y="55"/>
                  </a:lnTo>
                  <a:lnTo>
                    <a:pt x="663" y="55"/>
                  </a:lnTo>
                  <a:lnTo>
                    <a:pt x="652" y="54"/>
                  </a:lnTo>
                  <a:lnTo>
                    <a:pt x="640" y="53"/>
                  </a:lnTo>
                  <a:lnTo>
                    <a:pt x="640" y="53"/>
                  </a:lnTo>
                  <a:lnTo>
                    <a:pt x="621" y="54"/>
                  </a:lnTo>
                  <a:lnTo>
                    <a:pt x="621" y="54"/>
                  </a:lnTo>
                  <a:lnTo>
                    <a:pt x="587" y="54"/>
                  </a:lnTo>
                  <a:lnTo>
                    <a:pt x="557" y="55"/>
                  </a:lnTo>
                  <a:lnTo>
                    <a:pt x="557" y="55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04" y="61"/>
                  </a:lnTo>
                  <a:lnTo>
                    <a:pt x="475" y="66"/>
                  </a:lnTo>
                  <a:lnTo>
                    <a:pt x="444" y="71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397" y="83"/>
                  </a:lnTo>
                  <a:lnTo>
                    <a:pt x="380" y="89"/>
                  </a:lnTo>
                  <a:lnTo>
                    <a:pt x="380" y="89"/>
                  </a:lnTo>
                  <a:lnTo>
                    <a:pt x="362" y="96"/>
                  </a:lnTo>
                  <a:lnTo>
                    <a:pt x="342" y="102"/>
                  </a:lnTo>
                  <a:lnTo>
                    <a:pt x="323" y="109"/>
                  </a:lnTo>
                  <a:lnTo>
                    <a:pt x="303" y="118"/>
                  </a:lnTo>
                  <a:lnTo>
                    <a:pt x="303" y="118"/>
                  </a:lnTo>
                  <a:lnTo>
                    <a:pt x="283" y="127"/>
                  </a:lnTo>
                  <a:lnTo>
                    <a:pt x="264" y="138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43" y="148"/>
                  </a:lnTo>
                  <a:lnTo>
                    <a:pt x="261" y="138"/>
                  </a:lnTo>
                  <a:lnTo>
                    <a:pt x="299" y="119"/>
                  </a:lnTo>
                  <a:lnTo>
                    <a:pt x="337" y="102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418" y="76"/>
                  </a:lnTo>
                  <a:lnTo>
                    <a:pt x="460" y="66"/>
                  </a:lnTo>
                  <a:lnTo>
                    <a:pt x="502" y="60"/>
                  </a:lnTo>
                  <a:lnTo>
                    <a:pt x="542" y="55"/>
                  </a:lnTo>
                  <a:lnTo>
                    <a:pt x="542" y="55"/>
                  </a:lnTo>
                  <a:lnTo>
                    <a:pt x="565" y="53"/>
                  </a:lnTo>
                  <a:lnTo>
                    <a:pt x="565" y="53"/>
                  </a:lnTo>
                  <a:lnTo>
                    <a:pt x="611" y="50"/>
                  </a:lnTo>
                  <a:lnTo>
                    <a:pt x="656" y="51"/>
                  </a:lnTo>
                  <a:lnTo>
                    <a:pt x="656" y="51"/>
                  </a:lnTo>
                  <a:lnTo>
                    <a:pt x="701" y="54"/>
                  </a:lnTo>
                  <a:lnTo>
                    <a:pt x="746" y="60"/>
                  </a:lnTo>
                  <a:lnTo>
                    <a:pt x="746" y="60"/>
                  </a:lnTo>
                  <a:lnTo>
                    <a:pt x="791" y="67"/>
                  </a:lnTo>
                  <a:lnTo>
                    <a:pt x="836" y="78"/>
                  </a:lnTo>
                  <a:lnTo>
                    <a:pt x="858" y="85"/>
                  </a:lnTo>
                  <a:lnTo>
                    <a:pt x="880" y="92"/>
                  </a:lnTo>
                  <a:lnTo>
                    <a:pt x="903" y="100"/>
                  </a:lnTo>
                  <a:lnTo>
                    <a:pt x="925" y="109"/>
                  </a:lnTo>
                  <a:lnTo>
                    <a:pt x="925" y="109"/>
                  </a:lnTo>
                  <a:lnTo>
                    <a:pt x="945" y="119"/>
                  </a:lnTo>
                  <a:lnTo>
                    <a:pt x="968" y="129"/>
                  </a:lnTo>
                  <a:lnTo>
                    <a:pt x="988" y="141"/>
                  </a:lnTo>
                  <a:lnTo>
                    <a:pt x="1009" y="153"/>
                  </a:lnTo>
                  <a:lnTo>
                    <a:pt x="1030" y="165"/>
                  </a:lnTo>
                  <a:lnTo>
                    <a:pt x="1050" y="180"/>
                  </a:lnTo>
                  <a:lnTo>
                    <a:pt x="1069" y="196"/>
                  </a:lnTo>
                  <a:lnTo>
                    <a:pt x="1088" y="213"/>
                  </a:lnTo>
                  <a:lnTo>
                    <a:pt x="1088" y="213"/>
                  </a:lnTo>
                  <a:lnTo>
                    <a:pt x="1105" y="230"/>
                  </a:lnTo>
                  <a:lnTo>
                    <a:pt x="1122" y="250"/>
                  </a:lnTo>
                  <a:lnTo>
                    <a:pt x="1137" y="270"/>
                  </a:lnTo>
                  <a:lnTo>
                    <a:pt x="1150" y="292"/>
                  </a:lnTo>
                  <a:lnTo>
                    <a:pt x="1150" y="292"/>
                  </a:lnTo>
                  <a:lnTo>
                    <a:pt x="1156" y="303"/>
                  </a:lnTo>
                  <a:lnTo>
                    <a:pt x="1163" y="315"/>
                  </a:lnTo>
                  <a:lnTo>
                    <a:pt x="1172" y="338"/>
                  </a:lnTo>
                  <a:lnTo>
                    <a:pt x="1172" y="338"/>
                  </a:lnTo>
                  <a:lnTo>
                    <a:pt x="1180" y="364"/>
                  </a:lnTo>
                  <a:lnTo>
                    <a:pt x="1186" y="390"/>
                  </a:lnTo>
                  <a:lnTo>
                    <a:pt x="1186" y="390"/>
                  </a:lnTo>
                  <a:lnTo>
                    <a:pt x="1193" y="408"/>
                  </a:lnTo>
                  <a:lnTo>
                    <a:pt x="1193" y="408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3"/>
                  </a:lnTo>
                  <a:lnTo>
                    <a:pt x="1199" y="423"/>
                  </a:lnTo>
                  <a:lnTo>
                    <a:pt x="1199" y="428"/>
                  </a:lnTo>
                  <a:lnTo>
                    <a:pt x="1199" y="428"/>
                  </a:lnTo>
                  <a:lnTo>
                    <a:pt x="1199" y="452"/>
                  </a:lnTo>
                  <a:lnTo>
                    <a:pt x="1196" y="478"/>
                  </a:lnTo>
                  <a:lnTo>
                    <a:pt x="1189" y="501"/>
                  </a:lnTo>
                  <a:lnTo>
                    <a:pt x="1181" y="526"/>
                  </a:lnTo>
                  <a:lnTo>
                    <a:pt x="1181" y="5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964AC866-B59C-410A-A298-A4A36266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5"/>
              <a:ext cx="26" cy="17"/>
            </a:xfrm>
            <a:custGeom>
              <a:avLst/>
              <a:gdLst>
                <a:gd name="T0" fmla="*/ 0 w 26"/>
                <a:gd name="T1" fmla="*/ 0 h 17"/>
                <a:gd name="T2" fmla="*/ 0 w 26"/>
                <a:gd name="T3" fmla="*/ 0 h 17"/>
                <a:gd name="T4" fmla="*/ 9 w 26"/>
                <a:gd name="T5" fmla="*/ 5 h 17"/>
                <a:gd name="T6" fmla="*/ 15 w 26"/>
                <a:gd name="T7" fmla="*/ 8 h 17"/>
                <a:gd name="T8" fmla="*/ 26 w 26"/>
                <a:gd name="T9" fmla="*/ 17 h 17"/>
                <a:gd name="T10" fmla="*/ 26 w 26"/>
                <a:gd name="T11" fmla="*/ 17 h 17"/>
                <a:gd name="T12" fmla="*/ 24 w 26"/>
                <a:gd name="T13" fmla="*/ 14 h 17"/>
                <a:gd name="T14" fmla="*/ 17 w 26"/>
                <a:gd name="T15" fmla="*/ 10 h 17"/>
                <a:gd name="T16" fmla="*/ 0 w 26"/>
                <a:gd name="T17" fmla="*/ 0 h 17"/>
                <a:gd name="T18" fmla="*/ 0 w 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17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51AAE5-B729-4D1F-9E59-F01492214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59" b="89850" l="9962" r="89850">
                        <a14:foregroundMark x1="60902" y1="12030" x2="72368" y2="8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3785" y="590637"/>
            <a:ext cx="3243353" cy="32433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D0EF41-A588-48D0-82CE-331F1674CC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8473" y="494606"/>
            <a:ext cx="1993979" cy="3238319"/>
            <a:chOff x="3697" y="1744"/>
            <a:chExt cx="1270" cy="1596"/>
          </a:xfrm>
        </p:grpSpPr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1FD4058E-51E2-4E0C-9F09-FDB07A8923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97" y="1744"/>
              <a:ext cx="127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9B29E1F6-659C-467B-94AE-0FD85DEC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2692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55 h 55"/>
                <a:gd name="T4" fmla="*/ 1 w 1"/>
                <a:gd name="T5" fmla="*/ 48 h 55"/>
                <a:gd name="T6" fmla="*/ 1 w 1"/>
                <a:gd name="T7" fmla="*/ 34 h 55"/>
                <a:gd name="T8" fmla="*/ 1 w 1"/>
                <a:gd name="T9" fmla="*/ 0 h 55"/>
                <a:gd name="T10" fmla="*/ 1 w 1"/>
                <a:gd name="T11" fmla="*/ 0 h 55"/>
                <a:gd name="T12" fmla="*/ 1 w 1"/>
                <a:gd name="T13" fmla="*/ 30 h 55"/>
                <a:gd name="T14" fmla="*/ 0 w 1"/>
                <a:gd name="T15" fmla="*/ 55 h 55"/>
                <a:gd name="T16" fmla="*/ 0 w 1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55">
                  <a:moveTo>
                    <a:pt x="0" y="55"/>
                  </a:moveTo>
                  <a:lnTo>
                    <a:pt x="0" y="55"/>
                  </a:lnTo>
                  <a:lnTo>
                    <a:pt x="1" y="48"/>
                  </a:lnTo>
                  <a:lnTo>
                    <a:pt x="1" y="3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E4872220-43B6-4BFD-9338-A16FE2FE3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" y="1744"/>
              <a:ext cx="1270" cy="1596"/>
            </a:xfrm>
            <a:custGeom>
              <a:avLst/>
              <a:gdLst>
                <a:gd name="T0" fmla="*/ 1259 w 1270"/>
                <a:gd name="T1" fmla="*/ 67 h 1596"/>
                <a:gd name="T2" fmla="*/ 1191 w 1270"/>
                <a:gd name="T3" fmla="*/ 10 h 1596"/>
                <a:gd name="T4" fmla="*/ 1121 w 1270"/>
                <a:gd name="T5" fmla="*/ 4 h 1596"/>
                <a:gd name="T6" fmla="*/ 326 w 1270"/>
                <a:gd name="T7" fmla="*/ 1 h 1596"/>
                <a:gd name="T8" fmla="*/ 107 w 1270"/>
                <a:gd name="T9" fmla="*/ 1 h 1596"/>
                <a:gd name="T10" fmla="*/ 34 w 1270"/>
                <a:gd name="T11" fmla="*/ 37 h 1596"/>
                <a:gd name="T12" fmla="*/ 3 w 1270"/>
                <a:gd name="T13" fmla="*/ 99 h 1596"/>
                <a:gd name="T14" fmla="*/ 0 w 1270"/>
                <a:gd name="T15" fmla="*/ 1121 h 1596"/>
                <a:gd name="T16" fmla="*/ 0 w 1270"/>
                <a:gd name="T17" fmla="*/ 1477 h 1596"/>
                <a:gd name="T18" fmla="*/ 21 w 1270"/>
                <a:gd name="T19" fmla="*/ 1544 h 1596"/>
                <a:gd name="T20" fmla="*/ 97 w 1270"/>
                <a:gd name="T21" fmla="*/ 1595 h 1596"/>
                <a:gd name="T22" fmla="*/ 616 w 1270"/>
                <a:gd name="T23" fmla="*/ 1595 h 1596"/>
                <a:gd name="T24" fmla="*/ 1064 w 1270"/>
                <a:gd name="T25" fmla="*/ 1586 h 1596"/>
                <a:gd name="T26" fmla="*/ 1118 w 1270"/>
                <a:gd name="T27" fmla="*/ 1582 h 1596"/>
                <a:gd name="T28" fmla="*/ 1051 w 1270"/>
                <a:gd name="T29" fmla="*/ 1573 h 1596"/>
                <a:gd name="T30" fmla="*/ 926 w 1270"/>
                <a:gd name="T31" fmla="*/ 1569 h 1596"/>
                <a:gd name="T32" fmla="*/ 1157 w 1270"/>
                <a:gd name="T33" fmla="*/ 1553 h 1596"/>
                <a:gd name="T34" fmla="*/ 1214 w 1270"/>
                <a:gd name="T35" fmla="*/ 1527 h 1596"/>
                <a:gd name="T36" fmla="*/ 1236 w 1270"/>
                <a:gd name="T37" fmla="*/ 1484 h 1596"/>
                <a:gd name="T38" fmla="*/ 1240 w 1270"/>
                <a:gd name="T39" fmla="*/ 1164 h 1596"/>
                <a:gd name="T40" fmla="*/ 1250 w 1270"/>
                <a:gd name="T41" fmla="*/ 318 h 1596"/>
                <a:gd name="T42" fmla="*/ 1254 w 1270"/>
                <a:gd name="T43" fmla="*/ 316 h 1596"/>
                <a:gd name="T44" fmla="*/ 1257 w 1270"/>
                <a:gd name="T45" fmla="*/ 308 h 1596"/>
                <a:gd name="T46" fmla="*/ 1261 w 1270"/>
                <a:gd name="T47" fmla="*/ 276 h 1596"/>
                <a:gd name="T48" fmla="*/ 1266 w 1270"/>
                <a:gd name="T49" fmla="*/ 253 h 1596"/>
                <a:gd name="T50" fmla="*/ 644 w 1270"/>
                <a:gd name="T51" fmla="*/ 67 h 1596"/>
                <a:gd name="T52" fmla="*/ 644 w 1270"/>
                <a:gd name="T53" fmla="*/ 67 h 1596"/>
                <a:gd name="T54" fmla="*/ 475 w 1270"/>
                <a:gd name="T55" fmla="*/ 66 h 1596"/>
                <a:gd name="T56" fmla="*/ 1206 w 1270"/>
                <a:gd name="T57" fmla="*/ 1145 h 1596"/>
                <a:gd name="T58" fmla="*/ 1204 w 1270"/>
                <a:gd name="T59" fmla="*/ 1477 h 1596"/>
                <a:gd name="T60" fmla="*/ 1191 w 1270"/>
                <a:gd name="T61" fmla="*/ 1512 h 1596"/>
                <a:gd name="T62" fmla="*/ 1164 w 1270"/>
                <a:gd name="T63" fmla="*/ 1536 h 1596"/>
                <a:gd name="T64" fmla="*/ 750 w 1270"/>
                <a:gd name="T65" fmla="*/ 1532 h 1596"/>
                <a:gd name="T66" fmla="*/ 369 w 1270"/>
                <a:gd name="T67" fmla="*/ 1524 h 1596"/>
                <a:gd name="T68" fmla="*/ 298 w 1270"/>
                <a:gd name="T69" fmla="*/ 1510 h 1596"/>
                <a:gd name="T70" fmla="*/ 130 w 1270"/>
                <a:gd name="T71" fmla="*/ 1499 h 1596"/>
                <a:gd name="T72" fmla="*/ 119 w 1270"/>
                <a:gd name="T73" fmla="*/ 1499 h 1596"/>
                <a:gd name="T74" fmla="*/ 100 w 1270"/>
                <a:gd name="T75" fmla="*/ 1481 h 1596"/>
                <a:gd name="T76" fmla="*/ 100 w 1270"/>
                <a:gd name="T77" fmla="*/ 1463 h 1596"/>
                <a:gd name="T78" fmla="*/ 102 w 1270"/>
                <a:gd name="T79" fmla="*/ 1147 h 1596"/>
                <a:gd name="T80" fmla="*/ 102 w 1270"/>
                <a:gd name="T81" fmla="*/ 696 h 1596"/>
                <a:gd name="T82" fmla="*/ 103 w 1270"/>
                <a:gd name="T83" fmla="*/ 394 h 1596"/>
                <a:gd name="T84" fmla="*/ 102 w 1270"/>
                <a:gd name="T85" fmla="*/ 117 h 1596"/>
                <a:gd name="T86" fmla="*/ 119 w 1270"/>
                <a:gd name="T87" fmla="*/ 100 h 1596"/>
                <a:gd name="T88" fmla="*/ 137 w 1270"/>
                <a:gd name="T89" fmla="*/ 100 h 1596"/>
                <a:gd name="T90" fmla="*/ 1164 w 1270"/>
                <a:gd name="T91" fmla="*/ 103 h 1596"/>
                <a:gd name="T92" fmla="*/ 1174 w 1270"/>
                <a:gd name="T93" fmla="*/ 119 h 1596"/>
                <a:gd name="T94" fmla="*/ 1176 w 1270"/>
                <a:gd name="T95" fmla="*/ 467 h 1596"/>
                <a:gd name="T96" fmla="*/ 1181 w 1270"/>
                <a:gd name="T97" fmla="*/ 1084 h 1596"/>
                <a:gd name="T98" fmla="*/ 1187 w 1270"/>
                <a:gd name="T99" fmla="*/ 1104 h 1596"/>
                <a:gd name="T100" fmla="*/ 1193 w 1270"/>
                <a:gd name="T101" fmla="*/ 1043 h 1596"/>
                <a:gd name="T102" fmla="*/ 1198 w 1270"/>
                <a:gd name="T103" fmla="*/ 887 h 1596"/>
                <a:gd name="T104" fmla="*/ 1203 w 1270"/>
                <a:gd name="T105" fmla="*/ 597 h 1596"/>
                <a:gd name="T106" fmla="*/ 1206 w 1270"/>
                <a:gd name="T107" fmla="*/ 306 h 1596"/>
                <a:gd name="T108" fmla="*/ 1206 w 1270"/>
                <a:gd name="T109" fmla="*/ 119 h 1596"/>
                <a:gd name="T110" fmla="*/ 1203 w 1270"/>
                <a:gd name="T111" fmla="*/ 103 h 1596"/>
                <a:gd name="T112" fmla="*/ 1161 w 1270"/>
                <a:gd name="T113" fmla="*/ 70 h 1596"/>
                <a:gd name="T114" fmla="*/ 1061 w 1270"/>
                <a:gd name="T115" fmla="*/ 69 h 1596"/>
                <a:gd name="T116" fmla="*/ 700 w 1270"/>
                <a:gd name="T117" fmla="*/ 66 h 1596"/>
                <a:gd name="T118" fmla="*/ 1171 w 1270"/>
                <a:gd name="T119" fmla="*/ 69 h 1596"/>
                <a:gd name="T120" fmla="*/ 1206 w 1270"/>
                <a:gd name="T121" fmla="*/ 106 h 1596"/>
                <a:gd name="T122" fmla="*/ 1207 w 1270"/>
                <a:gd name="T123" fmla="*/ 488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0" h="1596">
                  <a:moveTo>
                    <a:pt x="1270" y="117"/>
                  </a:moveTo>
                  <a:lnTo>
                    <a:pt x="1270" y="110"/>
                  </a:lnTo>
                  <a:lnTo>
                    <a:pt x="1270" y="110"/>
                  </a:lnTo>
                  <a:lnTo>
                    <a:pt x="1267" y="96"/>
                  </a:lnTo>
                  <a:lnTo>
                    <a:pt x="1267" y="96"/>
                  </a:lnTo>
                  <a:lnTo>
                    <a:pt x="1264" y="82"/>
                  </a:lnTo>
                  <a:lnTo>
                    <a:pt x="1259" y="67"/>
                  </a:lnTo>
                  <a:lnTo>
                    <a:pt x="1259" y="67"/>
                  </a:lnTo>
                  <a:lnTo>
                    <a:pt x="1251" y="54"/>
                  </a:lnTo>
                  <a:lnTo>
                    <a:pt x="1241" y="43"/>
                  </a:lnTo>
                  <a:lnTo>
                    <a:pt x="1231" y="33"/>
                  </a:lnTo>
                  <a:lnTo>
                    <a:pt x="1218" y="23"/>
                  </a:lnTo>
                  <a:lnTo>
                    <a:pt x="1218" y="23"/>
                  </a:lnTo>
                  <a:lnTo>
                    <a:pt x="1206" y="16"/>
                  </a:lnTo>
                  <a:lnTo>
                    <a:pt x="1191" y="10"/>
                  </a:lnTo>
                  <a:lnTo>
                    <a:pt x="1191" y="10"/>
                  </a:lnTo>
                  <a:lnTo>
                    <a:pt x="1176" y="7"/>
                  </a:lnTo>
                  <a:lnTo>
                    <a:pt x="1161" y="4"/>
                  </a:lnTo>
                  <a:lnTo>
                    <a:pt x="1157" y="4"/>
                  </a:lnTo>
                  <a:lnTo>
                    <a:pt x="1154" y="4"/>
                  </a:lnTo>
                  <a:lnTo>
                    <a:pt x="1150" y="4"/>
                  </a:lnTo>
                  <a:lnTo>
                    <a:pt x="1140" y="4"/>
                  </a:lnTo>
                  <a:lnTo>
                    <a:pt x="1140" y="4"/>
                  </a:lnTo>
                  <a:lnTo>
                    <a:pt x="1121" y="4"/>
                  </a:lnTo>
                  <a:lnTo>
                    <a:pt x="1121" y="4"/>
                  </a:lnTo>
                  <a:lnTo>
                    <a:pt x="965" y="4"/>
                  </a:lnTo>
                  <a:lnTo>
                    <a:pt x="810" y="3"/>
                  </a:lnTo>
                  <a:lnTo>
                    <a:pt x="810" y="3"/>
                  </a:lnTo>
                  <a:lnTo>
                    <a:pt x="785" y="3"/>
                  </a:lnTo>
                  <a:lnTo>
                    <a:pt x="785" y="3"/>
                  </a:lnTo>
                  <a:lnTo>
                    <a:pt x="326" y="1"/>
                  </a:lnTo>
                  <a:lnTo>
                    <a:pt x="326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60" y="0"/>
                  </a:lnTo>
                  <a:lnTo>
                    <a:pt x="133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84" y="6"/>
                  </a:lnTo>
                  <a:lnTo>
                    <a:pt x="73" y="10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4" y="37"/>
                  </a:lnTo>
                  <a:lnTo>
                    <a:pt x="27" y="4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6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1" y="12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0" y="1360"/>
                  </a:lnTo>
                  <a:lnTo>
                    <a:pt x="0" y="1360"/>
                  </a:lnTo>
                  <a:lnTo>
                    <a:pt x="0" y="1420"/>
                  </a:lnTo>
                  <a:lnTo>
                    <a:pt x="0" y="1450"/>
                  </a:lnTo>
                  <a:lnTo>
                    <a:pt x="0" y="1464"/>
                  </a:lnTo>
                  <a:lnTo>
                    <a:pt x="0" y="1473"/>
                  </a:lnTo>
                  <a:lnTo>
                    <a:pt x="0" y="1477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1" y="1496"/>
                  </a:lnTo>
                  <a:lnTo>
                    <a:pt x="4" y="1509"/>
                  </a:lnTo>
                  <a:lnTo>
                    <a:pt x="9" y="1522"/>
                  </a:lnTo>
                  <a:lnTo>
                    <a:pt x="14" y="1534"/>
                  </a:lnTo>
                  <a:lnTo>
                    <a:pt x="14" y="1534"/>
                  </a:lnTo>
                  <a:lnTo>
                    <a:pt x="21" y="1544"/>
                  </a:lnTo>
                  <a:lnTo>
                    <a:pt x="30" y="1556"/>
                  </a:lnTo>
                  <a:lnTo>
                    <a:pt x="39" y="1565"/>
                  </a:lnTo>
                  <a:lnTo>
                    <a:pt x="49" y="1573"/>
                  </a:lnTo>
                  <a:lnTo>
                    <a:pt x="49" y="1573"/>
                  </a:lnTo>
                  <a:lnTo>
                    <a:pt x="60" y="1580"/>
                  </a:lnTo>
                  <a:lnTo>
                    <a:pt x="72" y="1586"/>
                  </a:lnTo>
                  <a:lnTo>
                    <a:pt x="84" y="1590"/>
                  </a:lnTo>
                  <a:lnTo>
                    <a:pt x="97" y="1595"/>
                  </a:lnTo>
                  <a:lnTo>
                    <a:pt x="97" y="1595"/>
                  </a:lnTo>
                  <a:lnTo>
                    <a:pt x="110" y="1596"/>
                  </a:lnTo>
                  <a:lnTo>
                    <a:pt x="117" y="1596"/>
                  </a:lnTo>
                  <a:lnTo>
                    <a:pt x="120" y="1596"/>
                  </a:lnTo>
                  <a:lnTo>
                    <a:pt x="122" y="1596"/>
                  </a:lnTo>
                  <a:lnTo>
                    <a:pt x="137" y="1596"/>
                  </a:lnTo>
                  <a:lnTo>
                    <a:pt x="137" y="1596"/>
                  </a:lnTo>
                  <a:lnTo>
                    <a:pt x="616" y="1595"/>
                  </a:lnTo>
                  <a:lnTo>
                    <a:pt x="616" y="1595"/>
                  </a:lnTo>
                  <a:lnTo>
                    <a:pt x="640" y="1593"/>
                  </a:lnTo>
                  <a:lnTo>
                    <a:pt x="640" y="1593"/>
                  </a:lnTo>
                  <a:lnTo>
                    <a:pt x="872" y="1592"/>
                  </a:lnTo>
                  <a:lnTo>
                    <a:pt x="987" y="1589"/>
                  </a:lnTo>
                  <a:lnTo>
                    <a:pt x="1087" y="1586"/>
                  </a:lnTo>
                  <a:lnTo>
                    <a:pt x="1087" y="1586"/>
                  </a:lnTo>
                  <a:lnTo>
                    <a:pt x="1064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107" y="1585"/>
                  </a:lnTo>
                  <a:lnTo>
                    <a:pt x="1157" y="1583"/>
                  </a:lnTo>
                  <a:lnTo>
                    <a:pt x="1157" y="1583"/>
                  </a:lnTo>
                  <a:lnTo>
                    <a:pt x="1097" y="1583"/>
                  </a:lnTo>
                  <a:lnTo>
                    <a:pt x="1097" y="1583"/>
                  </a:lnTo>
                  <a:lnTo>
                    <a:pt x="1118" y="1582"/>
                  </a:lnTo>
                  <a:lnTo>
                    <a:pt x="1127" y="1580"/>
                  </a:lnTo>
                  <a:lnTo>
                    <a:pt x="1131" y="1579"/>
                  </a:lnTo>
                  <a:lnTo>
                    <a:pt x="1131" y="1579"/>
                  </a:lnTo>
                  <a:lnTo>
                    <a:pt x="1067" y="1577"/>
                  </a:lnTo>
                  <a:lnTo>
                    <a:pt x="1067" y="1577"/>
                  </a:lnTo>
                  <a:lnTo>
                    <a:pt x="1075" y="1576"/>
                  </a:lnTo>
                  <a:lnTo>
                    <a:pt x="1070" y="1575"/>
                  </a:lnTo>
                  <a:lnTo>
                    <a:pt x="1051" y="1573"/>
                  </a:lnTo>
                  <a:lnTo>
                    <a:pt x="1051" y="1573"/>
                  </a:lnTo>
                  <a:lnTo>
                    <a:pt x="1071" y="1573"/>
                  </a:lnTo>
                  <a:lnTo>
                    <a:pt x="1081" y="1572"/>
                  </a:lnTo>
                  <a:lnTo>
                    <a:pt x="1081" y="1572"/>
                  </a:lnTo>
                  <a:lnTo>
                    <a:pt x="1041" y="1572"/>
                  </a:lnTo>
                  <a:lnTo>
                    <a:pt x="999" y="1572"/>
                  </a:lnTo>
                  <a:lnTo>
                    <a:pt x="926" y="1569"/>
                  </a:lnTo>
                  <a:lnTo>
                    <a:pt x="926" y="1569"/>
                  </a:lnTo>
                  <a:lnTo>
                    <a:pt x="997" y="1566"/>
                  </a:lnTo>
                  <a:lnTo>
                    <a:pt x="1024" y="1565"/>
                  </a:lnTo>
                  <a:lnTo>
                    <a:pt x="1041" y="1562"/>
                  </a:lnTo>
                  <a:lnTo>
                    <a:pt x="1041" y="1562"/>
                  </a:lnTo>
                  <a:lnTo>
                    <a:pt x="1032" y="1557"/>
                  </a:lnTo>
                  <a:lnTo>
                    <a:pt x="1032" y="1554"/>
                  </a:lnTo>
                  <a:lnTo>
                    <a:pt x="1034" y="1553"/>
                  </a:lnTo>
                  <a:lnTo>
                    <a:pt x="1157" y="1553"/>
                  </a:lnTo>
                  <a:lnTo>
                    <a:pt x="1157" y="1553"/>
                  </a:lnTo>
                  <a:lnTo>
                    <a:pt x="1167" y="1553"/>
                  </a:lnTo>
                  <a:lnTo>
                    <a:pt x="1176" y="1550"/>
                  </a:lnTo>
                  <a:lnTo>
                    <a:pt x="1184" y="1547"/>
                  </a:lnTo>
                  <a:lnTo>
                    <a:pt x="1193" y="1544"/>
                  </a:lnTo>
                  <a:lnTo>
                    <a:pt x="1201" y="1539"/>
                  </a:lnTo>
                  <a:lnTo>
                    <a:pt x="1208" y="1533"/>
                  </a:lnTo>
                  <a:lnTo>
                    <a:pt x="1214" y="1527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3" y="1517"/>
                  </a:lnTo>
                  <a:lnTo>
                    <a:pt x="1223" y="1517"/>
                  </a:lnTo>
                  <a:lnTo>
                    <a:pt x="1228" y="1507"/>
                  </a:lnTo>
                  <a:lnTo>
                    <a:pt x="1234" y="1493"/>
                  </a:lnTo>
                  <a:lnTo>
                    <a:pt x="1234" y="1493"/>
                  </a:lnTo>
                  <a:lnTo>
                    <a:pt x="1236" y="1484"/>
                  </a:lnTo>
                  <a:lnTo>
                    <a:pt x="1236" y="1484"/>
                  </a:lnTo>
                  <a:lnTo>
                    <a:pt x="1237" y="1474"/>
                  </a:lnTo>
                  <a:lnTo>
                    <a:pt x="1237" y="1474"/>
                  </a:lnTo>
                  <a:lnTo>
                    <a:pt x="1237" y="1456"/>
                  </a:lnTo>
                  <a:lnTo>
                    <a:pt x="1237" y="1456"/>
                  </a:lnTo>
                  <a:lnTo>
                    <a:pt x="1239" y="1366"/>
                  </a:lnTo>
                  <a:lnTo>
                    <a:pt x="1239" y="1366"/>
                  </a:lnTo>
                  <a:lnTo>
                    <a:pt x="1240" y="1164"/>
                  </a:lnTo>
                  <a:lnTo>
                    <a:pt x="1240" y="1164"/>
                  </a:lnTo>
                  <a:lnTo>
                    <a:pt x="1241" y="713"/>
                  </a:lnTo>
                  <a:lnTo>
                    <a:pt x="1244" y="505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9" y="312"/>
                  </a:lnTo>
                  <a:lnTo>
                    <a:pt x="1250" y="318"/>
                  </a:lnTo>
                  <a:lnTo>
                    <a:pt x="1250" y="323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3" y="315"/>
                  </a:lnTo>
                  <a:lnTo>
                    <a:pt x="1253" y="306"/>
                  </a:lnTo>
                  <a:lnTo>
                    <a:pt x="1253" y="306"/>
                  </a:lnTo>
                  <a:lnTo>
                    <a:pt x="1254" y="316"/>
                  </a:lnTo>
                  <a:lnTo>
                    <a:pt x="1254" y="321"/>
                  </a:lnTo>
                  <a:lnTo>
                    <a:pt x="1254" y="322"/>
                  </a:lnTo>
                  <a:lnTo>
                    <a:pt x="1254" y="321"/>
                  </a:lnTo>
                  <a:lnTo>
                    <a:pt x="1254" y="321"/>
                  </a:lnTo>
                  <a:lnTo>
                    <a:pt x="1256" y="308"/>
                  </a:lnTo>
                  <a:lnTo>
                    <a:pt x="1256" y="305"/>
                  </a:lnTo>
                  <a:lnTo>
                    <a:pt x="1256" y="306"/>
                  </a:lnTo>
                  <a:lnTo>
                    <a:pt x="1257" y="308"/>
                  </a:lnTo>
                  <a:lnTo>
                    <a:pt x="1257" y="308"/>
                  </a:lnTo>
                  <a:lnTo>
                    <a:pt x="1259" y="306"/>
                  </a:lnTo>
                  <a:lnTo>
                    <a:pt x="1259" y="306"/>
                  </a:lnTo>
                  <a:lnTo>
                    <a:pt x="1260" y="283"/>
                  </a:lnTo>
                  <a:lnTo>
                    <a:pt x="1260" y="273"/>
                  </a:lnTo>
                  <a:lnTo>
                    <a:pt x="1261" y="272"/>
                  </a:lnTo>
                  <a:lnTo>
                    <a:pt x="1261" y="276"/>
                  </a:lnTo>
                  <a:lnTo>
                    <a:pt x="1261" y="276"/>
                  </a:lnTo>
                  <a:lnTo>
                    <a:pt x="1261" y="291"/>
                  </a:lnTo>
                  <a:lnTo>
                    <a:pt x="1261" y="291"/>
                  </a:lnTo>
                  <a:lnTo>
                    <a:pt x="1263" y="285"/>
                  </a:lnTo>
                  <a:lnTo>
                    <a:pt x="1263" y="272"/>
                  </a:lnTo>
                  <a:lnTo>
                    <a:pt x="1263" y="259"/>
                  </a:lnTo>
                  <a:lnTo>
                    <a:pt x="1263" y="250"/>
                  </a:lnTo>
                  <a:lnTo>
                    <a:pt x="1263" y="250"/>
                  </a:lnTo>
                  <a:lnTo>
                    <a:pt x="1266" y="253"/>
                  </a:lnTo>
                  <a:lnTo>
                    <a:pt x="1266" y="253"/>
                  </a:lnTo>
                  <a:lnTo>
                    <a:pt x="1267" y="250"/>
                  </a:lnTo>
                  <a:lnTo>
                    <a:pt x="1267" y="250"/>
                  </a:lnTo>
                  <a:lnTo>
                    <a:pt x="1270" y="122"/>
                  </a:lnTo>
                  <a:lnTo>
                    <a:pt x="1270" y="120"/>
                  </a:lnTo>
                  <a:lnTo>
                    <a:pt x="1270" y="119"/>
                  </a:lnTo>
                  <a:lnTo>
                    <a:pt x="1270" y="117"/>
                  </a:lnTo>
                  <a:close/>
                  <a:moveTo>
                    <a:pt x="644" y="67"/>
                  </a:moveTo>
                  <a:lnTo>
                    <a:pt x="644" y="67"/>
                  </a:lnTo>
                  <a:lnTo>
                    <a:pt x="626" y="67"/>
                  </a:lnTo>
                  <a:lnTo>
                    <a:pt x="617" y="67"/>
                  </a:lnTo>
                  <a:lnTo>
                    <a:pt x="610" y="66"/>
                  </a:lnTo>
                  <a:lnTo>
                    <a:pt x="610" y="66"/>
                  </a:lnTo>
                  <a:lnTo>
                    <a:pt x="630" y="66"/>
                  </a:lnTo>
                  <a:lnTo>
                    <a:pt x="640" y="66"/>
                  </a:lnTo>
                  <a:lnTo>
                    <a:pt x="644" y="67"/>
                  </a:lnTo>
                  <a:lnTo>
                    <a:pt x="644" y="67"/>
                  </a:lnTo>
                  <a:close/>
                  <a:moveTo>
                    <a:pt x="604" y="66"/>
                  </a:moveTo>
                  <a:lnTo>
                    <a:pt x="604" y="66"/>
                  </a:lnTo>
                  <a:lnTo>
                    <a:pt x="521" y="67"/>
                  </a:lnTo>
                  <a:lnTo>
                    <a:pt x="477" y="67"/>
                  </a:lnTo>
                  <a:lnTo>
                    <a:pt x="434" y="66"/>
                  </a:lnTo>
                  <a:lnTo>
                    <a:pt x="434" y="66"/>
                  </a:lnTo>
                  <a:lnTo>
                    <a:pt x="475" y="66"/>
                  </a:lnTo>
                  <a:lnTo>
                    <a:pt x="518" y="66"/>
                  </a:lnTo>
                  <a:lnTo>
                    <a:pt x="561" y="66"/>
                  </a:lnTo>
                  <a:lnTo>
                    <a:pt x="604" y="66"/>
                  </a:lnTo>
                  <a:lnTo>
                    <a:pt x="604" y="66"/>
                  </a:lnTo>
                  <a:close/>
                  <a:moveTo>
                    <a:pt x="1207" y="807"/>
                  </a:moveTo>
                  <a:lnTo>
                    <a:pt x="1207" y="807"/>
                  </a:lnTo>
                  <a:lnTo>
                    <a:pt x="1206" y="1145"/>
                  </a:lnTo>
                  <a:lnTo>
                    <a:pt x="1206" y="1145"/>
                  </a:lnTo>
                  <a:lnTo>
                    <a:pt x="1204" y="1325"/>
                  </a:lnTo>
                  <a:lnTo>
                    <a:pt x="1204" y="1325"/>
                  </a:lnTo>
                  <a:lnTo>
                    <a:pt x="1204" y="1419"/>
                  </a:lnTo>
                  <a:lnTo>
                    <a:pt x="1204" y="1419"/>
                  </a:lnTo>
                  <a:lnTo>
                    <a:pt x="1204" y="1466"/>
                  </a:lnTo>
                  <a:lnTo>
                    <a:pt x="1204" y="1471"/>
                  </a:lnTo>
                  <a:lnTo>
                    <a:pt x="1204" y="1471"/>
                  </a:lnTo>
                  <a:lnTo>
                    <a:pt x="1204" y="1477"/>
                  </a:lnTo>
                  <a:lnTo>
                    <a:pt x="1204" y="1477"/>
                  </a:lnTo>
                  <a:lnTo>
                    <a:pt x="1203" y="1486"/>
                  </a:lnTo>
                  <a:lnTo>
                    <a:pt x="1203" y="1486"/>
                  </a:lnTo>
                  <a:lnTo>
                    <a:pt x="1200" y="1493"/>
                  </a:lnTo>
                  <a:lnTo>
                    <a:pt x="1197" y="1500"/>
                  </a:lnTo>
                  <a:lnTo>
                    <a:pt x="1197" y="1500"/>
                  </a:lnTo>
                  <a:lnTo>
                    <a:pt x="1194" y="1506"/>
                  </a:lnTo>
                  <a:lnTo>
                    <a:pt x="1191" y="1512"/>
                  </a:lnTo>
                  <a:lnTo>
                    <a:pt x="1183" y="1522"/>
                  </a:lnTo>
                  <a:lnTo>
                    <a:pt x="1183" y="1522"/>
                  </a:lnTo>
                  <a:lnTo>
                    <a:pt x="1171" y="1529"/>
                  </a:lnTo>
                  <a:lnTo>
                    <a:pt x="1161" y="1534"/>
                  </a:lnTo>
                  <a:lnTo>
                    <a:pt x="1161" y="1534"/>
                  </a:lnTo>
                  <a:lnTo>
                    <a:pt x="1161" y="1536"/>
                  </a:lnTo>
                  <a:lnTo>
                    <a:pt x="1164" y="1536"/>
                  </a:lnTo>
                  <a:lnTo>
                    <a:pt x="1164" y="1536"/>
                  </a:lnTo>
                  <a:lnTo>
                    <a:pt x="1157" y="1536"/>
                  </a:lnTo>
                  <a:lnTo>
                    <a:pt x="984" y="1536"/>
                  </a:lnTo>
                  <a:lnTo>
                    <a:pt x="984" y="1536"/>
                  </a:lnTo>
                  <a:lnTo>
                    <a:pt x="976" y="1536"/>
                  </a:lnTo>
                  <a:lnTo>
                    <a:pt x="976" y="1536"/>
                  </a:lnTo>
                  <a:lnTo>
                    <a:pt x="929" y="1533"/>
                  </a:lnTo>
                  <a:lnTo>
                    <a:pt x="873" y="1532"/>
                  </a:lnTo>
                  <a:lnTo>
                    <a:pt x="750" y="1532"/>
                  </a:lnTo>
                  <a:lnTo>
                    <a:pt x="750" y="1532"/>
                  </a:lnTo>
                  <a:lnTo>
                    <a:pt x="541" y="1529"/>
                  </a:lnTo>
                  <a:lnTo>
                    <a:pt x="355" y="1527"/>
                  </a:lnTo>
                  <a:lnTo>
                    <a:pt x="355" y="1527"/>
                  </a:lnTo>
                  <a:lnTo>
                    <a:pt x="365" y="1527"/>
                  </a:lnTo>
                  <a:lnTo>
                    <a:pt x="371" y="1526"/>
                  </a:lnTo>
                  <a:lnTo>
                    <a:pt x="371" y="1526"/>
                  </a:lnTo>
                  <a:lnTo>
                    <a:pt x="369" y="1524"/>
                  </a:lnTo>
                  <a:lnTo>
                    <a:pt x="369" y="1524"/>
                  </a:lnTo>
                  <a:lnTo>
                    <a:pt x="364" y="1522"/>
                  </a:lnTo>
                  <a:lnTo>
                    <a:pt x="357" y="1520"/>
                  </a:lnTo>
                  <a:lnTo>
                    <a:pt x="339" y="1514"/>
                  </a:lnTo>
                  <a:lnTo>
                    <a:pt x="339" y="1514"/>
                  </a:lnTo>
                  <a:lnTo>
                    <a:pt x="321" y="1513"/>
                  </a:lnTo>
                  <a:lnTo>
                    <a:pt x="309" y="1512"/>
                  </a:lnTo>
                  <a:lnTo>
                    <a:pt x="298" y="1510"/>
                  </a:lnTo>
                  <a:lnTo>
                    <a:pt x="285" y="1507"/>
                  </a:lnTo>
                  <a:lnTo>
                    <a:pt x="285" y="1507"/>
                  </a:lnTo>
                  <a:lnTo>
                    <a:pt x="243" y="1504"/>
                  </a:lnTo>
                  <a:lnTo>
                    <a:pt x="196" y="1502"/>
                  </a:lnTo>
                  <a:lnTo>
                    <a:pt x="196" y="1502"/>
                  </a:lnTo>
                  <a:lnTo>
                    <a:pt x="143" y="1500"/>
                  </a:lnTo>
                  <a:lnTo>
                    <a:pt x="143" y="1500"/>
                  </a:lnTo>
                  <a:lnTo>
                    <a:pt x="130" y="1499"/>
                  </a:lnTo>
                  <a:lnTo>
                    <a:pt x="123" y="1499"/>
                  </a:lnTo>
                  <a:lnTo>
                    <a:pt x="122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19" y="1499"/>
                  </a:lnTo>
                  <a:lnTo>
                    <a:pt x="119" y="1499"/>
                  </a:lnTo>
                  <a:lnTo>
                    <a:pt x="115" y="1497"/>
                  </a:lnTo>
                  <a:lnTo>
                    <a:pt x="110" y="1496"/>
                  </a:lnTo>
                  <a:lnTo>
                    <a:pt x="110" y="1496"/>
                  </a:lnTo>
                  <a:lnTo>
                    <a:pt x="106" y="1493"/>
                  </a:lnTo>
                  <a:lnTo>
                    <a:pt x="103" y="1489"/>
                  </a:lnTo>
                  <a:lnTo>
                    <a:pt x="102" y="1484"/>
                  </a:lnTo>
                  <a:lnTo>
                    <a:pt x="100" y="1481"/>
                  </a:lnTo>
                  <a:lnTo>
                    <a:pt x="100" y="1481"/>
                  </a:lnTo>
                  <a:lnTo>
                    <a:pt x="100" y="1479"/>
                  </a:lnTo>
                  <a:lnTo>
                    <a:pt x="100" y="1479"/>
                  </a:lnTo>
                  <a:lnTo>
                    <a:pt x="100" y="1476"/>
                  </a:lnTo>
                  <a:lnTo>
                    <a:pt x="100" y="1476"/>
                  </a:lnTo>
                  <a:lnTo>
                    <a:pt x="99" y="1474"/>
                  </a:lnTo>
                  <a:lnTo>
                    <a:pt x="100" y="1471"/>
                  </a:lnTo>
                  <a:lnTo>
                    <a:pt x="100" y="1463"/>
                  </a:lnTo>
                  <a:lnTo>
                    <a:pt x="100" y="1463"/>
                  </a:lnTo>
                  <a:lnTo>
                    <a:pt x="100" y="1434"/>
                  </a:lnTo>
                  <a:lnTo>
                    <a:pt x="100" y="1434"/>
                  </a:lnTo>
                  <a:lnTo>
                    <a:pt x="100" y="1321"/>
                  </a:lnTo>
                  <a:lnTo>
                    <a:pt x="100" y="1321"/>
                  </a:lnTo>
                  <a:lnTo>
                    <a:pt x="103" y="1283"/>
                  </a:lnTo>
                  <a:lnTo>
                    <a:pt x="103" y="1238"/>
                  </a:lnTo>
                  <a:lnTo>
                    <a:pt x="102" y="1147"/>
                  </a:lnTo>
                  <a:lnTo>
                    <a:pt x="102" y="1147"/>
                  </a:lnTo>
                  <a:lnTo>
                    <a:pt x="103" y="1028"/>
                  </a:lnTo>
                  <a:lnTo>
                    <a:pt x="103" y="969"/>
                  </a:lnTo>
                  <a:lnTo>
                    <a:pt x="102" y="910"/>
                  </a:lnTo>
                  <a:lnTo>
                    <a:pt x="102" y="910"/>
                  </a:lnTo>
                  <a:lnTo>
                    <a:pt x="103" y="856"/>
                  </a:lnTo>
                  <a:lnTo>
                    <a:pt x="103" y="803"/>
                  </a:lnTo>
                  <a:lnTo>
                    <a:pt x="102" y="696"/>
                  </a:lnTo>
                  <a:lnTo>
                    <a:pt x="102" y="696"/>
                  </a:lnTo>
                  <a:lnTo>
                    <a:pt x="103" y="644"/>
                  </a:lnTo>
                  <a:lnTo>
                    <a:pt x="103" y="591"/>
                  </a:lnTo>
                  <a:lnTo>
                    <a:pt x="103" y="540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3" y="472"/>
                  </a:lnTo>
                  <a:lnTo>
                    <a:pt x="103" y="449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26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6" y="107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2" y="100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650" y="100"/>
                  </a:lnTo>
                  <a:lnTo>
                    <a:pt x="1128" y="100"/>
                  </a:lnTo>
                  <a:lnTo>
                    <a:pt x="1157" y="102"/>
                  </a:lnTo>
                  <a:lnTo>
                    <a:pt x="1157" y="102"/>
                  </a:lnTo>
                  <a:lnTo>
                    <a:pt x="1164" y="103"/>
                  </a:lnTo>
                  <a:lnTo>
                    <a:pt x="1164" y="103"/>
                  </a:lnTo>
                  <a:lnTo>
                    <a:pt x="1168" y="104"/>
                  </a:lnTo>
                  <a:lnTo>
                    <a:pt x="1171" y="107"/>
                  </a:lnTo>
                  <a:lnTo>
                    <a:pt x="1173" y="112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4" y="122"/>
                  </a:lnTo>
                  <a:lnTo>
                    <a:pt x="1174" y="125"/>
                  </a:lnTo>
                  <a:lnTo>
                    <a:pt x="1174" y="133"/>
                  </a:lnTo>
                  <a:lnTo>
                    <a:pt x="1174" y="163"/>
                  </a:lnTo>
                  <a:lnTo>
                    <a:pt x="1174" y="163"/>
                  </a:lnTo>
                  <a:lnTo>
                    <a:pt x="1174" y="223"/>
                  </a:lnTo>
                  <a:lnTo>
                    <a:pt x="1174" y="223"/>
                  </a:lnTo>
                  <a:lnTo>
                    <a:pt x="1176" y="467"/>
                  </a:lnTo>
                  <a:lnTo>
                    <a:pt x="1176" y="467"/>
                  </a:lnTo>
                  <a:lnTo>
                    <a:pt x="1176" y="710"/>
                  </a:lnTo>
                  <a:lnTo>
                    <a:pt x="1178" y="952"/>
                  </a:lnTo>
                  <a:lnTo>
                    <a:pt x="1178" y="952"/>
                  </a:lnTo>
                  <a:lnTo>
                    <a:pt x="1180" y="968"/>
                  </a:lnTo>
                  <a:lnTo>
                    <a:pt x="1181" y="986"/>
                  </a:lnTo>
                  <a:lnTo>
                    <a:pt x="1181" y="1033"/>
                  </a:lnTo>
                  <a:lnTo>
                    <a:pt x="1181" y="1084"/>
                  </a:lnTo>
                  <a:lnTo>
                    <a:pt x="1181" y="1108"/>
                  </a:lnTo>
                  <a:lnTo>
                    <a:pt x="1183" y="1128"/>
                  </a:lnTo>
                  <a:lnTo>
                    <a:pt x="1183" y="1128"/>
                  </a:lnTo>
                  <a:lnTo>
                    <a:pt x="1184" y="1121"/>
                  </a:lnTo>
                  <a:lnTo>
                    <a:pt x="1184" y="1109"/>
                  </a:lnTo>
                  <a:lnTo>
                    <a:pt x="1186" y="1084"/>
                  </a:lnTo>
                  <a:lnTo>
                    <a:pt x="1186" y="1084"/>
                  </a:lnTo>
                  <a:lnTo>
                    <a:pt x="1187" y="1104"/>
                  </a:lnTo>
                  <a:lnTo>
                    <a:pt x="1187" y="1104"/>
                  </a:lnTo>
                  <a:lnTo>
                    <a:pt x="1188" y="1088"/>
                  </a:lnTo>
                  <a:lnTo>
                    <a:pt x="1190" y="1068"/>
                  </a:lnTo>
                  <a:lnTo>
                    <a:pt x="1193" y="1033"/>
                  </a:lnTo>
                  <a:lnTo>
                    <a:pt x="1193" y="1033"/>
                  </a:lnTo>
                  <a:lnTo>
                    <a:pt x="1193" y="1039"/>
                  </a:lnTo>
                  <a:lnTo>
                    <a:pt x="1193" y="1042"/>
                  </a:lnTo>
                  <a:lnTo>
                    <a:pt x="1193" y="1043"/>
                  </a:lnTo>
                  <a:lnTo>
                    <a:pt x="1194" y="1043"/>
                  </a:lnTo>
                  <a:lnTo>
                    <a:pt x="1194" y="1043"/>
                  </a:lnTo>
                  <a:lnTo>
                    <a:pt x="1197" y="887"/>
                  </a:lnTo>
                  <a:lnTo>
                    <a:pt x="1197" y="887"/>
                  </a:lnTo>
                  <a:lnTo>
                    <a:pt x="1197" y="896"/>
                  </a:lnTo>
                  <a:lnTo>
                    <a:pt x="1198" y="895"/>
                  </a:lnTo>
                  <a:lnTo>
                    <a:pt x="1198" y="890"/>
                  </a:lnTo>
                  <a:lnTo>
                    <a:pt x="1198" y="887"/>
                  </a:lnTo>
                  <a:lnTo>
                    <a:pt x="1198" y="887"/>
                  </a:lnTo>
                  <a:lnTo>
                    <a:pt x="1198" y="903"/>
                  </a:lnTo>
                  <a:lnTo>
                    <a:pt x="1198" y="910"/>
                  </a:lnTo>
                  <a:lnTo>
                    <a:pt x="1200" y="912"/>
                  </a:lnTo>
                  <a:lnTo>
                    <a:pt x="1200" y="912"/>
                  </a:lnTo>
                  <a:lnTo>
                    <a:pt x="1201" y="751"/>
                  </a:lnTo>
                  <a:lnTo>
                    <a:pt x="1203" y="597"/>
                  </a:lnTo>
                  <a:lnTo>
                    <a:pt x="1203" y="597"/>
                  </a:lnTo>
                  <a:lnTo>
                    <a:pt x="1204" y="527"/>
                  </a:lnTo>
                  <a:lnTo>
                    <a:pt x="1206" y="457"/>
                  </a:lnTo>
                  <a:lnTo>
                    <a:pt x="1206" y="457"/>
                  </a:lnTo>
                  <a:lnTo>
                    <a:pt x="1204" y="431"/>
                  </a:lnTo>
                  <a:lnTo>
                    <a:pt x="1204" y="431"/>
                  </a:lnTo>
                  <a:lnTo>
                    <a:pt x="1204" y="346"/>
                  </a:lnTo>
                  <a:lnTo>
                    <a:pt x="1204" y="346"/>
                  </a:lnTo>
                  <a:lnTo>
                    <a:pt x="1206" y="306"/>
                  </a:lnTo>
                  <a:lnTo>
                    <a:pt x="1206" y="306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6" y="215"/>
                  </a:lnTo>
                  <a:lnTo>
                    <a:pt x="1206" y="160"/>
                  </a:lnTo>
                  <a:lnTo>
                    <a:pt x="1206" y="160"/>
                  </a:lnTo>
                  <a:lnTo>
                    <a:pt x="1206" y="120"/>
                  </a:lnTo>
                  <a:lnTo>
                    <a:pt x="1206" y="119"/>
                  </a:lnTo>
                  <a:lnTo>
                    <a:pt x="1206" y="117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204" y="112"/>
                  </a:lnTo>
                  <a:lnTo>
                    <a:pt x="1204" y="112"/>
                  </a:lnTo>
                  <a:lnTo>
                    <a:pt x="1204" y="107"/>
                  </a:lnTo>
                  <a:lnTo>
                    <a:pt x="1204" y="107"/>
                  </a:lnTo>
                  <a:lnTo>
                    <a:pt x="1203" y="103"/>
                  </a:lnTo>
                  <a:lnTo>
                    <a:pt x="1203" y="103"/>
                  </a:lnTo>
                  <a:lnTo>
                    <a:pt x="1198" y="94"/>
                  </a:lnTo>
                  <a:lnTo>
                    <a:pt x="1194" y="87"/>
                  </a:lnTo>
                  <a:lnTo>
                    <a:pt x="1194" y="87"/>
                  </a:lnTo>
                  <a:lnTo>
                    <a:pt x="1187" y="80"/>
                  </a:lnTo>
                  <a:lnTo>
                    <a:pt x="1180" y="76"/>
                  </a:lnTo>
                  <a:lnTo>
                    <a:pt x="1171" y="72"/>
                  </a:lnTo>
                  <a:lnTo>
                    <a:pt x="1161" y="70"/>
                  </a:lnTo>
                  <a:lnTo>
                    <a:pt x="1157" y="69"/>
                  </a:lnTo>
                  <a:lnTo>
                    <a:pt x="1151" y="69"/>
                  </a:lnTo>
                  <a:lnTo>
                    <a:pt x="1137" y="69"/>
                  </a:lnTo>
                  <a:lnTo>
                    <a:pt x="1137" y="69"/>
                  </a:lnTo>
                  <a:lnTo>
                    <a:pt x="1111" y="69"/>
                  </a:lnTo>
                  <a:lnTo>
                    <a:pt x="1111" y="69"/>
                  </a:lnTo>
                  <a:lnTo>
                    <a:pt x="1061" y="69"/>
                  </a:lnTo>
                  <a:lnTo>
                    <a:pt x="1061" y="69"/>
                  </a:lnTo>
                  <a:lnTo>
                    <a:pt x="1028" y="69"/>
                  </a:lnTo>
                  <a:lnTo>
                    <a:pt x="995" y="70"/>
                  </a:lnTo>
                  <a:lnTo>
                    <a:pt x="995" y="70"/>
                  </a:lnTo>
                  <a:lnTo>
                    <a:pt x="928" y="69"/>
                  </a:lnTo>
                  <a:lnTo>
                    <a:pt x="853" y="69"/>
                  </a:lnTo>
                  <a:lnTo>
                    <a:pt x="777" y="69"/>
                  </a:lnTo>
                  <a:lnTo>
                    <a:pt x="700" y="66"/>
                  </a:lnTo>
                  <a:lnTo>
                    <a:pt x="700" y="66"/>
                  </a:lnTo>
                  <a:lnTo>
                    <a:pt x="991" y="66"/>
                  </a:lnTo>
                  <a:lnTo>
                    <a:pt x="991" y="66"/>
                  </a:lnTo>
                  <a:lnTo>
                    <a:pt x="1140" y="67"/>
                  </a:lnTo>
                  <a:lnTo>
                    <a:pt x="1140" y="67"/>
                  </a:lnTo>
                  <a:lnTo>
                    <a:pt x="1157" y="67"/>
                  </a:lnTo>
                  <a:lnTo>
                    <a:pt x="1157" y="67"/>
                  </a:lnTo>
                  <a:lnTo>
                    <a:pt x="1164" y="67"/>
                  </a:lnTo>
                  <a:lnTo>
                    <a:pt x="1171" y="69"/>
                  </a:lnTo>
                  <a:lnTo>
                    <a:pt x="1171" y="69"/>
                  </a:lnTo>
                  <a:lnTo>
                    <a:pt x="1177" y="72"/>
                  </a:lnTo>
                  <a:lnTo>
                    <a:pt x="1183" y="74"/>
                  </a:lnTo>
                  <a:lnTo>
                    <a:pt x="1193" y="83"/>
                  </a:lnTo>
                  <a:lnTo>
                    <a:pt x="1193" y="83"/>
                  </a:lnTo>
                  <a:lnTo>
                    <a:pt x="1201" y="93"/>
                  </a:lnTo>
                  <a:lnTo>
                    <a:pt x="1204" y="99"/>
                  </a:lnTo>
                  <a:lnTo>
                    <a:pt x="1206" y="106"/>
                  </a:lnTo>
                  <a:lnTo>
                    <a:pt x="1206" y="106"/>
                  </a:lnTo>
                  <a:lnTo>
                    <a:pt x="1207" y="112"/>
                  </a:lnTo>
                  <a:lnTo>
                    <a:pt x="1207" y="119"/>
                  </a:lnTo>
                  <a:lnTo>
                    <a:pt x="1207" y="136"/>
                  </a:lnTo>
                  <a:lnTo>
                    <a:pt x="1207" y="136"/>
                  </a:lnTo>
                  <a:lnTo>
                    <a:pt x="1208" y="176"/>
                  </a:lnTo>
                  <a:lnTo>
                    <a:pt x="1208" y="176"/>
                  </a:lnTo>
                  <a:lnTo>
                    <a:pt x="1207" y="488"/>
                  </a:lnTo>
                  <a:lnTo>
                    <a:pt x="1207" y="807"/>
                  </a:lnTo>
                  <a:lnTo>
                    <a:pt x="1207" y="8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id="{DF607B89-FE70-4E5C-81DD-3E3C6290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50" y="1529632"/>
            <a:ext cx="1581933" cy="70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B7D30A-CA77-4E18-AE56-5F1F1DE7D815}"/>
              </a:ext>
            </a:extLst>
          </p:cNvPr>
          <p:cNvSpPr/>
          <p:nvPr/>
        </p:nvSpPr>
        <p:spPr>
          <a:xfrm>
            <a:off x="3383825" y="1654101"/>
            <a:ext cx="15355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Cans, glass, </a:t>
            </a: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plastic</a:t>
            </a:r>
            <a:endParaRPr lang="en-GB" sz="1600" dirty="0">
              <a:solidFill>
                <a:srgbClr val="599F4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F5A60450-B418-463F-B7DD-05F7E9FE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44" y="3764830"/>
            <a:ext cx="1581933" cy="70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5D4B76D-1A62-464E-8C00-5689971B4222}"/>
              </a:ext>
            </a:extLst>
          </p:cNvPr>
          <p:cNvSpPr/>
          <p:nvPr/>
        </p:nvSpPr>
        <p:spPr>
          <a:xfrm>
            <a:off x="3569930" y="3829884"/>
            <a:ext cx="15355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Recyclables : </a:t>
            </a:r>
          </a:p>
          <a:p>
            <a:pPr lvl="0" algn="ctr">
              <a:defRPr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Card/Paper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193AEB30-E512-4B1C-820A-C231552AE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3"/>
          <a:stretch/>
        </p:blipFill>
        <p:spPr bwMode="auto">
          <a:xfrm>
            <a:off x="7316977" y="2748427"/>
            <a:ext cx="1354850" cy="3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67930F9-C1E4-481D-9DA4-F22BF9E9BBC3}"/>
              </a:ext>
            </a:extLst>
          </p:cNvPr>
          <p:cNvSpPr/>
          <p:nvPr/>
        </p:nvSpPr>
        <p:spPr>
          <a:xfrm>
            <a:off x="7226628" y="2745633"/>
            <a:ext cx="1535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Batteries</a:t>
            </a:r>
            <a:endParaRPr lang="en-GB" sz="1600" dirty="0">
              <a:solidFill>
                <a:srgbClr val="599F4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D54868-FFEC-4A3F-A779-F2939F6302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238843"/>
            <a:ext cx="110805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E4026FB-0B2A-4C75-84EF-EB0DF89100EF}"/>
              </a:ext>
            </a:extLst>
          </p:cNvPr>
          <p:cNvSpPr txBox="1"/>
          <p:nvPr/>
        </p:nvSpPr>
        <p:spPr>
          <a:xfrm>
            <a:off x="755576" y="33908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7AF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Pilot Overview </a:t>
            </a:r>
          </a:p>
        </p:txBody>
      </p:sp>
    </p:spTree>
    <p:extLst>
      <p:ext uri="{BB962C8B-B14F-4D97-AF65-F5344CB8AC3E}">
        <p14:creationId xmlns:p14="http://schemas.microsoft.com/office/powerpoint/2010/main" val="194626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5091" y="830007"/>
            <a:ext cx="60596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9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68648" y="-202437"/>
            <a:ext cx="3031445" cy="248234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 flipH="1">
            <a:off x="6263079" y="-248868"/>
            <a:ext cx="3205468" cy="2648498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6" name="Group 8"/>
          <p:cNvGrpSpPr>
            <a:grpSpLocks noChangeAspect="1"/>
          </p:cNvGrpSpPr>
          <p:nvPr/>
        </p:nvGrpSpPr>
        <p:grpSpPr bwMode="auto">
          <a:xfrm>
            <a:off x="107504" y="267495"/>
            <a:ext cx="4968553" cy="677110"/>
            <a:chOff x="1190" y="1833"/>
            <a:chExt cx="4136" cy="330"/>
          </a:xfrm>
        </p:grpSpPr>
        <p:sp>
          <p:nvSpPr>
            <p:cNvPr id="37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55577" y="19548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3600" b="1" dirty="0">
                <a:solidFill>
                  <a:srgbClr val="599F46"/>
                </a:solidFill>
                <a:latin typeface="Calibri"/>
              </a:rPr>
              <a:t>Pilot Monitoring</a:t>
            </a:r>
            <a:endParaRPr lang="en-GB" sz="4000" b="1" dirty="0">
              <a:solidFill>
                <a:srgbClr val="599F46"/>
              </a:solidFill>
              <a:latin typeface="Calibri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79513" y="1124729"/>
            <a:ext cx="2885395" cy="3822095"/>
            <a:chOff x="204" y="682"/>
            <a:chExt cx="1912" cy="173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04" y="682"/>
              <a:ext cx="1912" cy="171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5"/>
          <p:cNvSpPr>
            <a:spLocks/>
          </p:cNvSpPr>
          <p:nvPr/>
        </p:nvSpPr>
        <p:spPr bwMode="auto">
          <a:xfrm>
            <a:off x="3183175" y="1124729"/>
            <a:ext cx="2885395" cy="3775753"/>
          </a:xfrm>
          <a:custGeom>
            <a:avLst/>
            <a:gdLst>
              <a:gd name="T0" fmla="*/ 1312 w 1315"/>
              <a:gd name="T1" fmla="*/ 69 h 1732"/>
              <a:gd name="T2" fmla="*/ 1297 w 1315"/>
              <a:gd name="T3" fmla="*/ 38 h 1732"/>
              <a:gd name="T4" fmla="*/ 1270 w 1315"/>
              <a:gd name="T5" fmla="*/ 17 h 1732"/>
              <a:gd name="T6" fmla="*/ 1238 w 1315"/>
              <a:gd name="T7" fmla="*/ 6 h 1732"/>
              <a:gd name="T8" fmla="*/ 1227 w 1315"/>
              <a:gd name="T9" fmla="*/ 5 h 1732"/>
              <a:gd name="T10" fmla="*/ 1166 w 1315"/>
              <a:gd name="T11" fmla="*/ 5 h 1732"/>
              <a:gd name="T12" fmla="*/ 833 w 1315"/>
              <a:gd name="T13" fmla="*/ 3 h 1732"/>
              <a:gd name="T14" fmla="*/ 316 w 1315"/>
              <a:gd name="T15" fmla="*/ 0 h 1732"/>
              <a:gd name="T16" fmla="*/ 138 w 1315"/>
              <a:gd name="T17" fmla="*/ 0 h 1732"/>
              <a:gd name="T18" fmla="*/ 75 w 1315"/>
              <a:gd name="T19" fmla="*/ 2 h 1732"/>
              <a:gd name="T20" fmla="*/ 29 w 1315"/>
              <a:gd name="T21" fmla="*/ 28 h 1732"/>
              <a:gd name="T22" fmla="*/ 3 w 1315"/>
              <a:gd name="T23" fmla="*/ 75 h 1732"/>
              <a:gd name="T24" fmla="*/ 2 w 1315"/>
              <a:gd name="T25" fmla="*/ 166 h 1732"/>
              <a:gd name="T26" fmla="*/ 0 w 1315"/>
              <a:gd name="T27" fmla="*/ 1223 h 1732"/>
              <a:gd name="T28" fmla="*/ 0 w 1315"/>
              <a:gd name="T29" fmla="*/ 1608 h 1732"/>
              <a:gd name="T30" fmla="*/ 0 w 1315"/>
              <a:gd name="T31" fmla="*/ 1638 h 1732"/>
              <a:gd name="T32" fmla="*/ 0 w 1315"/>
              <a:gd name="T33" fmla="*/ 1646 h 1732"/>
              <a:gd name="T34" fmla="*/ 12 w 1315"/>
              <a:gd name="T35" fmla="*/ 1684 h 1732"/>
              <a:gd name="T36" fmla="*/ 32 w 1315"/>
              <a:gd name="T37" fmla="*/ 1707 h 1732"/>
              <a:gd name="T38" fmla="*/ 57 w 1315"/>
              <a:gd name="T39" fmla="*/ 1723 h 1732"/>
              <a:gd name="T40" fmla="*/ 86 w 1315"/>
              <a:gd name="T41" fmla="*/ 1730 h 1732"/>
              <a:gd name="T42" fmla="*/ 95 w 1315"/>
              <a:gd name="T43" fmla="*/ 1732 h 1732"/>
              <a:gd name="T44" fmla="*/ 647 w 1315"/>
              <a:gd name="T45" fmla="*/ 1729 h 1732"/>
              <a:gd name="T46" fmla="*/ 922 w 1315"/>
              <a:gd name="T47" fmla="*/ 1726 h 1732"/>
              <a:gd name="T48" fmla="*/ 1128 w 1315"/>
              <a:gd name="T49" fmla="*/ 1720 h 1732"/>
              <a:gd name="T50" fmla="*/ 1227 w 1315"/>
              <a:gd name="T51" fmla="*/ 1717 h 1732"/>
              <a:gd name="T52" fmla="*/ 1186 w 1315"/>
              <a:gd name="T53" fmla="*/ 1715 h 1732"/>
              <a:gd name="T54" fmla="*/ 1131 w 1315"/>
              <a:gd name="T55" fmla="*/ 1710 h 1732"/>
              <a:gd name="T56" fmla="*/ 1123 w 1315"/>
              <a:gd name="T57" fmla="*/ 1707 h 1732"/>
              <a:gd name="T58" fmla="*/ 1148 w 1315"/>
              <a:gd name="T59" fmla="*/ 1704 h 1732"/>
              <a:gd name="T60" fmla="*/ 980 w 1315"/>
              <a:gd name="T61" fmla="*/ 1701 h 1732"/>
              <a:gd name="T62" fmla="*/ 1105 w 1315"/>
              <a:gd name="T63" fmla="*/ 1692 h 1732"/>
              <a:gd name="T64" fmla="*/ 1094 w 1315"/>
              <a:gd name="T65" fmla="*/ 1686 h 1732"/>
              <a:gd name="T66" fmla="*/ 1109 w 1315"/>
              <a:gd name="T67" fmla="*/ 1678 h 1732"/>
              <a:gd name="T68" fmla="*/ 1227 w 1315"/>
              <a:gd name="T69" fmla="*/ 1674 h 1732"/>
              <a:gd name="T70" fmla="*/ 1247 w 1315"/>
              <a:gd name="T71" fmla="*/ 1669 h 1732"/>
              <a:gd name="T72" fmla="*/ 1263 w 1315"/>
              <a:gd name="T73" fmla="*/ 1652 h 1732"/>
              <a:gd name="T74" fmla="*/ 1258 w 1315"/>
              <a:gd name="T75" fmla="*/ 1664 h 1732"/>
              <a:gd name="T76" fmla="*/ 1263 w 1315"/>
              <a:gd name="T77" fmla="*/ 1660 h 1732"/>
              <a:gd name="T78" fmla="*/ 1269 w 1315"/>
              <a:gd name="T79" fmla="*/ 1647 h 1732"/>
              <a:gd name="T80" fmla="*/ 1272 w 1315"/>
              <a:gd name="T81" fmla="*/ 1638 h 1732"/>
              <a:gd name="T82" fmla="*/ 1275 w 1315"/>
              <a:gd name="T83" fmla="*/ 1621 h 1732"/>
              <a:gd name="T84" fmla="*/ 1281 w 1315"/>
              <a:gd name="T85" fmla="*/ 1245 h 1732"/>
              <a:gd name="T86" fmla="*/ 1289 w 1315"/>
              <a:gd name="T87" fmla="*/ 332 h 1732"/>
              <a:gd name="T88" fmla="*/ 1292 w 1315"/>
              <a:gd name="T89" fmla="*/ 340 h 1732"/>
              <a:gd name="T90" fmla="*/ 1295 w 1315"/>
              <a:gd name="T91" fmla="*/ 347 h 1732"/>
              <a:gd name="T92" fmla="*/ 1297 w 1315"/>
              <a:gd name="T93" fmla="*/ 338 h 1732"/>
              <a:gd name="T94" fmla="*/ 1298 w 1315"/>
              <a:gd name="T95" fmla="*/ 343 h 1732"/>
              <a:gd name="T96" fmla="*/ 1300 w 1315"/>
              <a:gd name="T97" fmla="*/ 329 h 1732"/>
              <a:gd name="T98" fmla="*/ 1303 w 1315"/>
              <a:gd name="T99" fmla="*/ 303 h 1732"/>
              <a:gd name="T100" fmla="*/ 1306 w 1315"/>
              <a:gd name="T101" fmla="*/ 295 h 1732"/>
              <a:gd name="T102" fmla="*/ 1306 w 1315"/>
              <a:gd name="T103" fmla="*/ 290 h 1732"/>
              <a:gd name="T104" fmla="*/ 1309 w 1315"/>
              <a:gd name="T105" fmla="*/ 270 h 1732"/>
              <a:gd name="T106" fmla="*/ 1313 w 1315"/>
              <a:gd name="T107" fmla="*/ 129 h 1732"/>
              <a:gd name="T108" fmla="*/ 1315 w 1315"/>
              <a:gd name="T109" fmla="*/ 101 h 1732"/>
              <a:gd name="T110" fmla="*/ 1315 w 1315"/>
              <a:gd name="T111" fmla="*/ 91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15" h="1732">
                <a:moveTo>
                  <a:pt x="1315" y="91"/>
                </a:moveTo>
                <a:lnTo>
                  <a:pt x="1315" y="91"/>
                </a:lnTo>
                <a:lnTo>
                  <a:pt x="1313" y="80"/>
                </a:lnTo>
                <a:lnTo>
                  <a:pt x="1312" y="69"/>
                </a:lnTo>
                <a:lnTo>
                  <a:pt x="1307" y="58"/>
                </a:lnTo>
                <a:lnTo>
                  <a:pt x="1303" y="48"/>
                </a:lnTo>
                <a:lnTo>
                  <a:pt x="1303" y="48"/>
                </a:lnTo>
                <a:lnTo>
                  <a:pt x="1297" y="38"/>
                </a:lnTo>
                <a:lnTo>
                  <a:pt x="1289" y="31"/>
                </a:lnTo>
                <a:lnTo>
                  <a:pt x="1280" y="23"/>
                </a:lnTo>
                <a:lnTo>
                  <a:pt x="1270" y="17"/>
                </a:lnTo>
                <a:lnTo>
                  <a:pt x="1270" y="17"/>
                </a:lnTo>
                <a:lnTo>
                  <a:pt x="1260" y="12"/>
                </a:lnTo>
                <a:lnTo>
                  <a:pt x="1249" y="8"/>
                </a:lnTo>
                <a:lnTo>
                  <a:pt x="1249" y="8"/>
                </a:lnTo>
                <a:lnTo>
                  <a:pt x="1238" y="6"/>
                </a:lnTo>
                <a:lnTo>
                  <a:pt x="1238" y="6"/>
                </a:lnTo>
                <a:lnTo>
                  <a:pt x="1232" y="5"/>
                </a:lnTo>
                <a:lnTo>
                  <a:pt x="1229" y="5"/>
                </a:lnTo>
                <a:lnTo>
                  <a:pt x="1227" y="5"/>
                </a:lnTo>
                <a:lnTo>
                  <a:pt x="1227" y="5"/>
                </a:lnTo>
                <a:lnTo>
                  <a:pt x="1207" y="5"/>
                </a:lnTo>
                <a:lnTo>
                  <a:pt x="1207" y="5"/>
                </a:lnTo>
                <a:lnTo>
                  <a:pt x="1166" y="5"/>
                </a:lnTo>
                <a:lnTo>
                  <a:pt x="1166" y="5"/>
                </a:lnTo>
                <a:lnTo>
                  <a:pt x="1000" y="5"/>
                </a:lnTo>
                <a:lnTo>
                  <a:pt x="833" y="3"/>
                </a:lnTo>
                <a:lnTo>
                  <a:pt x="833" y="3"/>
                </a:lnTo>
                <a:lnTo>
                  <a:pt x="807" y="3"/>
                </a:lnTo>
                <a:lnTo>
                  <a:pt x="807" y="3"/>
                </a:lnTo>
                <a:lnTo>
                  <a:pt x="316" y="0"/>
                </a:lnTo>
                <a:lnTo>
                  <a:pt x="316" y="0"/>
                </a:lnTo>
                <a:lnTo>
                  <a:pt x="197" y="0"/>
                </a:lnTo>
                <a:lnTo>
                  <a:pt x="197" y="0"/>
                </a:lnTo>
                <a:lnTo>
                  <a:pt x="138" y="0"/>
                </a:lnTo>
                <a:lnTo>
                  <a:pt x="138" y="0"/>
                </a:lnTo>
                <a:lnTo>
                  <a:pt x="109" y="0"/>
                </a:lnTo>
                <a:lnTo>
                  <a:pt x="94" y="0"/>
                </a:lnTo>
                <a:lnTo>
                  <a:pt x="94" y="0"/>
                </a:lnTo>
                <a:lnTo>
                  <a:pt x="75" y="2"/>
                </a:lnTo>
                <a:lnTo>
                  <a:pt x="58" y="8"/>
                </a:lnTo>
                <a:lnTo>
                  <a:pt x="58" y="8"/>
                </a:lnTo>
                <a:lnTo>
                  <a:pt x="41" y="17"/>
                </a:lnTo>
                <a:lnTo>
                  <a:pt x="29" y="28"/>
                </a:lnTo>
                <a:lnTo>
                  <a:pt x="17" y="41"/>
                </a:lnTo>
                <a:lnTo>
                  <a:pt x="9" y="57"/>
                </a:lnTo>
                <a:lnTo>
                  <a:pt x="9" y="57"/>
                </a:lnTo>
                <a:lnTo>
                  <a:pt x="3" y="75"/>
                </a:lnTo>
                <a:lnTo>
                  <a:pt x="2" y="92"/>
                </a:lnTo>
                <a:lnTo>
                  <a:pt x="2" y="108"/>
                </a:lnTo>
                <a:lnTo>
                  <a:pt x="2" y="108"/>
                </a:lnTo>
                <a:lnTo>
                  <a:pt x="2" y="166"/>
                </a:lnTo>
                <a:lnTo>
                  <a:pt x="2" y="166"/>
                </a:lnTo>
                <a:lnTo>
                  <a:pt x="2" y="283"/>
                </a:lnTo>
                <a:lnTo>
                  <a:pt x="2" y="283"/>
                </a:lnTo>
                <a:lnTo>
                  <a:pt x="0" y="1223"/>
                </a:lnTo>
                <a:lnTo>
                  <a:pt x="0" y="1223"/>
                </a:lnTo>
                <a:lnTo>
                  <a:pt x="0" y="1478"/>
                </a:lnTo>
                <a:lnTo>
                  <a:pt x="0" y="1478"/>
                </a:lnTo>
                <a:lnTo>
                  <a:pt x="0" y="1608"/>
                </a:lnTo>
                <a:lnTo>
                  <a:pt x="0" y="1624"/>
                </a:lnTo>
                <a:lnTo>
                  <a:pt x="0" y="1632"/>
                </a:lnTo>
                <a:lnTo>
                  <a:pt x="0" y="1637"/>
                </a:lnTo>
                <a:lnTo>
                  <a:pt x="0" y="1638"/>
                </a:lnTo>
                <a:lnTo>
                  <a:pt x="0" y="1640"/>
                </a:lnTo>
                <a:lnTo>
                  <a:pt x="0" y="1640"/>
                </a:lnTo>
                <a:lnTo>
                  <a:pt x="0" y="1646"/>
                </a:lnTo>
                <a:lnTo>
                  <a:pt x="0" y="1646"/>
                </a:lnTo>
                <a:lnTo>
                  <a:pt x="2" y="1655"/>
                </a:lnTo>
                <a:lnTo>
                  <a:pt x="5" y="1666"/>
                </a:lnTo>
                <a:lnTo>
                  <a:pt x="8" y="1675"/>
                </a:lnTo>
                <a:lnTo>
                  <a:pt x="12" y="1684"/>
                </a:lnTo>
                <a:lnTo>
                  <a:pt x="12" y="1684"/>
                </a:lnTo>
                <a:lnTo>
                  <a:pt x="18" y="1692"/>
                </a:lnTo>
                <a:lnTo>
                  <a:pt x="25" y="1700"/>
                </a:lnTo>
                <a:lnTo>
                  <a:pt x="32" y="1707"/>
                </a:lnTo>
                <a:lnTo>
                  <a:pt x="40" y="1714"/>
                </a:lnTo>
                <a:lnTo>
                  <a:pt x="40" y="1714"/>
                </a:lnTo>
                <a:lnTo>
                  <a:pt x="48" y="1720"/>
                </a:lnTo>
                <a:lnTo>
                  <a:pt x="57" y="1723"/>
                </a:lnTo>
                <a:lnTo>
                  <a:pt x="66" y="1727"/>
                </a:lnTo>
                <a:lnTo>
                  <a:pt x="77" y="1729"/>
                </a:lnTo>
                <a:lnTo>
                  <a:pt x="77" y="1729"/>
                </a:lnTo>
                <a:lnTo>
                  <a:pt x="86" y="1730"/>
                </a:lnTo>
                <a:lnTo>
                  <a:pt x="86" y="1730"/>
                </a:lnTo>
                <a:lnTo>
                  <a:pt x="92" y="1730"/>
                </a:lnTo>
                <a:lnTo>
                  <a:pt x="94" y="1732"/>
                </a:lnTo>
                <a:lnTo>
                  <a:pt x="95" y="1732"/>
                </a:lnTo>
                <a:lnTo>
                  <a:pt x="103" y="1732"/>
                </a:lnTo>
                <a:lnTo>
                  <a:pt x="135" y="1730"/>
                </a:lnTo>
                <a:lnTo>
                  <a:pt x="135" y="1730"/>
                </a:lnTo>
                <a:lnTo>
                  <a:pt x="647" y="1729"/>
                </a:lnTo>
                <a:lnTo>
                  <a:pt x="647" y="1729"/>
                </a:lnTo>
                <a:lnTo>
                  <a:pt x="674" y="1727"/>
                </a:lnTo>
                <a:lnTo>
                  <a:pt x="674" y="1727"/>
                </a:lnTo>
                <a:lnTo>
                  <a:pt x="922" y="1726"/>
                </a:lnTo>
                <a:lnTo>
                  <a:pt x="1045" y="1724"/>
                </a:lnTo>
                <a:lnTo>
                  <a:pt x="1152" y="1720"/>
                </a:lnTo>
                <a:lnTo>
                  <a:pt x="1152" y="1720"/>
                </a:lnTo>
                <a:lnTo>
                  <a:pt x="1128" y="1720"/>
                </a:lnTo>
                <a:lnTo>
                  <a:pt x="1109" y="1720"/>
                </a:lnTo>
                <a:lnTo>
                  <a:pt x="1109" y="1720"/>
                </a:lnTo>
                <a:lnTo>
                  <a:pt x="1174" y="1718"/>
                </a:lnTo>
                <a:lnTo>
                  <a:pt x="1227" y="1717"/>
                </a:lnTo>
                <a:lnTo>
                  <a:pt x="1227" y="1717"/>
                </a:lnTo>
                <a:lnTo>
                  <a:pt x="1163" y="1717"/>
                </a:lnTo>
                <a:lnTo>
                  <a:pt x="1163" y="1717"/>
                </a:lnTo>
                <a:lnTo>
                  <a:pt x="1186" y="1715"/>
                </a:lnTo>
                <a:lnTo>
                  <a:pt x="1195" y="1714"/>
                </a:lnTo>
                <a:lnTo>
                  <a:pt x="1201" y="1712"/>
                </a:lnTo>
                <a:lnTo>
                  <a:pt x="1201" y="1712"/>
                </a:lnTo>
                <a:lnTo>
                  <a:pt x="1131" y="1710"/>
                </a:lnTo>
                <a:lnTo>
                  <a:pt x="1131" y="1710"/>
                </a:lnTo>
                <a:lnTo>
                  <a:pt x="1140" y="1709"/>
                </a:lnTo>
                <a:lnTo>
                  <a:pt x="1135" y="1707"/>
                </a:lnTo>
                <a:lnTo>
                  <a:pt x="1123" y="1707"/>
                </a:lnTo>
                <a:lnTo>
                  <a:pt x="1115" y="1706"/>
                </a:lnTo>
                <a:lnTo>
                  <a:pt x="1115" y="1706"/>
                </a:lnTo>
                <a:lnTo>
                  <a:pt x="1135" y="1706"/>
                </a:lnTo>
                <a:lnTo>
                  <a:pt x="1148" y="1704"/>
                </a:lnTo>
                <a:lnTo>
                  <a:pt x="1148" y="1704"/>
                </a:lnTo>
                <a:lnTo>
                  <a:pt x="1103" y="1704"/>
                </a:lnTo>
                <a:lnTo>
                  <a:pt x="1058" y="1703"/>
                </a:lnTo>
                <a:lnTo>
                  <a:pt x="980" y="1701"/>
                </a:lnTo>
                <a:lnTo>
                  <a:pt x="980" y="1701"/>
                </a:lnTo>
                <a:lnTo>
                  <a:pt x="1055" y="1698"/>
                </a:lnTo>
                <a:lnTo>
                  <a:pt x="1085" y="1697"/>
                </a:lnTo>
                <a:lnTo>
                  <a:pt x="1105" y="1692"/>
                </a:lnTo>
                <a:lnTo>
                  <a:pt x="1105" y="1692"/>
                </a:lnTo>
                <a:lnTo>
                  <a:pt x="1095" y="1689"/>
                </a:lnTo>
                <a:lnTo>
                  <a:pt x="1094" y="1687"/>
                </a:lnTo>
                <a:lnTo>
                  <a:pt x="1094" y="1686"/>
                </a:lnTo>
                <a:lnTo>
                  <a:pt x="1095" y="1684"/>
                </a:lnTo>
                <a:lnTo>
                  <a:pt x="1098" y="1683"/>
                </a:lnTo>
                <a:lnTo>
                  <a:pt x="1109" y="1678"/>
                </a:lnTo>
                <a:lnTo>
                  <a:pt x="1109" y="1678"/>
                </a:lnTo>
                <a:lnTo>
                  <a:pt x="1092" y="1677"/>
                </a:lnTo>
                <a:lnTo>
                  <a:pt x="1080" y="1674"/>
                </a:lnTo>
                <a:lnTo>
                  <a:pt x="1227" y="1674"/>
                </a:lnTo>
                <a:lnTo>
                  <a:pt x="1227" y="1674"/>
                </a:lnTo>
                <a:lnTo>
                  <a:pt x="1237" y="1674"/>
                </a:lnTo>
                <a:lnTo>
                  <a:pt x="1244" y="1671"/>
                </a:lnTo>
                <a:lnTo>
                  <a:pt x="1244" y="1671"/>
                </a:lnTo>
                <a:lnTo>
                  <a:pt x="1247" y="1669"/>
                </a:lnTo>
                <a:lnTo>
                  <a:pt x="1247" y="1669"/>
                </a:lnTo>
                <a:lnTo>
                  <a:pt x="1257" y="1663"/>
                </a:lnTo>
                <a:lnTo>
                  <a:pt x="1260" y="1658"/>
                </a:lnTo>
                <a:lnTo>
                  <a:pt x="1263" y="1652"/>
                </a:lnTo>
                <a:lnTo>
                  <a:pt x="1263" y="1652"/>
                </a:lnTo>
                <a:lnTo>
                  <a:pt x="1258" y="1661"/>
                </a:lnTo>
                <a:lnTo>
                  <a:pt x="1258" y="1661"/>
                </a:lnTo>
                <a:lnTo>
                  <a:pt x="1258" y="1664"/>
                </a:lnTo>
                <a:lnTo>
                  <a:pt x="1258" y="1664"/>
                </a:lnTo>
                <a:lnTo>
                  <a:pt x="1258" y="1664"/>
                </a:lnTo>
                <a:lnTo>
                  <a:pt x="1263" y="1660"/>
                </a:lnTo>
                <a:lnTo>
                  <a:pt x="1263" y="1660"/>
                </a:lnTo>
                <a:lnTo>
                  <a:pt x="1264" y="1655"/>
                </a:lnTo>
                <a:lnTo>
                  <a:pt x="1264" y="1655"/>
                </a:lnTo>
                <a:lnTo>
                  <a:pt x="1269" y="1647"/>
                </a:lnTo>
                <a:lnTo>
                  <a:pt x="1269" y="1647"/>
                </a:lnTo>
                <a:lnTo>
                  <a:pt x="1270" y="1643"/>
                </a:lnTo>
                <a:lnTo>
                  <a:pt x="1270" y="1643"/>
                </a:lnTo>
                <a:lnTo>
                  <a:pt x="1272" y="1638"/>
                </a:lnTo>
                <a:lnTo>
                  <a:pt x="1272" y="1638"/>
                </a:lnTo>
                <a:lnTo>
                  <a:pt x="1274" y="1632"/>
                </a:lnTo>
                <a:lnTo>
                  <a:pt x="1274" y="1632"/>
                </a:lnTo>
                <a:lnTo>
                  <a:pt x="1275" y="1621"/>
                </a:lnTo>
                <a:lnTo>
                  <a:pt x="1275" y="1621"/>
                </a:lnTo>
                <a:lnTo>
                  <a:pt x="1277" y="1597"/>
                </a:lnTo>
                <a:lnTo>
                  <a:pt x="1278" y="1560"/>
                </a:lnTo>
                <a:lnTo>
                  <a:pt x="1280" y="1462"/>
                </a:lnTo>
                <a:lnTo>
                  <a:pt x="1281" y="1245"/>
                </a:lnTo>
                <a:lnTo>
                  <a:pt x="1281" y="1245"/>
                </a:lnTo>
                <a:lnTo>
                  <a:pt x="1283" y="762"/>
                </a:lnTo>
                <a:lnTo>
                  <a:pt x="1286" y="541"/>
                </a:lnTo>
                <a:lnTo>
                  <a:pt x="1289" y="332"/>
                </a:lnTo>
                <a:lnTo>
                  <a:pt x="1289" y="332"/>
                </a:lnTo>
                <a:lnTo>
                  <a:pt x="1289" y="332"/>
                </a:lnTo>
                <a:lnTo>
                  <a:pt x="1290" y="333"/>
                </a:lnTo>
                <a:lnTo>
                  <a:pt x="1292" y="340"/>
                </a:lnTo>
                <a:lnTo>
                  <a:pt x="1292" y="346"/>
                </a:lnTo>
                <a:lnTo>
                  <a:pt x="1293" y="347"/>
                </a:lnTo>
                <a:lnTo>
                  <a:pt x="1295" y="347"/>
                </a:lnTo>
                <a:lnTo>
                  <a:pt x="1295" y="347"/>
                </a:lnTo>
                <a:lnTo>
                  <a:pt x="1295" y="337"/>
                </a:lnTo>
                <a:lnTo>
                  <a:pt x="1295" y="326"/>
                </a:lnTo>
                <a:lnTo>
                  <a:pt x="1295" y="326"/>
                </a:lnTo>
                <a:lnTo>
                  <a:pt x="1297" y="338"/>
                </a:lnTo>
                <a:lnTo>
                  <a:pt x="1297" y="343"/>
                </a:lnTo>
                <a:lnTo>
                  <a:pt x="1297" y="343"/>
                </a:lnTo>
                <a:lnTo>
                  <a:pt x="1298" y="343"/>
                </a:lnTo>
                <a:lnTo>
                  <a:pt x="1298" y="343"/>
                </a:lnTo>
                <a:lnTo>
                  <a:pt x="1298" y="327"/>
                </a:lnTo>
                <a:lnTo>
                  <a:pt x="1298" y="326"/>
                </a:lnTo>
                <a:lnTo>
                  <a:pt x="1298" y="326"/>
                </a:lnTo>
                <a:lnTo>
                  <a:pt x="1300" y="329"/>
                </a:lnTo>
                <a:lnTo>
                  <a:pt x="1300" y="329"/>
                </a:lnTo>
                <a:lnTo>
                  <a:pt x="1301" y="326"/>
                </a:lnTo>
                <a:lnTo>
                  <a:pt x="1301" y="326"/>
                </a:lnTo>
                <a:lnTo>
                  <a:pt x="1303" y="303"/>
                </a:lnTo>
                <a:lnTo>
                  <a:pt x="1304" y="292"/>
                </a:lnTo>
                <a:lnTo>
                  <a:pt x="1304" y="290"/>
                </a:lnTo>
                <a:lnTo>
                  <a:pt x="1306" y="295"/>
                </a:lnTo>
                <a:lnTo>
                  <a:pt x="1306" y="295"/>
                </a:lnTo>
                <a:lnTo>
                  <a:pt x="1304" y="310"/>
                </a:lnTo>
                <a:lnTo>
                  <a:pt x="1304" y="310"/>
                </a:lnTo>
                <a:lnTo>
                  <a:pt x="1306" y="304"/>
                </a:lnTo>
                <a:lnTo>
                  <a:pt x="1306" y="290"/>
                </a:lnTo>
                <a:lnTo>
                  <a:pt x="1306" y="275"/>
                </a:lnTo>
                <a:lnTo>
                  <a:pt x="1307" y="267"/>
                </a:lnTo>
                <a:lnTo>
                  <a:pt x="1307" y="267"/>
                </a:lnTo>
                <a:lnTo>
                  <a:pt x="1309" y="270"/>
                </a:lnTo>
                <a:lnTo>
                  <a:pt x="1310" y="270"/>
                </a:lnTo>
                <a:lnTo>
                  <a:pt x="1310" y="267"/>
                </a:lnTo>
                <a:lnTo>
                  <a:pt x="1310" y="267"/>
                </a:lnTo>
                <a:lnTo>
                  <a:pt x="1313" y="129"/>
                </a:lnTo>
                <a:lnTo>
                  <a:pt x="1313" y="129"/>
                </a:lnTo>
                <a:lnTo>
                  <a:pt x="1315" y="111"/>
                </a:lnTo>
                <a:lnTo>
                  <a:pt x="1315" y="111"/>
                </a:lnTo>
                <a:lnTo>
                  <a:pt x="1315" y="101"/>
                </a:lnTo>
                <a:lnTo>
                  <a:pt x="1315" y="97"/>
                </a:lnTo>
                <a:lnTo>
                  <a:pt x="1315" y="94"/>
                </a:lnTo>
                <a:lnTo>
                  <a:pt x="1315" y="94"/>
                </a:lnTo>
                <a:lnTo>
                  <a:pt x="1315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094724" y="2575796"/>
            <a:ext cx="2885395" cy="2303820"/>
          </a:xfrm>
          <a:custGeom>
            <a:avLst/>
            <a:gdLst>
              <a:gd name="T0" fmla="*/ 1312 w 1315"/>
              <a:gd name="T1" fmla="*/ 69 h 1732"/>
              <a:gd name="T2" fmla="*/ 1297 w 1315"/>
              <a:gd name="T3" fmla="*/ 38 h 1732"/>
              <a:gd name="T4" fmla="*/ 1270 w 1315"/>
              <a:gd name="T5" fmla="*/ 17 h 1732"/>
              <a:gd name="T6" fmla="*/ 1238 w 1315"/>
              <a:gd name="T7" fmla="*/ 6 h 1732"/>
              <a:gd name="T8" fmla="*/ 1227 w 1315"/>
              <a:gd name="T9" fmla="*/ 5 h 1732"/>
              <a:gd name="T10" fmla="*/ 1166 w 1315"/>
              <a:gd name="T11" fmla="*/ 5 h 1732"/>
              <a:gd name="T12" fmla="*/ 833 w 1315"/>
              <a:gd name="T13" fmla="*/ 3 h 1732"/>
              <a:gd name="T14" fmla="*/ 316 w 1315"/>
              <a:gd name="T15" fmla="*/ 0 h 1732"/>
              <a:gd name="T16" fmla="*/ 138 w 1315"/>
              <a:gd name="T17" fmla="*/ 0 h 1732"/>
              <a:gd name="T18" fmla="*/ 75 w 1315"/>
              <a:gd name="T19" fmla="*/ 2 h 1732"/>
              <a:gd name="T20" fmla="*/ 29 w 1315"/>
              <a:gd name="T21" fmla="*/ 28 h 1732"/>
              <a:gd name="T22" fmla="*/ 3 w 1315"/>
              <a:gd name="T23" fmla="*/ 75 h 1732"/>
              <a:gd name="T24" fmla="*/ 2 w 1315"/>
              <a:gd name="T25" fmla="*/ 166 h 1732"/>
              <a:gd name="T26" fmla="*/ 0 w 1315"/>
              <a:gd name="T27" fmla="*/ 1223 h 1732"/>
              <a:gd name="T28" fmla="*/ 0 w 1315"/>
              <a:gd name="T29" fmla="*/ 1608 h 1732"/>
              <a:gd name="T30" fmla="*/ 0 w 1315"/>
              <a:gd name="T31" fmla="*/ 1638 h 1732"/>
              <a:gd name="T32" fmla="*/ 0 w 1315"/>
              <a:gd name="T33" fmla="*/ 1646 h 1732"/>
              <a:gd name="T34" fmla="*/ 12 w 1315"/>
              <a:gd name="T35" fmla="*/ 1684 h 1732"/>
              <a:gd name="T36" fmla="*/ 32 w 1315"/>
              <a:gd name="T37" fmla="*/ 1707 h 1732"/>
              <a:gd name="T38" fmla="*/ 57 w 1315"/>
              <a:gd name="T39" fmla="*/ 1723 h 1732"/>
              <a:gd name="T40" fmla="*/ 86 w 1315"/>
              <a:gd name="T41" fmla="*/ 1730 h 1732"/>
              <a:gd name="T42" fmla="*/ 95 w 1315"/>
              <a:gd name="T43" fmla="*/ 1732 h 1732"/>
              <a:gd name="T44" fmla="*/ 647 w 1315"/>
              <a:gd name="T45" fmla="*/ 1729 h 1732"/>
              <a:gd name="T46" fmla="*/ 922 w 1315"/>
              <a:gd name="T47" fmla="*/ 1726 h 1732"/>
              <a:gd name="T48" fmla="*/ 1128 w 1315"/>
              <a:gd name="T49" fmla="*/ 1720 h 1732"/>
              <a:gd name="T50" fmla="*/ 1227 w 1315"/>
              <a:gd name="T51" fmla="*/ 1717 h 1732"/>
              <a:gd name="T52" fmla="*/ 1186 w 1315"/>
              <a:gd name="T53" fmla="*/ 1715 h 1732"/>
              <a:gd name="T54" fmla="*/ 1131 w 1315"/>
              <a:gd name="T55" fmla="*/ 1710 h 1732"/>
              <a:gd name="T56" fmla="*/ 1123 w 1315"/>
              <a:gd name="T57" fmla="*/ 1707 h 1732"/>
              <a:gd name="T58" fmla="*/ 1148 w 1315"/>
              <a:gd name="T59" fmla="*/ 1704 h 1732"/>
              <a:gd name="T60" fmla="*/ 980 w 1315"/>
              <a:gd name="T61" fmla="*/ 1701 h 1732"/>
              <a:gd name="T62" fmla="*/ 1105 w 1315"/>
              <a:gd name="T63" fmla="*/ 1692 h 1732"/>
              <a:gd name="T64" fmla="*/ 1094 w 1315"/>
              <a:gd name="T65" fmla="*/ 1686 h 1732"/>
              <a:gd name="T66" fmla="*/ 1109 w 1315"/>
              <a:gd name="T67" fmla="*/ 1678 h 1732"/>
              <a:gd name="T68" fmla="*/ 1227 w 1315"/>
              <a:gd name="T69" fmla="*/ 1674 h 1732"/>
              <a:gd name="T70" fmla="*/ 1247 w 1315"/>
              <a:gd name="T71" fmla="*/ 1669 h 1732"/>
              <a:gd name="T72" fmla="*/ 1263 w 1315"/>
              <a:gd name="T73" fmla="*/ 1652 h 1732"/>
              <a:gd name="T74" fmla="*/ 1258 w 1315"/>
              <a:gd name="T75" fmla="*/ 1664 h 1732"/>
              <a:gd name="T76" fmla="*/ 1263 w 1315"/>
              <a:gd name="T77" fmla="*/ 1660 h 1732"/>
              <a:gd name="T78" fmla="*/ 1269 w 1315"/>
              <a:gd name="T79" fmla="*/ 1647 h 1732"/>
              <a:gd name="T80" fmla="*/ 1272 w 1315"/>
              <a:gd name="T81" fmla="*/ 1638 h 1732"/>
              <a:gd name="T82" fmla="*/ 1275 w 1315"/>
              <a:gd name="T83" fmla="*/ 1621 h 1732"/>
              <a:gd name="T84" fmla="*/ 1281 w 1315"/>
              <a:gd name="T85" fmla="*/ 1245 h 1732"/>
              <a:gd name="T86" fmla="*/ 1289 w 1315"/>
              <a:gd name="T87" fmla="*/ 332 h 1732"/>
              <a:gd name="T88" fmla="*/ 1292 w 1315"/>
              <a:gd name="T89" fmla="*/ 340 h 1732"/>
              <a:gd name="T90" fmla="*/ 1295 w 1315"/>
              <a:gd name="T91" fmla="*/ 347 h 1732"/>
              <a:gd name="T92" fmla="*/ 1297 w 1315"/>
              <a:gd name="T93" fmla="*/ 338 h 1732"/>
              <a:gd name="T94" fmla="*/ 1298 w 1315"/>
              <a:gd name="T95" fmla="*/ 343 h 1732"/>
              <a:gd name="T96" fmla="*/ 1300 w 1315"/>
              <a:gd name="T97" fmla="*/ 329 h 1732"/>
              <a:gd name="T98" fmla="*/ 1303 w 1315"/>
              <a:gd name="T99" fmla="*/ 303 h 1732"/>
              <a:gd name="T100" fmla="*/ 1306 w 1315"/>
              <a:gd name="T101" fmla="*/ 295 h 1732"/>
              <a:gd name="T102" fmla="*/ 1306 w 1315"/>
              <a:gd name="T103" fmla="*/ 290 h 1732"/>
              <a:gd name="T104" fmla="*/ 1309 w 1315"/>
              <a:gd name="T105" fmla="*/ 270 h 1732"/>
              <a:gd name="T106" fmla="*/ 1313 w 1315"/>
              <a:gd name="T107" fmla="*/ 129 h 1732"/>
              <a:gd name="T108" fmla="*/ 1315 w 1315"/>
              <a:gd name="T109" fmla="*/ 101 h 1732"/>
              <a:gd name="T110" fmla="*/ 1315 w 1315"/>
              <a:gd name="T111" fmla="*/ 91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15" h="1732">
                <a:moveTo>
                  <a:pt x="1315" y="91"/>
                </a:moveTo>
                <a:lnTo>
                  <a:pt x="1315" y="91"/>
                </a:lnTo>
                <a:lnTo>
                  <a:pt x="1313" y="80"/>
                </a:lnTo>
                <a:lnTo>
                  <a:pt x="1312" y="69"/>
                </a:lnTo>
                <a:lnTo>
                  <a:pt x="1307" y="58"/>
                </a:lnTo>
                <a:lnTo>
                  <a:pt x="1303" y="48"/>
                </a:lnTo>
                <a:lnTo>
                  <a:pt x="1303" y="48"/>
                </a:lnTo>
                <a:lnTo>
                  <a:pt x="1297" y="38"/>
                </a:lnTo>
                <a:lnTo>
                  <a:pt x="1289" y="31"/>
                </a:lnTo>
                <a:lnTo>
                  <a:pt x="1280" y="23"/>
                </a:lnTo>
                <a:lnTo>
                  <a:pt x="1270" y="17"/>
                </a:lnTo>
                <a:lnTo>
                  <a:pt x="1270" y="17"/>
                </a:lnTo>
                <a:lnTo>
                  <a:pt x="1260" y="12"/>
                </a:lnTo>
                <a:lnTo>
                  <a:pt x="1249" y="8"/>
                </a:lnTo>
                <a:lnTo>
                  <a:pt x="1249" y="8"/>
                </a:lnTo>
                <a:lnTo>
                  <a:pt x="1238" y="6"/>
                </a:lnTo>
                <a:lnTo>
                  <a:pt x="1238" y="6"/>
                </a:lnTo>
                <a:lnTo>
                  <a:pt x="1232" y="5"/>
                </a:lnTo>
                <a:lnTo>
                  <a:pt x="1229" y="5"/>
                </a:lnTo>
                <a:lnTo>
                  <a:pt x="1227" y="5"/>
                </a:lnTo>
                <a:lnTo>
                  <a:pt x="1227" y="5"/>
                </a:lnTo>
                <a:lnTo>
                  <a:pt x="1207" y="5"/>
                </a:lnTo>
                <a:lnTo>
                  <a:pt x="1207" y="5"/>
                </a:lnTo>
                <a:lnTo>
                  <a:pt x="1166" y="5"/>
                </a:lnTo>
                <a:lnTo>
                  <a:pt x="1166" y="5"/>
                </a:lnTo>
                <a:lnTo>
                  <a:pt x="1000" y="5"/>
                </a:lnTo>
                <a:lnTo>
                  <a:pt x="833" y="3"/>
                </a:lnTo>
                <a:lnTo>
                  <a:pt x="833" y="3"/>
                </a:lnTo>
                <a:lnTo>
                  <a:pt x="807" y="3"/>
                </a:lnTo>
                <a:lnTo>
                  <a:pt x="807" y="3"/>
                </a:lnTo>
                <a:lnTo>
                  <a:pt x="316" y="0"/>
                </a:lnTo>
                <a:lnTo>
                  <a:pt x="316" y="0"/>
                </a:lnTo>
                <a:lnTo>
                  <a:pt x="197" y="0"/>
                </a:lnTo>
                <a:lnTo>
                  <a:pt x="197" y="0"/>
                </a:lnTo>
                <a:lnTo>
                  <a:pt x="138" y="0"/>
                </a:lnTo>
                <a:lnTo>
                  <a:pt x="138" y="0"/>
                </a:lnTo>
                <a:lnTo>
                  <a:pt x="109" y="0"/>
                </a:lnTo>
                <a:lnTo>
                  <a:pt x="94" y="0"/>
                </a:lnTo>
                <a:lnTo>
                  <a:pt x="94" y="0"/>
                </a:lnTo>
                <a:lnTo>
                  <a:pt x="75" y="2"/>
                </a:lnTo>
                <a:lnTo>
                  <a:pt x="58" y="8"/>
                </a:lnTo>
                <a:lnTo>
                  <a:pt x="58" y="8"/>
                </a:lnTo>
                <a:lnTo>
                  <a:pt x="41" y="17"/>
                </a:lnTo>
                <a:lnTo>
                  <a:pt x="29" y="28"/>
                </a:lnTo>
                <a:lnTo>
                  <a:pt x="17" y="41"/>
                </a:lnTo>
                <a:lnTo>
                  <a:pt x="9" y="57"/>
                </a:lnTo>
                <a:lnTo>
                  <a:pt x="9" y="57"/>
                </a:lnTo>
                <a:lnTo>
                  <a:pt x="3" y="75"/>
                </a:lnTo>
                <a:lnTo>
                  <a:pt x="2" y="92"/>
                </a:lnTo>
                <a:lnTo>
                  <a:pt x="2" y="108"/>
                </a:lnTo>
                <a:lnTo>
                  <a:pt x="2" y="108"/>
                </a:lnTo>
                <a:lnTo>
                  <a:pt x="2" y="166"/>
                </a:lnTo>
                <a:lnTo>
                  <a:pt x="2" y="166"/>
                </a:lnTo>
                <a:lnTo>
                  <a:pt x="2" y="283"/>
                </a:lnTo>
                <a:lnTo>
                  <a:pt x="2" y="283"/>
                </a:lnTo>
                <a:lnTo>
                  <a:pt x="0" y="1223"/>
                </a:lnTo>
                <a:lnTo>
                  <a:pt x="0" y="1223"/>
                </a:lnTo>
                <a:lnTo>
                  <a:pt x="0" y="1478"/>
                </a:lnTo>
                <a:lnTo>
                  <a:pt x="0" y="1478"/>
                </a:lnTo>
                <a:lnTo>
                  <a:pt x="0" y="1608"/>
                </a:lnTo>
                <a:lnTo>
                  <a:pt x="0" y="1624"/>
                </a:lnTo>
                <a:lnTo>
                  <a:pt x="0" y="1632"/>
                </a:lnTo>
                <a:lnTo>
                  <a:pt x="0" y="1637"/>
                </a:lnTo>
                <a:lnTo>
                  <a:pt x="0" y="1638"/>
                </a:lnTo>
                <a:lnTo>
                  <a:pt x="0" y="1640"/>
                </a:lnTo>
                <a:lnTo>
                  <a:pt x="0" y="1640"/>
                </a:lnTo>
                <a:lnTo>
                  <a:pt x="0" y="1646"/>
                </a:lnTo>
                <a:lnTo>
                  <a:pt x="0" y="1646"/>
                </a:lnTo>
                <a:lnTo>
                  <a:pt x="2" y="1655"/>
                </a:lnTo>
                <a:lnTo>
                  <a:pt x="5" y="1666"/>
                </a:lnTo>
                <a:lnTo>
                  <a:pt x="8" y="1675"/>
                </a:lnTo>
                <a:lnTo>
                  <a:pt x="12" y="1684"/>
                </a:lnTo>
                <a:lnTo>
                  <a:pt x="12" y="1684"/>
                </a:lnTo>
                <a:lnTo>
                  <a:pt x="18" y="1692"/>
                </a:lnTo>
                <a:lnTo>
                  <a:pt x="25" y="1700"/>
                </a:lnTo>
                <a:lnTo>
                  <a:pt x="32" y="1707"/>
                </a:lnTo>
                <a:lnTo>
                  <a:pt x="40" y="1714"/>
                </a:lnTo>
                <a:lnTo>
                  <a:pt x="40" y="1714"/>
                </a:lnTo>
                <a:lnTo>
                  <a:pt x="48" y="1720"/>
                </a:lnTo>
                <a:lnTo>
                  <a:pt x="57" y="1723"/>
                </a:lnTo>
                <a:lnTo>
                  <a:pt x="66" y="1727"/>
                </a:lnTo>
                <a:lnTo>
                  <a:pt x="77" y="1729"/>
                </a:lnTo>
                <a:lnTo>
                  <a:pt x="77" y="1729"/>
                </a:lnTo>
                <a:lnTo>
                  <a:pt x="86" y="1730"/>
                </a:lnTo>
                <a:lnTo>
                  <a:pt x="86" y="1730"/>
                </a:lnTo>
                <a:lnTo>
                  <a:pt x="92" y="1730"/>
                </a:lnTo>
                <a:lnTo>
                  <a:pt x="94" y="1732"/>
                </a:lnTo>
                <a:lnTo>
                  <a:pt x="95" y="1732"/>
                </a:lnTo>
                <a:lnTo>
                  <a:pt x="103" y="1732"/>
                </a:lnTo>
                <a:lnTo>
                  <a:pt x="135" y="1730"/>
                </a:lnTo>
                <a:lnTo>
                  <a:pt x="135" y="1730"/>
                </a:lnTo>
                <a:lnTo>
                  <a:pt x="647" y="1729"/>
                </a:lnTo>
                <a:lnTo>
                  <a:pt x="647" y="1729"/>
                </a:lnTo>
                <a:lnTo>
                  <a:pt x="674" y="1727"/>
                </a:lnTo>
                <a:lnTo>
                  <a:pt x="674" y="1727"/>
                </a:lnTo>
                <a:lnTo>
                  <a:pt x="922" y="1726"/>
                </a:lnTo>
                <a:lnTo>
                  <a:pt x="1045" y="1724"/>
                </a:lnTo>
                <a:lnTo>
                  <a:pt x="1152" y="1720"/>
                </a:lnTo>
                <a:lnTo>
                  <a:pt x="1152" y="1720"/>
                </a:lnTo>
                <a:lnTo>
                  <a:pt x="1128" y="1720"/>
                </a:lnTo>
                <a:lnTo>
                  <a:pt x="1109" y="1720"/>
                </a:lnTo>
                <a:lnTo>
                  <a:pt x="1109" y="1720"/>
                </a:lnTo>
                <a:lnTo>
                  <a:pt x="1174" y="1718"/>
                </a:lnTo>
                <a:lnTo>
                  <a:pt x="1227" y="1717"/>
                </a:lnTo>
                <a:lnTo>
                  <a:pt x="1227" y="1717"/>
                </a:lnTo>
                <a:lnTo>
                  <a:pt x="1163" y="1717"/>
                </a:lnTo>
                <a:lnTo>
                  <a:pt x="1163" y="1717"/>
                </a:lnTo>
                <a:lnTo>
                  <a:pt x="1186" y="1715"/>
                </a:lnTo>
                <a:lnTo>
                  <a:pt x="1195" y="1714"/>
                </a:lnTo>
                <a:lnTo>
                  <a:pt x="1201" y="1712"/>
                </a:lnTo>
                <a:lnTo>
                  <a:pt x="1201" y="1712"/>
                </a:lnTo>
                <a:lnTo>
                  <a:pt x="1131" y="1710"/>
                </a:lnTo>
                <a:lnTo>
                  <a:pt x="1131" y="1710"/>
                </a:lnTo>
                <a:lnTo>
                  <a:pt x="1140" y="1709"/>
                </a:lnTo>
                <a:lnTo>
                  <a:pt x="1135" y="1707"/>
                </a:lnTo>
                <a:lnTo>
                  <a:pt x="1123" y="1707"/>
                </a:lnTo>
                <a:lnTo>
                  <a:pt x="1115" y="1706"/>
                </a:lnTo>
                <a:lnTo>
                  <a:pt x="1115" y="1706"/>
                </a:lnTo>
                <a:lnTo>
                  <a:pt x="1135" y="1706"/>
                </a:lnTo>
                <a:lnTo>
                  <a:pt x="1148" y="1704"/>
                </a:lnTo>
                <a:lnTo>
                  <a:pt x="1148" y="1704"/>
                </a:lnTo>
                <a:lnTo>
                  <a:pt x="1103" y="1704"/>
                </a:lnTo>
                <a:lnTo>
                  <a:pt x="1058" y="1703"/>
                </a:lnTo>
                <a:lnTo>
                  <a:pt x="980" y="1701"/>
                </a:lnTo>
                <a:lnTo>
                  <a:pt x="980" y="1701"/>
                </a:lnTo>
                <a:lnTo>
                  <a:pt x="1055" y="1698"/>
                </a:lnTo>
                <a:lnTo>
                  <a:pt x="1085" y="1697"/>
                </a:lnTo>
                <a:lnTo>
                  <a:pt x="1105" y="1692"/>
                </a:lnTo>
                <a:lnTo>
                  <a:pt x="1105" y="1692"/>
                </a:lnTo>
                <a:lnTo>
                  <a:pt x="1095" y="1689"/>
                </a:lnTo>
                <a:lnTo>
                  <a:pt x="1094" y="1687"/>
                </a:lnTo>
                <a:lnTo>
                  <a:pt x="1094" y="1686"/>
                </a:lnTo>
                <a:lnTo>
                  <a:pt x="1095" y="1684"/>
                </a:lnTo>
                <a:lnTo>
                  <a:pt x="1098" y="1683"/>
                </a:lnTo>
                <a:lnTo>
                  <a:pt x="1109" y="1678"/>
                </a:lnTo>
                <a:lnTo>
                  <a:pt x="1109" y="1678"/>
                </a:lnTo>
                <a:lnTo>
                  <a:pt x="1092" y="1677"/>
                </a:lnTo>
                <a:lnTo>
                  <a:pt x="1080" y="1674"/>
                </a:lnTo>
                <a:lnTo>
                  <a:pt x="1227" y="1674"/>
                </a:lnTo>
                <a:lnTo>
                  <a:pt x="1227" y="1674"/>
                </a:lnTo>
                <a:lnTo>
                  <a:pt x="1237" y="1674"/>
                </a:lnTo>
                <a:lnTo>
                  <a:pt x="1244" y="1671"/>
                </a:lnTo>
                <a:lnTo>
                  <a:pt x="1244" y="1671"/>
                </a:lnTo>
                <a:lnTo>
                  <a:pt x="1247" y="1669"/>
                </a:lnTo>
                <a:lnTo>
                  <a:pt x="1247" y="1669"/>
                </a:lnTo>
                <a:lnTo>
                  <a:pt x="1257" y="1663"/>
                </a:lnTo>
                <a:lnTo>
                  <a:pt x="1260" y="1658"/>
                </a:lnTo>
                <a:lnTo>
                  <a:pt x="1263" y="1652"/>
                </a:lnTo>
                <a:lnTo>
                  <a:pt x="1263" y="1652"/>
                </a:lnTo>
                <a:lnTo>
                  <a:pt x="1258" y="1661"/>
                </a:lnTo>
                <a:lnTo>
                  <a:pt x="1258" y="1661"/>
                </a:lnTo>
                <a:lnTo>
                  <a:pt x="1258" y="1664"/>
                </a:lnTo>
                <a:lnTo>
                  <a:pt x="1258" y="1664"/>
                </a:lnTo>
                <a:lnTo>
                  <a:pt x="1258" y="1664"/>
                </a:lnTo>
                <a:lnTo>
                  <a:pt x="1263" y="1660"/>
                </a:lnTo>
                <a:lnTo>
                  <a:pt x="1263" y="1660"/>
                </a:lnTo>
                <a:lnTo>
                  <a:pt x="1264" y="1655"/>
                </a:lnTo>
                <a:lnTo>
                  <a:pt x="1264" y="1655"/>
                </a:lnTo>
                <a:lnTo>
                  <a:pt x="1269" y="1647"/>
                </a:lnTo>
                <a:lnTo>
                  <a:pt x="1269" y="1647"/>
                </a:lnTo>
                <a:lnTo>
                  <a:pt x="1270" y="1643"/>
                </a:lnTo>
                <a:lnTo>
                  <a:pt x="1270" y="1643"/>
                </a:lnTo>
                <a:lnTo>
                  <a:pt x="1272" y="1638"/>
                </a:lnTo>
                <a:lnTo>
                  <a:pt x="1272" y="1638"/>
                </a:lnTo>
                <a:lnTo>
                  <a:pt x="1274" y="1632"/>
                </a:lnTo>
                <a:lnTo>
                  <a:pt x="1274" y="1632"/>
                </a:lnTo>
                <a:lnTo>
                  <a:pt x="1275" y="1621"/>
                </a:lnTo>
                <a:lnTo>
                  <a:pt x="1275" y="1621"/>
                </a:lnTo>
                <a:lnTo>
                  <a:pt x="1277" y="1597"/>
                </a:lnTo>
                <a:lnTo>
                  <a:pt x="1278" y="1560"/>
                </a:lnTo>
                <a:lnTo>
                  <a:pt x="1280" y="1462"/>
                </a:lnTo>
                <a:lnTo>
                  <a:pt x="1281" y="1245"/>
                </a:lnTo>
                <a:lnTo>
                  <a:pt x="1281" y="1245"/>
                </a:lnTo>
                <a:lnTo>
                  <a:pt x="1283" y="762"/>
                </a:lnTo>
                <a:lnTo>
                  <a:pt x="1286" y="541"/>
                </a:lnTo>
                <a:lnTo>
                  <a:pt x="1289" y="332"/>
                </a:lnTo>
                <a:lnTo>
                  <a:pt x="1289" y="332"/>
                </a:lnTo>
                <a:lnTo>
                  <a:pt x="1289" y="332"/>
                </a:lnTo>
                <a:lnTo>
                  <a:pt x="1290" y="333"/>
                </a:lnTo>
                <a:lnTo>
                  <a:pt x="1292" y="340"/>
                </a:lnTo>
                <a:lnTo>
                  <a:pt x="1292" y="346"/>
                </a:lnTo>
                <a:lnTo>
                  <a:pt x="1293" y="347"/>
                </a:lnTo>
                <a:lnTo>
                  <a:pt x="1295" y="347"/>
                </a:lnTo>
                <a:lnTo>
                  <a:pt x="1295" y="347"/>
                </a:lnTo>
                <a:lnTo>
                  <a:pt x="1295" y="337"/>
                </a:lnTo>
                <a:lnTo>
                  <a:pt x="1295" y="326"/>
                </a:lnTo>
                <a:lnTo>
                  <a:pt x="1295" y="326"/>
                </a:lnTo>
                <a:lnTo>
                  <a:pt x="1297" y="338"/>
                </a:lnTo>
                <a:lnTo>
                  <a:pt x="1297" y="343"/>
                </a:lnTo>
                <a:lnTo>
                  <a:pt x="1297" y="343"/>
                </a:lnTo>
                <a:lnTo>
                  <a:pt x="1298" y="343"/>
                </a:lnTo>
                <a:lnTo>
                  <a:pt x="1298" y="343"/>
                </a:lnTo>
                <a:lnTo>
                  <a:pt x="1298" y="327"/>
                </a:lnTo>
                <a:lnTo>
                  <a:pt x="1298" y="326"/>
                </a:lnTo>
                <a:lnTo>
                  <a:pt x="1298" y="326"/>
                </a:lnTo>
                <a:lnTo>
                  <a:pt x="1300" y="329"/>
                </a:lnTo>
                <a:lnTo>
                  <a:pt x="1300" y="329"/>
                </a:lnTo>
                <a:lnTo>
                  <a:pt x="1301" y="326"/>
                </a:lnTo>
                <a:lnTo>
                  <a:pt x="1301" y="326"/>
                </a:lnTo>
                <a:lnTo>
                  <a:pt x="1303" y="303"/>
                </a:lnTo>
                <a:lnTo>
                  <a:pt x="1304" y="292"/>
                </a:lnTo>
                <a:lnTo>
                  <a:pt x="1304" y="290"/>
                </a:lnTo>
                <a:lnTo>
                  <a:pt x="1306" y="295"/>
                </a:lnTo>
                <a:lnTo>
                  <a:pt x="1306" y="295"/>
                </a:lnTo>
                <a:lnTo>
                  <a:pt x="1304" y="310"/>
                </a:lnTo>
                <a:lnTo>
                  <a:pt x="1304" y="310"/>
                </a:lnTo>
                <a:lnTo>
                  <a:pt x="1306" y="304"/>
                </a:lnTo>
                <a:lnTo>
                  <a:pt x="1306" y="290"/>
                </a:lnTo>
                <a:lnTo>
                  <a:pt x="1306" y="275"/>
                </a:lnTo>
                <a:lnTo>
                  <a:pt x="1307" y="267"/>
                </a:lnTo>
                <a:lnTo>
                  <a:pt x="1307" y="267"/>
                </a:lnTo>
                <a:lnTo>
                  <a:pt x="1309" y="270"/>
                </a:lnTo>
                <a:lnTo>
                  <a:pt x="1310" y="270"/>
                </a:lnTo>
                <a:lnTo>
                  <a:pt x="1310" y="267"/>
                </a:lnTo>
                <a:lnTo>
                  <a:pt x="1310" y="267"/>
                </a:lnTo>
                <a:lnTo>
                  <a:pt x="1313" y="129"/>
                </a:lnTo>
                <a:lnTo>
                  <a:pt x="1313" y="129"/>
                </a:lnTo>
                <a:lnTo>
                  <a:pt x="1315" y="111"/>
                </a:lnTo>
                <a:lnTo>
                  <a:pt x="1315" y="111"/>
                </a:lnTo>
                <a:lnTo>
                  <a:pt x="1315" y="101"/>
                </a:lnTo>
                <a:lnTo>
                  <a:pt x="1315" y="97"/>
                </a:lnTo>
                <a:lnTo>
                  <a:pt x="1315" y="94"/>
                </a:lnTo>
                <a:lnTo>
                  <a:pt x="1315" y="94"/>
                </a:lnTo>
                <a:lnTo>
                  <a:pt x="1315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190" y="1202691"/>
            <a:ext cx="250661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1600" b="1" dirty="0">
                <a:solidFill>
                  <a:srgbClr val="599F46"/>
                </a:solidFill>
                <a:latin typeface="Calibri"/>
              </a:rPr>
              <a:t>Pre Pilot</a:t>
            </a: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Contamination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Volumes (per </a:t>
            </a:r>
            <a:r>
              <a:rPr lang="en-GB" sz="1600" dirty="0" err="1">
                <a:solidFill>
                  <a:srgbClr val="599F46"/>
                </a:solidFill>
                <a:latin typeface="Calibri"/>
              </a:rPr>
              <a:t>HH</a:t>
            </a:r>
            <a:r>
              <a:rPr lang="en-GB" sz="1600" dirty="0">
                <a:solidFill>
                  <a:srgbClr val="599F46"/>
                </a:solidFill>
                <a:latin typeface="Calibri"/>
              </a:rPr>
              <a:t> and by material type)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Composition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Recycling Rate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Participation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Set-out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Productivity – time and motion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Loose waste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Bin returning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Spillage / Litter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Local Environmental Quality Surveys (</a:t>
            </a:r>
            <a:r>
              <a:rPr lang="en-GB" sz="1600" dirty="0" err="1">
                <a:solidFill>
                  <a:srgbClr val="599F46"/>
                </a:solidFill>
                <a:latin typeface="Calibri"/>
              </a:rPr>
              <a:t>LEQ</a:t>
            </a:r>
            <a:r>
              <a:rPr lang="en-GB" sz="1600" dirty="0">
                <a:solidFill>
                  <a:srgbClr val="599F46"/>
                </a:solidFill>
                <a:latin typeface="Calibri"/>
              </a:rPr>
              <a:t>)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2562" y="1214728"/>
            <a:ext cx="25066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1600" b="1" dirty="0">
                <a:solidFill>
                  <a:srgbClr val="599F46"/>
                </a:solidFill>
                <a:latin typeface="Calibri"/>
              </a:rPr>
              <a:t>During Pilot</a:t>
            </a: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Contamination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Volumes (per </a:t>
            </a:r>
            <a:r>
              <a:rPr lang="en-GB" sz="1600" dirty="0" err="1">
                <a:solidFill>
                  <a:srgbClr val="599F46"/>
                </a:solidFill>
                <a:latin typeface="Calibri"/>
              </a:rPr>
              <a:t>HH</a:t>
            </a:r>
            <a:r>
              <a:rPr lang="en-GB" sz="1600" dirty="0">
                <a:solidFill>
                  <a:srgbClr val="599F46"/>
                </a:solidFill>
                <a:latin typeface="Calibri"/>
              </a:rPr>
              <a:t>)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Composition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Recycling Rate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Participation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Set-out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Productivity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Side Waste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Loose waste / sacks out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Bin clustering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Bin returning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Spillage / Litter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599F46"/>
                </a:solidFill>
                <a:latin typeface="Calibri"/>
              </a:rPr>
              <a:t>LEQs</a:t>
            </a: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3080" y="2715767"/>
            <a:ext cx="25066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1600" b="1" dirty="0">
                <a:solidFill>
                  <a:srgbClr val="599F46"/>
                </a:solidFill>
                <a:latin typeface="Calibri"/>
              </a:rPr>
              <a:t>Post (start during) Pilot</a:t>
            </a: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Satisfaction – Ease  of Use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Satisfaction – Service  delivery 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"/>
              </a:rPr>
              <a:t>Satisfaction – Cleanliness Perception</a:t>
            </a: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  <a:p>
            <a:pPr marL="285743" indent="-285743" defTabSz="914378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99F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70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79702" y="834923"/>
            <a:ext cx="3551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F80E19-160E-4C81-BB44-631C45F24355}"/>
              </a:ext>
            </a:extLst>
          </p:cNvPr>
          <p:cNvSpPr/>
          <p:nvPr/>
        </p:nvSpPr>
        <p:spPr>
          <a:xfrm>
            <a:off x="502821" y="1095845"/>
            <a:ext cx="6552728" cy="311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Contact &amp; information </a:t>
            </a:r>
          </a:p>
          <a:p>
            <a:pPr>
              <a:lnSpc>
                <a:spcPct val="150000"/>
              </a:lnSpc>
            </a:pPr>
            <a:endParaRPr lang="en-GB" sz="19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Email: </a:t>
            </a:r>
            <a:r>
              <a:rPr lang="en-GB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recycling-pilot@milton-keynes.gov.uk </a:t>
            </a:r>
          </a:p>
          <a:p>
            <a:pPr>
              <a:lnSpc>
                <a:spcPct val="150000"/>
              </a:lnSpc>
            </a:pPr>
            <a:r>
              <a:rPr lang="en-GB" sz="1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Telephone: </a:t>
            </a:r>
            <a:r>
              <a:rPr lang="en-GB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01908 253334</a:t>
            </a:r>
          </a:p>
          <a:p>
            <a:pPr>
              <a:lnSpc>
                <a:spcPct val="150000"/>
              </a:lnSpc>
            </a:pPr>
            <a:r>
              <a:rPr lang="en-GB" sz="1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Alerts: </a:t>
            </a:r>
            <a:r>
              <a:rPr lang="en-GB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www.milton-keynes.gov.uk/wheelie-bin-pilot-updates </a:t>
            </a:r>
          </a:p>
          <a:p>
            <a:pPr>
              <a:lnSpc>
                <a:spcPct val="150000"/>
              </a:lnSpc>
            </a:pPr>
            <a:r>
              <a:rPr lang="en-GB" sz="1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Website: </a:t>
            </a:r>
            <a:r>
              <a:rPr lang="en-GB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www.milton-keynes.gov.uk/wheeliebinpilot </a:t>
            </a:r>
          </a:p>
          <a:p>
            <a:pPr>
              <a:lnSpc>
                <a:spcPct val="150000"/>
              </a:lnSpc>
            </a:pPr>
            <a:endParaRPr lang="en-GB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D90BD2-5E6C-41F2-97B4-FCFADEE0C3E9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4704072" y="193566"/>
            <a:ext cx="4288354" cy="2378183"/>
            <a:chOff x="1639" y="224"/>
            <a:chExt cx="1241" cy="86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AB271A2-2AF9-4C3E-B93E-E198003943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39" y="224"/>
              <a:ext cx="1241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BD00F01A-1A51-4740-BB50-D3379827E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9" y="224"/>
              <a:ext cx="1241" cy="864"/>
            </a:xfrm>
            <a:custGeom>
              <a:avLst/>
              <a:gdLst>
                <a:gd name="T0" fmla="*/ 1236 w 1241"/>
                <a:gd name="T1" fmla="*/ 444 h 864"/>
                <a:gd name="T2" fmla="*/ 1226 w 1241"/>
                <a:gd name="T3" fmla="*/ 483 h 864"/>
                <a:gd name="T4" fmla="*/ 1203 w 1241"/>
                <a:gd name="T5" fmla="*/ 549 h 864"/>
                <a:gd name="T6" fmla="*/ 1205 w 1241"/>
                <a:gd name="T7" fmla="*/ 504 h 864"/>
                <a:gd name="T8" fmla="*/ 1212 w 1241"/>
                <a:gd name="T9" fmla="*/ 387 h 864"/>
                <a:gd name="T10" fmla="*/ 1172 w 1241"/>
                <a:gd name="T11" fmla="*/ 270 h 864"/>
                <a:gd name="T12" fmla="*/ 1033 w 1241"/>
                <a:gd name="T13" fmla="*/ 132 h 864"/>
                <a:gd name="T14" fmla="*/ 791 w 1241"/>
                <a:gd name="T15" fmla="*/ 37 h 864"/>
                <a:gd name="T16" fmla="*/ 652 w 1241"/>
                <a:gd name="T17" fmla="*/ 15 h 864"/>
                <a:gd name="T18" fmla="*/ 651 w 1241"/>
                <a:gd name="T19" fmla="*/ 11 h 864"/>
                <a:gd name="T20" fmla="*/ 628 w 1241"/>
                <a:gd name="T21" fmla="*/ 6 h 864"/>
                <a:gd name="T22" fmla="*/ 612 w 1241"/>
                <a:gd name="T23" fmla="*/ 4 h 864"/>
                <a:gd name="T24" fmla="*/ 484 w 1241"/>
                <a:gd name="T25" fmla="*/ 9 h 864"/>
                <a:gd name="T26" fmla="*/ 255 w 1241"/>
                <a:gd name="T27" fmla="*/ 80 h 864"/>
                <a:gd name="T28" fmla="*/ 120 w 1241"/>
                <a:gd name="T29" fmla="*/ 173 h 864"/>
                <a:gd name="T30" fmla="*/ 32 w 1241"/>
                <a:gd name="T31" fmla="*/ 292 h 864"/>
                <a:gd name="T32" fmla="*/ 0 w 1241"/>
                <a:gd name="T33" fmla="*/ 438 h 864"/>
                <a:gd name="T34" fmla="*/ 39 w 1241"/>
                <a:gd name="T35" fmla="*/ 580 h 864"/>
                <a:gd name="T36" fmla="*/ 153 w 1241"/>
                <a:gd name="T37" fmla="*/ 714 h 864"/>
                <a:gd name="T38" fmla="*/ 303 w 1241"/>
                <a:gd name="T39" fmla="*/ 801 h 864"/>
                <a:gd name="T40" fmla="*/ 578 w 1241"/>
                <a:gd name="T41" fmla="*/ 863 h 864"/>
                <a:gd name="T42" fmla="*/ 876 w 1241"/>
                <a:gd name="T43" fmla="*/ 828 h 864"/>
                <a:gd name="T44" fmla="*/ 1089 w 1241"/>
                <a:gd name="T45" fmla="*/ 718 h 864"/>
                <a:gd name="T46" fmla="*/ 1191 w 1241"/>
                <a:gd name="T47" fmla="*/ 608 h 864"/>
                <a:gd name="T48" fmla="*/ 1239 w 1241"/>
                <a:gd name="T49" fmla="*/ 474 h 864"/>
                <a:gd name="T50" fmla="*/ 1241 w 1241"/>
                <a:gd name="T51" fmla="*/ 428 h 864"/>
                <a:gd name="T52" fmla="*/ 199 w 1241"/>
                <a:gd name="T53" fmla="*/ 179 h 864"/>
                <a:gd name="T54" fmla="*/ 129 w 1241"/>
                <a:gd name="T55" fmla="*/ 245 h 864"/>
                <a:gd name="T56" fmla="*/ 1178 w 1241"/>
                <a:gd name="T57" fmla="*/ 529 h 864"/>
                <a:gd name="T58" fmla="*/ 1139 w 1241"/>
                <a:gd name="T59" fmla="*/ 594 h 864"/>
                <a:gd name="T60" fmla="*/ 1058 w 1241"/>
                <a:gd name="T61" fmla="*/ 674 h 864"/>
                <a:gd name="T62" fmla="*/ 918 w 1241"/>
                <a:gd name="T63" fmla="*/ 749 h 864"/>
                <a:gd name="T64" fmla="*/ 867 w 1241"/>
                <a:gd name="T65" fmla="*/ 751 h 864"/>
                <a:gd name="T66" fmla="*/ 629 w 1241"/>
                <a:gd name="T67" fmla="*/ 778 h 864"/>
                <a:gd name="T68" fmla="*/ 401 w 1241"/>
                <a:gd name="T69" fmla="*/ 745 h 864"/>
                <a:gd name="T70" fmla="*/ 304 w 1241"/>
                <a:gd name="T71" fmla="*/ 707 h 864"/>
                <a:gd name="T72" fmla="*/ 181 w 1241"/>
                <a:gd name="T73" fmla="*/ 624 h 864"/>
                <a:gd name="T74" fmla="*/ 97 w 1241"/>
                <a:gd name="T75" fmla="*/ 499 h 864"/>
                <a:gd name="T76" fmla="*/ 94 w 1241"/>
                <a:gd name="T77" fmla="*/ 369 h 864"/>
                <a:gd name="T78" fmla="*/ 170 w 1241"/>
                <a:gd name="T79" fmla="*/ 241 h 864"/>
                <a:gd name="T80" fmla="*/ 347 w 1241"/>
                <a:gd name="T81" fmla="*/ 130 h 864"/>
                <a:gd name="T82" fmla="*/ 459 w 1241"/>
                <a:gd name="T83" fmla="*/ 96 h 864"/>
                <a:gd name="T84" fmla="*/ 730 w 1241"/>
                <a:gd name="T85" fmla="*/ 86 h 864"/>
                <a:gd name="T86" fmla="*/ 987 w 1241"/>
                <a:gd name="T87" fmla="*/ 167 h 864"/>
                <a:gd name="T88" fmla="*/ 1057 w 1241"/>
                <a:gd name="T89" fmla="*/ 214 h 864"/>
                <a:gd name="T90" fmla="*/ 1053 w 1241"/>
                <a:gd name="T91" fmla="*/ 202 h 864"/>
                <a:gd name="T92" fmla="*/ 1036 w 1241"/>
                <a:gd name="T93" fmla="*/ 184 h 864"/>
                <a:gd name="T94" fmla="*/ 966 w 1241"/>
                <a:gd name="T95" fmla="*/ 137 h 864"/>
                <a:gd name="T96" fmla="*/ 872 w 1241"/>
                <a:gd name="T97" fmla="*/ 94 h 864"/>
                <a:gd name="T98" fmla="*/ 714 w 1241"/>
                <a:gd name="T99" fmla="*/ 59 h 864"/>
                <a:gd name="T100" fmla="*/ 621 w 1241"/>
                <a:gd name="T101" fmla="*/ 54 h 864"/>
                <a:gd name="T102" fmla="*/ 416 w 1241"/>
                <a:gd name="T103" fmla="*/ 77 h 864"/>
                <a:gd name="T104" fmla="*/ 264 w 1241"/>
                <a:gd name="T105" fmla="*/ 138 h 864"/>
                <a:gd name="T106" fmla="*/ 460 w 1241"/>
                <a:gd name="T107" fmla="*/ 66 h 864"/>
                <a:gd name="T108" fmla="*/ 746 w 1241"/>
                <a:gd name="T109" fmla="*/ 60 h 864"/>
                <a:gd name="T110" fmla="*/ 968 w 1241"/>
                <a:gd name="T111" fmla="*/ 129 h 864"/>
                <a:gd name="T112" fmla="*/ 1137 w 1241"/>
                <a:gd name="T113" fmla="*/ 270 h 864"/>
                <a:gd name="T114" fmla="*/ 1193 w 1241"/>
                <a:gd name="T115" fmla="*/ 408 h 864"/>
                <a:gd name="T116" fmla="*/ 1196 w 1241"/>
                <a:gd name="T117" fmla="*/ 47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1" h="864">
                  <a:moveTo>
                    <a:pt x="1241" y="428"/>
                  </a:moveTo>
                  <a:lnTo>
                    <a:pt x="1241" y="428"/>
                  </a:lnTo>
                  <a:lnTo>
                    <a:pt x="1240" y="452"/>
                  </a:lnTo>
                  <a:lnTo>
                    <a:pt x="1240" y="452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7" y="453"/>
                  </a:lnTo>
                  <a:lnTo>
                    <a:pt x="1237" y="453"/>
                  </a:lnTo>
                  <a:lnTo>
                    <a:pt x="1237" y="447"/>
                  </a:lnTo>
                  <a:lnTo>
                    <a:pt x="1236" y="444"/>
                  </a:lnTo>
                  <a:lnTo>
                    <a:pt x="1236" y="444"/>
                  </a:lnTo>
                  <a:lnTo>
                    <a:pt x="1234" y="466"/>
                  </a:lnTo>
                  <a:lnTo>
                    <a:pt x="1229" y="487"/>
                  </a:lnTo>
                  <a:lnTo>
                    <a:pt x="1229" y="487"/>
                  </a:lnTo>
                  <a:lnTo>
                    <a:pt x="1229" y="480"/>
                  </a:lnTo>
                  <a:lnTo>
                    <a:pt x="1228" y="484"/>
                  </a:lnTo>
                  <a:lnTo>
                    <a:pt x="1226" y="490"/>
                  </a:lnTo>
                  <a:lnTo>
                    <a:pt x="1224" y="495"/>
                  </a:lnTo>
                  <a:lnTo>
                    <a:pt x="1224" y="495"/>
                  </a:lnTo>
                  <a:lnTo>
                    <a:pt x="1226" y="483"/>
                  </a:lnTo>
                  <a:lnTo>
                    <a:pt x="1226" y="476"/>
                  </a:lnTo>
                  <a:lnTo>
                    <a:pt x="1226" y="476"/>
                  </a:lnTo>
                  <a:lnTo>
                    <a:pt x="1224" y="489"/>
                  </a:lnTo>
                  <a:lnTo>
                    <a:pt x="1221" y="502"/>
                  </a:lnTo>
                  <a:lnTo>
                    <a:pt x="1221" y="502"/>
                  </a:lnTo>
                  <a:lnTo>
                    <a:pt x="1218" y="515"/>
                  </a:lnTo>
                  <a:lnTo>
                    <a:pt x="1218" y="515"/>
                  </a:lnTo>
                  <a:lnTo>
                    <a:pt x="1213" y="527"/>
                  </a:lnTo>
                  <a:lnTo>
                    <a:pt x="1213" y="527"/>
                  </a:lnTo>
                  <a:lnTo>
                    <a:pt x="1203" y="549"/>
                  </a:lnTo>
                  <a:lnTo>
                    <a:pt x="1193" y="569"/>
                  </a:lnTo>
                  <a:lnTo>
                    <a:pt x="1193" y="569"/>
                  </a:lnTo>
                  <a:lnTo>
                    <a:pt x="1202" y="548"/>
                  </a:lnTo>
                  <a:lnTo>
                    <a:pt x="1208" y="527"/>
                  </a:lnTo>
                  <a:lnTo>
                    <a:pt x="1212" y="511"/>
                  </a:lnTo>
                  <a:lnTo>
                    <a:pt x="1213" y="504"/>
                  </a:lnTo>
                  <a:lnTo>
                    <a:pt x="1213" y="499"/>
                  </a:lnTo>
                  <a:lnTo>
                    <a:pt x="1213" y="499"/>
                  </a:lnTo>
                  <a:lnTo>
                    <a:pt x="1208" y="502"/>
                  </a:lnTo>
                  <a:lnTo>
                    <a:pt x="1205" y="504"/>
                  </a:lnTo>
                  <a:lnTo>
                    <a:pt x="1204" y="501"/>
                  </a:lnTo>
                  <a:lnTo>
                    <a:pt x="1204" y="501"/>
                  </a:lnTo>
                  <a:lnTo>
                    <a:pt x="1209" y="484"/>
                  </a:lnTo>
                  <a:lnTo>
                    <a:pt x="1212" y="466"/>
                  </a:lnTo>
                  <a:lnTo>
                    <a:pt x="1214" y="446"/>
                  </a:lnTo>
                  <a:lnTo>
                    <a:pt x="1214" y="428"/>
                  </a:lnTo>
                  <a:lnTo>
                    <a:pt x="1214" y="428"/>
                  </a:lnTo>
                  <a:lnTo>
                    <a:pt x="1214" y="408"/>
                  </a:lnTo>
                  <a:lnTo>
                    <a:pt x="1212" y="387"/>
                  </a:lnTo>
                  <a:lnTo>
                    <a:pt x="1212" y="387"/>
                  </a:lnTo>
                  <a:lnTo>
                    <a:pt x="1212" y="386"/>
                  </a:lnTo>
                  <a:lnTo>
                    <a:pt x="1212" y="386"/>
                  </a:lnTo>
                  <a:lnTo>
                    <a:pt x="1210" y="371"/>
                  </a:lnTo>
                  <a:lnTo>
                    <a:pt x="1207" y="351"/>
                  </a:lnTo>
                  <a:lnTo>
                    <a:pt x="1199" y="326"/>
                  </a:lnTo>
                  <a:lnTo>
                    <a:pt x="1193" y="313"/>
                  </a:lnTo>
                  <a:lnTo>
                    <a:pt x="1187" y="298"/>
                  </a:lnTo>
                  <a:lnTo>
                    <a:pt x="1187" y="298"/>
                  </a:lnTo>
                  <a:lnTo>
                    <a:pt x="1180" y="284"/>
                  </a:lnTo>
                  <a:lnTo>
                    <a:pt x="1172" y="270"/>
                  </a:lnTo>
                  <a:lnTo>
                    <a:pt x="1164" y="256"/>
                  </a:lnTo>
                  <a:lnTo>
                    <a:pt x="1154" y="244"/>
                  </a:lnTo>
                  <a:lnTo>
                    <a:pt x="1134" y="219"/>
                  </a:lnTo>
                  <a:lnTo>
                    <a:pt x="1115" y="199"/>
                  </a:lnTo>
                  <a:lnTo>
                    <a:pt x="1115" y="199"/>
                  </a:lnTo>
                  <a:lnTo>
                    <a:pt x="1102" y="186"/>
                  </a:lnTo>
                  <a:lnTo>
                    <a:pt x="1089" y="174"/>
                  </a:lnTo>
                  <a:lnTo>
                    <a:pt x="1062" y="152"/>
                  </a:lnTo>
                  <a:lnTo>
                    <a:pt x="1062" y="152"/>
                  </a:lnTo>
                  <a:lnTo>
                    <a:pt x="1033" y="132"/>
                  </a:lnTo>
                  <a:lnTo>
                    <a:pt x="1003" y="114"/>
                  </a:lnTo>
                  <a:lnTo>
                    <a:pt x="1003" y="114"/>
                  </a:lnTo>
                  <a:lnTo>
                    <a:pt x="974" y="99"/>
                  </a:lnTo>
                  <a:lnTo>
                    <a:pt x="943" y="85"/>
                  </a:lnTo>
                  <a:lnTo>
                    <a:pt x="914" y="72"/>
                  </a:lnTo>
                  <a:lnTo>
                    <a:pt x="883" y="61"/>
                  </a:lnTo>
                  <a:lnTo>
                    <a:pt x="883" y="61"/>
                  </a:lnTo>
                  <a:lnTo>
                    <a:pt x="852" y="51"/>
                  </a:lnTo>
                  <a:lnTo>
                    <a:pt x="822" y="43"/>
                  </a:lnTo>
                  <a:lnTo>
                    <a:pt x="791" y="37"/>
                  </a:lnTo>
                  <a:lnTo>
                    <a:pt x="762" y="31"/>
                  </a:lnTo>
                  <a:lnTo>
                    <a:pt x="732" y="26"/>
                  </a:lnTo>
                  <a:lnTo>
                    <a:pt x="703" y="22"/>
                  </a:lnTo>
                  <a:lnTo>
                    <a:pt x="673" y="20"/>
                  </a:lnTo>
                  <a:lnTo>
                    <a:pt x="644" y="18"/>
                  </a:lnTo>
                  <a:lnTo>
                    <a:pt x="644" y="18"/>
                  </a:lnTo>
                  <a:lnTo>
                    <a:pt x="644" y="17"/>
                  </a:lnTo>
                  <a:lnTo>
                    <a:pt x="645" y="17"/>
                  </a:lnTo>
                  <a:lnTo>
                    <a:pt x="649" y="16"/>
                  </a:lnTo>
                  <a:lnTo>
                    <a:pt x="652" y="15"/>
                  </a:lnTo>
                  <a:lnTo>
                    <a:pt x="654" y="15"/>
                  </a:lnTo>
                  <a:lnTo>
                    <a:pt x="654" y="13"/>
                  </a:lnTo>
                  <a:lnTo>
                    <a:pt x="654" y="13"/>
                  </a:lnTo>
                  <a:lnTo>
                    <a:pt x="647" y="13"/>
                  </a:lnTo>
                  <a:lnTo>
                    <a:pt x="641" y="12"/>
                  </a:lnTo>
                  <a:lnTo>
                    <a:pt x="641" y="12"/>
                  </a:lnTo>
                  <a:lnTo>
                    <a:pt x="647" y="12"/>
                  </a:lnTo>
                  <a:lnTo>
                    <a:pt x="650" y="12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43" y="11"/>
                  </a:lnTo>
                  <a:lnTo>
                    <a:pt x="641" y="10"/>
                  </a:lnTo>
                  <a:lnTo>
                    <a:pt x="641" y="10"/>
                  </a:lnTo>
                  <a:lnTo>
                    <a:pt x="643" y="10"/>
                  </a:lnTo>
                  <a:lnTo>
                    <a:pt x="643" y="9"/>
                  </a:lnTo>
                  <a:lnTo>
                    <a:pt x="641" y="9"/>
                  </a:lnTo>
                  <a:lnTo>
                    <a:pt x="641" y="9"/>
                  </a:lnTo>
                  <a:lnTo>
                    <a:pt x="628" y="6"/>
                  </a:lnTo>
                  <a:lnTo>
                    <a:pt x="628" y="6"/>
                  </a:lnTo>
                  <a:lnTo>
                    <a:pt x="622" y="6"/>
                  </a:lnTo>
                  <a:lnTo>
                    <a:pt x="621" y="5"/>
                  </a:lnTo>
                  <a:lnTo>
                    <a:pt x="623" y="5"/>
                  </a:lnTo>
                  <a:lnTo>
                    <a:pt x="623" y="5"/>
                  </a:lnTo>
                  <a:lnTo>
                    <a:pt x="633" y="5"/>
                  </a:lnTo>
                  <a:lnTo>
                    <a:pt x="633" y="5"/>
                  </a:lnTo>
                  <a:lnTo>
                    <a:pt x="632" y="5"/>
                  </a:lnTo>
                  <a:lnTo>
                    <a:pt x="629" y="5"/>
                  </a:lnTo>
                  <a:lnTo>
                    <a:pt x="621" y="4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9" y="2"/>
                  </a:lnTo>
                  <a:lnTo>
                    <a:pt x="609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570" y="0"/>
                  </a:lnTo>
                  <a:lnTo>
                    <a:pt x="529" y="2"/>
                  </a:lnTo>
                  <a:lnTo>
                    <a:pt x="529" y="2"/>
                  </a:lnTo>
                  <a:lnTo>
                    <a:pt x="484" y="9"/>
                  </a:lnTo>
                  <a:lnTo>
                    <a:pt x="438" y="16"/>
                  </a:lnTo>
                  <a:lnTo>
                    <a:pt x="438" y="16"/>
                  </a:lnTo>
                  <a:lnTo>
                    <a:pt x="414" y="22"/>
                  </a:lnTo>
                  <a:lnTo>
                    <a:pt x="391" y="28"/>
                  </a:lnTo>
                  <a:lnTo>
                    <a:pt x="368" y="34"/>
                  </a:lnTo>
                  <a:lnTo>
                    <a:pt x="345" y="43"/>
                  </a:lnTo>
                  <a:lnTo>
                    <a:pt x="321" y="50"/>
                  </a:lnTo>
                  <a:lnTo>
                    <a:pt x="299" y="60"/>
                  </a:lnTo>
                  <a:lnTo>
                    <a:pt x="277" y="7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40" y="87"/>
                  </a:lnTo>
                  <a:lnTo>
                    <a:pt x="240" y="87"/>
                  </a:lnTo>
                  <a:lnTo>
                    <a:pt x="208" y="105"/>
                  </a:lnTo>
                  <a:lnTo>
                    <a:pt x="193" y="115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48" y="148"/>
                  </a:lnTo>
                  <a:lnTo>
                    <a:pt x="134" y="159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07" y="185"/>
                  </a:lnTo>
                  <a:lnTo>
                    <a:pt x="94" y="199"/>
                  </a:lnTo>
                  <a:lnTo>
                    <a:pt x="82" y="213"/>
                  </a:lnTo>
                  <a:lnTo>
                    <a:pt x="71" y="228"/>
                  </a:lnTo>
                  <a:lnTo>
                    <a:pt x="60" y="243"/>
                  </a:lnTo>
                  <a:lnTo>
                    <a:pt x="49" y="259"/>
                  </a:lnTo>
                  <a:lnTo>
                    <a:pt x="40" y="275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25" y="309"/>
                  </a:lnTo>
                  <a:lnTo>
                    <a:pt x="17" y="326"/>
                  </a:lnTo>
                  <a:lnTo>
                    <a:pt x="12" y="344"/>
                  </a:lnTo>
                  <a:lnTo>
                    <a:pt x="7" y="363"/>
                  </a:lnTo>
                  <a:lnTo>
                    <a:pt x="7" y="363"/>
                  </a:lnTo>
                  <a:lnTo>
                    <a:pt x="4" y="381"/>
                  </a:lnTo>
                  <a:lnTo>
                    <a:pt x="1" y="400"/>
                  </a:lnTo>
                  <a:lnTo>
                    <a:pt x="0" y="41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6"/>
                  </a:lnTo>
                  <a:lnTo>
                    <a:pt x="4" y="476"/>
                  </a:lnTo>
                  <a:lnTo>
                    <a:pt x="7" y="494"/>
                  </a:lnTo>
                  <a:lnTo>
                    <a:pt x="7" y="494"/>
                  </a:lnTo>
                  <a:lnTo>
                    <a:pt x="11" y="511"/>
                  </a:lnTo>
                  <a:lnTo>
                    <a:pt x="11" y="511"/>
                  </a:lnTo>
                  <a:lnTo>
                    <a:pt x="17" y="529"/>
                  </a:lnTo>
                  <a:lnTo>
                    <a:pt x="23" y="547"/>
                  </a:lnTo>
                  <a:lnTo>
                    <a:pt x="31" y="564"/>
                  </a:lnTo>
                  <a:lnTo>
                    <a:pt x="39" y="580"/>
                  </a:lnTo>
                  <a:lnTo>
                    <a:pt x="39" y="580"/>
                  </a:lnTo>
                  <a:lnTo>
                    <a:pt x="48" y="596"/>
                  </a:lnTo>
                  <a:lnTo>
                    <a:pt x="58" y="612"/>
                  </a:lnTo>
                  <a:lnTo>
                    <a:pt x="67" y="626"/>
                  </a:lnTo>
                  <a:lnTo>
                    <a:pt x="78" y="640"/>
                  </a:lnTo>
                  <a:lnTo>
                    <a:pt x="78" y="640"/>
                  </a:lnTo>
                  <a:lnTo>
                    <a:pt x="102" y="667"/>
                  </a:lnTo>
                  <a:lnTo>
                    <a:pt x="126" y="692"/>
                  </a:lnTo>
                  <a:lnTo>
                    <a:pt x="126" y="692"/>
                  </a:lnTo>
                  <a:lnTo>
                    <a:pt x="153" y="714"/>
                  </a:lnTo>
                  <a:lnTo>
                    <a:pt x="181" y="735"/>
                  </a:lnTo>
                  <a:lnTo>
                    <a:pt x="181" y="735"/>
                  </a:lnTo>
                  <a:lnTo>
                    <a:pt x="196" y="745"/>
                  </a:lnTo>
                  <a:lnTo>
                    <a:pt x="210" y="755"/>
                  </a:lnTo>
                  <a:lnTo>
                    <a:pt x="226" y="764"/>
                  </a:lnTo>
                  <a:lnTo>
                    <a:pt x="226" y="764"/>
                  </a:lnTo>
                  <a:lnTo>
                    <a:pt x="240" y="772"/>
                  </a:lnTo>
                  <a:lnTo>
                    <a:pt x="240" y="772"/>
                  </a:lnTo>
                  <a:lnTo>
                    <a:pt x="271" y="788"/>
                  </a:lnTo>
                  <a:lnTo>
                    <a:pt x="303" y="801"/>
                  </a:lnTo>
                  <a:lnTo>
                    <a:pt x="335" y="815"/>
                  </a:lnTo>
                  <a:lnTo>
                    <a:pt x="368" y="826"/>
                  </a:lnTo>
                  <a:lnTo>
                    <a:pt x="368" y="826"/>
                  </a:lnTo>
                  <a:lnTo>
                    <a:pt x="401" y="836"/>
                  </a:lnTo>
                  <a:lnTo>
                    <a:pt x="435" y="843"/>
                  </a:lnTo>
                  <a:lnTo>
                    <a:pt x="470" y="851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41" y="860"/>
                  </a:lnTo>
                  <a:lnTo>
                    <a:pt x="578" y="863"/>
                  </a:lnTo>
                  <a:lnTo>
                    <a:pt x="616" y="864"/>
                  </a:lnTo>
                  <a:lnTo>
                    <a:pt x="652" y="864"/>
                  </a:lnTo>
                  <a:lnTo>
                    <a:pt x="652" y="864"/>
                  </a:lnTo>
                  <a:lnTo>
                    <a:pt x="690" y="862"/>
                  </a:lnTo>
                  <a:lnTo>
                    <a:pt x="727" y="859"/>
                  </a:lnTo>
                  <a:lnTo>
                    <a:pt x="765" y="853"/>
                  </a:lnTo>
                  <a:lnTo>
                    <a:pt x="802" y="847"/>
                  </a:lnTo>
                  <a:lnTo>
                    <a:pt x="802" y="847"/>
                  </a:lnTo>
                  <a:lnTo>
                    <a:pt x="839" y="838"/>
                  </a:lnTo>
                  <a:lnTo>
                    <a:pt x="876" y="828"/>
                  </a:lnTo>
                  <a:lnTo>
                    <a:pt x="911" y="816"/>
                  </a:lnTo>
                  <a:lnTo>
                    <a:pt x="945" y="803"/>
                  </a:lnTo>
                  <a:lnTo>
                    <a:pt x="981" y="787"/>
                  </a:lnTo>
                  <a:lnTo>
                    <a:pt x="1014" y="770"/>
                  </a:lnTo>
                  <a:lnTo>
                    <a:pt x="1046" y="750"/>
                  </a:lnTo>
                  <a:lnTo>
                    <a:pt x="1077" y="729"/>
                  </a:lnTo>
                  <a:lnTo>
                    <a:pt x="1077" y="729"/>
                  </a:lnTo>
                  <a:lnTo>
                    <a:pt x="1084" y="723"/>
                  </a:lnTo>
                  <a:lnTo>
                    <a:pt x="1089" y="718"/>
                  </a:lnTo>
                  <a:lnTo>
                    <a:pt x="1089" y="718"/>
                  </a:lnTo>
                  <a:lnTo>
                    <a:pt x="1102" y="707"/>
                  </a:lnTo>
                  <a:lnTo>
                    <a:pt x="1116" y="696"/>
                  </a:lnTo>
                  <a:lnTo>
                    <a:pt x="1143" y="669"/>
                  </a:lnTo>
                  <a:lnTo>
                    <a:pt x="1143" y="669"/>
                  </a:lnTo>
                  <a:lnTo>
                    <a:pt x="1156" y="656"/>
                  </a:lnTo>
                  <a:lnTo>
                    <a:pt x="1156" y="656"/>
                  </a:lnTo>
                  <a:lnTo>
                    <a:pt x="1169" y="641"/>
                  </a:lnTo>
                  <a:lnTo>
                    <a:pt x="1180" y="625"/>
                  </a:lnTo>
                  <a:lnTo>
                    <a:pt x="1180" y="625"/>
                  </a:lnTo>
                  <a:lnTo>
                    <a:pt x="1191" y="608"/>
                  </a:lnTo>
                  <a:lnTo>
                    <a:pt x="1191" y="608"/>
                  </a:lnTo>
                  <a:lnTo>
                    <a:pt x="1201" y="592"/>
                  </a:lnTo>
                  <a:lnTo>
                    <a:pt x="1210" y="575"/>
                  </a:lnTo>
                  <a:lnTo>
                    <a:pt x="1218" y="558"/>
                  </a:lnTo>
                  <a:lnTo>
                    <a:pt x="1225" y="540"/>
                  </a:lnTo>
                  <a:lnTo>
                    <a:pt x="1225" y="540"/>
                  </a:lnTo>
                  <a:lnTo>
                    <a:pt x="1230" y="523"/>
                  </a:lnTo>
                  <a:lnTo>
                    <a:pt x="1234" y="506"/>
                  </a:lnTo>
                  <a:lnTo>
                    <a:pt x="1237" y="490"/>
                  </a:lnTo>
                  <a:lnTo>
                    <a:pt x="1239" y="474"/>
                  </a:lnTo>
                  <a:lnTo>
                    <a:pt x="1239" y="474"/>
                  </a:lnTo>
                  <a:lnTo>
                    <a:pt x="1236" y="490"/>
                  </a:lnTo>
                  <a:lnTo>
                    <a:pt x="1235" y="496"/>
                  </a:lnTo>
                  <a:lnTo>
                    <a:pt x="1234" y="501"/>
                  </a:lnTo>
                  <a:lnTo>
                    <a:pt x="1234" y="501"/>
                  </a:lnTo>
                  <a:lnTo>
                    <a:pt x="1237" y="479"/>
                  </a:lnTo>
                  <a:lnTo>
                    <a:pt x="1240" y="461"/>
                  </a:lnTo>
                  <a:lnTo>
                    <a:pt x="1240" y="461"/>
                  </a:lnTo>
                  <a:lnTo>
                    <a:pt x="1241" y="445"/>
                  </a:lnTo>
                  <a:lnTo>
                    <a:pt x="1241" y="428"/>
                  </a:lnTo>
                  <a:lnTo>
                    <a:pt x="1241" y="428"/>
                  </a:lnTo>
                  <a:close/>
                  <a:moveTo>
                    <a:pt x="199" y="179"/>
                  </a:moveTo>
                  <a:lnTo>
                    <a:pt x="199" y="179"/>
                  </a:lnTo>
                  <a:lnTo>
                    <a:pt x="190" y="185"/>
                  </a:lnTo>
                  <a:lnTo>
                    <a:pt x="183" y="191"/>
                  </a:lnTo>
                  <a:lnTo>
                    <a:pt x="183" y="191"/>
                  </a:lnTo>
                  <a:lnTo>
                    <a:pt x="186" y="188"/>
                  </a:lnTo>
                  <a:lnTo>
                    <a:pt x="191" y="184"/>
                  </a:lnTo>
                  <a:lnTo>
                    <a:pt x="196" y="180"/>
                  </a:lnTo>
                  <a:lnTo>
                    <a:pt x="199" y="179"/>
                  </a:lnTo>
                  <a:lnTo>
                    <a:pt x="199" y="179"/>
                  </a:lnTo>
                  <a:close/>
                  <a:moveTo>
                    <a:pt x="180" y="192"/>
                  </a:moveTo>
                  <a:lnTo>
                    <a:pt x="180" y="192"/>
                  </a:lnTo>
                  <a:lnTo>
                    <a:pt x="164" y="20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28" y="245"/>
                  </a:lnTo>
                  <a:lnTo>
                    <a:pt x="143" y="227"/>
                  </a:lnTo>
                  <a:lnTo>
                    <a:pt x="162" y="208"/>
                  </a:lnTo>
                  <a:lnTo>
                    <a:pt x="180" y="192"/>
                  </a:lnTo>
                  <a:lnTo>
                    <a:pt x="180" y="192"/>
                  </a:lnTo>
                  <a:close/>
                  <a:moveTo>
                    <a:pt x="1181" y="526"/>
                  </a:moveTo>
                  <a:lnTo>
                    <a:pt x="1181" y="526"/>
                  </a:lnTo>
                  <a:lnTo>
                    <a:pt x="1178" y="529"/>
                  </a:lnTo>
                  <a:lnTo>
                    <a:pt x="1178" y="529"/>
                  </a:lnTo>
                  <a:lnTo>
                    <a:pt x="1174" y="540"/>
                  </a:lnTo>
                  <a:lnTo>
                    <a:pt x="1174" y="540"/>
                  </a:lnTo>
                  <a:lnTo>
                    <a:pt x="1166" y="553"/>
                  </a:lnTo>
                  <a:lnTo>
                    <a:pt x="1166" y="553"/>
                  </a:lnTo>
                  <a:lnTo>
                    <a:pt x="1158" y="566"/>
                  </a:lnTo>
                  <a:lnTo>
                    <a:pt x="1158" y="566"/>
                  </a:lnTo>
                  <a:lnTo>
                    <a:pt x="1149" y="580"/>
                  </a:lnTo>
                  <a:lnTo>
                    <a:pt x="1149" y="580"/>
                  </a:lnTo>
                  <a:lnTo>
                    <a:pt x="1139" y="594"/>
                  </a:lnTo>
                  <a:lnTo>
                    <a:pt x="1139" y="594"/>
                  </a:lnTo>
                  <a:lnTo>
                    <a:pt x="1128" y="608"/>
                  </a:lnTo>
                  <a:lnTo>
                    <a:pt x="1128" y="608"/>
                  </a:lnTo>
                  <a:lnTo>
                    <a:pt x="1116" y="621"/>
                  </a:lnTo>
                  <a:lnTo>
                    <a:pt x="1116" y="621"/>
                  </a:lnTo>
                  <a:lnTo>
                    <a:pt x="1104" y="634"/>
                  </a:lnTo>
                  <a:lnTo>
                    <a:pt x="1104" y="634"/>
                  </a:lnTo>
                  <a:lnTo>
                    <a:pt x="1082" y="656"/>
                  </a:lnTo>
                  <a:lnTo>
                    <a:pt x="1058" y="674"/>
                  </a:lnTo>
                  <a:lnTo>
                    <a:pt x="1058" y="674"/>
                  </a:lnTo>
                  <a:lnTo>
                    <a:pt x="1034" y="691"/>
                  </a:lnTo>
                  <a:lnTo>
                    <a:pt x="1008" y="707"/>
                  </a:lnTo>
                  <a:lnTo>
                    <a:pt x="1008" y="707"/>
                  </a:lnTo>
                  <a:lnTo>
                    <a:pt x="983" y="721"/>
                  </a:lnTo>
                  <a:lnTo>
                    <a:pt x="959" y="733"/>
                  </a:lnTo>
                  <a:lnTo>
                    <a:pt x="934" y="744"/>
                  </a:lnTo>
                  <a:lnTo>
                    <a:pt x="911" y="754"/>
                  </a:lnTo>
                  <a:lnTo>
                    <a:pt x="911" y="754"/>
                  </a:lnTo>
                  <a:lnTo>
                    <a:pt x="917" y="751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0" y="748"/>
                  </a:lnTo>
                  <a:lnTo>
                    <a:pt x="899" y="746"/>
                  </a:lnTo>
                  <a:lnTo>
                    <a:pt x="899" y="746"/>
                  </a:lnTo>
                  <a:lnTo>
                    <a:pt x="889" y="749"/>
                  </a:lnTo>
                  <a:lnTo>
                    <a:pt x="882" y="750"/>
                  </a:lnTo>
                  <a:lnTo>
                    <a:pt x="876" y="750"/>
                  </a:lnTo>
                  <a:lnTo>
                    <a:pt x="867" y="751"/>
                  </a:lnTo>
                  <a:lnTo>
                    <a:pt x="867" y="751"/>
                  </a:lnTo>
                  <a:lnTo>
                    <a:pt x="818" y="760"/>
                  </a:lnTo>
                  <a:lnTo>
                    <a:pt x="789" y="765"/>
                  </a:lnTo>
                  <a:lnTo>
                    <a:pt x="758" y="770"/>
                  </a:lnTo>
                  <a:lnTo>
                    <a:pt x="758" y="770"/>
                  </a:lnTo>
                  <a:lnTo>
                    <a:pt x="725" y="773"/>
                  </a:lnTo>
                  <a:lnTo>
                    <a:pt x="692" y="776"/>
                  </a:lnTo>
                  <a:lnTo>
                    <a:pt x="660" y="777"/>
                  </a:lnTo>
                  <a:lnTo>
                    <a:pt x="629" y="778"/>
                  </a:lnTo>
                  <a:lnTo>
                    <a:pt x="629" y="778"/>
                  </a:lnTo>
                  <a:lnTo>
                    <a:pt x="607" y="776"/>
                  </a:lnTo>
                  <a:lnTo>
                    <a:pt x="581" y="775"/>
                  </a:lnTo>
                  <a:lnTo>
                    <a:pt x="556" y="773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498" y="766"/>
                  </a:lnTo>
                  <a:lnTo>
                    <a:pt x="465" y="760"/>
                  </a:lnTo>
                  <a:lnTo>
                    <a:pt x="433" y="752"/>
                  </a:lnTo>
                  <a:lnTo>
                    <a:pt x="401" y="745"/>
                  </a:lnTo>
                  <a:lnTo>
                    <a:pt x="401" y="745"/>
                  </a:lnTo>
                  <a:lnTo>
                    <a:pt x="386" y="740"/>
                  </a:lnTo>
                  <a:lnTo>
                    <a:pt x="386" y="740"/>
                  </a:lnTo>
                  <a:lnTo>
                    <a:pt x="373" y="734"/>
                  </a:lnTo>
                  <a:lnTo>
                    <a:pt x="373" y="734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18" y="713"/>
                  </a:lnTo>
                  <a:lnTo>
                    <a:pt x="318" y="713"/>
                  </a:lnTo>
                  <a:lnTo>
                    <a:pt x="304" y="707"/>
                  </a:lnTo>
                  <a:lnTo>
                    <a:pt x="304" y="707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66" y="686"/>
                  </a:lnTo>
                  <a:lnTo>
                    <a:pt x="242" y="670"/>
                  </a:lnTo>
                  <a:lnTo>
                    <a:pt x="218" y="654"/>
                  </a:lnTo>
                  <a:lnTo>
                    <a:pt x="208" y="646"/>
                  </a:lnTo>
                  <a:lnTo>
                    <a:pt x="197" y="637"/>
                  </a:lnTo>
                  <a:lnTo>
                    <a:pt x="197" y="637"/>
                  </a:lnTo>
                  <a:lnTo>
                    <a:pt x="190" y="632"/>
                  </a:lnTo>
                  <a:lnTo>
                    <a:pt x="181" y="624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41" y="578"/>
                  </a:lnTo>
                  <a:lnTo>
                    <a:pt x="131" y="566"/>
                  </a:lnTo>
                  <a:lnTo>
                    <a:pt x="123" y="553"/>
                  </a:lnTo>
                  <a:lnTo>
                    <a:pt x="115" y="539"/>
                  </a:lnTo>
                  <a:lnTo>
                    <a:pt x="108" y="526"/>
                  </a:lnTo>
                  <a:lnTo>
                    <a:pt x="102" y="512"/>
                  </a:lnTo>
                  <a:lnTo>
                    <a:pt x="97" y="499"/>
                  </a:lnTo>
                  <a:lnTo>
                    <a:pt x="97" y="499"/>
                  </a:lnTo>
                  <a:lnTo>
                    <a:pt x="93" y="484"/>
                  </a:lnTo>
                  <a:lnTo>
                    <a:pt x="90" y="471"/>
                  </a:lnTo>
                  <a:lnTo>
                    <a:pt x="88" y="457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19"/>
                  </a:lnTo>
                  <a:lnTo>
                    <a:pt x="88" y="397"/>
                  </a:lnTo>
                  <a:lnTo>
                    <a:pt x="88" y="397"/>
                  </a:lnTo>
                  <a:lnTo>
                    <a:pt x="91" y="382"/>
                  </a:lnTo>
                  <a:lnTo>
                    <a:pt x="94" y="369"/>
                  </a:lnTo>
                  <a:lnTo>
                    <a:pt x="98" y="354"/>
                  </a:lnTo>
                  <a:lnTo>
                    <a:pt x="103" y="341"/>
                  </a:lnTo>
                  <a:lnTo>
                    <a:pt x="109" y="327"/>
                  </a:lnTo>
                  <a:lnTo>
                    <a:pt x="115" y="314"/>
                  </a:lnTo>
                  <a:lnTo>
                    <a:pt x="123" y="301"/>
                  </a:lnTo>
                  <a:lnTo>
                    <a:pt x="131" y="288"/>
                  </a:lnTo>
                  <a:lnTo>
                    <a:pt x="131" y="288"/>
                  </a:lnTo>
                  <a:lnTo>
                    <a:pt x="150" y="263"/>
                  </a:lnTo>
                  <a:lnTo>
                    <a:pt x="159" y="252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94" y="219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44" y="181"/>
                  </a:lnTo>
                  <a:lnTo>
                    <a:pt x="272" y="164"/>
                  </a:lnTo>
                  <a:lnTo>
                    <a:pt x="302" y="150"/>
                  </a:lnTo>
                  <a:lnTo>
                    <a:pt x="331" y="136"/>
                  </a:lnTo>
                  <a:lnTo>
                    <a:pt x="331" y="136"/>
                  </a:lnTo>
                  <a:lnTo>
                    <a:pt x="347" y="130"/>
                  </a:lnTo>
                  <a:lnTo>
                    <a:pt x="363" y="124"/>
                  </a:lnTo>
                  <a:lnTo>
                    <a:pt x="378" y="118"/>
                  </a:lnTo>
                  <a:lnTo>
                    <a:pt x="386" y="115"/>
                  </a:lnTo>
                  <a:lnTo>
                    <a:pt x="394" y="113"/>
                  </a:lnTo>
                  <a:lnTo>
                    <a:pt x="410" y="108"/>
                  </a:lnTo>
                  <a:lnTo>
                    <a:pt x="427" y="104"/>
                  </a:lnTo>
                  <a:lnTo>
                    <a:pt x="427" y="104"/>
                  </a:lnTo>
                  <a:lnTo>
                    <a:pt x="443" y="99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93" y="89"/>
                  </a:lnTo>
                  <a:lnTo>
                    <a:pt x="526" y="86"/>
                  </a:lnTo>
                  <a:lnTo>
                    <a:pt x="559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628" y="80"/>
                  </a:lnTo>
                  <a:lnTo>
                    <a:pt x="662" y="80"/>
                  </a:lnTo>
                  <a:lnTo>
                    <a:pt x="697" y="82"/>
                  </a:lnTo>
                  <a:lnTo>
                    <a:pt x="730" y="86"/>
                  </a:lnTo>
                  <a:lnTo>
                    <a:pt x="730" y="86"/>
                  </a:lnTo>
                  <a:lnTo>
                    <a:pt x="764" y="91"/>
                  </a:lnTo>
                  <a:lnTo>
                    <a:pt x="797" y="97"/>
                  </a:lnTo>
                  <a:lnTo>
                    <a:pt x="830" y="105"/>
                  </a:lnTo>
                  <a:lnTo>
                    <a:pt x="863" y="114"/>
                  </a:lnTo>
                  <a:lnTo>
                    <a:pt x="863" y="114"/>
                  </a:lnTo>
                  <a:lnTo>
                    <a:pt x="895" y="125"/>
                  </a:lnTo>
                  <a:lnTo>
                    <a:pt x="927" y="137"/>
                  </a:lnTo>
                  <a:lnTo>
                    <a:pt x="958" y="151"/>
                  </a:lnTo>
                  <a:lnTo>
                    <a:pt x="987" y="167"/>
                  </a:lnTo>
                  <a:lnTo>
                    <a:pt x="987" y="167"/>
                  </a:lnTo>
                  <a:lnTo>
                    <a:pt x="995" y="170"/>
                  </a:lnTo>
                  <a:lnTo>
                    <a:pt x="1004" y="175"/>
                  </a:lnTo>
                  <a:lnTo>
                    <a:pt x="1004" y="175"/>
                  </a:lnTo>
                  <a:lnTo>
                    <a:pt x="1014" y="181"/>
                  </a:lnTo>
                  <a:lnTo>
                    <a:pt x="1014" y="181"/>
                  </a:lnTo>
                  <a:lnTo>
                    <a:pt x="1025" y="190"/>
                  </a:lnTo>
                  <a:lnTo>
                    <a:pt x="1025" y="190"/>
                  </a:lnTo>
                  <a:lnTo>
                    <a:pt x="1047" y="206"/>
                  </a:lnTo>
                  <a:lnTo>
                    <a:pt x="1047" y="206"/>
                  </a:lnTo>
                  <a:lnTo>
                    <a:pt x="1057" y="214"/>
                  </a:lnTo>
                  <a:lnTo>
                    <a:pt x="1067" y="221"/>
                  </a:lnTo>
                  <a:lnTo>
                    <a:pt x="1067" y="221"/>
                  </a:lnTo>
                  <a:lnTo>
                    <a:pt x="1064" y="217"/>
                  </a:lnTo>
                  <a:lnTo>
                    <a:pt x="1061" y="212"/>
                  </a:lnTo>
                  <a:lnTo>
                    <a:pt x="1050" y="202"/>
                  </a:lnTo>
                  <a:lnTo>
                    <a:pt x="1050" y="202"/>
                  </a:lnTo>
                  <a:lnTo>
                    <a:pt x="1056" y="206"/>
                  </a:lnTo>
                  <a:lnTo>
                    <a:pt x="1060" y="208"/>
                  </a:lnTo>
                  <a:lnTo>
                    <a:pt x="1060" y="208"/>
                  </a:lnTo>
                  <a:lnTo>
                    <a:pt x="1053" y="202"/>
                  </a:lnTo>
                  <a:lnTo>
                    <a:pt x="1053" y="202"/>
                  </a:lnTo>
                  <a:lnTo>
                    <a:pt x="1045" y="195"/>
                  </a:lnTo>
                  <a:lnTo>
                    <a:pt x="1045" y="195"/>
                  </a:lnTo>
                  <a:lnTo>
                    <a:pt x="1037" y="188"/>
                  </a:lnTo>
                  <a:lnTo>
                    <a:pt x="1037" y="188"/>
                  </a:lnTo>
                  <a:lnTo>
                    <a:pt x="1030" y="181"/>
                  </a:lnTo>
                  <a:lnTo>
                    <a:pt x="1030" y="181"/>
                  </a:lnTo>
                  <a:lnTo>
                    <a:pt x="1034" y="183"/>
                  </a:lnTo>
                  <a:lnTo>
                    <a:pt x="1035" y="184"/>
                  </a:lnTo>
                  <a:lnTo>
                    <a:pt x="1036" y="184"/>
                  </a:lnTo>
                  <a:lnTo>
                    <a:pt x="1036" y="184"/>
                  </a:lnTo>
                  <a:lnTo>
                    <a:pt x="1017" y="169"/>
                  </a:lnTo>
                  <a:lnTo>
                    <a:pt x="999" y="157"/>
                  </a:lnTo>
                  <a:lnTo>
                    <a:pt x="999" y="157"/>
                  </a:lnTo>
                  <a:lnTo>
                    <a:pt x="981" y="147"/>
                  </a:lnTo>
                  <a:lnTo>
                    <a:pt x="981" y="147"/>
                  </a:lnTo>
                  <a:lnTo>
                    <a:pt x="963" y="136"/>
                  </a:lnTo>
                  <a:lnTo>
                    <a:pt x="963" y="136"/>
                  </a:lnTo>
                  <a:lnTo>
                    <a:pt x="966" y="137"/>
                  </a:lnTo>
                  <a:lnTo>
                    <a:pt x="966" y="137"/>
                  </a:lnTo>
                  <a:lnTo>
                    <a:pt x="964" y="135"/>
                  </a:lnTo>
                  <a:lnTo>
                    <a:pt x="964" y="134"/>
                  </a:lnTo>
                  <a:lnTo>
                    <a:pt x="964" y="134"/>
                  </a:lnTo>
                  <a:lnTo>
                    <a:pt x="971" y="138"/>
                  </a:lnTo>
                  <a:lnTo>
                    <a:pt x="975" y="140"/>
                  </a:lnTo>
                  <a:lnTo>
                    <a:pt x="976" y="140"/>
                  </a:lnTo>
                  <a:lnTo>
                    <a:pt x="976" y="140"/>
                  </a:lnTo>
                  <a:lnTo>
                    <a:pt x="934" y="119"/>
                  </a:lnTo>
                  <a:lnTo>
                    <a:pt x="893" y="102"/>
                  </a:lnTo>
                  <a:lnTo>
                    <a:pt x="872" y="94"/>
                  </a:lnTo>
                  <a:lnTo>
                    <a:pt x="850" y="87"/>
                  </a:lnTo>
                  <a:lnTo>
                    <a:pt x="829" y="81"/>
                  </a:lnTo>
                  <a:lnTo>
                    <a:pt x="807" y="75"/>
                  </a:lnTo>
                  <a:lnTo>
                    <a:pt x="807" y="75"/>
                  </a:lnTo>
                  <a:lnTo>
                    <a:pt x="768" y="66"/>
                  </a:lnTo>
                  <a:lnTo>
                    <a:pt x="768" y="66"/>
                  </a:lnTo>
                  <a:lnTo>
                    <a:pt x="748" y="63"/>
                  </a:lnTo>
                  <a:lnTo>
                    <a:pt x="727" y="60"/>
                  </a:lnTo>
                  <a:lnTo>
                    <a:pt x="727" y="60"/>
                  </a:lnTo>
                  <a:lnTo>
                    <a:pt x="714" y="59"/>
                  </a:lnTo>
                  <a:lnTo>
                    <a:pt x="714" y="59"/>
                  </a:lnTo>
                  <a:lnTo>
                    <a:pt x="685" y="56"/>
                  </a:lnTo>
                  <a:lnTo>
                    <a:pt x="685" y="56"/>
                  </a:lnTo>
                  <a:lnTo>
                    <a:pt x="663" y="55"/>
                  </a:lnTo>
                  <a:lnTo>
                    <a:pt x="663" y="55"/>
                  </a:lnTo>
                  <a:lnTo>
                    <a:pt x="652" y="54"/>
                  </a:lnTo>
                  <a:lnTo>
                    <a:pt x="640" y="53"/>
                  </a:lnTo>
                  <a:lnTo>
                    <a:pt x="640" y="53"/>
                  </a:lnTo>
                  <a:lnTo>
                    <a:pt x="621" y="54"/>
                  </a:lnTo>
                  <a:lnTo>
                    <a:pt x="621" y="54"/>
                  </a:lnTo>
                  <a:lnTo>
                    <a:pt x="587" y="54"/>
                  </a:lnTo>
                  <a:lnTo>
                    <a:pt x="557" y="55"/>
                  </a:lnTo>
                  <a:lnTo>
                    <a:pt x="557" y="55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04" y="61"/>
                  </a:lnTo>
                  <a:lnTo>
                    <a:pt x="475" y="66"/>
                  </a:lnTo>
                  <a:lnTo>
                    <a:pt x="444" y="71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397" y="83"/>
                  </a:lnTo>
                  <a:lnTo>
                    <a:pt x="380" y="89"/>
                  </a:lnTo>
                  <a:lnTo>
                    <a:pt x="380" y="89"/>
                  </a:lnTo>
                  <a:lnTo>
                    <a:pt x="362" y="96"/>
                  </a:lnTo>
                  <a:lnTo>
                    <a:pt x="342" y="102"/>
                  </a:lnTo>
                  <a:lnTo>
                    <a:pt x="323" y="109"/>
                  </a:lnTo>
                  <a:lnTo>
                    <a:pt x="303" y="118"/>
                  </a:lnTo>
                  <a:lnTo>
                    <a:pt x="303" y="118"/>
                  </a:lnTo>
                  <a:lnTo>
                    <a:pt x="283" y="127"/>
                  </a:lnTo>
                  <a:lnTo>
                    <a:pt x="264" y="138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43" y="148"/>
                  </a:lnTo>
                  <a:lnTo>
                    <a:pt x="261" y="138"/>
                  </a:lnTo>
                  <a:lnTo>
                    <a:pt x="299" y="119"/>
                  </a:lnTo>
                  <a:lnTo>
                    <a:pt x="337" y="102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418" y="76"/>
                  </a:lnTo>
                  <a:lnTo>
                    <a:pt x="460" y="66"/>
                  </a:lnTo>
                  <a:lnTo>
                    <a:pt x="502" y="60"/>
                  </a:lnTo>
                  <a:lnTo>
                    <a:pt x="542" y="55"/>
                  </a:lnTo>
                  <a:lnTo>
                    <a:pt x="542" y="55"/>
                  </a:lnTo>
                  <a:lnTo>
                    <a:pt x="565" y="53"/>
                  </a:lnTo>
                  <a:lnTo>
                    <a:pt x="565" y="53"/>
                  </a:lnTo>
                  <a:lnTo>
                    <a:pt x="611" y="50"/>
                  </a:lnTo>
                  <a:lnTo>
                    <a:pt x="656" y="51"/>
                  </a:lnTo>
                  <a:lnTo>
                    <a:pt x="656" y="51"/>
                  </a:lnTo>
                  <a:lnTo>
                    <a:pt x="701" y="54"/>
                  </a:lnTo>
                  <a:lnTo>
                    <a:pt x="746" y="60"/>
                  </a:lnTo>
                  <a:lnTo>
                    <a:pt x="746" y="60"/>
                  </a:lnTo>
                  <a:lnTo>
                    <a:pt x="791" y="67"/>
                  </a:lnTo>
                  <a:lnTo>
                    <a:pt x="836" y="78"/>
                  </a:lnTo>
                  <a:lnTo>
                    <a:pt x="858" y="85"/>
                  </a:lnTo>
                  <a:lnTo>
                    <a:pt x="880" y="92"/>
                  </a:lnTo>
                  <a:lnTo>
                    <a:pt x="903" y="100"/>
                  </a:lnTo>
                  <a:lnTo>
                    <a:pt x="925" y="109"/>
                  </a:lnTo>
                  <a:lnTo>
                    <a:pt x="925" y="109"/>
                  </a:lnTo>
                  <a:lnTo>
                    <a:pt x="945" y="119"/>
                  </a:lnTo>
                  <a:lnTo>
                    <a:pt x="968" y="129"/>
                  </a:lnTo>
                  <a:lnTo>
                    <a:pt x="988" y="141"/>
                  </a:lnTo>
                  <a:lnTo>
                    <a:pt x="1009" y="153"/>
                  </a:lnTo>
                  <a:lnTo>
                    <a:pt x="1030" y="165"/>
                  </a:lnTo>
                  <a:lnTo>
                    <a:pt x="1050" y="180"/>
                  </a:lnTo>
                  <a:lnTo>
                    <a:pt x="1069" y="196"/>
                  </a:lnTo>
                  <a:lnTo>
                    <a:pt x="1088" y="213"/>
                  </a:lnTo>
                  <a:lnTo>
                    <a:pt x="1088" y="213"/>
                  </a:lnTo>
                  <a:lnTo>
                    <a:pt x="1105" y="230"/>
                  </a:lnTo>
                  <a:lnTo>
                    <a:pt x="1122" y="250"/>
                  </a:lnTo>
                  <a:lnTo>
                    <a:pt x="1137" y="270"/>
                  </a:lnTo>
                  <a:lnTo>
                    <a:pt x="1150" y="292"/>
                  </a:lnTo>
                  <a:lnTo>
                    <a:pt x="1150" y="292"/>
                  </a:lnTo>
                  <a:lnTo>
                    <a:pt x="1156" y="303"/>
                  </a:lnTo>
                  <a:lnTo>
                    <a:pt x="1163" y="315"/>
                  </a:lnTo>
                  <a:lnTo>
                    <a:pt x="1172" y="338"/>
                  </a:lnTo>
                  <a:lnTo>
                    <a:pt x="1172" y="338"/>
                  </a:lnTo>
                  <a:lnTo>
                    <a:pt x="1180" y="364"/>
                  </a:lnTo>
                  <a:lnTo>
                    <a:pt x="1186" y="390"/>
                  </a:lnTo>
                  <a:lnTo>
                    <a:pt x="1186" y="390"/>
                  </a:lnTo>
                  <a:lnTo>
                    <a:pt x="1193" y="408"/>
                  </a:lnTo>
                  <a:lnTo>
                    <a:pt x="1193" y="408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3"/>
                  </a:lnTo>
                  <a:lnTo>
                    <a:pt x="1199" y="423"/>
                  </a:lnTo>
                  <a:lnTo>
                    <a:pt x="1199" y="428"/>
                  </a:lnTo>
                  <a:lnTo>
                    <a:pt x="1199" y="428"/>
                  </a:lnTo>
                  <a:lnTo>
                    <a:pt x="1199" y="452"/>
                  </a:lnTo>
                  <a:lnTo>
                    <a:pt x="1196" y="478"/>
                  </a:lnTo>
                  <a:lnTo>
                    <a:pt x="1189" y="501"/>
                  </a:lnTo>
                  <a:lnTo>
                    <a:pt x="1181" y="526"/>
                  </a:lnTo>
                  <a:lnTo>
                    <a:pt x="1181" y="5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554199E7-5527-4D46-8701-20DBD103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5"/>
              <a:ext cx="26" cy="17"/>
            </a:xfrm>
            <a:custGeom>
              <a:avLst/>
              <a:gdLst>
                <a:gd name="T0" fmla="*/ 0 w 26"/>
                <a:gd name="T1" fmla="*/ 0 h 17"/>
                <a:gd name="T2" fmla="*/ 0 w 26"/>
                <a:gd name="T3" fmla="*/ 0 h 17"/>
                <a:gd name="T4" fmla="*/ 9 w 26"/>
                <a:gd name="T5" fmla="*/ 5 h 17"/>
                <a:gd name="T6" fmla="*/ 15 w 26"/>
                <a:gd name="T7" fmla="*/ 8 h 17"/>
                <a:gd name="T8" fmla="*/ 26 w 26"/>
                <a:gd name="T9" fmla="*/ 17 h 17"/>
                <a:gd name="T10" fmla="*/ 26 w 26"/>
                <a:gd name="T11" fmla="*/ 17 h 17"/>
                <a:gd name="T12" fmla="*/ 24 w 26"/>
                <a:gd name="T13" fmla="*/ 14 h 17"/>
                <a:gd name="T14" fmla="*/ 17 w 26"/>
                <a:gd name="T15" fmla="*/ 10 h 17"/>
                <a:gd name="T16" fmla="*/ 0 w 26"/>
                <a:gd name="T17" fmla="*/ 0 h 17"/>
                <a:gd name="T18" fmla="*/ 0 w 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17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345046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23DFC088-4F7A-40DB-8D73-4014A9B5667E}"/>
              </a:ext>
            </a:extLst>
          </p:cNvPr>
          <p:cNvSpPr>
            <a:spLocks noEditPoints="1"/>
          </p:cNvSpPr>
          <p:nvPr/>
        </p:nvSpPr>
        <p:spPr bwMode="auto">
          <a:xfrm>
            <a:off x="4139952" y="699542"/>
            <a:ext cx="4752528" cy="3240360"/>
          </a:xfrm>
          <a:custGeom>
            <a:avLst/>
            <a:gdLst>
              <a:gd name="T0" fmla="*/ 2800 w 2896"/>
              <a:gd name="T1" fmla="*/ 1578 h 2438"/>
              <a:gd name="T2" fmla="*/ 2744 w 2896"/>
              <a:gd name="T3" fmla="*/ 1658 h 2438"/>
              <a:gd name="T4" fmla="*/ 2468 w 2896"/>
              <a:gd name="T5" fmla="*/ 1940 h 2438"/>
              <a:gd name="T6" fmla="*/ 2224 w 2896"/>
              <a:gd name="T7" fmla="*/ 2082 h 2438"/>
              <a:gd name="T8" fmla="*/ 1990 w 2896"/>
              <a:gd name="T9" fmla="*/ 2170 h 2438"/>
              <a:gd name="T10" fmla="*/ 2546 w 2896"/>
              <a:gd name="T11" fmla="*/ 1868 h 2438"/>
              <a:gd name="T12" fmla="*/ 2820 w 2896"/>
              <a:gd name="T13" fmla="*/ 1502 h 2438"/>
              <a:gd name="T14" fmla="*/ 2880 w 2896"/>
              <a:gd name="T15" fmla="*/ 1152 h 2438"/>
              <a:gd name="T16" fmla="*/ 2844 w 2896"/>
              <a:gd name="T17" fmla="*/ 888 h 2438"/>
              <a:gd name="T18" fmla="*/ 2626 w 2896"/>
              <a:gd name="T19" fmla="*/ 510 h 2438"/>
              <a:gd name="T20" fmla="*/ 2578 w 2896"/>
              <a:gd name="T21" fmla="*/ 424 h 2438"/>
              <a:gd name="T22" fmla="*/ 2384 w 2896"/>
              <a:gd name="T23" fmla="*/ 256 h 2438"/>
              <a:gd name="T24" fmla="*/ 2090 w 2896"/>
              <a:gd name="T25" fmla="*/ 110 h 2438"/>
              <a:gd name="T26" fmla="*/ 1528 w 2896"/>
              <a:gd name="T27" fmla="*/ 2 h 2438"/>
              <a:gd name="T28" fmla="*/ 1062 w 2896"/>
              <a:gd name="T29" fmla="*/ 48 h 2438"/>
              <a:gd name="T30" fmla="*/ 566 w 2896"/>
              <a:gd name="T31" fmla="*/ 244 h 2438"/>
              <a:gd name="T32" fmla="*/ 92 w 2896"/>
              <a:gd name="T33" fmla="*/ 742 h 2438"/>
              <a:gd name="T34" fmla="*/ 52 w 2896"/>
              <a:gd name="T35" fmla="*/ 1440 h 2438"/>
              <a:gd name="T36" fmla="*/ 120 w 2896"/>
              <a:gd name="T37" fmla="*/ 1576 h 2438"/>
              <a:gd name="T38" fmla="*/ 102 w 2896"/>
              <a:gd name="T39" fmla="*/ 1512 h 2438"/>
              <a:gd name="T40" fmla="*/ 68 w 2896"/>
              <a:gd name="T41" fmla="*/ 1394 h 2438"/>
              <a:gd name="T42" fmla="*/ 38 w 2896"/>
              <a:gd name="T43" fmla="*/ 1204 h 2438"/>
              <a:gd name="T44" fmla="*/ 402 w 2896"/>
              <a:gd name="T45" fmla="*/ 1902 h 2438"/>
              <a:gd name="T46" fmla="*/ 408 w 2896"/>
              <a:gd name="T47" fmla="*/ 1954 h 2438"/>
              <a:gd name="T48" fmla="*/ 176 w 2896"/>
              <a:gd name="T49" fmla="*/ 2298 h 2438"/>
              <a:gd name="T50" fmla="*/ 220 w 2896"/>
              <a:gd name="T51" fmla="*/ 2404 h 2438"/>
              <a:gd name="T52" fmla="*/ 236 w 2896"/>
              <a:gd name="T53" fmla="*/ 2430 h 2438"/>
              <a:gd name="T54" fmla="*/ 328 w 2896"/>
              <a:gd name="T55" fmla="*/ 2430 h 2438"/>
              <a:gd name="T56" fmla="*/ 888 w 2896"/>
              <a:gd name="T57" fmla="*/ 2268 h 2438"/>
              <a:gd name="T58" fmla="*/ 994 w 2896"/>
              <a:gd name="T59" fmla="*/ 2234 h 2438"/>
              <a:gd name="T60" fmla="*/ 1404 w 2896"/>
              <a:gd name="T61" fmla="*/ 2294 h 2438"/>
              <a:gd name="T62" fmla="*/ 2128 w 2896"/>
              <a:gd name="T63" fmla="*/ 2172 h 2438"/>
              <a:gd name="T64" fmla="*/ 2564 w 2896"/>
              <a:gd name="T65" fmla="*/ 1912 h 2438"/>
              <a:gd name="T66" fmla="*/ 2830 w 2896"/>
              <a:gd name="T67" fmla="*/ 1564 h 2438"/>
              <a:gd name="T68" fmla="*/ 448 w 2896"/>
              <a:gd name="T69" fmla="*/ 1960 h 2438"/>
              <a:gd name="T70" fmla="*/ 1500 w 2896"/>
              <a:gd name="T71" fmla="*/ 2154 h 2438"/>
              <a:gd name="T72" fmla="*/ 986 w 2896"/>
              <a:gd name="T73" fmla="*/ 2088 h 2438"/>
              <a:gd name="T74" fmla="*/ 276 w 2896"/>
              <a:gd name="T75" fmla="*/ 2312 h 2438"/>
              <a:gd name="T76" fmla="*/ 304 w 2896"/>
              <a:gd name="T77" fmla="*/ 2258 h 2438"/>
              <a:gd name="T78" fmla="*/ 474 w 2896"/>
              <a:gd name="T79" fmla="*/ 1930 h 2438"/>
              <a:gd name="T80" fmla="*/ 432 w 2896"/>
              <a:gd name="T81" fmla="*/ 1882 h 2438"/>
              <a:gd name="T82" fmla="*/ 404 w 2896"/>
              <a:gd name="T83" fmla="*/ 1830 h 2438"/>
              <a:gd name="T84" fmla="*/ 128 w 2896"/>
              <a:gd name="T85" fmla="*/ 1394 h 2438"/>
              <a:gd name="T86" fmla="*/ 138 w 2896"/>
              <a:gd name="T87" fmla="*/ 894 h 2438"/>
              <a:gd name="T88" fmla="*/ 160 w 2896"/>
              <a:gd name="T89" fmla="*/ 868 h 2438"/>
              <a:gd name="T90" fmla="*/ 178 w 2896"/>
              <a:gd name="T91" fmla="*/ 846 h 2438"/>
              <a:gd name="T92" fmla="*/ 328 w 2896"/>
              <a:gd name="T93" fmla="*/ 622 h 2438"/>
              <a:gd name="T94" fmla="*/ 846 w 2896"/>
              <a:gd name="T95" fmla="*/ 258 h 2438"/>
              <a:gd name="T96" fmla="*/ 1500 w 2896"/>
              <a:gd name="T97" fmla="*/ 144 h 2438"/>
              <a:gd name="T98" fmla="*/ 2020 w 2896"/>
              <a:gd name="T99" fmla="*/ 236 h 2438"/>
              <a:gd name="T100" fmla="*/ 2544 w 2896"/>
              <a:gd name="T101" fmla="*/ 562 h 2438"/>
              <a:gd name="T102" fmla="*/ 2800 w 2896"/>
              <a:gd name="T103" fmla="*/ 1048 h 2438"/>
              <a:gd name="T104" fmla="*/ 2818 w 2896"/>
              <a:gd name="T105" fmla="*/ 1122 h 2438"/>
              <a:gd name="T106" fmla="*/ 2822 w 2896"/>
              <a:gd name="T107" fmla="*/ 1048 h 2438"/>
              <a:gd name="T108" fmla="*/ 2856 w 2896"/>
              <a:gd name="T109" fmla="*/ 1048 h 2438"/>
              <a:gd name="T110" fmla="*/ 2854 w 2896"/>
              <a:gd name="T111" fmla="*/ 1198 h 2438"/>
              <a:gd name="T112" fmla="*/ 2760 w 2896"/>
              <a:gd name="T113" fmla="*/ 1518 h 2438"/>
              <a:gd name="T114" fmla="*/ 2412 w 2896"/>
              <a:gd name="T115" fmla="*/ 1906 h 2438"/>
              <a:gd name="T116" fmla="*/ 2402 w 2896"/>
              <a:gd name="T117" fmla="*/ 1898 h 2438"/>
              <a:gd name="T118" fmla="*/ 2368 w 2896"/>
              <a:gd name="T119" fmla="*/ 1910 h 2438"/>
              <a:gd name="T120" fmla="*/ 1988 w 2896"/>
              <a:gd name="T121" fmla="*/ 2078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96" h="2438">
                <a:moveTo>
                  <a:pt x="2840" y="1526"/>
                </a:moveTo>
                <a:lnTo>
                  <a:pt x="2840" y="1526"/>
                </a:lnTo>
                <a:lnTo>
                  <a:pt x="2844" y="1512"/>
                </a:lnTo>
                <a:lnTo>
                  <a:pt x="2844" y="1512"/>
                </a:lnTo>
                <a:lnTo>
                  <a:pt x="2838" y="1522"/>
                </a:lnTo>
                <a:lnTo>
                  <a:pt x="2830" y="1534"/>
                </a:lnTo>
                <a:lnTo>
                  <a:pt x="2830" y="1534"/>
                </a:lnTo>
                <a:lnTo>
                  <a:pt x="2822" y="1548"/>
                </a:lnTo>
                <a:lnTo>
                  <a:pt x="2816" y="1558"/>
                </a:lnTo>
                <a:lnTo>
                  <a:pt x="2816" y="1558"/>
                </a:lnTo>
                <a:lnTo>
                  <a:pt x="2816" y="1552"/>
                </a:lnTo>
                <a:lnTo>
                  <a:pt x="2818" y="1550"/>
                </a:lnTo>
                <a:lnTo>
                  <a:pt x="2816" y="1550"/>
                </a:lnTo>
                <a:lnTo>
                  <a:pt x="2816" y="1550"/>
                </a:lnTo>
                <a:lnTo>
                  <a:pt x="2800" y="1578"/>
                </a:lnTo>
                <a:lnTo>
                  <a:pt x="2786" y="1602"/>
                </a:lnTo>
                <a:lnTo>
                  <a:pt x="2786" y="1602"/>
                </a:lnTo>
                <a:lnTo>
                  <a:pt x="2770" y="1626"/>
                </a:lnTo>
                <a:lnTo>
                  <a:pt x="2754" y="1650"/>
                </a:lnTo>
                <a:lnTo>
                  <a:pt x="2754" y="1650"/>
                </a:lnTo>
                <a:lnTo>
                  <a:pt x="2756" y="1644"/>
                </a:lnTo>
                <a:lnTo>
                  <a:pt x="2756" y="1646"/>
                </a:lnTo>
                <a:lnTo>
                  <a:pt x="2754" y="1648"/>
                </a:lnTo>
                <a:lnTo>
                  <a:pt x="2752" y="1648"/>
                </a:lnTo>
                <a:lnTo>
                  <a:pt x="2752" y="1648"/>
                </a:lnTo>
                <a:lnTo>
                  <a:pt x="2758" y="1638"/>
                </a:lnTo>
                <a:lnTo>
                  <a:pt x="2760" y="1634"/>
                </a:lnTo>
                <a:lnTo>
                  <a:pt x="2762" y="1632"/>
                </a:lnTo>
                <a:lnTo>
                  <a:pt x="2762" y="1632"/>
                </a:lnTo>
                <a:lnTo>
                  <a:pt x="2744" y="1658"/>
                </a:lnTo>
                <a:lnTo>
                  <a:pt x="2726" y="1684"/>
                </a:lnTo>
                <a:lnTo>
                  <a:pt x="2690" y="1730"/>
                </a:lnTo>
                <a:lnTo>
                  <a:pt x="2650" y="1774"/>
                </a:lnTo>
                <a:lnTo>
                  <a:pt x="2610" y="1816"/>
                </a:lnTo>
                <a:lnTo>
                  <a:pt x="2610" y="1816"/>
                </a:lnTo>
                <a:lnTo>
                  <a:pt x="2572" y="1852"/>
                </a:lnTo>
                <a:lnTo>
                  <a:pt x="2572" y="1852"/>
                </a:lnTo>
                <a:lnTo>
                  <a:pt x="2532" y="1886"/>
                </a:lnTo>
                <a:lnTo>
                  <a:pt x="2532" y="1886"/>
                </a:lnTo>
                <a:lnTo>
                  <a:pt x="2526" y="1892"/>
                </a:lnTo>
                <a:lnTo>
                  <a:pt x="2518" y="1900"/>
                </a:lnTo>
                <a:lnTo>
                  <a:pt x="2518" y="1900"/>
                </a:lnTo>
                <a:lnTo>
                  <a:pt x="2490" y="1922"/>
                </a:lnTo>
                <a:lnTo>
                  <a:pt x="2468" y="1940"/>
                </a:lnTo>
                <a:lnTo>
                  <a:pt x="2468" y="1940"/>
                </a:lnTo>
                <a:lnTo>
                  <a:pt x="2442" y="1954"/>
                </a:lnTo>
                <a:lnTo>
                  <a:pt x="2442" y="1954"/>
                </a:lnTo>
                <a:lnTo>
                  <a:pt x="2422" y="1972"/>
                </a:lnTo>
                <a:lnTo>
                  <a:pt x="2422" y="1972"/>
                </a:lnTo>
                <a:lnTo>
                  <a:pt x="2386" y="1994"/>
                </a:lnTo>
                <a:lnTo>
                  <a:pt x="2352" y="2014"/>
                </a:lnTo>
                <a:lnTo>
                  <a:pt x="2352" y="2014"/>
                </a:lnTo>
                <a:lnTo>
                  <a:pt x="2326" y="2032"/>
                </a:lnTo>
                <a:lnTo>
                  <a:pt x="2326" y="2032"/>
                </a:lnTo>
                <a:lnTo>
                  <a:pt x="2310" y="2040"/>
                </a:lnTo>
                <a:lnTo>
                  <a:pt x="2294" y="2048"/>
                </a:lnTo>
                <a:lnTo>
                  <a:pt x="2294" y="2048"/>
                </a:lnTo>
                <a:lnTo>
                  <a:pt x="2260" y="2066"/>
                </a:lnTo>
                <a:lnTo>
                  <a:pt x="2260" y="2066"/>
                </a:lnTo>
                <a:lnTo>
                  <a:pt x="2224" y="2082"/>
                </a:lnTo>
                <a:lnTo>
                  <a:pt x="2224" y="2082"/>
                </a:lnTo>
                <a:lnTo>
                  <a:pt x="2206" y="2090"/>
                </a:lnTo>
                <a:lnTo>
                  <a:pt x="2206" y="2090"/>
                </a:lnTo>
                <a:lnTo>
                  <a:pt x="2190" y="2098"/>
                </a:lnTo>
                <a:lnTo>
                  <a:pt x="2190" y="2098"/>
                </a:lnTo>
                <a:lnTo>
                  <a:pt x="2168" y="2108"/>
                </a:lnTo>
                <a:lnTo>
                  <a:pt x="2146" y="2120"/>
                </a:lnTo>
                <a:lnTo>
                  <a:pt x="2146" y="2120"/>
                </a:lnTo>
                <a:lnTo>
                  <a:pt x="2098" y="2136"/>
                </a:lnTo>
                <a:lnTo>
                  <a:pt x="2046" y="2154"/>
                </a:lnTo>
                <a:lnTo>
                  <a:pt x="1992" y="2172"/>
                </a:lnTo>
                <a:lnTo>
                  <a:pt x="1964" y="2180"/>
                </a:lnTo>
                <a:lnTo>
                  <a:pt x="1936" y="2186"/>
                </a:lnTo>
                <a:lnTo>
                  <a:pt x="1936" y="2186"/>
                </a:lnTo>
                <a:lnTo>
                  <a:pt x="1990" y="2170"/>
                </a:lnTo>
                <a:lnTo>
                  <a:pt x="2040" y="2154"/>
                </a:lnTo>
                <a:lnTo>
                  <a:pt x="2092" y="2136"/>
                </a:lnTo>
                <a:lnTo>
                  <a:pt x="2140" y="2116"/>
                </a:lnTo>
                <a:lnTo>
                  <a:pt x="2140" y="2116"/>
                </a:lnTo>
                <a:lnTo>
                  <a:pt x="2192" y="2094"/>
                </a:lnTo>
                <a:lnTo>
                  <a:pt x="2242" y="2072"/>
                </a:lnTo>
                <a:lnTo>
                  <a:pt x="2288" y="2048"/>
                </a:lnTo>
                <a:lnTo>
                  <a:pt x="2334" y="2022"/>
                </a:lnTo>
                <a:lnTo>
                  <a:pt x="2334" y="2022"/>
                </a:lnTo>
                <a:lnTo>
                  <a:pt x="2360" y="2006"/>
                </a:lnTo>
                <a:lnTo>
                  <a:pt x="2360" y="2006"/>
                </a:lnTo>
                <a:lnTo>
                  <a:pt x="2408" y="1974"/>
                </a:lnTo>
                <a:lnTo>
                  <a:pt x="2456" y="1940"/>
                </a:lnTo>
                <a:lnTo>
                  <a:pt x="2502" y="1906"/>
                </a:lnTo>
                <a:lnTo>
                  <a:pt x="2546" y="1868"/>
                </a:lnTo>
                <a:lnTo>
                  <a:pt x="2546" y="1868"/>
                </a:lnTo>
                <a:lnTo>
                  <a:pt x="2590" y="1828"/>
                </a:lnTo>
                <a:lnTo>
                  <a:pt x="2632" y="1786"/>
                </a:lnTo>
                <a:lnTo>
                  <a:pt x="2670" y="1740"/>
                </a:lnTo>
                <a:lnTo>
                  <a:pt x="2708" y="1692"/>
                </a:lnTo>
                <a:lnTo>
                  <a:pt x="2708" y="1692"/>
                </a:lnTo>
                <a:lnTo>
                  <a:pt x="2744" y="1642"/>
                </a:lnTo>
                <a:lnTo>
                  <a:pt x="2776" y="1588"/>
                </a:lnTo>
                <a:lnTo>
                  <a:pt x="2776" y="1588"/>
                </a:lnTo>
                <a:lnTo>
                  <a:pt x="2792" y="1560"/>
                </a:lnTo>
                <a:lnTo>
                  <a:pt x="2792" y="1560"/>
                </a:lnTo>
                <a:lnTo>
                  <a:pt x="2806" y="1532"/>
                </a:lnTo>
                <a:lnTo>
                  <a:pt x="2806" y="1532"/>
                </a:lnTo>
                <a:lnTo>
                  <a:pt x="2820" y="1502"/>
                </a:lnTo>
                <a:lnTo>
                  <a:pt x="2820" y="1502"/>
                </a:lnTo>
                <a:lnTo>
                  <a:pt x="2834" y="1472"/>
                </a:lnTo>
                <a:lnTo>
                  <a:pt x="2834" y="1472"/>
                </a:lnTo>
                <a:lnTo>
                  <a:pt x="2856" y="1408"/>
                </a:lnTo>
                <a:lnTo>
                  <a:pt x="2866" y="1376"/>
                </a:lnTo>
                <a:lnTo>
                  <a:pt x="2874" y="1342"/>
                </a:lnTo>
                <a:lnTo>
                  <a:pt x="2882" y="1308"/>
                </a:lnTo>
                <a:lnTo>
                  <a:pt x="2888" y="1272"/>
                </a:lnTo>
                <a:lnTo>
                  <a:pt x="2894" y="1238"/>
                </a:lnTo>
                <a:lnTo>
                  <a:pt x="2896" y="1200"/>
                </a:lnTo>
                <a:lnTo>
                  <a:pt x="2896" y="1200"/>
                </a:lnTo>
                <a:lnTo>
                  <a:pt x="2890" y="1174"/>
                </a:lnTo>
                <a:lnTo>
                  <a:pt x="2882" y="1152"/>
                </a:lnTo>
                <a:lnTo>
                  <a:pt x="2882" y="1152"/>
                </a:lnTo>
                <a:lnTo>
                  <a:pt x="2880" y="1152"/>
                </a:lnTo>
                <a:lnTo>
                  <a:pt x="2880" y="1152"/>
                </a:lnTo>
                <a:lnTo>
                  <a:pt x="2880" y="1136"/>
                </a:lnTo>
                <a:lnTo>
                  <a:pt x="2880" y="1136"/>
                </a:lnTo>
                <a:lnTo>
                  <a:pt x="2878" y="1090"/>
                </a:lnTo>
                <a:lnTo>
                  <a:pt x="2876" y="1044"/>
                </a:lnTo>
                <a:lnTo>
                  <a:pt x="2868" y="998"/>
                </a:lnTo>
                <a:lnTo>
                  <a:pt x="2860" y="952"/>
                </a:lnTo>
                <a:lnTo>
                  <a:pt x="2860" y="952"/>
                </a:lnTo>
                <a:lnTo>
                  <a:pt x="2858" y="940"/>
                </a:lnTo>
                <a:lnTo>
                  <a:pt x="2858" y="940"/>
                </a:lnTo>
                <a:lnTo>
                  <a:pt x="2856" y="928"/>
                </a:lnTo>
                <a:lnTo>
                  <a:pt x="2856" y="928"/>
                </a:lnTo>
                <a:lnTo>
                  <a:pt x="2852" y="914"/>
                </a:lnTo>
                <a:lnTo>
                  <a:pt x="2852" y="914"/>
                </a:lnTo>
                <a:lnTo>
                  <a:pt x="2844" y="888"/>
                </a:lnTo>
                <a:lnTo>
                  <a:pt x="2844" y="888"/>
                </a:lnTo>
                <a:lnTo>
                  <a:pt x="2826" y="834"/>
                </a:lnTo>
                <a:lnTo>
                  <a:pt x="2804" y="782"/>
                </a:lnTo>
                <a:lnTo>
                  <a:pt x="2804" y="782"/>
                </a:lnTo>
                <a:lnTo>
                  <a:pt x="2784" y="736"/>
                </a:lnTo>
                <a:lnTo>
                  <a:pt x="2760" y="694"/>
                </a:lnTo>
                <a:lnTo>
                  <a:pt x="2736" y="652"/>
                </a:lnTo>
                <a:lnTo>
                  <a:pt x="2710" y="612"/>
                </a:lnTo>
                <a:lnTo>
                  <a:pt x="2710" y="612"/>
                </a:lnTo>
                <a:lnTo>
                  <a:pt x="2682" y="576"/>
                </a:lnTo>
                <a:lnTo>
                  <a:pt x="2682" y="576"/>
                </a:lnTo>
                <a:lnTo>
                  <a:pt x="2654" y="542"/>
                </a:lnTo>
                <a:lnTo>
                  <a:pt x="2654" y="542"/>
                </a:lnTo>
                <a:lnTo>
                  <a:pt x="2640" y="524"/>
                </a:lnTo>
                <a:lnTo>
                  <a:pt x="2626" y="510"/>
                </a:lnTo>
                <a:lnTo>
                  <a:pt x="2626" y="510"/>
                </a:lnTo>
                <a:lnTo>
                  <a:pt x="2612" y="494"/>
                </a:lnTo>
                <a:lnTo>
                  <a:pt x="2598" y="480"/>
                </a:lnTo>
                <a:lnTo>
                  <a:pt x="2598" y="480"/>
                </a:lnTo>
                <a:lnTo>
                  <a:pt x="2606" y="486"/>
                </a:lnTo>
                <a:lnTo>
                  <a:pt x="2610" y="488"/>
                </a:lnTo>
                <a:lnTo>
                  <a:pt x="2610" y="488"/>
                </a:lnTo>
                <a:lnTo>
                  <a:pt x="2610" y="486"/>
                </a:lnTo>
                <a:lnTo>
                  <a:pt x="2610" y="486"/>
                </a:lnTo>
                <a:lnTo>
                  <a:pt x="2610" y="480"/>
                </a:lnTo>
                <a:lnTo>
                  <a:pt x="2608" y="474"/>
                </a:lnTo>
                <a:lnTo>
                  <a:pt x="2600" y="458"/>
                </a:lnTo>
                <a:lnTo>
                  <a:pt x="2600" y="458"/>
                </a:lnTo>
                <a:lnTo>
                  <a:pt x="2590" y="444"/>
                </a:lnTo>
                <a:lnTo>
                  <a:pt x="2582" y="434"/>
                </a:lnTo>
                <a:lnTo>
                  <a:pt x="2578" y="424"/>
                </a:lnTo>
                <a:lnTo>
                  <a:pt x="2570" y="414"/>
                </a:lnTo>
                <a:lnTo>
                  <a:pt x="2570" y="414"/>
                </a:lnTo>
                <a:lnTo>
                  <a:pt x="2544" y="384"/>
                </a:lnTo>
                <a:lnTo>
                  <a:pt x="2544" y="384"/>
                </a:lnTo>
                <a:lnTo>
                  <a:pt x="2510" y="354"/>
                </a:lnTo>
                <a:lnTo>
                  <a:pt x="2510" y="354"/>
                </a:lnTo>
                <a:lnTo>
                  <a:pt x="2492" y="336"/>
                </a:lnTo>
                <a:lnTo>
                  <a:pt x="2492" y="336"/>
                </a:lnTo>
                <a:lnTo>
                  <a:pt x="2472" y="320"/>
                </a:lnTo>
                <a:lnTo>
                  <a:pt x="2472" y="320"/>
                </a:lnTo>
                <a:lnTo>
                  <a:pt x="2452" y="304"/>
                </a:lnTo>
                <a:lnTo>
                  <a:pt x="2430" y="288"/>
                </a:lnTo>
                <a:lnTo>
                  <a:pt x="2430" y="288"/>
                </a:lnTo>
                <a:lnTo>
                  <a:pt x="2408" y="272"/>
                </a:lnTo>
                <a:lnTo>
                  <a:pt x="2384" y="256"/>
                </a:lnTo>
                <a:lnTo>
                  <a:pt x="2384" y="256"/>
                </a:lnTo>
                <a:lnTo>
                  <a:pt x="2338" y="226"/>
                </a:lnTo>
                <a:lnTo>
                  <a:pt x="2338" y="226"/>
                </a:lnTo>
                <a:lnTo>
                  <a:pt x="2290" y="200"/>
                </a:lnTo>
                <a:lnTo>
                  <a:pt x="2290" y="200"/>
                </a:lnTo>
                <a:lnTo>
                  <a:pt x="2242" y="176"/>
                </a:lnTo>
                <a:lnTo>
                  <a:pt x="2242" y="176"/>
                </a:lnTo>
                <a:lnTo>
                  <a:pt x="2228" y="166"/>
                </a:lnTo>
                <a:lnTo>
                  <a:pt x="2210" y="158"/>
                </a:lnTo>
                <a:lnTo>
                  <a:pt x="2172" y="140"/>
                </a:lnTo>
                <a:lnTo>
                  <a:pt x="2172" y="140"/>
                </a:lnTo>
                <a:lnTo>
                  <a:pt x="2130" y="124"/>
                </a:lnTo>
                <a:lnTo>
                  <a:pt x="2130" y="124"/>
                </a:lnTo>
                <a:lnTo>
                  <a:pt x="2090" y="110"/>
                </a:lnTo>
                <a:lnTo>
                  <a:pt x="2090" y="110"/>
                </a:lnTo>
                <a:lnTo>
                  <a:pt x="2038" y="90"/>
                </a:lnTo>
                <a:lnTo>
                  <a:pt x="1984" y="72"/>
                </a:lnTo>
                <a:lnTo>
                  <a:pt x="1928" y="58"/>
                </a:lnTo>
                <a:lnTo>
                  <a:pt x="1876" y="46"/>
                </a:lnTo>
                <a:lnTo>
                  <a:pt x="1876" y="46"/>
                </a:lnTo>
                <a:lnTo>
                  <a:pt x="1826" y="34"/>
                </a:lnTo>
                <a:lnTo>
                  <a:pt x="1776" y="26"/>
                </a:lnTo>
                <a:lnTo>
                  <a:pt x="1726" y="18"/>
                </a:lnTo>
                <a:lnTo>
                  <a:pt x="1674" y="14"/>
                </a:lnTo>
                <a:lnTo>
                  <a:pt x="1674" y="14"/>
                </a:lnTo>
                <a:lnTo>
                  <a:pt x="1626" y="8"/>
                </a:lnTo>
                <a:lnTo>
                  <a:pt x="1626" y="8"/>
                </a:lnTo>
                <a:lnTo>
                  <a:pt x="1576" y="4"/>
                </a:lnTo>
                <a:lnTo>
                  <a:pt x="1576" y="4"/>
                </a:lnTo>
                <a:lnTo>
                  <a:pt x="1528" y="2"/>
                </a:lnTo>
                <a:lnTo>
                  <a:pt x="1480" y="0"/>
                </a:lnTo>
                <a:lnTo>
                  <a:pt x="1480" y="0"/>
                </a:lnTo>
                <a:lnTo>
                  <a:pt x="1442" y="2"/>
                </a:lnTo>
                <a:lnTo>
                  <a:pt x="1442" y="2"/>
                </a:lnTo>
                <a:lnTo>
                  <a:pt x="1390" y="2"/>
                </a:lnTo>
                <a:lnTo>
                  <a:pt x="1390" y="2"/>
                </a:lnTo>
                <a:lnTo>
                  <a:pt x="1332" y="6"/>
                </a:lnTo>
                <a:lnTo>
                  <a:pt x="1276" y="12"/>
                </a:lnTo>
                <a:lnTo>
                  <a:pt x="1220" y="18"/>
                </a:lnTo>
                <a:lnTo>
                  <a:pt x="1164" y="26"/>
                </a:lnTo>
                <a:lnTo>
                  <a:pt x="1164" y="26"/>
                </a:lnTo>
                <a:lnTo>
                  <a:pt x="1112" y="36"/>
                </a:lnTo>
                <a:lnTo>
                  <a:pt x="1112" y="36"/>
                </a:lnTo>
                <a:lnTo>
                  <a:pt x="1062" y="48"/>
                </a:lnTo>
                <a:lnTo>
                  <a:pt x="1062" y="48"/>
                </a:lnTo>
                <a:lnTo>
                  <a:pt x="1038" y="52"/>
                </a:lnTo>
                <a:lnTo>
                  <a:pt x="1038" y="52"/>
                </a:lnTo>
                <a:lnTo>
                  <a:pt x="1016" y="58"/>
                </a:lnTo>
                <a:lnTo>
                  <a:pt x="1016" y="58"/>
                </a:lnTo>
                <a:lnTo>
                  <a:pt x="972" y="68"/>
                </a:lnTo>
                <a:lnTo>
                  <a:pt x="972" y="68"/>
                </a:lnTo>
                <a:lnTo>
                  <a:pt x="920" y="84"/>
                </a:lnTo>
                <a:lnTo>
                  <a:pt x="868" y="102"/>
                </a:lnTo>
                <a:lnTo>
                  <a:pt x="818" y="122"/>
                </a:lnTo>
                <a:lnTo>
                  <a:pt x="766" y="142"/>
                </a:lnTo>
                <a:lnTo>
                  <a:pt x="766" y="142"/>
                </a:lnTo>
                <a:lnTo>
                  <a:pt x="714" y="164"/>
                </a:lnTo>
                <a:lnTo>
                  <a:pt x="664" y="190"/>
                </a:lnTo>
                <a:lnTo>
                  <a:pt x="616" y="216"/>
                </a:lnTo>
                <a:lnTo>
                  <a:pt x="566" y="244"/>
                </a:lnTo>
                <a:lnTo>
                  <a:pt x="566" y="244"/>
                </a:lnTo>
                <a:lnTo>
                  <a:pt x="518" y="274"/>
                </a:lnTo>
                <a:lnTo>
                  <a:pt x="472" y="306"/>
                </a:lnTo>
                <a:lnTo>
                  <a:pt x="426" y="340"/>
                </a:lnTo>
                <a:lnTo>
                  <a:pt x="382" y="376"/>
                </a:lnTo>
                <a:lnTo>
                  <a:pt x="338" y="414"/>
                </a:lnTo>
                <a:lnTo>
                  <a:pt x="296" y="456"/>
                </a:lnTo>
                <a:lnTo>
                  <a:pt x="256" y="498"/>
                </a:lnTo>
                <a:lnTo>
                  <a:pt x="220" y="542"/>
                </a:lnTo>
                <a:lnTo>
                  <a:pt x="220" y="542"/>
                </a:lnTo>
                <a:lnTo>
                  <a:pt x="184" y="590"/>
                </a:lnTo>
                <a:lnTo>
                  <a:pt x="150" y="638"/>
                </a:lnTo>
                <a:lnTo>
                  <a:pt x="120" y="688"/>
                </a:lnTo>
                <a:lnTo>
                  <a:pt x="92" y="742"/>
                </a:lnTo>
                <a:lnTo>
                  <a:pt x="92" y="742"/>
                </a:lnTo>
                <a:lnTo>
                  <a:pt x="68" y="796"/>
                </a:lnTo>
                <a:lnTo>
                  <a:pt x="48" y="852"/>
                </a:lnTo>
                <a:lnTo>
                  <a:pt x="30" y="908"/>
                </a:lnTo>
                <a:lnTo>
                  <a:pt x="16" y="966"/>
                </a:lnTo>
                <a:lnTo>
                  <a:pt x="16" y="966"/>
                </a:lnTo>
                <a:lnTo>
                  <a:pt x="6" y="1026"/>
                </a:lnTo>
                <a:lnTo>
                  <a:pt x="2" y="1086"/>
                </a:lnTo>
                <a:lnTo>
                  <a:pt x="0" y="1146"/>
                </a:lnTo>
                <a:lnTo>
                  <a:pt x="2" y="1206"/>
                </a:lnTo>
                <a:lnTo>
                  <a:pt x="2" y="1206"/>
                </a:lnTo>
                <a:lnTo>
                  <a:pt x="8" y="1266"/>
                </a:lnTo>
                <a:lnTo>
                  <a:pt x="18" y="1324"/>
                </a:lnTo>
                <a:lnTo>
                  <a:pt x="34" y="1382"/>
                </a:lnTo>
                <a:lnTo>
                  <a:pt x="52" y="1440"/>
                </a:lnTo>
                <a:lnTo>
                  <a:pt x="52" y="1440"/>
                </a:lnTo>
                <a:lnTo>
                  <a:pt x="58" y="1452"/>
                </a:lnTo>
                <a:lnTo>
                  <a:pt x="66" y="1470"/>
                </a:lnTo>
                <a:lnTo>
                  <a:pt x="66" y="1470"/>
                </a:lnTo>
                <a:lnTo>
                  <a:pt x="82" y="1512"/>
                </a:lnTo>
                <a:lnTo>
                  <a:pt x="82" y="1512"/>
                </a:lnTo>
                <a:lnTo>
                  <a:pt x="92" y="1534"/>
                </a:lnTo>
                <a:lnTo>
                  <a:pt x="104" y="1556"/>
                </a:lnTo>
                <a:lnTo>
                  <a:pt x="104" y="1556"/>
                </a:lnTo>
                <a:lnTo>
                  <a:pt x="114" y="1576"/>
                </a:lnTo>
                <a:lnTo>
                  <a:pt x="114" y="1576"/>
                </a:lnTo>
                <a:lnTo>
                  <a:pt x="124" y="1594"/>
                </a:lnTo>
                <a:lnTo>
                  <a:pt x="124" y="1594"/>
                </a:lnTo>
                <a:lnTo>
                  <a:pt x="124" y="1586"/>
                </a:lnTo>
                <a:lnTo>
                  <a:pt x="120" y="1576"/>
                </a:lnTo>
                <a:lnTo>
                  <a:pt x="120" y="1576"/>
                </a:lnTo>
                <a:lnTo>
                  <a:pt x="110" y="1552"/>
                </a:lnTo>
                <a:lnTo>
                  <a:pt x="110" y="1552"/>
                </a:lnTo>
                <a:lnTo>
                  <a:pt x="120" y="1568"/>
                </a:lnTo>
                <a:lnTo>
                  <a:pt x="120" y="1568"/>
                </a:lnTo>
                <a:lnTo>
                  <a:pt x="114" y="1554"/>
                </a:lnTo>
                <a:lnTo>
                  <a:pt x="108" y="1538"/>
                </a:lnTo>
                <a:lnTo>
                  <a:pt x="108" y="1538"/>
                </a:lnTo>
                <a:lnTo>
                  <a:pt x="102" y="1520"/>
                </a:lnTo>
                <a:lnTo>
                  <a:pt x="102" y="1520"/>
                </a:lnTo>
                <a:lnTo>
                  <a:pt x="96" y="1504"/>
                </a:lnTo>
                <a:lnTo>
                  <a:pt x="96" y="1504"/>
                </a:lnTo>
                <a:lnTo>
                  <a:pt x="100" y="1510"/>
                </a:lnTo>
                <a:lnTo>
                  <a:pt x="102" y="1512"/>
                </a:lnTo>
                <a:lnTo>
                  <a:pt x="102" y="1512"/>
                </a:lnTo>
                <a:lnTo>
                  <a:pt x="102" y="1512"/>
                </a:lnTo>
                <a:lnTo>
                  <a:pt x="88" y="1476"/>
                </a:lnTo>
                <a:lnTo>
                  <a:pt x="88" y="1476"/>
                </a:lnTo>
                <a:lnTo>
                  <a:pt x="76" y="1440"/>
                </a:lnTo>
                <a:lnTo>
                  <a:pt x="76" y="1440"/>
                </a:lnTo>
                <a:lnTo>
                  <a:pt x="66" y="1408"/>
                </a:lnTo>
                <a:lnTo>
                  <a:pt x="58" y="1372"/>
                </a:lnTo>
                <a:lnTo>
                  <a:pt x="58" y="1372"/>
                </a:lnTo>
                <a:lnTo>
                  <a:pt x="60" y="1378"/>
                </a:lnTo>
                <a:lnTo>
                  <a:pt x="60" y="1378"/>
                </a:lnTo>
                <a:lnTo>
                  <a:pt x="60" y="1374"/>
                </a:lnTo>
                <a:lnTo>
                  <a:pt x="60" y="1370"/>
                </a:lnTo>
                <a:lnTo>
                  <a:pt x="60" y="1370"/>
                </a:lnTo>
                <a:lnTo>
                  <a:pt x="64" y="1386"/>
                </a:lnTo>
                <a:lnTo>
                  <a:pt x="66" y="1392"/>
                </a:lnTo>
                <a:lnTo>
                  <a:pt x="68" y="1394"/>
                </a:lnTo>
                <a:lnTo>
                  <a:pt x="68" y="1394"/>
                </a:lnTo>
                <a:lnTo>
                  <a:pt x="62" y="1374"/>
                </a:lnTo>
                <a:lnTo>
                  <a:pt x="62" y="1374"/>
                </a:lnTo>
                <a:lnTo>
                  <a:pt x="58" y="1356"/>
                </a:lnTo>
                <a:lnTo>
                  <a:pt x="58" y="1356"/>
                </a:lnTo>
                <a:lnTo>
                  <a:pt x="50" y="1318"/>
                </a:lnTo>
                <a:lnTo>
                  <a:pt x="50" y="1318"/>
                </a:lnTo>
                <a:lnTo>
                  <a:pt x="44" y="1280"/>
                </a:lnTo>
                <a:lnTo>
                  <a:pt x="44" y="1280"/>
                </a:lnTo>
                <a:lnTo>
                  <a:pt x="40" y="1244"/>
                </a:lnTo>
                <a:lnTo>
                  <a:pt x="40" y="1244"/>
                </a:lnTo>
                <a:lnTo>
                  <a:pt x="38" y="1206"/>
                </a:lnTo>
                <a:lnTo>
                  <a:pt x="38" y="1206"/>
                </a:lnTo>
                <a:lnTo>
                  <a:pt x="38" y="1204"/>
                </a:lnTo>
                <a:lnTo>
                  <a:pt x="38" y="1204"/>
                </a:lnTo>
                <a:lnTo>
                  <a:pt x="42" y="1252"/>
                </a:lnTo>
                <a:lnTo>
                  <a:pt x="50" y="1302"/>
                </a:lnTo>
                <a:lnTo>
                  <a:pt x="62" y="1348"/>
                </a:lnTo>
                <a:lnTo>
                  <a:pt x="74" y="1396"/>
                </a:lnTo>
                <a:lnTo>
                  <a:pt x="90" y="1444"/>
                </a:lnTo>
                <a:lnTo>
                  <a:pt x="108" y="1490"/>
                </a:lnTo>
                <a:lnTo>
                  <a:pt x="130" y="1538"/>
                </a:lnTo>
                <a:lnTo>
                  <a:pt x="154" y="1584"/>
                </a:lnTo>
                <a:lnTo>
                  <a:pt x="182" y="1630"/>
                </a:lnTo>
                <a:lnTo>
                  <a:pt x="212" y="1676"/>
                </a:lnTo>
                <a:lnTo>
                  <a:pt x="244" y="1722"/>
                </a:lnTo>
                <a:lnTo>
                  <a:pt x="280" y="1766"/>
                </a:lnTo>
                <a:lnTo>
                  <a:pt x="318" y="1812"/>
                </a:lnTo>
                <a:lnTo>
                  <a:pt x="358" y="1858"/>
                </a:lnTo>
                <a:lnTo>
                  <a:pt x="402" y="1902"/>
                </a:lnTo>
                <a:lnTo>
                  <a:pt x="448" y="1948"/>
                </a:lnTo>
                <a:lnTo>
                  <a:pt x="448" y="1948"/>
                </a:lnTo>
                <a:lnTo>
                  <a:pt x="434" y="1974"/>
                </a:lnTo>
                <a:lnTo>
                  <a:pt x="418" y="1998"/>
                </a:lnTo>
                <a:lnTo>
                  <a:pt x="388" y="2044"/>
                </a:lnTo>
                <a:lnTo>
                  <a:pt x="388" y="2044"/>
                </a:lnTo>
                <a:lnTo>
                  <a:pt x="410" y="1998"/>
                </a:lnTo>
                <a:lnTo>
                  <a:pt x="418" y="1978"/>
                </a:lnTo>
                <a:lnTo>
                  <a:pt x="420" y="1966"/>
                </a:lnTo>
                <a:lnTo>
                  <a:pt x="420" y="1966"/>
                </a:lnTo>
                <a:lnTo>
                  <a:pt x="414" y="1968"/>
                </a:lnTo>
                <a:lnTo>
                  <a:pt x="410" y="1966"/>
                </a:lnTo>
                <a:lnTo>
                  <a:pt x="408" y="1962"/>
                </a:lnTo>
                <a:lnTo>
                  <a:pt x="408" y="1954"/>
                </a:lnTo>
                <a:lnTo>
                  <a:pt x="408" y="1954"/>
                </a:lnTo>
                <a:lnTo>
                  <a:pt x="396" y="1966"/>
                </a:lnTo>
                <a:lnTo>
                  <a:pt x="386" y="1970"/>
                </a:lnTo>
                <a:lnTo>
                  <a:pt x="378" y="1976"/>
                </a:lnTo>
                <a:lnTo>
                  <a:pt x="366" y="1988"/>
                </a:lnTo>
                <a:lnTo>
                  <a:pt x="366" y="1988"/>
                </a:lnTo>
                <a:lnTo>
                  <a:pt x="346" y="2016"/>
                </a:lnTo>
                <a:lnTo>
                  <a:pt x="324" y="2050"/>
                </a:lnTo>
                <a:lnTo>
                  <a:pt x="276" y="2128"/>
                </a:lnTo>
                <a:lnTo>
                  <a:pt x="276" y="2128"/>
                </a:lnTo>
                <a:lnTo>
                  <a:pt x="198" y="2258"/>
                </a:lnTo>
                <a:lnTo>
                  <a:pt x="198" y="2258"/>
                </a:lnTo>
                <a:lnTo>
                  <a:pt x="186" y="2276"/>
                </a:lnTo>
                <a:lnTo>
                  <a:pt x="180" y="2288"/>
                </a:lnTo>
                <a:lnTo>
                  <a:pt x="180" y="2288"/>
                </a:lnTo>
                <a:lnTo>
                  <a:pt x="176" y="2298"/>
                </a:lnTo>
                <a:lnTo>
                  <a:pt x="176" y="2298"/>
                </a:lnTo>
                <a:lnTo>
                  <a:pt x="172" y="2308"/>
                </a:lnTo>
                <a:lnTo>
                  <a:pt x="170" y="2320"/>
                </a:lnTo>
                <a:lnTo>
                  <a:pt x="170" y="2330"/>
                </a:lnTo>
                <a:lnTo>
                  <a:pt x="172" y="2342"/>
                </a:lnTo>
                <a:lnTo>
                  <a:pt x="172" y="2342"/>
                </a:lnTo>
                <a:lnTo>
                  <a:pt x="174" y="2352"/>
                </a:lnTo>
                <a:lnTo>
                  <a:pt x="178" y="2362"/>
                </a:lnTo>
                <a:lnTo>
                  <a:pt x="182" y="2370"/>
                </a:lnTo>
                <a:lnTo>
                  <a:pt x="188" y="2380"/>
                </a:lnTo>
                <a:lnTo>
                  <a:pt x="188" y="2380"/>
                </a:lnTo>
                <a:lnTo>
                  <a:pt x="196" y="2388"/>
                </a:lnTo>
                <a:lnTo>
                  <a:pt x="202" y="2394"/>
                </a:lnTo>
                <a:lnTo>
                  <a:pt x="220" y="2404"/>
                </a:lnTo>
                <a:lnTo>
                  <a:pt x="220" y="2404"/>
                </a:lnTo>
                <a:lnTo>
                  <a:pt x="216" y="2404"/>
                </a:lnTo>
                <a:lnTo>
                  <a:pt x="210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6" y="2400"/>
                </a:lnTo>
                <a:lnTo>
                  <a:pt x="208" y="2406"/>
                </a:lnTo>
                <a:lnTo>
                  <a:pt x="212" y="2414"/>
                </a:lnTo>
                <a:lnTo>
                  <a:pt x="218" y="2420"/>
                </a:lnTo>
                <a:lnTo>
                  <a:pt x="226" y="2426"/>
                </a:lnTo>
                <a:lnTo>
                  <a:pt x="226" y="2426"/>
                </a:lnTo>
                <a:lnTo>
                  <a:pt x="232" y="2428"/>
                </a:lnTo>
                <a:lnTo>
                  <a:pt x="232" y="2428"/>
                </a:lnTo>
                <a:lnTo>
                  <a:pt x="236" y="2430"/>
                </a:lnTo>
                <a:lnTo>
                  <a:pt x="236" y="2430"/>
                </a:lnTo>
                <a:lnTo>
                  <a:pt x="244" y="2432"/>
                </a:lnTo>
                <a:lnTo>
                  <a:pt x="244" y="2432"/>
                </a:lnTo>
                <a:lnTo>
                  <a:pt x="258" y="2436"/>
                </a:lnTo>
                <a:lnTo>
                  <a:pt x="258" y="2436"/>
                </a:lnTo>
                <a:lnTo>
                  <a:pt x="270" y="2438"/>
                </a:lnTo>
                <a:lnTo>
                  <a:pt x="270" y="2438"/>
                </a:lnTo>
                <a:lnTo>
                  <a:pt x="278" y="2438"/>
                </a:lnTo>
                <a:lnTo>
                  <a:pt x="278" y="2438"/>
                </a:lnTo>
                <a:lnTo>
                  <a:pt x="286" y="2436"/>
                </a:lnTo>
                <a:lnTo>
                  <a:pt x="286" y="2436"/>
                </a:lnTo>
                <a:lnTo>
                  <a:pt x="310" y="2432"/>
                </a:lnTo>
                <a:lnTo>
                  <a:pt x="310" y="2432"/>
                </a:lnTo>
                <a:lnTo>
                  <a:pt x="320" y="2430"/>
                </a:lnTo>
                <a:lnTo>
                  <a:pt x="320" y="2430"/>
                </a:lnTo>
                <a:lnTo>
                  <a:pt x="328" y="2430"/>
                </a:lnTo>
                <a:lnTo>
                  <a:pt x="328" y="2430"/>
                </a:lnTo>
                <a:lnTo>
                  <a:pt x="362" y="2422"/>
                </a:lnTo>
                <a:lnTo>
                  <a:pt x="362" y="2422"/>
                </a:lnTo>
                <a:lnTo>
                  <a:pt x="438" y="2404"/>
                </a:lnTo>
                <a:lnTo>
                  <a:pt x="438" y="2404"/>
                </a:lnTo>
                <a:lnTo>
                  <a:pt x="520" y="2380"/>
                </a:lnTo>
                <a:lnTo>
                  <a:pt x="600" y="2356"/>
                </a:lnTo>
                <a:lnTo>
                  <a:pt x="600" y="2356"/>
                </a:lnTo>
                <a:lnTo>
                  <a:pt x="628" y="2350"/>
                </a:lnTo>
                <a:lnTo>
                  <a:pt x="658" y="2340"/>
                </a:lnTo>
                <a:lnTo>
                  <a:pt x="722" y="2320"/>
                </a:lnTo>
                <a:lnTo>
                  <a:pt x="722" y="2320"/>
                </a:lnTo>
                <a:lnTo>
                  <a:pt x="806" y="2294"/>
                </a:lnTo>
                <a:lnTo>
                  <a:pt x="846" y="2282"/>
                </a:lnTo>
                <a:lnTo>
                  <a:pt x="888" y="2268"/>
                </a:lnTo>
                <a:lnTo>
                  <a:pt x="888" y="2268"/>
                </a:lnTo>
                <a:lnTo>
                  <a:pt x="926" y="2258"/>
                </a:lnTo>
                <a:lnTo>
                  <a:pt x="962" y="2246"/>
                </a:lnTo>
                <a:lnTo>
                  <a:pt x="962" y="2246"/>
                </a:lnTo>
                <a:lnTo>
                  <a:pt x="980" y="2240"/>
                </a:lnTo>
                <a:lnTo>
                  <a:pt x="980" y="2240"/>
                </a:lnTo>
                <a:lnTo>
                  <a:pt x="990" y="2236"/>
                </a:lnTo>
                <a:lnTo>
                  <a:pt x="994" y="2236"/>
                </a:lnTo>
                <a:lnTo>
                  <a:pt x="994" y="2236"/>
                </a:lnTo>
                <a:lnTo>
                  <a:pt x="994" y="2236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4" y="2234"/>
                </a:lnTo>
                <a:lnTo>
                  <a:pt x="996" y="2234"/>
                </a:lnTo>
                <a:lnTo>
                  <a:pt x="998" y="2234"/>
                </a:lnTo>
                <a:lnTo>
                  <a:pt x="998" y="2234"/>
                </a:lnTo>
                <a:lnTo>
                  <a:pt x="1036" y="2246"/>
                </a:lnTo>
                <a:lnTo>
                  <a:pt x="1074" y="2254"/>
                </a:lnTo>
                <a:lnTo>
                  <a:pt x="1152" y="2270"/>
                </a:lnTo>
                <a:lnTo>
                  <a:pt x="1152" y="2270"/>
                </a:lnTo>
                <a:lnTo>
                  <a:pt x="1164" y="2272"/>
                </a:lnTo>
                <a:lnTo>
                  <a:pt x="1182" y="2274"/>
                </a:lnTo>
                <a:lnTo>
                  <a:pt x="1224" y="2280"/>
                </a:lnTo>
                <a:lnTo>
                  <a:pt x="1224" y="2280"/>
                </a:lnTo>
                <a:lnTo>
                  <a:pt x="1268" y="2286"/>
                </a:lnTo>
                <a:lnTo>
                  <a:pt x="1314" y="2288"/>
                </a:lnTo>
                <a:lnTo>
                  <a:pt x="1404" y="2294"/>
                </a:lnTo>
                <a:lnTo>
                  <a:pt x="1404" y="2294"/>
                </a:lnTo>
                <a:lnTo>
                  <a:pt x="1448" y="2294"/>
                </a:lnTo>
                <a:lnTo>
                  <a:pt x="1488" y="2294"/>
                </a:lnTo>
                <a:lnTo>
                  <a:pt x="1488" y="2294"/>
                </a:lnTo>
                <a:lnTo>
                  <a:pt x="1526" y="2292"/>
                </a:lnTo>
                <a:lnTo>
                  <a:pt x="1562" y="2292"/>
                </a:lnTo>
                <a:lnTo>
                  <a:pt x="1562" y="2292"/>
                </a:lnTo>
                <a:lnTo>
                  <a:pt x="1648" y="2286"/>
                </a:lnTo>
                <a:lnTo>
                  <a:pt x="1736" y="2274"/>
                </a:lnTo>
                <a:lnTo>
                  <a:pt x="1824" y="2260"/>
                </a:lnTo>
                <a:lnTo>
                  <a:pt x="1912" y="2240"/>
                </a:lnTo>
                <a:lnTo>
                  <a:pt x="1912" y="2240"/>
                </a:lnTo>
                <a:lnTo>
                  <a:pt x="1998" y="2216"/>
                </a:lnTo>
                <a:lnTo>
                  <a:pt x="2086" y="2188"/>
                </a:lnTo>
                <a:lnTo>
                  <a:pt x="2128" y="2172"/>
                </a:lnTo>
                <a:lnTo>
                  <a:pt x="2170" y="2156"/>
                </a:lnTo>
                <a:lnTo>
                  <a:pt x="2212" y="2138"/>
                </a:lnTo>
                <a:lnTo>
                  <a:pt x="2254" y="2118"/>
                </a:lnTo>
                <a:lnTo>
                  <a:pt x="2254" y="2118"/>
                </a:lnTo>
                <a:lnTo>
                  <a:pt x="2296" y="2096"/>
                </a:lnTo>
                <a:lnTo>
                  <a:pt x="2336" y="2074"/>
                </a:lnTo>
                <a:lnTo>
                  <a:pt x="2336" y="2074"/>
                </a:lnTo>
                <a:lnTo>
                  <a:pt x="2376" y="2050"/>
                </a:lnTo>
                <a:lnTo>
                  <a:pt x="2396" y="2038"/>
                </a:lnTo>
                <a:lnTo>
                  <a:pt x="2416" y="2026"/>
                </a:lnTo>
                <a:lnTo>
                  <a:pt x="2416" y="2026"/>
                </a:lnTo>
                <a:lnTo>
                  <a:pt x="2454" y="2000"/>
                </a:lnTo>
                <a:lnTo>
                  <a:pt x="2492" y="1972"/>
                </a:lnTo>
                <a:lnTo>
                  <a:pt x="2528" y="1944"/>
                </a:lnTo>
                <a:lnTo>
                  <a:pt x="2564" y="1912"/>
                </a:lnTo>
                <a:lnTo>
                  <a:pt x="2564" y="1912"/>
                </a:lnTo>
                <a:lnTo>
                  <a:pt x="2600" y="1882"/>
                </a:lnTo>
                <a:lnTo>
                  <a:pt x="2632" y="1848"/>
                </a:lnTo>
                <a:lnTo>
                  <a:pt x="2664" y="1814"/>
                </a:lnTo>
                <a:lnTo>
                  <a:pt x="2696" y="1778"/>
                </a:lnTo>
                <a:lnTo>
                  <a:pt x="2710" y="1758"/>
                </a:lnTo>
                <a:lnTo>
                  <a:pt x="2710" y="1758"/>
                </a:lnTo>
                <a:lnTo>
                  <a:pt x="2724" y="1740"/>
                </a:lnTo>
                <a:lnTo>
                  <a:pt x="2752" y="1702"/>
                </a:lnTo>
                <a:lnTo>
                  <a:pt x="2752" y="1702"/>
                </a:lnTo>
                <a:lnTo>
                  <a:pt x="2778" y="1662"/>
                </a:lnTo>
                <a:lnTo>
                  <a:pt x="2802" y="1620"/>
                </a:lnTo>
                <a:lnTo>
                  <a:pt x="2802" y="1620"/>
                </a:lnTo>
                <a:lnTo>
                  <a:pt x="2812" y="1596"/>
                </a:lnTo>
                <a:lnTo>
                  <a:pt x="2830" y="1564"/>
                </a:lnTo>
                <a:lnTo>
                  <a:pt x="2846" y="1528"/>
                </a:lnTo>
                <a:lnTo>
                  <a:pt x="2854" y="1512"/>
                </a:lnTo>
                <a:lnTo>
                  <a:pt x="2858" y="1496"/>
                </a:lnTo>
                <a:lnTo>
                  <a:pt x="2858" y="1496"/>
                </a:lnTo>
                <a:lnTo>
                  <a:pt x="2854" y="1500"/>
                </a:lnTo>
                <a:lnTo>
                  <a:pt x="2850" y="1508"/>
                </a:lnTo>
                <a:lnTo>
                  <a:pt x="2840" y="1526"/>
                </a:lnTo>
                <a:lnTo>
                  <a:pt x="2840" y="1526"/>
                </a:lnTo>
                <a:close/>
                <a:moveTo>
                  <a:pt x="448" y="1948"/>
                </a:moveTo>
                <a:lnTo>
                  <a:pt x="448" y="1948"/>
                </a:lnTo>
                <a:lnTo>
                  <a:pt x="454" y="1952"/>
                </a:lnTo>
                <a:lnTo>
                  <a:pt x="458" y="1946"/>
                </a:lnTo>
                <a:lnTo>
                  <a:pt x="458" y="1946"/>
                </a:lnTo>
                <a:lnTo>
                  <a:pt x="448" y="1960"/>
                </a:lnTo>
                <a:lnTo>
                  <a:pt x="448" y="1960"/>
                </a:lnTo>
                <a:lnTo>
                  <a:pt x="452" y="1954"/>
                </a:lnTo>
                <a:lnTo>
                  <a:pt x="448" y="1956"/>
                </a:lnTo>
                <a:lnTo>
                  <a:pt x="440" y="1968"/>
                </a:lnTo>
                <a:lnTo>
                  <a:pt x="440" y="1968"/>
                </a:lnTo>
                <a:lnTo>
                  <a:pt x="446" y="1956"/>
                </a:lnTo>
                <a:lnTo>
                  <a:pt x="448" y="1948"/>
                </a:lnTo>
                <a:lnTo>
                  <a:pt x="448" y="1948"/>
                </a:lnTo>
                <a:close/>
                <a:moveTo>
                  <a:pt x="1656" y="2146"/>
                </a:moveTo>
                <a:lnTo>
                  <a:pt x="1656" y="2146"/>
                </a:lnTo>
                <a:lnTo>
                  <a:pt x="1616" y="2148"/>
                </a:lnTo>
                <a:lnTo>
                  <a:pt x="1578" y="2152"/>
                </a:lnTo>
                <a:lnTo>
                  <a:pt x="1578" y="2152"/>
                </a:lnTo>
                <a:lnTo>
                  <a:pt x="1538" y="2154"/>
                </a:lnTo>
                <a:lnTo>
                  <a:pt x="1538" y="2154"/>
                </a:lnTo>
                <a:lnTo>
                  <a:pt x="1500" y="2154"/>
                </a:lnTo>
                <a:lnTo>
                  <a:pt x="1500" y="2154"/>
                </a:lnTo>
                <a:lnTo>
                  <a:pt x="1424" y="2154"/>
                </a:lnTo>
                <a:lnTo>
                  <a:pt x="1346" y="2150"/>
                </a:lnTo>
                <a:lnTo>
                  <a:pt x="1346" y="2150"/>
                </a:lnTo>
                <a:lnTo>
                  <a:pt x="1272" y="2142"/>
                </a:lnTo>
                <a:lnTo>
                  <a:pt x="1196" y="2132"/>
                </a:lnTo>
                <a:lnTo>
                  <a:pt x="1120" y="2118"/>
                </a:lnTo>
                <a:lnTo>
                  <a:pt x="1046" y="2100"/>
                </a:lnTo>
                <a:lnTo>
                  <a:pt x="1038" y="2098"/>
                </a:lnTo>
                <a:lnTo>
                  <a:pt x="1024" y="2094"/>
                </a:lnTo>
                <a:lnTo>
                  <a:pt x="1006" y="2090"/>
                </a:lnTo>
                <a:lnTo>
                  <a:pt x="996" y="2088"/>
                </a:lnTo>
                <a:lnTo>
                  <a:pt x="990" y="2086"/>
                </a:lnTo>
                <a:lnTo>
                  <a:pt x="990" y="2086"/>
                </a:lnTo>
                <a:lnTo>
                  <a:pt x="986" y="2088"/>
                </a:lnTo>
                <a:lnTo>
                  <a:pt x="986" y="2088"/>
                </a:lnTo>
                <a:lnTo>
                  <a:pt x="930" y="2104"/>
                </a:lnTo>
                <a:lnTo>
                  <a:pt x="930" y="2104"/>
                </a:lnTo>
                <a:lnTo>
                  <a:pt x="854" y="2128"/>
                </a:lnTo>
                <a:lnTo>
                  <a:pt x="854" y="2128"/>
                </a:lnTo>
                <a:lnTo>
                  <a:pt x="698" y="2178"/>
                </a:lnTo>
                <a:lnTo>
                  <a:pt x="698" y="2178"/>
                </a:lnTo>
                <a:lnTo>
                  <a:pt x="362" y="2284"/>
                </a:lnTo>
                <a:lnTo>
                  <a:pt x="362" y="2284"/>
                </a:lnTo>
                <a:lnTo>
                  <a:pt x="278" y="2310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6" y="2312"/>
                </a:lnTo>
                <a:lnTo>
                  <a:pt x="274" y="2312"/>
                </a:lnTo>
                <a:lnTo>
                  <a:pt x="274" y="2312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4" y="2310"/>
                </a:lnTo>
                <a:lnTo>
                  <a:pt x="278" y="2304"/>
                </a:lnTo>
                <a:lnTo>
                  <a:pt x="282" y="2296"/>
                </a:lnTo>
                <a:lnTo>
                  <a:pt x="282" y="2296"/>
                </a:lnTo>
                <a:lnTo>
                  <a:pt x="304" y="2258"/>
                </a:lnTo>
                <a:lnTo>
                  <a:pt x="304" y="2258"/>
                </a:lnTo>
                <a:lnTo>
                  <a:pt x="312" y="2240"/>
                </a:lnTo>
                <a:lnTo>
                  <a:pt x="312" y="2240"/>
                </a:lnTo>
                <a:lnTo>
                  <a:pt x="394" y="2094"/>
                </a:lnTo>
                <a:lnTo>
                  <a:pt x="434" y="2020"/>
                </a:lnTo>
                <a:lnTo>
                  <a:pt x="468" y="1954"/>
                </a:lnTo>
                <a:lnTo>
                  <a:pt x="468" y="1954"/>
                </a:lnTo>
                <a:lnTo>
                  <a:pt x="458" y="1968"/>
                </a:lnTo>
                <a:lnTo>
                  <a:pt x="452" y="1980"/>
                </a:lnTo>
                <a:lnTo>
                  <a:pt x="452" y="1980"/>
                </a:lnTo>
                <a:lnTo>
                  <a:pt x="474" y="1940"/>
                </a:lnTo>
                <a:lnTo>
                  <a:pt x="490" y="1908"/>
                </a:lnTo>
                <a:lnTo>
                  <a:pt x="490" y="1908"/>
                </a:lnTo>
                <a:lnTo>
                  <a:pt x="468" y="1946"/>
                </a:lnTo>
                <a:lnTo>
                  <a:pt x="468" y="1946"/>
                </a:lnTo>
                <a:lnTo>
                  <a:pt x="474" y="1930"/>
                </a:lnTo>
                <a:lnTo>
                  <a:pt x="476" y="1924"/>
                </a:lnTo>
                <a:lnTo>
                  <a:pt x="474" y="1920"/>
                </a:lnTo>
                <a:lnTo>
                  <a:pt x="474" y="1920"/>
                </a:lnTo>
                <a:lnTo>
                  <a:pt x="462" y="1938"/>
                </a:lnTo>
                <a:lnTo>
                  <a:pt x="462" y="1938"/>
                </a:lnTo>
                <a:lnTo>
                  <a:pt x="394" y="1872"/>
                </a:lnTo>
                <a:lnTo>
                  <a:pt x="394" y="1872"/>
                </a:lnTo>
                <a:lnTo>
                  <a:pt x="414" y="1882"/>
                </a:lnTo>
                <a:lnTo>
                  <a:pt x="432" y="1888"/>
                </a:lnTo>
                <a:lnTo>
                  <a:pt x="432" y="1888"/>
                </a:lnTo>
                <a:lnTo>
                  <a:pt x="432" y="1886"/>
                </a:lnTo>
                <a:lnTo>
                  <a:pt x="428" y="1884"/>
                </a:lnTo>
                <a:lnTo>
                  <a:pt x="424" y="1876"/>
                </a:lnTo>
                <a:lnTo>
                  <a:pt x="424" y="1876"/>
                </a:lnTo>
                <a:lnTo>
                  <a:pt x="432" y="1882"/>
                </a:lnTo>
                <a:lnTo>
                  <a:pt x="438" y="1884"/>
                </a:lnTo>
                <a:lnTo>
                  <a:pt x="440" y="1884"/>
                </a:lnTo>
                <a:lnTo>
                  <a:pt x="440" y="1880"/>
                </a:lnTo>
                <a:lnTo>
                  <a:pt x="430" y="1868"/>
                </a:lnTo>
                <a:lnTo>
                  <a:pt x="414" y="1852"/>
                </a:lnTo>
                <a:lnTo>
                  <a:pt x="414" y="1852"/>
                </a:lnTo>
                <a:lnTo>
                  <a:pt x="424" y="1860"/>
                </a:lnTo>
                <a:lnTo>
                  <a:pt x="426" y="1860"/>
                </a:lnTo>
                <a:lnTo>
                  <a:pt x="426" y="1860"/>
                </a:lnTo>
                <a:lnTo>
                  <a:pt x="426" y="1860"/>
                </a:lnTo>
                <a:lnTo>
                  <a:pt x="416" y="1848"/>
                </a:lnTo>
                <a:lnTo>
                  <a:pt x="412" y="1842"/>
                </a:lnTo>
                <a:lnTo>
                  <a:pt x="410" y="1836"/>
                </a:lnTo>
                <a:lnTo>
                  <a:pt x="404" y="1830"/>
                </a:lnTo>
                <a:lnTo>
                  <a:pt x="404" y="1830"/>
                </a:lnTo>
                <a:lnTo>
                  <a:pt x="390" y="1814"/>
                </a:lnTo>
                <a:lnTo>
                  <a:pt x="370" y="1790"/>
                </a:lnTo>
                <a:lnTo>
                  <a:pt x="370" y="1790"/>
                </a:lnTo>
                <a:lnTo>
                  <a:pt x="344" y="1762"/>
                </a:lnTo>
                <a:lnTo>
                  <a:pt x="316" y="1730"/>
                </a:lnTo>
                <a:lnTo>
                  <a:pt x="316" y="1730"/>
                </a:lnTo>
                <a:lnTo>
                  <a:pt x="286" y="1694"/>
                </a:lnTo>
                <a:lnTo>
                  <a:pt x="258" y="1656"/>
                </a:lnTo>
                <a:lnTo>
                  <a:pt x="232" y="1618"/>
                </a:lnTo>
                <a:lnTo>
                  <a:pt x="212" y="1582"/>
                </a:lnTo>
                <a:lnTo>
                  <a:pt x="212" y="1582"/>
                </a:lnTo>
                <a:lnTo>
                  <a:pt x="186" y="1536"/>
                </a:lnTo>
                <a:lnTo>
                  <a:pt x="164" y="1490"/>
                </a:lnTo>
                <a:lnTo>
                  <a:pt x="144" y="1442"/>
                </a:lnTo>
                <a:lnTo>
                  <a:pt x="128" y="1394"/>
                </a:lnTo>
                <a:lnTo>
                  <a:pt x="116" y="1346"/>
                </a:lnTo>
                <a:lnTo>
                  <a:pt x="106" y="1298"/>
                </a:lnTo>
                <a:lnTo>
                  <a:pt x="98" y="1250"/>
                </a:lnTo>
                <a:lnTo>
                  <a:pt x="94" y="1204"/>
                </a:lnTo>
                <a:lnTo>
                  <a:pt x="94" y="1204"/>
                </a:lnTo>
                <a:lnTo>
                  <a:pt x="92" y="1156"/>
                </a:lnTo>
                <a:lnTo>
                  <a:pt x="94" y="1110"/>
                </a:lnTo>
                <a:lnTo>
                  <a:pt x="98" y="1066"/>
                </a:lnTo>
                <a:lnTo>
                  <a:pt x="104" y="1020"/>
                </a:lnTo>
                <a:lnTo>
                  <a:pt x="104" y="1020"/>
                </a:lnTo>
                <a:lnTo>
                  <a:pt x="114" y="978"/>
                </a:lnTo>
                <a:lnTo>
                  <a:pt x="124" y="936"/>
                </a:lnTo>
                <a:lnTo>
                  <a:pt x="124" y="936"/>
                </a:lnTo>
                <a:lnTo>
                  <a:pt x="138" y="894"/>
                </a:lnTo>
                <a:lnTo>
                  <a:pt x="138" y="894"/>
                </a:lnTo>
                <a:lnTo>
                  <a:pt x="154" y="856"/>
                </a:lnTo>
                <a:lnTo>
                  <a:pt x="154" y="856"/>
                </a:lnTo>
                <a:lnTo>
                  <a:pt x="154" y="856"/>
                </a:lnTo>
                <a:lnTo>
                  <a:pt x="154" y="858"/>
                </a:lnTo>
                <a:lnTo>
                  <a:pt x="154" y="864"/>
                </a:lnTo>
                <a:lnTo>
                  <a:pt x="154" y="868"/>
                </a:lnTo>
                <a:lnTo>
                  <a:pt x="154" y="870"/>
                </a:lnTo>
                <a:lnTo>
                  <a:pt x="156" y="870"/>
                </a:lnTo>
                <a:lnTo>
                  <a:pt x="156" y="870"/>
                </a:lnTo>
                <a:lnTo>
                  <a:pt x="160" y="862"/>
                </a:lnTo>
                <a:lnTo>
                  <a:pt x="164" y="854"/>
                </a:lnTo>
                <a:lnTo>
                  <a:pt x="164" y="854"/>
                </a:lnTo>
                <a:lnTo>
                  <a:pt x="160" y="864"/>
                </a:lnTo>
                <a:lnTo>
                  <a:pt x="160" y="868"/>
                </a:lnTo>
                <a:lnTo>
                  <a:pt x="160" y="868"/>
                </a:lnTo>
                <a:lnTo>
                  <a:pt x="160" y="868"/>
                </a:lnTo>
                <a:lnTo>
                  <a:pt x="160" y="868"/>
                </a:lnTo>
                <a:lnTo>
                  <a:pt x="166" y="856"/>
                </a:lnTo>
                <a:lnTo>
                  <a:pt x="166" y="856"/>
                </a:lnTo>
                <a:lnTo>
                  <a:pt x="166" y="856"/>
                </a:lnTo>
                <a:lnTo>
                  <a:pt x="168" y="858"/>
                </a:lnTo>
                <a:lnTo>
                  <a:pt x="168" y="860"/>
                </a:lnTo>
                <a:lnTo>
                  <a:pt x="170" y="858"/>
                </a:lnTo>
                <a:lnTo>
                  <a:pt x="170" y="858"/>
                </a:lnTo>
                <a:lnTo>
                  <a:pt x="178" y="840"/>
                </a:lnTo>
                <a:lnTo>
                  <a:pt x="184" y="832"/>
                </a:lnTo>
                <a:lnTo>
                  <a:pt x="184" y="832"/>
                </a:lnTo>
                <a:lnTo>
                  <a:pt x="184" y="836"/>
                </a:lnTo>
                <a:lnTo>
                  <a:pt x="184" y="836"/>
                </a:lnTo>
                <a:lnTo>
                  <a:pt x="178" y="846"/>
                </a:lnTo>
                <a:lnTo>
                  <a:pt x="178" y="846"/>
                </a:lnTo>
                <a:lnTo>
                  <a:pt x="182" y="842"/>
                </a:lnTo>
                <a:lnTo>
                  <a:pt x="186" y="832"/>
                </a:lnTo>
                <a:lnTo>
                  <a:pt x="192" y="822"/>
                </a:lnTo>
                <a:lnTo>
                  <a:pt x="194" y="816"/>
                </a:lnTo>
                <a:lnTo>
                  <a:pt x="194" y="816"/>
                </a:lnTo>
                <a:lnTo>
                  <a:pt x="196" y="820"/>
                </a:lnTo>
                <a:lnTo>
                  <a:pt x="198" y="820"/>
                </a:lnTo>
                <a:lnTo>
                  <a:pt x="200" y="818"/>
                </a:lnTo>
                <a:lnTo>
                  <a:pt x="200" y="818"/>
                </a:lnTo>
                <a:lnTo>
                  <a:pt x="224" y="772"/>
                </a:lnTo>
                <a:lnTo>
                  <a:pt x="254" y="724"/>
                </a:lnTo>
                <a:lnTo>
                  <a:pt x="288" y="672"/>
                </a:lnTo>
                <a:lnTo>
                  <a:pt x="328" y="622"/>
                </a:lnTo>
                <a:lnTo>
                  <a:pt x="328" y="622"/>
                </a:lnTo>
                <a:lnTo>
                  <a:pt x="372" y="572"/>
                </a:lnTo>
                <a:lnTo>
                  <a:pt x="420" y="524"/>
                </a:lnTo>
                <a:lnTo>
                  <a:pt x="470" y="478"/>
                </a:lnTo>
                <a:lnTo>
                  <a:pt x="522" y="438"/>
                </a:lnTo>
                <a:lnTo>
                  <a:pt x="522" y="438"/>
                </a:lnTo>
                <a:lnTo>
                  <a:pt x="540" y="426"/>
                </a:lnTo>
                <a:lnTo>
                  <a:pt x="540" y="426"/>
                </a:lnTo>
                <a:lnTo>
                  <a:pt x="582" y="396"/>
                </a:lnTo>
                <a:lnTo>
                  <a:pt x="624" y="368"/>
                </a:lnTo>
                <a:lnTo>
                  <a:pt x="666" y="344"/>
                </a:lnTo>
                <a:lnTo>
                  <a:pt x="710" y="320"/>
                </a:lnTo>
                <a:lnTo>
                  <a:pt x="710" y="320"/>
                </a:lnTo>
                <a:lnTo>
                  <a:pt x="756" y="298"/>
                </a:lnTo>
                <a:lnTo>
                  <a:pt x="800" y="278"/>
                </a:lnTo>
                <a:lnTo>
                  <a:pt x="846" y="258"/>
                </a:lnTo>
                <a:lnTo>
                  <a:pt x="890" y="242"/>
                </a:lnTo>
                <a:lnTo>
                  <a:pt x="890" y="242"/>
                </a:lnTo>
                <a:lnTo>
                  <a:pt x="936" y="226"/>
                </a:lnTo>
                <a:lnTo>
                  <a:pt x="982" y="212"/>
                </a:lnTo>
                <a:lnTo>
                  <a:pt x="1030" y="198"/>
                </a:lnTo>
                <a:lnTo>
                  <a:pt x="1076" y="186"/>
                </a:lnTo>
                <a:lnTo>
                  <a:pt x="1076" y="186"/>
                </a:lnTo>
                <a:lnTo>
                  <a:pt x="1122" y="176"/>
                </a:lnTo>
                <a:lnTo>
                  <a:pt x="1170" y="168"/>
                </a:lnTo>
                <a:lnTo>
                  <a:pt x="1264" y="154"/>
                </a:lnTo>
                <a:lnTo>
                  <a:pt x="1264" y="154"/>
                </a:lnTo>
                <a:lnTo>
                  <a:pt x="1358" y="146"/>
                </a:lnTo>
                <a:lnTo>
                  <a:pt x="1406" y="144"/>
                </a:lnTo>
                <a:lnTo>
                  <a:pt x="1454" y="144"/>
                </a:lnTo>
                <a:lnTo>
                  <a:pt x="1500" y="144"/>
                </a:lnTo>
                <a:lnTo>
                  <a:pt x="1548" y="146"/>
                </a:lnTo>
                <a:lnTo>
                  <a:pt x="1596" y="148"/>
                </a:lnTo>
                <a:lnTo>
                  <a:pt x="1644" y="152"/>
                </a:lnTo>
                <a:lnTo>
                  <a:pt x="1644" y="152"/>
                </a:lnTo>
                <a:lnTo>
                  <a:pt x="1690" y="158"/>
                </a:lnTo>
                <a:lnTo>
                  <a:pt x="1738" y="164"/>
                </a:lnTo>
                <a:lnTo>
                  <a:pt x="1738" y="164"/>
                </a:lnTo>
                <a:lnTo>
                  <a:pt x="1786" y="174"/>
                </a:lnTo>
                <a:lnTo>
                  <a:pt x="1832" y="182"/>
                </a:lnTo>
                <a:lnTo>
                  <a:pt x="1832" y="182"/>
                </a:lnTo>
                <a:lnTo>
                  <a:pt x="1880" y="194"/>
                </a:lnTo>
                <a:lnTo>
                  <a:pt x="1928" y="206"/>
                </a:lnTo>
                <a:lnTo>
                  <a:pt x="1928" y="206"/>
                </a:lnTo>
                <a:lnTo>
                  <a:pt x="1974" y="220"/>
                </a:lnTo>
                <a:lnTo>
                  <a:pt x="2020" y="236"/>
                </a:lnTo>
                <a:lnTo>
                  <a:pt x="2020" y="236"/>
                </a:lnTo>
                <a:lnTo>
                  <a:pt x="2068" y="254"/>
                </a:lnTo>
                <a:lnTo>
                  <a:pt x="2116" y="274"/>
                </a:lnTo>
                <a:lnTo>
                  <a:pt x="2164" y="294"/>
                </a:lnTo>
                <a:lnTo>
                  <a:pt x="2210" y="318"/>
                </a:lnTo>
                <a:lnTo>
                  <a:pt x="2210" y="318"/>
                </a:lnTo>
                <a:lnTo>
                  <a:pt x="2256" y="342"/>
                </a:lnTo>
                <a:lnTo>
                  <a:pt x="2302" y="368"/>
                </a:lnTo>
                <a:lnTo>
                  <a:pt x="2346" y="396"/>
                </a:lnTo>
                <a:lnTo>
                  <a:pt x="2388" y="426"/>
                </a:lnTo>
                <a:lnTo>
                  <a:pt x="2388" y="426"/>
                </a:lnTo>
                <a:lnTo>
                  <a:pt x="2430" y="458"/>
                </a:lnTo>
                <a:lnTo>
                  <a:pt x="2470" y="490"/>
                </a:lnTo>
                <a:lnTo>
                  <a:pt x="2508" y="526"/>
                </a:lnTo>
                <a:lnTo>
                  <a:pt x="2544" y="562"/>
                </a:lnTo>
                <a:lnTo>
                  <a:pt x="2580" y="598"/>
                </a:lnTo>
                <a:lnTo>
                  <a:pt x="2612" y="638"/>
                </a:lnTo>
                <a:lnTo>
                  <a:pt x="2642" y="678"/>
                </a:lnTo>
                <a:lnTo>
                  <a:pt x="2670" y="718"/>
                </a:lnTo>
                <a:lnTo>
                  <a:pt x="2670" y="718"/>
                </a:lnTo>
                <a:lnTo>
                  <a:pt x="2682" y="736"/>
                </a:lnTo>
                <a:lnTo>
                  <a:pt x="2682" y="736"/>
                </a:lnTo>
                <a:lnTo>
                  <a:pt x="2706" y="776"/>
                </a:lnTo>
                <a:lnTo>
                  <a:pt x="2728" y="820"/>
                </a:lnTo>
                <a:lnTo>
                  <a:pt x="2748" y="866"/>
                </a:lnTo>
                <a:lnTo>
                  <a:pt x="2766" y="912"/>
                </a:lnTo>
                <a:lnTo>
                  <a:pt x="2766" y="912"/>
                </a:lnTo>
                <a:lnTo>
                  <a:pt x="2780" y="960"/>
                </a:lnTo>
                <a:lnTo>
                  <a:pt x="2792" y="1006"/>
                </a:lnTo>
                <a:lnTo>
                  <a:pt x="2800" y="1048"/>
                </a:lnTo>
                <a:lnTo>
                  <a:pt x="2806" y="1088"/>
                </a:lnTo>
                <a:lnTo>
                  <a:pt x="2806" y="1088"/>
                </a:lnTo>
                <a:lnTo>
                  <a:pt x="2804" y="1070"/>
                </a:lnTo>
                <a:lnTo>
                  <a:pt x="2804" y="1054"/>
                </a:lnTo>
                <a:lnTo>
                  <a:pt x="2804" y="1054"/>
                </a:lnTo>
                <a:lnTo>
                  <a:pt x="2808" y="1084"/>
                </a:lnTo>
                <a:lnTo>
                  <a:pt x="2808" y="1084"/>
                </a:lnTo>
                <a:lnTo>
                  <a:pt x="2810" y="1106"/>
                </a:lnTo>
                <a:lnTo>
                  <a:pt x="2810" y="1106"/>
                </a:lnTo>
                <a:lnTo>
                  <a:pt x="2814" y="1148"/>
                </a:lnTo>
                <a:lnTo>
                  <a:pt x="2814" y="1148"/>
                </a:lnTo>
                <a:lnTo>
                  <a:pt x="2812" y="1096"/>
                </a:lnTo>
                <a:lnTo>
                  <a:pt x="2812" y="1096"/>
                </a:lnTo>
                <a:lnTo>
                  <a:pt x="2816" y="1116"/>
                </a:lnTo>
                <a:lnTo>
                  <a:pt x="2818" y="1122"/>
                </a:lnTo>
                <a:lnTo>
                  <a:pt x="2820" y="1126"/>
                </a:lnTo>
                <a:lnTo>
                  <a:pt x="2820" y="1126"/>
                </a:lnTo>
                <a:lnTo>
                  <a:pt x="2820" y="1098"/>
                </a:lnTo>
                <a:lnTo>
                  <a:pt x="2820" y="1098"/>
                </a:lnTo>
                <a:lnTo>
                  <a:pt x="2818" y="1070"/>
                </a:lnTo>
                <a:lnTo>
                  <a:pt x="2818" y="1070"/>
                </a:lnTo>
                <a:lnTo>
                  <a:pt x="2820" y="1078"/>
                </a:lnTo>
                <a:lnTo>
                  <a:pt x="2820" y="1074"/>
                </a:lnTo>
                <a:lnTo>
                  <a:pt x="2822" y="1058"/>
                </a:lnTo>
                <a:lnTo>
                  <a:pt x="2822" y="1058"/>
                </a:lnTo>
                <a:lnTo>
                  <a:pt x="2824" y="1074"/>
                </a:lnTo>
                <a:lnTo>
                  <a:pt x="2826" y="1082"/>
                </a:lnTo>
                <a:lnTo>
                  <a:pt x="2826" y="1082"/>
                </a:lnTo>
                <a:lnTo>
                  <a:pt x="2822" y="1048"/>
                </a:lnTo>
                <a:lnTo>
                  <a:pt x="2822" y="1048"/>
                </a:lnTo>
                <a:lnTo>
                  <a:pt x="2818" y="1012"/>
                </a:lnTo>
                <a:lnTo>
                  <a:pt x="2818" y="1012"/>
                </a:lnTo>
                <a:lnTo>
                  <a:pt x="2814" y="978"/>
                </a:lnTo>
                <a:lnTo>
                  <a:pt x="2808" y="948"/>
                </a:lnTo>
                <a:lnTo>
                  <a:pt x="2808" y="948"/>
                </a:lnTo>
                <a:lnTo>
                  <a:pt x="2824" y="1008"/>
                </a:lnTo>
                <a:lnTo>
                  <a:pt x="2830" y="1030"/>
                </a:lnTo>
                <a:lnTo>
                  <a:pt x="2838" y="1046"/>
                </a:lnTo>
                <a:lnTo>
                  <a:pt x="2838" y="1046"/>
                </a:lnTo>
                <a:lnTo>
                  <a:pt x="2842" y="1040"/>
                </a:lnTo>
                <a:lnTo>
                  <a:pt x="2846" y="1036"/>
                </a:lnTo>
                <a:lnTo>
                  <a:pt x="2846" y="1036"/>
                </a:lnTo>
                <a:lnTo>
                  <a:pt x="2850" y="1040"/>
                </a:lnTo>
                <a:lnTo>
                  <a:pt x="2856" y="1048"/>
                </a:lnTo>
                <a:lnTo>
                  <a:pt x="2856" y="1048"/>
                </a:lnTo>
                <a:lnTo>
                  <a:pt x="2856" y="1028"/>
                </a:lnTo>
                <a:lnTo>
                  <a:pt x="2856" y="1028"/>
                </a:lnTo>
                <a:lnTo>
                  <a:pt x="2856" y="1026"/>
                </a:lnTo>
                <a:lnTo>
                  <a:pt x="2856" y="1026"/>
                </a:lnTo>
                <a:lnTo>
                  <a:pt x="2862" y="1082"/>
                </a:lnTo>
                <a:lnTo>
                  <a:pt x="2864" y="1136"/>
                </a:lnTo>
                <a:lnTo>
                  <a:pt x="2864" y="1136"/>
                </a:lnTo>
                <a:lnTo>
                  <a:pt x="2864" y="1170"/>
                </a:lnTo>
                <a:lnTo>
                  <a:pt x="2864" y="1170"/>
                </a:lnTo>
                <a:lnTo>
                  <a:pt x="2862" y="1170"/>
                </a:lnTo>
                <a:lnTo>
                  <a:pt x="2862" y="1170"/>
                </a:lnTo>
                <a:lnTo>
                  <a:pt x="2860" y="1182"/>
                </a:lnTo>
                <a:lnTo>
                  <a:pt x="2858" y="1188"/>
                </a:lnTo>
                <a:lnTo>
                  <a:pt x="2856" y="1192"/>
                </a:lnTo>
                <a:lnTo>
                  <a:pt x="2854" y="1198"/>
                </a:lnTo>
                <a:lnTo>
                  <a:pt x="2854" y="1198"/>
                </a:lnTo>
                <a:lnTo>
                  <a:pt x="2846" y="1240"/>
                </a:lnTo>
                <a:lnTo>
                  <a:pt x="2834" y="1304"/>
                </a:lnTo>
                <a:lnTo>
                  <a:pt x="2834" y="1304"/>
                </a:lnTo>
                <a:lnTo>
                  <a:pt x="2826" y="1340"/>
                </a:lnTo>
                <a:lnTo>
                  <a:pt x="2820" y="1358"/>
                </a:lnTo>
                <a:lnTo>
                  <a:pt x="2820" y="1358"/>
                </a:lnTo>
                <a:lnTo>
                  <a:pt x="2816" y="1376"/>
                </a:lnTo>
                <a:lnTo>
                  <a:pt x="2816" y="1376"/>
                </a:lnTo>
                <a:lnTo>
                  <a:pt x="2804" y="1410"/>
                </a:lnTo>
                <a:lnTo>
                  <a:pt x="2804" y="1410"/>
                </a:lnTo>
                <a:lnTo>
                  <a:pt x="2792" y="1442"/>
                </a:lnTo>
                <a:lnTo>
                  <a:pt x="2792" y="1442"/>
                </a:lnTo>
                <a:lnTo>
                  <a:pt x="2776" y="1480"/>
                </a:lnTo>
                <a:lnTo>
                  <a:pt x="2760" y="1518"/>
                </a:lnTo>
                <a:lnTo>
                  <a:pt x="2740" y="1554"/>
                </a:lnTo>
                <a:lnTo>
                  <a:pt x="2720" y="1590"/>
                </a:lnTo>
                <a:lnTo>
                  <a:pt x="2720" y="1590"/>
                </a:lnTo>
                <a:lnTo>
                  <a:pt x="2698" y="1624"/>
                </a:lnTo>
                <a:lnTo>
                  <a:pt x="2676" y="1656"/>
                </a:lnTo>
                <a:lnTo>
                  <a:pt x="2652" y="1686"/>
                </a:lnTo>
                <a:lnTo>
                  <a:pt x="2626" y="1716"/>
                </a:lnTo>
                <a:lnTo>
                  <a:pt x="2626" y="1716"/>
                </a:lnTo>
                <a:lnTo>
                  <a:pt x="2602" y="1744"/>
                </a:lnTo>
                <a:lnTo>
                  <a:pt x="2576" y="1772"/>
                </a:lnTo>
                <a:lnTo>
                  <a:pt x="2550" y="1796"/>
                </a:lnTo>
                <a:lnTo>
                  <a:pt x="2522" y="1822"/>
                </a:lnTo>
                <a:lnTo>
                  <a:pt x="2468" y="1866"/>
                </a:lnTo>
                <a:lnTo>
                  <a:pt x="2412" y="1906"/>
                </a:lnTo>
                <a:lnTo>
                  <a:pt x="2412" y="1906"/>
                </a:lnTo>
                <a:lnTo>
                  <a:pt x="2412" y="1904"/>
                </a:lnTo>
                <a:lnTo>
                  <a:pt x="2414" y="1900"/>
                </a:lnTo>
                <a:lnTo>
                  <a:pt x="2416" y="1896"/>
                </a:lnTo>
                <a:lnTo>
                  <a:pt x="2416" y="1894"/>
                </a:lnTo>
                <a:lnTo>
                  <a:pt x="2416" y="1894"/>
                </a:lnTo>
                <a:lnTo>
                  <a:pt x="2410" y="1898"/>
                </a:lnTo>
                <a:lnTo>
                  <a:pt x="2404" y="1902"/>
                </a:lnTo>
                <a:lnTo>
                  <a:pt x="2404" y="1902"/>
                </a:lnTo>
                <a:lnTo>
                  <a:pt x="2410" y="1896"/>
                </a:lnTo>
                <a:lnTo>
                  <a:pt x="2412" y="1894"/>
                </a:lnTo>
                <a:lnTo>
                  <a:pt x="2410" y="1892"/>
                </a:lnTo>
                <a:lnTo>
                  <a:pt x="2410" y="1892"/>
                </a:lnTo>
                <a:lnTo>
                  <a:pt x="2402" y="1898"/>
                </a:lnTo>
                <a:lnTo>
                  <a:pt x="2402" y="1898"/>
                </a:lnTo>
                <a:lnTo>
                  <a:pt x="2402" y="1898"/>
                </a:lnTo>
                <a:lnTo>
                  <a:pt x="2402" y="1896"/>
                </a:lnTo>
                <a:lnTo>
                  <a:pt x="2402" y="1896"/>
                </a:lnTo>
                <a:lnTo>
                  <a:pt x="2400" y="1896"/>
                </a:lnTo>
                <a:lnTo>
                  <a:pt x="2400" y="1896"/>
                </a:lnTo>
                <a:lnTo>
                  <a:pt x="2386" y="1904"/>
                </a:lnTo>
                <a:lnTo>
                  <a:pt x="2378" y="1906"/>
                </a:lnTo>
                <a:lnTo>
                  <a:pt x="2378" y="1906"/>
                </a:lnTo>
                <a:lnTo>
                  <a:pt x="2380" y="1904"/>
                </a:lnTo>
                <a:lnTo>
                  <a:pt x="2380" y="1904"/>
                </a:lnTo>
                <a:lnTo>
                  <a:pt x="2388" y="1898"/>
                </a:lnTo>
                <a:lnTo>
                  <a:pt x="2388" y="1898"/>
                </a:lnTo>
                <a:lnTo>
                  <a:pt x="2384" y="1900"/>
                </a:lnTo>
                <a:lnTo>
                  <a:pt x="2376" y="1904"/>
                </a:lnTo>
                <a:lnTo>
                  <a:pt x="2376" y="1904"/>
                </a:lnTo>
                <a:lnTo>
                  <a:pt x="2368" y="1910"/>
                </a:lnTo>
                <a:lnTo>
                  <a:pt x="2364" y="1912"/>
                </a:lnTo>
                <a:lnTo>
                  <a:pt x="2364" y="1912"/>
                </a:lnTo>
                <a:lnTo>
                  <a:pt x="2364" y="1908"/>
                </a:lnTo>
                <a:lnTo>
                  <a:pt x="2364" y="1908"/>
                </a:lnTo>
                <a:lnTo>
                  <a:pt x="2360" y="1908"/>
                </a:lnTo>
                <a:lnTo>
                  <a:pt x="2360" y="1908"/>
                </a:lnTo>
                <a:lnTo>
                  <a:pt x="2282" y="1952"/>
                </a:lnTo>
                <a:lnTo>
                  <a:pt x="2238" y="1976"/>
                </a:lnTo>
                <a:lnTo>
                  <a:pt x="2190" y="2000"/>
                </a:lnTo>
                <a:lnTo>
                  <a:pt x="2190" y="2000"/>
                </a:lnTo>
                <a:lnTo>
                  <a:pt x="2142" y="2022"/>
                </a:lnTo>
                <a:lnTo>
                  <a:pt x="2090" y="2042"/>
                </a:lnTo>
                <a:lnTo>
                  <a:pt x="2040" y="2062"/>
                </a:lnTo>
                <a:lnTo>
                  <a:pt x="1988" y="2078"/>
                </a:lnTo>
                <a:lnTo>
                  <a:pt x="1988" y="2078"/>
                </a:lnTo>
                <a:lnTo>
                  <a:pt x="1970" y="2084"/>
                </a:lnTo>
                <a:lnTo>
                  <a:pt x="1970" y="2084"/>
                </a:lnTo>
                <a:lnTo>
                  <a:pt x="1892" y="2104"/>
                </a:lnTo>
                <a:lnTo>
                  <a:pt x="1812" y="2122"/>
                </a:lnTo>
                <a:lnTo>
                  <a:pt x="1734" y="2136"/>
                </a:lnTo>
                <a:lnTo>
                  <a:pt x="1656" y="2146"/>
                </a:lnTo>
                <a:lnTo>
                  <a:pt x="1656" y="2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217F7-8368-464E-8A9F-915A4D6EF2F9}"/>
              </a:ext>
            </a:extLst>
          </p:cNvPr>
          <p:cNvSpPr txBox="1"/>
          <p:nvPr/>
        </p:nvSpPr>
        <p:spPr>
          <a:xfrm>
            <a:off x="5076056" y="1678037"/>
            <a:ext cx="3551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AA62-354B-4A3F-9FE0-6ED0286588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83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BE49F8-05FB-4D56-B608-9141B39E6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</a:blip>
          <a:srcRect l="32675" t="33201" r="16138" b="18267"/>
          <a:stretch/>
        </p:blipFill>
        <p:spPr>
          <a:xfrm>
            <a:off x="179512" y="775274"/>
            <a:ext cx="9144000" cy="3657599"/>
          </a:xfrm>
          <a:prstGeom prst="rect">
            <a:avLst/>
          </a:prstGeom>
          <a:effectLst>
            <a:softEdge rad="838200"/>
          </a:effectLst>
        </p:spPr>
      </p:pic>
      <p:grpSp>
        <p:nvGrpSpPr>
          <p:cNvPr id="4" name="Group 8">
            <a:extLst>
              <a:ext uri="{FF2B5EF4-FFF2-40B4-BE49-F238E27FC236}">
                <a16:creationId xmlns:a16="http://schemas.microsoft.com/office/drawing/2014/main" id="{DDCBD7D0-452E-4582-8C52-1E43298036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688" y="484872"/>
            <a:ext cx="5472608" cy="519802"/>
            <a:chOff x="1190" y="1833"/>
            <a:chExt cx="4136" cy="330"/>
          </a:xfrm>
        </p:grpSpPr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E347EF28-D7F9-41E6-B5B9-0CBF8085B5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0437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F9531D2-E67D-4868-9D95-97FAEFA5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04374"/>
              <a:endParaRPr lang="en-GB" sz="1575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9B232F-F377-434D-9EBD-D3BE2EF9B8B2}"/>
              </a:ext>
            </a:extLst>
          </p:cNvPr>
          <p:cNvSpPr txBox="1"/>
          <p:nvPr/>
        </p:nvSpPr>
        <p:spPr>
          <a:xfrm>
            <a:off x="2495018" y="457214"/>
            <a:ext cx="4153961" cy="519801"/>
          </a:xfrm>
          <a:prstGeom prst="rect">
            <a:avLst/>
          </a:prstGeom>
          <a:noFill/>
        </p:spPr>
        <p:txBody>
          <a:bodyPr wrap="square" lIns="80438" tIns="40217" rIns="80438" bIns="40217" rtlCol="0">
            <a:spAutoFit/>
          </a:bodyPr>
          <a:lstStyle/>
          <a:p>
            <a:pPr algn="ctr" defTabSz="804374"/>
            <a:r>
              <a:rPr lang="en-GB" sz="2850" b="1" dirty="0">
                <a:solidFill>
                  <a:srgbClr val="27AF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Welcome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C2CB0E-3E3D-47D0-9583-8B8CBEDDE37F}"/>
              </a:ext>
            </a:extLst>
          </p:cNvPr>
          <p:cNvSpPr/>
          <p:nvPr/>
        </p:nvSpPr>
        <p:spPr>
          <a:xfrm>
            <a:off x="6182251" y="4071215"/>
            <a:ext cx="278223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Councillor Emily Darlington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4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4">
            <a:extLst>
              <a:ext uri="{FF2B5EF4-FFF2-40B4-BE49-F238E27FC236}">
                <a16:creationId xmlns:a16="http://schemas.microsoft.com/office/drawing/2014/main" id="{6F2ED2BF-3148-49AC-8CB2-7C1B4579C4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0" y="1072841"/>
            <a:ext cx="3014493" cy="1735047"/>
            <a:chOff x="204" y="682"/>
            <a:chExt cx="1602" cy="1761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BA55D361-E4D2-4B1D-980C-424A4E752D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52665BC-C9B0-4310-83AA-1778BE07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682"/>
              <a:ext cx="1602" cy="176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107504" y="267495"/>
            <a:ext cx="8712968" cy="648071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5576" y="33908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7AF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Pilot Overview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0778673E-285D-4AED-BBB1-6F4127F08C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520" y="1207390"/>
            <a:ext cx="3672408" cy="3672821"/>
            <a:chOff x="204" y="682"/>
            <a:chExt cx="1602" cy="1761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63B32D16-E444-4D92-9A68-1044196981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12B11AE-F6AE-4927-A26B-F62ED60C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682"/>
              <a:ext cx="1602" cy="176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B698F6-0C4C-459F-92C5-7387284A3B8C}"/>
              </a:ext>
            </a:extLst>
          </p:cNvPr>
          <p:cNvSpPr txBox="1"/>
          <p:nvPr/>
        </p:nvSpPr>
        <p:spPr>
          <a:xfrm>
            <a:off x="323528" y="1615717"/>
            <a:ext cx="3368423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 Housing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Rural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Edwardian / Victorian Housing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Edwardian: 1950’s -1960’s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MK (Before 1990)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Modern MK (1990 – 2015)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MK: 2015+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A321C-4C75-4FEB-9FAA-F804917DFD39}"/>
              </a:ext>
            </a:extLst>
          </p:cNvPr>
          <p:cNvSpPr txBox="1"/>
          <p:nvPr/>
        </p:nvSpPr>
        <p:spPr>
          <a:xfrm>
            <a:off x="829622" y="127617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27AF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Housing Types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A3AB2-9181-4AE2-8455-4B4DB515C76C}"/>
              </a:ext>
            </a:extLst>
          </p:cNvPr>
          <p:cNvSpPr txBox="1"/>
          <p:nvPr/>
        </p:nvSpPr>
        <p:spPr>
          <a:xfrm>
            <a:off x="4611128" y="1325913"/>
            <a:ext cx="298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Round 17 covers all of the 8 of the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Almost 3000 properties will be covered. 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6D37EC0C-16DB-4B67-88E8-270BDDC4D2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39952" y="2936589"/>
            <a:ext cx="3888432" cy="1706475"/>
            <a:chOff x="1639" y="224"/>
            <a:chExt cx="1241" cy="864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052B3BEE-DA5F-49F5-B415-6739A45C4FE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39" y="224"/>
              <a:ext cx="1241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424CFD3-26FB-4E54-BF2E-A3CF914C3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9" y="224"/>
              <a:ext cx="1241" cy="864"/>
            </a:xfrm>
            <a:custGeom>
              <a:avLst/>
              <a:gdLst>
                <a:gd name="T0" fmla="*/ 1236 w 1241"/>
                <a:gd name="T1" fmla="*/ 444 h 864"/>
                <a:gd name="T2" fmla="*/ 1226 w 1241"/>
                <a:gd name="T3" fmla="*/ 483 h 864"/>
                <a:gd name="T4" fmla="*/ 1203 w 1241"/>
                <a:gd name="T5" fmla="*/ 549 h 864"/>
                <a:gd name="T6" fmla="*/ 1205 w 1241"/>
                <a:gd name="T7" fmla="*/ 504 h 864"/>
                <a:gd name="T8" fmla="*/ 1212 w 1241"/>
                <a:gd name="T9" fmla="*/ 387 h 864"/>
                <a:gd name="T10" fmla="*/ 1172 w 1241"/>
                <a:gd name="T11" fmla="*/ 270 h 864"/>
                <a:gd name="T12" fmla="*/ 1033 w 1241"/>
                <a:gd name="T13" fmla="*/ 132 h 864"/>
                <a:gd name="T14" fmla="*/ 791 w 1241"/>
                <a:gd name="T15" fmla="*/ 37 h 864"/>
                <a:gd name="T16" fmla="*/ 652 w 1241"/>
                <a:gd name="T17" fmla="*/ 15 h 864"/>
                <a:gd name="T18" fmla="*/ 651 w 1241"/>
                <a:gd name="T19" fmla="*/ 11 h 864"/>
                <a:gd name="T20" fmla="*/ 628 w 1241"/>
                <a:gd name="T21" fmla="*/ 6 h 864"/>
                <a:gd name="T22" fmla="*/ 612 w 1241"/>
                <a:gd name="T23" fmla="*/ 4 h 864"/>
                <a:gd name="T24" fmla="*/ 484 w 1241"/>
                <a:gd name="T25" fmla="*/ 9 h 864"/>
                <a:gd name="T26" fmla="*/ 255 w 1241"/>
                <a:gd name="T27" fmla="*/ 80 h 864"/>
                <a:gd name="T28" fmla="*/ 120 w 1241"/>
                <a:gd name="T29" fmla="*/ 173 h 864"/>
                <a:gd name="T30" fmla="*/ 32 w 1241"/>
                <a:gd name="T31" fmla="*/ 292 h 864"/>
                <a:gd name="T32" fmla="*/ 0 w 1241"/>
                <a:gd name="T33" fmla="*/ 438 h 864"/>
                <a:gd name="T34" fmla="*/ 39 w 1241"/>
                <a:gd name="T35" fmla="*/ 580 h 864"/>
                <a:gd name="T36" fmla="*/ 153 w 1241"/>
                <a:gd name="T37" fmla="*/ 714 h 864"/>
                <a:gd name="T38" fmla="*/ 303 w 1241"/>
                <a:gd name="T39" fmla="*/ 801 h 864"/>
                <a:gd name="T40" fmla="*/ 578 w 1241"/>
                <a:gd name="T41" fmla="*/ 863 h 864"/>
                <a:gd name="T42" fmla="*/ 876 w 1241"/>
                <a:gd name="T43" fmla="*/ 828 h 864"/>
                <a:gd name="T44" fmla="*/ 1089 w 1241"/>
                <a:gd name="T45" fmla="*/ 718 h 864"/>
                <a:gd name="T46" fmla="*/ 1191 w 1241"/>
                <a:gd name="T47" fmla="*/ 608 h 864"/>
                <a:gd name="T48" fmla="*/ 1239 w 1241"/>
                <a:gd name="T49" fmla="*/ 474 h 864"/>
                <a:gd name="T50" fmla="*/ 1241 w 1241"/>
                <a:gd name="T51" fmla="*/ 428 h 864"/>
                <a:gd name="T52" fmla="*/ 199 w 1241"/>
                <a:gd name="T53" fmla="*/ 179 h 864"/>
                <a:gd name="T54" fmla="*/ 129 w 1241"/>
                <a:gd name="T55" fmla="*/ 245 h 864"/>
                <a:gd name="T56" fmla="*/ 1178 w 1241"/>
                <a:gd name="T57" fmla="*/ 529 h 864"/>
                <a:gd name="T58" fmla="*/ 1139 w 1241"/>
                <a:gd name="T59" fmla="*/ 594 h 864"/>
                <a:gd name="T60" fmla="*/ 1058 w 1241"/>
                <a:gd name="T61" fmla="*/ 674 h 864"/>
                <a:gd name="T62" fmla="*/ 918 w 1241"/>
                <a:gd name="T63" fmla="*/ 749 h 864"/>
                <a:gd name="T64" fmla="*/ 867 w 1241"/>
                <a:gd name="T65" fmla="*/ 751 h 864"/>
                <a:gd name="T66" fmla="*/ 629 w 1241"/>
                <a:gd name="T67" fmla="*/ 778 h 864"/>
                <a:gd name="T68" fmla="*/ 401 w 1241"/>
                <a:gd name="T69" fmla="*/ 745 h 864"/>
                <a:gd name="T70" fmla="*/ 304 w 1241"/>
                <a:gd name="T71" fmla="*/ 707 h 864"/>
                <a:gd name="T72" fmla="*/ 181 w 1241"/>
                <a:gd name="T73" fmla="*/ 624 h 864"/>
                <a:gd name="T74" fmla="*/ 97 w 1241"/>
                <a:gd name="T75" fmla="*/ 499 h 864"/>
                <a:gd name="T76" fmla="*/ 94 w 1241"/>
                <a:gd name="T77" fmla="*/ 369 h 864"/>
                <a:gd name="T78" fmla="*/ 170 w 1241"/>
                <a:gd name="T79" fmla="*/ 241 h 864"/>
                <a:gd name="T80" fmla="*/ 347 w 1241"/>
                <a:gd name="T81" fmla="*/ 130 h 864"/>
                <a:gd name="T82" fmla="*/ 459 w 1241"/>
                <a:gd name="T83" fmla="*/ 96 h 864"/>
                <a:gd name="T84" fmla="*/ 730 w 1241"/>
                <a:gd name="T85" fmla="*/ 86 h 864"/>
                <a:gd name="T86" fmla="*/ 987 w 1241"/>
                <a:gd name="T87" fmla="*/ 167 h 864"/>
                <a:gd name="T88" fmla="*/ 1057 w 1241"/>
                <a:gd name="T89" fmla="*/ 214 h 864"/>
                <a:gd name="T90" fmla="*/ 1053 w 1241"/>
                <a:gd name="T91" fmla="*/ 202 h 864"/>
                <a:gd name="T92" fmla="*/ 1036 w 1241"/>
                <a:gd name="T93" fmla="*/ 184 h 864"/>
                <a:gd name="T94" fmla="*/ 966 w 1241"/>
                <a:gd name="T95" fmla="*/ 137 h 864"/>
                <a:gd name="T96" fmla="*/ 872 w 1241"/>
                <a:gd name="T97" fmla="*/ 94 h 864"/>
                <a:gd name="T98" fmla="*/ 714 w 1241"/>
                <a:gd name="T99" fmla="*/ 59 h 864"/>
                <a:gd name="T100" fmla="*/ 621 w 1241"/>
                <a:gd name="T101" fmla="*/ 54 h 864"/>
                <a:gd name="T102" fmla="*/ 416 w 1241"/>
                <a:gd name="T103" fmla="*/ 77 h 864"/>
                <a:gd name="T104" fmla="*/ 264 w 1241"/>
                <a:gd name="T105" fmla="*/ 138 h 864"/>
                <a:gd name="T106" fmla="*/ 460 w 1241"/>
                <a:gd name="T107" fmla="*/ 66 h 864"/>
                <a:gd name="T108" fmla="*/ 746 w 1241"/>
                <a:gd name="T109" fmla="*/ 60 h 864"/>
                <a:gd name="T110" fmla="*/ 968 w 1241"/>
                <a:gd name="T111" fmla="*/ 129 h 864"/>
                <a:gd name="T112" fmla="*/ 1137 w 1241"/>
                <a:gd name="T113" fmla="*/ 270 h 864"/>
                <a:gd name="T114" fmla="*/ 1193 w 1241"/>
                <a:gd name="T115" fmla="*/ 408 h 864"/>
                <a:gd name="T116" fmla="*/ 1196 w 1241"/>
                <a:gd name="T117" fmla="*/ 47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1" h="864">
                  <a:moveTo>
                    <a:pt x="1241" y="428"/>
                  </a:moveTo>
                  <a:lnTo>
                    <a:pt x="1241" y="428"/>
                  </a:lnTo>
                  <a:lnTo>
                    <a:pt x="1240" y="452"/>
                  </a:lnTo>
                  <a:lnTo>
                    <a:pt x="1240" y="452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7" y="453"/>
                  </a:lnTo>
                  <a:lnTo>
                    <a:pt x="1237" y="453"/>
                  </a:lnTo>
                  <a:lnTo>
                    <a:pt x="1237" y="447"/>
                  </a:lnTo>
                  <a:lnTo>
                    <a:pt x="1236" y="444"/>
                  </a:lnTo>
                  <a:lnTo>
                    <a:pt x="1236" y="444"/>
                  </a:lnTo>
                  <a:lnTo>
                    <a:pt x="1234" y="466"/>
                  </a:lnTo>
                  <a:lnTo>
                    <a:pt x="1229" y="487"/>
                  </a:lnTo>
                  <a:lnTo>
                    <a:pt x="1229" y="487"/>
                  </a:lnTo>
                  <a:lnTo>
                    <a:pt x="1229" y="480"/>
                  </a:lnTo>
                  <a:lnTo>
                    <a:pt x="1228" y="484"/>
                  </a:lnTo>
                  <a:lnTo>
                    <a:pt x="1226" y="490"/>
                  </a:lnTo>
                  <a:lnTo>
                    <a:pt x="1224" y="495"/>
                  </a:lnTo>
                  <a:lnTo>
                    <a:pt x="1224" y="495"/>
                  </a:lnTo>
                  <a:lnTo>
                    <a:pt x="1226" y="483"/>
                  </a:lnTo>
                  <a:lnTo>
                    <a:pt x="1226" y="476"/>
                  </a:lnTo>
                  <a:lnTo>
                    <a:pt x="1226" y="476"/>
                  </a:lnTo>
                  <a:lnTo>
                    <a:pt x="1224" y="489"/>
                  </a:lnTo>
                  <a:lnTo>
                    <a:pt x="1221" y="502"/>
                  </a:lnTo>
                  <a:lnTo>
                    <a:pt x="1221" y="502"/>
                  </a:lnTo>
                  <a:lnTo>
                    <a:pt x="1218" y="515"/>
                  </a:lnTo>
                  <a:lnTo>
                    <a:pt x="1218" y="515"/>
                  </a:lnTo>
                  <a:lnTo>
                    <a:pt x="1213" y="527"/>
                  </a:lnTo>
                  <a:lnTo>
                    <a:pt x="1213" y="527"/>
                  </a:lnTo>
                  <a:lnTo>
                    <a:pt x="1203" y="549"/>
                  </a:lnTo>
                  <a:lnTo>
                    <a:pt x="1193" y="569"/>
                  </a:lnTo>
                  <a:lnTo>
                    <a:pt x="1193" y="569"/>
                  </a:lnTo>
                  <a:lnTo>
                    <a:pt x="1202" y="548"/>
                  </a:lnTo>
                  <a:lnTo>
                    <a:pt x="1208" y="527"/>
                  </a:lnTo>
                  <a:lnTo>
                    <a:pt x="1212" y="511"/>
                  </a:lnTo>
                  <a:lnTo>
                    <a:pt x="1213" y="504"/>
                  </a:lnTo>
                  <a:lnTo>
                    <a:pt x="1213" y="499"/>
                  </a:lnTo>
                  <a:lnTo>
                    <a:pt x="1213" y="499"/>
                  </a:lnTo>
                  <a:lnTo>
                    <a:pt x="1208" y="502"/>
                  </a:lnTo>
                  <a:lnTo>
                    <a:pt x="1205" y="504"/>
                  </a:lnTo>
                  <a:lnTo>
                    <a:pt x="1204" y="501"/>
                  </a:lnTo>
                  <a:lnTo>
                    <a:pt x="1204" y="501"/>
                  </a:lnTo>
                  <a:lnTo>
                    <a:pt x="1209" y="484"/>
                  </a:lnTo>
                  <a:lnTo>
                    <a:pt x="1212" y="466"/>
                  </a:lnTo>
                  <a:lnTo>
                    <a:pt x="1214" y="446"/>
                  </a:lnTo>
                  <a:lnTo>
                    <a:pt x="1214" y="428"/>
                  </a:lnTo>
                  <a:lnTo>
                    <a:pt x="1214" y="428"/>
                  </a:lnTo>
                  <a:lnTo>
                    <a:pt x="1214" y="408"/>
                  </a:lnTo>
                  <a:lnTo>
                    <a:pt x="1212" y="387"/>
                  </a:lnTo>
                  <a:lnTo>
                    <a:pt x="1212" y="387"/>
                  </a:lnTo>
                  <a:lnTo>
                    <a:pt x="1212" y="386"/>
                  </a:lnTo>
                  <a:lnTo>
                    <a:pt x="1212" y="386"/>
                  </a:lnTo>
                  <a:lnTo>
                    <a:pt x="1210" y="371"/>
                  </a:lnTo>
                  <a:lnTo>
                    <a:pt x="1207" y="351"/>
                  </a:lnTo>
                  <a:lnTo>
                    <a:pt x="1199" y="326"/>
                  </a:lnTo>
                  <a:lnTo>
                    <a:pt x="1193" y="313"/>
                  </a:lnTo>
                  <a:lnTo>
                    <a:pt x="1187" y="298"/>
                  </a:lnTo>
                  <a:lnTo>
                    <a:pt x="1187" y="298"/>
                  </a:lnTo>
                  <a:lnTo>
                    <a:pt x="1180" y="284"/>
                  </a:lnTo>
                  <a:lnTo>
                    <a:pt x="1172" y="270"/>
                  </a:lnTo>
                  <a:lnTo>
                    <a:pt x="1164" y="256"/>
                  </a:lnTo>
                  <a:lnTo>
                    <a:pt x="1154" y="244"/>
                  </a:lnTo>
                  <a:lnTo>
                    <a:pt x="1134" y="219"/>
                  </a:lnTo>
                  <a:lnTo>
                    <a:pt x="1115" y="199"/>
                  </a:lnTo>
                  <a:lnTo>
                    <a:pt x="1115" y="199"/>
                  </a:lnTo>
                  <a:lnTo>
                    <a:pt x="1102" y="186"/>
                  </a:lnTo>
                  <a:lnTo>
                    <a:pt x="1089" y="174"/>
                  </a:lnTo>
                  <a:lnTo>
                    <a:pt x="1062" y="152"/>
                  </a:lnTo>
                  <a:lnTo>
                    <a:pt x="1062" y="152"/>
                  </a:lnTo>
                  <a:lnTo>
                    <a:pt x="1033" y="132"/>
                  </a:lnTo>
                  <a:lnTo>
                    <a:pt x="1003" y="114"/>
                  </a:lnTo>
                  <a:lnTo>
                    <a:pt x="1003" y="114"/>
                  </a:lnTo>
                  <a:lnTo>
                    <a:pt x="974" y="99"/>
                  </a:lnTo>
                  <a:lnTo>
                    <a:pt x="943" y="85"/>
                  </a:lnTo>
                  <a:lnTo>
                    <a:pt x="914" y="72"/>
                  </a:lnTo>
                  <a:lnTo>
                    <a:pt x="883" y="61"/>
                  </a:lnTo>
                  <a:lnTo>
                    <a:pt x="883" y="61"/>
                  </a:lnTo>
                  <a:lnTo>
                    <a:pt x="852" y="51"/>
                  </a:lnTo>
                  <a:lnTo>
                    <a:pt x="822" y="43"/>
                  </a:lnTo>
                  <a:lnTo>
                    <a:pt x="791" y="37"/>
                  </a:lnTo>
                  <a:lnTo>
                    <a:pt x="762" y="31"/>
                  </a:lnTo>
                  <a:lnTo>
                    <a:pt x="732" y="26"/>
                  </a:lnTo>
                  <a:lnTo>
                    <a:pt x="703" y="22"/>
                  </a:lnTo>
                  <a:lnTo>
                    <a:pt x="673" y="20"/>
                  </a:lnTo>
                  <a:lnTo>
                    <a:pt x="644" y="18"/>
                  </a:lnTo>
                  <a:lnTo>
                    <a:pt x="644" y="18"/>
                  </a:lnTo>
                  <a:lnTo>
                    <a:pt x="644" y="17"/>
                  </a:lnTo>
                  <a:lnTo>
                    <a:pt x="645" y="17"/>
                  </a:lnTo>
                  <a:lnTo>
                    <a:pt x="649" y="16"/>
                  </a:lnTo>
                  <a:lnTo>
                    <a:pt x="652" y="15"/>
                  </a:lnTo>
                  <a:lnTo>
                    <a:pt x="654" y="15"/>
                  </a:lnTo>
                  <a:lnTo>
                    <a:pt x="654" y="13"/>
                  </a:lnTo>
                  <a:lnTo>
                    <a:pt x="654" y="13"/>
                  </a:lnTo>
                  <a:lnTo>
                    <a:pt x="647" y="13"/>
                  </a:lnTo>
                  <a:lnTo>
                    <a:pt x="641" y="12"/>
                  </a:lnTo>
                  <a:lnTo>
                    <a:pt x="641" y="12"/>
                  </a:lnTo>
                  <a:lnTo>
                    <a:pt x="647" y="12"/>
                  </a:lnTo>
                  <a:lnTo>
                    <a:pt x="650" y="12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51" y="11"/>
                  </a:lnTo>
                  <a:lnTo>
                    <a:pt x="643" y="11"/>
                  </a:lnTo>
                  <a:lnTo>
                    <a:pt x="641" y="10"/>
                  </a:lnTo>
                  <a:lnTo>
                    <a:pt x="641" y="10"/>
                  </a:lnTo>
                  <a:lnTo>
                    <a:pt x="643" y="10"/>
                  </a:lnTo>
                  <a:lnTo>
                    <a:pt x="643" y="9"/>
                  </a:lnTo>
                  <a:lnTo>
                    <a:pt x="641" y="9"/>
                  </a:lnTo>
                  <a:lnTo>
                    <a:pt x="641" y="9"/>
                  </a:lnTo>
                  <a:lnTo>
                    <a:pt x="628" y="6"/>
                  </a:lnTo>
                  <a:lnTo>
                    <a:pt x="628" y="6"/>
                  </a:lnTo>
                  <a:lnTo>
                    <a:pt x="622" y="6"/>
                  </a:lnTo>
                  <a:lnTo>
                    <a:pt x="621" y="5"/>
                  </a:lnTo>
                  <a:lnTo>
                    <a:pt x="623" y="5"/>
                  </a:lnTo>
                  <a:lnTo>
                    <a:pt x="623" y="5"/>
                  </a:lnTo>
                  <a:lnTo>
                    <a:pt x="633" y="5"/>
                  </a:lnTo>
                  <a:lnTo>
                    <a:pt x="633" y="5"/>
                  </a:lnTo>
                  <a:lnTo>
                    <a:pt x="632" y="5"/>
                  </a:lnTo>
                  <a:lnTo>
                    <a:pt x="629" y="5"/>
                  </a:lnTo>
                  <a:lnTo>
                    <a:pt x="621" y="4"/>
                  </a:lnTo>
                  <a:lnTo>
                    <a:pt x="612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9" y="2"/>
                  </a:lnTo>
                  <a:lnTo>
                    <a:pt x="609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570" y="0"/>
                  </a:lnTo>
                  <a:lnTo>
                    <a:pt x="529" y="2"/>
                  </a:lnTo>
                  <a:lnTo>
                    <a:pt x="529" y="2"/>
                  </a:lnTo>
                  <a:lnTo>
                    <a:pt x="484" y="9"/>
                  </a:lnTo>
                  <a:lnTo>
                    <a:pt x="438" y="16"/>
                  </a:lnTo>
                  <a:lnTo>
                    <a:pt x="438" y="16"/>
                  </a:lnTo>
                  <a:lnTo>
                    <a:pt x="414" y="22"/>
                  </a:lnTo>
                  <a:lnTo>
                    <a:pt x="391" y="28"/>
                  </a:lnTo>
                  <a:lnTo>
                    <a:pt x="368" y="34"/>
                  </a:lnTo>
                  <a:lnTo>
                    <a:pt x="345" y="43"/>
                  </a:lnTo>
                  <a:lnTo>
                    <a:pt x="321" y="50"/>
                  </a:lnTo>
                  <a:lnTo>
                    <a:pt x="299" y="60"/>
                  </a:lnTo>
                  <a:lnTo>
                    <a:pt x="277" y="70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40" y="87"/>
                  </a:lnTo>
                  <a:lnTo>
                    <a:pt x="240" y="87"/>
                  </a:lnTo>
                  <a:lnTo>
                    <a:pt x="208" y="105"/>
                  </a:lnTo>
                  <a:lnTo>
                    <a:pt x="193" y="115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48" y="148"/>
                  </a:lnTo>
                  <a:lnTo>
                    <a:pt x="134" y="159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07" y="185"/>
                  </a:lnTo>
                  <a:lnTo>
                    <a:pt x="94" y="199"/>
                  </a:lnTo>
                  <a:lnTo>
                    <a:pt x="82" y="213"/>
                  </a:lnTo>
                  <a:lnTo>
                    <a:pt x="71" y="228"/>
                  </a:lnTo>
                  <a:lnTo>
                    <a:pt x="60" y="243"/>
                  </a:lnTo>
                  <a:lnTo>
                    <a:pt x="49" y="259"/>
                  </a:lnTo>
                  <a:lnTo>
                    <a:pt x="40" y="275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25" y="309"/>
                  </a:lnTo>
                  <a:lnTo>
                    <a:pt x="17" y="326"/>
                  </a:lnTo>
                  <a:lnTo>
                    <a:pt x="12" y="344"/>
                  </a:lnTo>
                  <a:lnTo>
                    <a:pt x="7" y="363"/>
                  </a:lnTo>
                  <a:lnTo>
                    <a:pt x="7" y="363"/>
                  </a:lnTo>
                  <a:lnTo>
                    <a:pt x="4" y="381"/>
                  </a:lnTo>
                  <a:lnTo>
                    <a:pt x="1" y="400"/>
                  </a:lnTo>
                  <a:lnTo>
                    <a:pt x="0" y="41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6"/>
                  </a:lnTo>
                  <a:lnTo>
                    <a:pt x="4" y="476"/>
                  </a:lnTo>
                  <a:lnTo>
                    <a:pt x="7" y="494"/>
                  </a:lnTo>
                  <a:lnTo>
                    <a:pt x="7" y="494"/>
                  </a:lnTo>
                  <a:lnTo>
                    <a:pt x="11" y="511"/>
                  </a:lnTo>
                  <a:lnTo>
                    <a:pt x="11" y="511"/>
                  </a:lnTo>
                  <a:lnTo>
                    <a:pt x="17" y="529"/>
                  </a:lnTo>
                  <a:lnTo>
                    <a:pt x="23" y="547"/>
                  </a:lnTo>
                  <a:lnTo>
                    <a:pt x="31" y="564"/>
                  </a:lnTo>
                  <a:lnTo>
                    <a:pt x="39" y="580"/>
                  </a:lnTo>
                  <a:lnTo>
                    <a:pt x="39" y="580"/>
                  </a:lnTo>
                  <a:lnTo>
                    <a:pt x="48" y="596"/>
                  </a:lnTo>
                  <a:lnTo>
                    <a:pt x="58" y="612"/>
                  </a:lnTo>
                  <a:lnTo>
                    <a:pt x="67" y="626"/>
                  </a:lnTo>
                  <a:lnTo>
                    <a:pt x="78" y="640"/>
                  </a:lnTo>
                  <a:lnTo>
                    <a:pt x="78" y="640"/>
                  </a:lnTo>
                  <a:lnTo>
                    <a:pt x="102" y="667"/>
                  </a:lnTo>
                  <a:lnTo>
                    <a:pt x="126" y="692"/>
                  </a:lnTo>
                  <a:lnTo>
                    <a:pt x="126" y="692"/>
                  </a:lnTo>
                  <a:lnTo>
                    <a:pt x="153" y="714"/>
                  </a:lnTo>
                  <a:lnTo>
                    <a:pt x="181" y="735"/>
                  </a:lnTo>
                  <a:lnTo>
                    <a:pt x="181" y="735"/>
                  </a:lnTo>
                  <a:lnTo>
                    <a:pt x="196" y="745"/>
                  </a:lnTo>
                  <a:lnTo>
                    <a:pt x="210" y="755"/>
                  </a:lnTo>
                  <a:lnTo>
                    <a:pt x="226" y="764"/>
                  </a:lnTo>
                  <a:lnTo>
                    <a:pt x="226" y="764"/>
                  </a:lnTo>
                  <a:lnTo>
                    <a:pt x="240" y="772"/>
                  </a:lnTo>
                  <a:lnTo>
                    <a:pt x="240" y="772"/>
                  </a:lnTo>
                  <a:lnTo>
                    <a:pt x="271" y="788"/>
                  </a:lnTo>
                  <a:lnTo>
                    <a:pt x="303" y="801"/>
                  </a:lnTo>
                  <a:lnTo>
                    <a:pt x="335" y="815"/>
                  </a:lnTo>
                  <a:lnTo>
                    <a:pt x="368" y="826"/>
                  </a:lnTo>
                  <a:lnTo>
                    <a:pt x="368" y="826"/>
                  </a:lnTo>
                  <a:lnTo>
                    <a:pt x="401" y="836"/>
                  </a:lnTo>
                  <a:lnTo>
                    <a:pt x="435" y="843"/>
                  </a:lnTo>
                  <a:lnTo>
                    <a:pt x="470" y="851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41" y="860"/>
                  </a:lnTo>
                  <a:lnTo>
                    <a:pt x="578" y="863"/>
                  </a:lnTo>
                  <a:lnTo>
                    <a:pt x="616" y="864"/>
                  </a:lnTo>
                  <a:lnTo>
                    <a:pt x="652" y="864"/>
                  </a:lnTo>
                  <a:lnTo>
                    <a:pt x="652" y="864"/>
                  </a:lnTo>
                  <a:lnTo>
                    <a:pt x="690" y="862"/>
                  </a:lnTo>
                  <a:lnTo>
                    <a:pt x="727" y="859"/>
                  </a:lnTo>
                  <a:lnTo>
                    <a:pt x="765" y="853"/>
                  </a:lnTo>
                  <a:lnTo>
                    <a:pt x="802" y="847"/>
                  </a:lnTo>
                  <a:lnTo>
                    <a:pt x="802" y="847"/>
                  </a:lnTo>
                  <a:lnTo>
                    <a:pt x="839" y="838"/>
                  </a:lnTo>
                  <a:lnTo>
                    <a:pt x="876" y="828"/>
                  </a:lnTo>
                  <a:lnTo>
                    <a:pt x="911" y="816"/>
                  </a:lnTo>
                  <a:lnTo>
                    <a:pt x="945" y="803"/>
                  </a:lnTo>
                  <a:lnTo>
                    <a:pt x="981" y="787"/>
                  </a:lnTo>
                  <a:lnTo>
                    <a:pt x="1014" y="770"/>
                  </a:lnTo>
                  <a:lnTo>
                    <a:pt x="1046" y="750"/>
                  </a:lnTo>
                  <a:lnTo>
                    <a:pt x="1077" y="729"/>
                  </a:lnTo>
                  <a:lnTo>
                    <a:pt x="1077" y="729"/>
                  </a:lnTo>
                  <a:lnTo>
                    <a:pt x="1084" y="723"/>
                  </a:lnTo>
                  <a:lnTo>
                    <a:pt x="1089" y="718"/>
                  </a:lnTo>
                  <a:lnTo>
                    <a:pt x="1089" y="718"/>
                  </a:lnTo>
                  <a:lnTo>
                    <a:pt x="1102" y="707"/>
                  </a:lnTo>
                  <a:lnTo>
                    <a:pt x="1116" y="696"/>
                  </a:lnTo>
                  <a:lnTo>
                    <a:pt x="1143" y="669"/>
                  </a:lnTo>
                  <a:lnTo>
                    <a:pt x="1143" y="669"/>
                  </a:lnTo>
                  <a:lnTo>
                    <a:pt x="1156" y="656"/>
                  </a:lnTo>
                  <a:lnTo>
                    <a:pt x="1156" y="656"/>
                  </a:lnTo>
                  <a:lnTo>
                    <a:pt x="1169" y="641"/>
                  </a:lnTo>
                  <a:lnTo>
                    <a:pt x="1180" y="625"/>
                  </a:lnTo>
                  <a:lnTo>
                    <a:pt x="1180" y="625"/>
                  </a:lnTo>
                  <a:lnTo>
                    <a:pt x="1191" y="608"/>
                  </a:lnTo>
                  <a:lnTo>
                    <a:pt x="1191" y="608"/>
                  </a:lnTo>
                  <a:lnTo>
                    <a:pt x="1201" y="592"/>
                  </a:lnTo>
                  <a:lnTo>
                    <a:pt x="1210" y="575"/>
                  </a:lnTo>
                  <a:lnTo>
                    <a:pt x="1218" y="558"/>
                  </a:lnTo>
                  <a:lnTo>
                    <a:pt x="1225" y="540"/>
                  </a:lnTo>
                  <a:lnTo>
                    <a:pt x="1225" y="540"/>
                  </a:lnTo>
                  <a:lnTo>
                    <a:pt x="1230" y="523"/>
                  </a:lnTo>
                  <a:lnTo>
                    <a:pt x="1234" y="506"/>
                  </a:lnTo>
                  <a:lnTo>
                    <a:pt x="1237" y="490"/>
                  </a:lnTo>
                  <a:lnTo>
                    <a:pt x="1239" y="474"/>
                  </a:lnTo>
                  <a:lnTo>
                    <a:pt x="1239" y="474"/>
                  </a:lnTo>
                  <a:lnTo>
                    <a:pt x="1236" y="490"/>
                  </a:lnTo>
                  <a:lnTo>
                    <a:pt x="1235" y="496"/>
                  </a:lnTo>
                  <a:lnTo>
                    <a:pt x="1234" y="501"/>
                  </a:lnTo>
                  <a:lnTo>
                    <a:pt x="1234" y="501"/>
                  </a:lnTo>
                  <a:lnTo>
                    <a:pt x="1237" y="479"/>
                  </a:lnTo>
                  <a:lnTo>
                    <a:pt x="1240" y="461"/>
                  </a:lnTo>
                  <a:lnTo>
                    <a:pt x="1240" y="461"/>
                  </a:lnTo>
                  <a:lnTo>
                    <a:pt x="1241" y="445"/>
                  </a:lnTo>
                  <a:lnTo>
                    <a:pt x="1241" y="428"/>
                  </a:lnTo>
                  <a:lnTo>
                    <a:pt x="1241" y="428"/>
                  </a:lnTo>
                  <a:close/>
                  <a:moveTo>
                    <a:pt x="199" y="179"/>
                  </a:moveTo>
                  <a:lnTo>
                    <a:pt x="199" y="179"/>
                  </a:lnTo>
                  <a:lnTo>
                    <a:pt x="190" y="185"/>
                  </a:lnTo>
                  <a:lnTo>
                    <a:pt x="183" y="191"/>
                  </a:lnTo>
                  <a:lnTo>
                    <a:pt x="183" y="191"/>
                  </a:lnTo>
                  <a:lnTo>
                    <a:pt x="186" y="188"/>
                  </a:lnTo>
                  <a:lnTo>
                    <a:pt x="191" y="184"/>
                  </a:lnTo>
                  <a:lnTo>
                    <a:pt x="196" y="180"/>
                  </a:lnTo>
                  <a:lnTo>
                    <a:pt x="199" y="179"/>
                  </a:lnTo>
                  <a:lnTo>
                    <a:pt x="199" y="179"/>
                  </a:lnTo>
                  <a:close/>
                  <a:moveTo>
                    <a:pt x="180" y="192"/>
                  </a:moveTo>
                  <a:lnTo>
                    <a:pt x="180" y="192"/>
                  </a:lnTo>
                  <a:lnTo>
                    <a:pt x="164" y="208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28" y="245"/>
                  </a:lnTo>
                  <a:lnTo>
                    <a:pt x="143" y="227"/>
                  </a:lnTo>
                  <a:lnTo>
                    <a:pt x="162" y="208"/>
                  </a:lnTo>
                  <a:lnTo>
                    <a:pt x="180" y="192"/>
                  </a:lnTo>
                  <a:lnTo>
                    <a:pt x="180" y="192"/>
                  </a:lnTo>
                  <a:close/>
                  <a:moveTo>
                    <a:pt x="1181" y="526"/>
                  </a:moveTo>
                  <a:lnTo>
                    <a:pt x="1181" y="526"/>
                  </a:lnTo>
                  <a:lnTo>
                    <a:pt x="1178" y="529"/>
                  </a:lnTo>
                  <a:lnTo>
                    <a:pt x="1178" y="529"/>
                  </a:lnTo>
                  <a:lnTo>
                    <a:pt x="1174" y="540"/>
                  </a:lnTo>
                  <a:lnTo>
                    <a:pt x="1174" y="540"/>
                  </a:lnTo>
                  <a:lnTo>
                    <a:pt x="1166" y="553"/>
                  </a:lnTo>
                  <a:lnTo>
                    <a:pt x="1166" y="553"/>
                  </a:lnTo>
                  <a:lnTo>
                    <a:pt x="1158" y="566"/>
                  </a:lnTo>
                  <a:lnTo>
                    <a:pt x="1158" y="566"/>
                  </a:lnTo>
                  <a:lnTo>
                    <a:pt x="1149" y="580"/>
                  </a:lnTo>
                  <a:lnTo>
                    <a:pt x="1149" y="580"/>
                  </a:lnTo>
                  <a:lnTo>
                    <a:pt x="1139" y="594"/>
                  </a:lnTo>
                  <a:lnTo>
                    <a:pt x="1139" y="594"/>
                  </a:lnTo>
                  <a:lnTo>
                    <a:pt x="1128" y="608"/>
                  </a:lnTo>
                  <a:lnTo>
                    <a:pt x="1128" y="608"/>
                  </a:lnTo>
                  <a:lnTo>
                    <a:pt x="1116" y="621"/>
                  </a:lnTo>
                  <a:lnTo>
                    <a:pt x="1116" y="621"/>
                  </a:lnTo>
                  <a:lnTo>
                    <a:pt x="1104" y="634"/>
                  </a:lnTo>
                  <a:lnTo>
                    <a:pt x="1104" y="634"/>
                  </a:lnTo>
                  <a:lnTo>
                    <a:pt x="1082" y="656"/>
                  </a:lnTo>
                  <a:lnTo>
                    <a:pt x="1058" y="674"/>
                  </a:lnTo>
                  <a:lnTo>
                    <a:pt x="1058" y="674"/>
                  </a:lnTo>
                  <a:lnTo>
                    <a:pt x="1034" y="691"/>
                  </a:lnTo>
                  <a:lnTo>
                    <a:pt x="1008" y="707"/>
                  </a:lnTo>
                  <a:lnTo>
                    <a:pt x="1008" y="707"/>
                  </a:lnTo>
                  <a:lnTo>
                    <a:pt x="983" y="721"/>
                  </a:lnTo>
                  <a:lnTo>
                    <a:pt x="959" y="733"/>
                  </a:lnTo>
                  <a:lnTo>
                    <a:pt x="934" y="744"/>
                  </a:lnTo>
                  <a:lnTo>
                    <a:pt x="911" y="754"/>
                  </a:lnTo>
                  <a:lnTo>
                    <a:pt x="911" y="754"/>
                  </a:lnTo>
                  <a:lnTo>
                    <a:pt x="917" y="751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8" y="749"/>
                  </a:lnTo>
                  <a:lnTo>
                    <a:pt x="910" y="748"/>
                  </a:lnTo>
                  <a:lnTo>
                    <a:pt x="899" y="746"/>
                  </a:lnTo>
                  <a:lnTo>
                    <a:pt x="899" y="746"/>
                  </a:lnTo>
                  <a:lnTo>
                    <a:pt x="889" y="749"/>
                  </a:lnTo>
                  <a:lnTo>
                    <a:pt x="882" y="750"/>
                  </a:lnTo>
                  <a:lnTo>
                    <a:pt x="876" y="750"/>
                  </a:lnTo>
                  <a:lnTo>
                    <a:pt x="867" y="751"/>
                  </a:lnTo>
                  <a:lnTo>
                    <a:pt x="867" y="751"/>
                  </a:lnTo>
                  <a:lnTo>
                    <a:pt x="818" y="760"/>
                  </a:lnTo>
                  <a:lnTo>
                    <a:pt x="789" y="765"/>
                  </a:lnTo>
                  <a:lnTo>
                    <a:pt x="758" y="770"/>
                  </a:lnTo>
                  <a:lnTo>
                    <a:pt x="758" y="770"/>
                  </a:lnTo>
                  <a:lnTo>
                    <a:pt x="725" y="773"/>
                  </a:lnTo>
                  <a:lnTo>
                    <a:pt x="692" y="776"/>
                  </a:lnTo>
                  <a:lnTo>
                    <a:pt x="660" y="777"/>
                  </a:lnTo>
                  <a:lnTo>
                    <a:pt x="629" y="778"/>
                  </a:lnTo>
                  <a:lnTo>
                    <a:pt x="629" y="778"/>
                  </a:lnTo>
                  <a:lnTo>
                    <a:pt x="607" y="776"/>
                  </a:lnTo>
                  <a:lnTo>
                    <a:pt x="581" y="775"/>
                  </a:lnTo>
                  <a:lnTo>
                    <a:pt x="556" y="773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498" y="766"/>
                  </a:lnTo>
                  <a:lnTo>
                    <a:pt x="465" y="760"/>
                  </a:lnTo>
                  <a:lnTo>
                    <a:pt x="433" y="752"/>
                  </a:lnTo>
                  <a:lnTo>
                    <a:pt x="401" y="745"/>
                  </a:lnTo>
                  <a:lnTo>
                    <a:pt x="401" y="745"/>
                  </a:lnTo>
                  <a:lnTo>
                    <a:pt x="386" y="740"/>
                  </a:lnTo>
                  <a:lnTo>
                    <a:pt x="386" y="740"/>
                  </a:lnTo>
                  <a:lnTo>
                    <a:pt x="373" y="734"/>
                  </a:lnTo>
                  <a:lnTo>
                    <a:pt x="373" y="734"/>
                  </a:lnTo>
                  <a:lnTo>
                    <a:pt x="345" y="724"/>
                  </a:lnTo>
                  <a:lnTo>
                    <a:pt x="345" y="724"/>
                  </a:lnTo>
                  <a:lnTo>
                    <a:pt x="318" y="713"/>
                  </a:lnTo>
                  <a:lnTo>
                    <a:pt x="318" y="713"/>
                  </a:lnTo>
                  <a:lnTo>
                    <a:pt x="304" y="707"/>
                  </a:lnTo>
                  <a:lnTo>
                    <a:pt x="304" y="707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66" y="686"/>
                  </a:lnTo>
                  <a:lnTo>
                    <a:pt x="242" y="670"/>
                  </a:lnTo>
                  <a:lnTo>
                    <a:pt x="218" y="654"/>
                  </a:lnTo>
                  <a:lnTo>
                    <a:pt x="208" y="646"/>
                  </a:lnTo>
                  <a:lnTo>
                    <a:pt x="197" y="637"/>
                  </a:lnTo>
                  <a:lnTo>
                    <a:pt x="197" y="637"/>
                  </a:lnTo>
                  <a:lnTo>
                    <a:pt x="190" y="632"/>
                  </a:lnTo>
                  <a:lnTo>
                    <a:pt x="181" y="624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41" y="578"/>
                  </a:lnTo>
                  <a:lnTo>
                    <a:pt x="131" y="566"/>
                  </a:lnTo>
                  <a:lnTo>
                    <a:pt x="123" y="553"/>
                  </a:lnTo>
                  <a:lnTo>
                    <a:pt x="115" y="539"/>
                  </a:lnTo>
                  <a:lnTo>
                    <a:pt x="108" y="526"/>
                  </a:lnTo>
                  <a:lnTo>
                    <a:pt x="102" y="512"/>
                  </a:lnTo>
                  <a:lnTo>
                    <a:pt x="97" y="499"/>
                  </a:lnTo>
                  <a:lnTo>
                    <a:pt x="97" y="499"/>
                  </a:lnTo>
                  <a:lnTo>
                    <a:pt x="93" y="484"/>
                  </a:lnTo>
                  <a:lnTo>
                    <a:pt x="90" y="471"/>
                  </a:lnTo>
                  <a:lnTo>
                    <a:pt x="88" y="457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19"/>
                  </a:lnTo>
                  <a:lnTo>
                    <a:pt x="88" y="397"/>
                  </a:lnTo>
                  <a:lnTo>
                    <a:pt x="88" y="397"/>
                  </a:lnTo>
                  <a:lnTo>
                    <a:pt x="91" y="382"/>
                  </a:lnTo>
                  <a:lnTo>
                    <a:pt x="94" y="369"/>
                  </a:lnTo>
                  <a:lnTo>
                    <a:pt x="98" y="354"/>
                  </a:lnTo>
                  <a:lnTo>
                    <a:pt x="103" y="341"/>
                  </a:lnTo>
                  <a:lnTo>
                    <a:pt x="109" y="327"/>
                  </a:lnTo>
                  <a:lnTo>
                    <a:pt x="115" y="314"/>
                  </a:lnTo>
                  <a:lnTo>
                    <a:pt x="123" y="301"/>
                  </a:lnTo>
                  <a:lnTo>
                    <a:pt x="131" y="288"/>
                  </a:lnTo>
                  <a:lnTo>
                    <a:pt x="131" y="288"/>
                  </a:lnTo>
                  <a:lnTo>
                    <a:pt x="150" y="263"/>
                  </a:lnTo>
                  <a:lnTo>
                    <a:pt x="159" y="252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94" y="219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44" y="181"/>
                  </a:lnTo>
                  <a:lnTo>
                    <a:pt x="272" y="164"/>
                  </a:lnTo>
                  <a:lnTo>
                    <a:pt x="302" y="150"/>
                  </a:lnTo>
                  <a:lnTo>
                    <a:pt x="331" y="136"/>
                  </a:lnTo>
                  <a:lnTo>
                    <a:pt x="331" y="136"/>
                  </a:lnTo>
                  <a:lnTo>
                    <a:pt x="347" y="130"/>
                  </a:lnTo>
                  <a:lnTo>
                    <a:pt x="363" y="124"/>
                  </a:lnTo>
                  <a:lnTo>
                    <a:pt x="378" y="118"/>
                  </a:lnTo>
                  <a:lnTo>
                    <a:pt x="386" y="115"/>
                  </a:lnTo>
                  <a:lnTo>
                    <a:pt x="394" y="113"/>
                  </a:lnTo>
                  <a:lnTo>
                    <a:pt x="410" y="108"/>
                  </a:lnTo>
                  <a:lnTo>
                    <a:pt x="427" y="104"/>
                  </a:lnTo>
                  <a:lnTo>
                    <a:pt x="427" y="104"/>
                  </a:lnTo>
                  <a:lnTo>
                    <a:pt x="443" y="99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93" y="89"/>
                  </a:lnTo>
                  <a:lnTo>
                    <a:pt x="526" y="86"/>
                  </a:lnTo>
                  <a:lnTo>
                    <a:pt x="559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628" y="80"/>
                  </a:lnTo>
                  <a:lnTo>
                    <a:pt x="662" y="80"/>
                  </a:lnTo>
                  <a:lnTo>
                    <a:pt x="697" y="82"/>
                  </a:lnTo>
                  <a:lnTo>
                    <a:pt x="730" y="86"/>
                  </a:lnTo>
                  <a:lnTo>
                    <a:pt x="730" y="86"/>
                  </a:lnTo>
                  <a:lnTo>
                    <a:pt x="764" y="91"/>
                  </a:lnTo>
                  <a:lnTo>
                    <a:pt x="797" y="97"/>
                  </a:lnTo>
                  <a:lnTo>
                    <a:pt x="830" y="105"/>
                  </a:lnTo>
                  <a:lnTo>
                    <a:pt x="863" y="114"/>
                  </a:lnTo>
                  <a:lnTo>
                    <a:pt x="863" y="114"/>
                  </a:lnTo>
                  <a:lnTo>
                    <a:pt x="895" y="125"/>
                  </a:lnTo>
                  <a:lnTo>
                    <a:pt x="927" y="137"/>
                  </a:lnTo>
                  <a:lnTo>
                    <a:pt x="958" y="151"/>
                  </a:lnTo>
                  <a:lnTo>
                    <a:pt x="987" y="167"/>
                  </a:lnTo>
                  <a:lnTo>
                    <a:pt x="987" y="167"/>
                  </a:lnTo>
                  <a:lnTo>
                    <a:pt x="995" y="170"/>
                  </a:lnTo>
                  <a:lnTo>
                    <a:pt x="1004" y="175"/>
                  </a:lnTo>
                  <a:lnTo>
                    <a:pt x="1004" y="175"/>
                  </a:lnTo>
                  <a:lnTo>
                    <a:pt x="1014" y="181"/>
                  </a:lnTo>
                  <a:lnTo>
                    <a:pt x="1014" y="181"/>
                  </a:lnTo>
                  <a:lnTo>
                    <a:pt x="1025" y="190"/>
                  </a:lnTo>
                  <a:lnTo>
                    <a:pt x="1025" y="190"/>
                  </a:lnTo>
                  <a:lnTo>
                    <a:pt x="1047" y="206"/>
                  </a:lnTo>
                  <a:lnTo>
                    <a:pt x="1047" y="206"/>
                  </a:lnTo>
                  <a:lnTo>
                    <a:pt x="1057" y="214"/>
                  </a:lnTo>
                  <a:lnTo>
                    <a:pt x="1067" y="221"/>
                  </a:lnTo>
                  <a:lnTo>
                    <a:pt x="1067" y="221"/>
                  </a:lnTo>
                  <a:lnTo>
                    <a:pt x="1064" y="217"/>
                  </a:lnTo>
                  <a:lnTo>
                    <a:pt x="1061" y="212"/>
                  </a:lnTo>
                  <a:lnTo>
                    <a:pt x="1050" y="202"/>
                  </a:lnTo>
                  <a:lnTo>
                    <a:pt x="1050" y="202"/>
                  </a:lnTo>
                  <a:lnTo>
                    <a:pt x="1056" y="206"/>
                  </a:lnTo>
                  <a:lnTo>
                    <a:pt x="1060" y="208"/>
                  </a:lnTo>
                  <a:lnTo>
                    <a:pt x="1060" y="208"/>
                  </a:lnTo>
                  <a:lnTo>
                    <a:pt x="1053" y="202"/>
                  </a:lnTo>
                  <a:lnTo>
                    <a:pt x="1053" y="202"/>
                  </a:lnTo>
                  <a:lnTo>
                    <a:pt x="1045" y="195"/>
                  </a:lnTo>
                  <a:lnTo>
                    <a:pt x="1045" y="195"/>
                  </a:lnTo>
                  <a:lnTo>
                    <a:pt x="1037" y="188"/>
                  </a:lnTo>
                  <a:lnTo>
                    <a:pt x="1037" y="188"/>
                  </a:lnTo>
                  <a:lnTo>
                    <a:pt x="1030" y="181"/>
                  </a:lnTo>
                  <a:lnTo>
                    <a:pt x="1030" y="181"/>
                  </a:lnTo>
                  <a:lnTo>
                    <a:pt x="1034" y="183"/>
                  </a:lnTo>
                  <a:lnTo>
                    <a:pt x="1035" y="184"/>
                  </a:lnTo>
                  <a:lnTo>
                    <a:pt x="1036" y="184"/>
                  </a:lnTo>
                  <a:lnTo>
                    <a:pt x="1036" y="184"/>
                  </a:lnTo>
                  <a:lnTo>
                    <a:pt x="1017" y="169"/>
                  </a:lnTo>
                  <a:lnTo>
                    <a:pt x="999" y="157"/>
                  </a:lnTo>
                  <a:lnTo>
                    <a:pt x="999" y="157"/>
                  </a:lnTo>
                  <a:lnTo>
                    <a:pt x="981" y="147"/>
                  </a:lnTo>
                  <a:lnTo>
                    <a:pt x="981" y="147"/>
                  </a:lnTo>
                  <a:lnTo>
                    <a:pt x="963" y="136"/>
                  </a:lnTo>
                  <a:lnTo>
                    <a:pt x="963" y="136"/>
                  </a:lnTo>
                  <a:lnTo>
                    <a:pt x="966" y="137"/>
                  </a:lnTo>
                  <a:lnTo>
                    <a:pt x="966" y="137"/>
                  </a:lnTo>
                  <a:lnTo>
                    <a:pt x="964" y="135"/>
                  </a:lnTo>
                  <a:lnTo>
                    <a:pt x="964" y="134"/>
                  </a:lnTo>
                  <a:lnTo>
                    <a:pt x="964" y="134"/>
                  </a:lnTo>
                  <a:lnTo>
                    <a:pt x="971" y="138"/>
                  </a:lnTo>
                  <a:lnTo>
                    <a:pt x="975" y="140"/>
                  </a:lnTo>
                  <a:lnTo>
                    <a:pt x="976" y="140"/>
                  </a:lnTo>
                  <a:lnTo>
                    <a:pt x="976" y="140"/>
                  </a:lnTo>
                  <a:lnTo>
                    <a:pt x="934" y="119"/>
                  </a:lnTo>
                  <a:lnTo>
                    <a:pt x="893" y="102"/>
                  </a:lnTo>
                  <a:lnTo>
                    <a:pt x="872" y="94"/>
                  </a:lnTo>
                  <a:lnTo>
                    <a:pt x="850" y="87"/>
                  </a:lnTo>
                  <a:lnTo>
                    <a:pt x="829" y="81"/>
                  </a:lnTo>
                  <a:lnTo>
                    <a:pt x="807" y="75"/>
                  </a:lnTo>
                  <a:lnTo>
                    <a:pt x="807" y="75"/>
                  </a:lnTo>
                  <a:lnTo>
                    <a:pt x="768" y="66"/>
                  </a:lnTo>
                  <a:lnTo>
                    <a:pt x="768" y="66"/>
                  </a:lnTo>
                  <a:lnTo>
                    <a:pt x="748" y="63"/>
                  </a:lnTo>
                  <a:lnTo>
                    <a:pt x="727" y="60"/>
                  </a:lnTo>
                  <a:lnTo>
                    <a:pt x="727" y="60"/>
                  </a:lnTo>
                  <a:lnTo>
                    <a:pt x="714" y="59"/>
                  </a:lnTo>
                  <a:lnTo>
                    <a:pt x="714" y="59"/>
                  </a:lnTo>
                  <a:lnTo>
                    <a:pt x="685" y="56"/>
                  </a:lnTo>
                  <a:lnTo>
                    <a:pt x="685" y="56"/>
                  </a:lnTo>
                  <a:lnTo>
                    <a:pt x="663" y="55"/>
                  </a:lnTo>
                  <a:lnTo>
                    <a:pt x="663" y="55"/>
                  </a:lnTo>
                  <a:lnTo>
                    <a:pt x="652" y="54"/>
                  </a:lnTo>
                  <a:lnTo>
                    <a:pt x="640" y="53"/>
                  </a:lnTo>
                  <a:lnTo>
                    <a:pt x="640" y="53"/>
                  </a:lnTo>
                  <a:lnTo>
                    <a:pt x="621" y="54"/>
                  </a:lnTo>
                  <a:lnTo>
                    <a:pt x="621" y="54"/>
                  </a:lnTo>
                  <a:lnTo>
                    <a:pt x="587" y="54"/>
                  </a:lnTo>
                  <a:lnTo>
                    <a:pt x="557" y="55"/>
                  </a:lnTo>
                  <a:lnTo>
                    <a:pt x="557" y="55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04" y="61"/>
                  </a:lnTo>
                  <a:lnTo>
                    <a:pt x="475" y="66"/>
                  </a:lnTo>
                  <a:lnTo>
                    <a:pt x="444" y="71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397" y="83"/>
                  </a:lnTo>
                  <a:lnTo>
                    <a:pt x="380" y="89"/>
                  </a:lnTo>
                  <a:lnTo>
                    <a:pt x="380" y="89"/>
                  </a:lnTo>
                  <a:lnTo>
                    <a:pt x="362" y="96"/>
                  </a:lnTo>
                  <a:lnTo>
                    <a:pt x="342" y="102"/>
                  </a:lnTo>
                  <a:lnTo>
                    <a:pt x="323" y="109"/>
                  </a:lnTo>
                  <a:lnTo>
                    <a:pt x="303" y="118"/>
                  </a:lnTo>
                  <a:lnTo>
                    <a:pt x="303" y="118"/>
                  </a:lnTo>
                  <a:lnTo>
                    <a:pt x="283" y="127"/>
                  </a:lnTo>
                  <a:lnTo>
                    <a:pt x="264" y="138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43" y="148"/>
                  </a:lnTo>
                  <a:lnTo>
                    <a:pt x="261" y="138"/>
                  </a:lnTo>
                  <a:lnTo>
                    <a:pt x="299" y="119"/>
                  </a:lnTo>
                  <a:lnTo>
                    <a:pt x="337" y="102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418" y="76"/>
                  </a:lnTo>
                  <a:lnTo>
                    <a:pt x="460" y="66"/>
                  </a:lnTo>
                  <a:lnTo>
                    <a:pt x="502" y="60"/>
                  </a:lnTo>
                  <a:lnTo>
                    <a:pt x="542" y="55"/>
                  </a:lnTo>
                  <a:lnTo>
                    <a:pt x="542" y="55"/>
                  </a:lnTo>
                  <a:lnTo>
                    <a:pt x="565" y="53"/>
                  </a:lnTo>
                  <a:lnTo>
                    <a:pt x="565" y="53"/>
                  </a:lnTo>
                  <a:lnTo>
                    <a:pt x="611" y="50"/>
                  </a:lnTo>
                  <a:lnTo>
                    <a:pt x="656" y="51"/>
                  </a:lnTo>
                  <a:lnTo>
                    <a:pt x="656" y="51"/>
                  </a:lnTo>
                  <a:lnTo>
                    <a:pt x="701" y="54"/>
                  </a:lnTo>
                  <a:lnTo>
                    <a:pt x="746" y="60"/>
                  </a:lnTo>
                  <a:lnTo>
                    <a:pt x="746" y="60"/>
                  </a:lnTo>
                  <a:lnTo>
                    <a:pt x="791" y="67"/>
                  </a:lnTo>
                  <a:lnTo>
                    <a:pt x="836" y="78"/>
                  </a:lnTo>
                  <a:lnTo>
                    <a:pt x="858" y="85"/>
                  </a:lnTo>
                  <a:lnTo>
                    <a:pt x="880" y="92"/>
                  </a:lnTo>
                  <a:lnTo>
                    <a:pt x="903" y="100"/>
                  </a:lnTo>
                  <a:lnTo>
                    <a:pt x="925" y="109"/>
                  </a:lnTo>
                  <a:lnTo>
                    <a:pt x="925" y="109"/>
                  </a:lnTo>
                  <a:lnTo>
                    <a:pt x="945" y="119"/>
                  </a:lnTo>
                  <a:lnTo>
                    <a:pt x="968" y="129"/>
                  </a:lnTo>
                  <a:lnTo>
                    <a:pt x="988" y="141"/>
                  </a:lnTo>
                  <a:lnTo>
                    <a:pt x="1009" y="153"/>
                  </a:lnTo>
                  <a:lnTo>
                    <a:pt x="1030" y="165"/>
                  </a:lnTo>
                  <a:lnTo>
                    <a:pt x="1050" y="180"/>
                  </a:lnTo>
                  <a:lnTo>
                    <a:pt x="1069" y="196"/>
                  </a:lnTo>
                  <a:lnTo>
                    <a:pt x="1088" y="213"/>
                  </a:lnTo>
                  <a:lnTo>
                    <a:pt x="1088" y="213"/>
                  </a:lnTo>
                  <a:lnTo>
                    <a:pt x="1105" y="230"/>
                  </a:lnTo>
                  <a:lnTo>
                    <a:pt x="1122" y="250"/>
                  </a:lnTo>
                  <a:lnTo>
                    <a:pt x="1137" y="270"/>
                  </a:lnTo>
                  <a:lnTo>
                    <a:pt x="1150" y="292"/>
                  </a:lnTo>
                  <a:lnTo>
                    <a:pt x="1150" y="292"/>
                  </a:lnTo>
                  <a:lnTo>
                    <a:pt x="1156" y="303"/>
                  </a:lnTo>
                  <a:lnTo>
                    <a:pt x="1163" y="315"/>
                  </a:lnTo>
                  <a:lnTo>
                    <a:pt x="1172" y="338"/>
                  </a:lnTo>
                  <a:lnTo>
                    <a:pt x="1172" y="338"/>
                  </a:lnTo>
                  <a:lnTo>
                    <a:pt x="1180" y="364"/>
                  </a:lnTo>
                  <a:lnTo>
                    <a:pt x="1186" y="390"/>
                  </a:lnTo>
                  <a:lnTo>
                    <a:pt x="1186" y="390"/>
                  </a:lnTo>
                  <a:lnTo>
                    <a:pt x="1193" y="408"/>
                  </a:lnTo>
                  <a:lnTo>
                    <a:pt x="1193" y="408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5"/>
                  </a:lnTo>
                  <a:lnTo>
                    <a:pt x="1199" y="423"/>
                  </a:lnTo>
                  <a:lnTo>
                    <a:pt x="1199" y="423"/>
                  </a:lnTo>
                  <a:lnTo>
                    <a:pt x="1199" y="428"/>
                  </a:lnTo>
                  <a:lnTo>
                    <a:pt x="1199" y="428"/>
                  </a:lnTo>
                  <a:lnTo>
                    <a:pt x="1199" y="452"/>
                  </a:lnTo>
                  <a:lnTo>
                    <a:pt x="1196" y="478"/>
                  </a:lnTo>
                  <a:lnTo>
                    <a:pt x="1189" y="501"/>
                  </a:lnTo>
                  <a:lnTo>
                    <a:pt x="1181" y="526"/>
                  </a:lnTo>
                  <a:lnTo>
                    <a:pt x="1181" y="5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87A3DC8-DFEC-463B-A105-16AE1EF41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5"/>
              <a:ext cx="26" cy="17"/>
            </a:xfrm>
            <a:custGeom>
              <a:avLst/>
              <a:gdLst>
                <a:gd name="T0" fmla="*/ 0 w 26"/>
                <a:gd name="T1" fmla="*/ 0 h 17"/>
                <a:gd name="T2" fmla="*/ 0 w 26"/>
                <a:gd name="T3" fmla="*/ 0 h 17"/>
                <a:gd name="T4" fmla="*/ 9 w 26"/>
                <a:gd name="T5" fmla="*/ 5 h 17"/>
                <a:gd name="T6" fmla="*/ 15 w 26"/>
                <a:gd name="T7" fmla="*/ 8 h 17"/>
                <a:gd name="T8" fmla="*/ 26 w 26"/>
                <a:gd name="T9" fmla="*/ 17 h 17"/>
                <a:gd name="T10" fmla="*/ 26 w 26"/>
                <a:gd name="T11" fmla="*/ 17 h 17"/>
                <a:gd name="T12" fmla="*/ 24 w 26"/>
                <a:gd name="T13" fmla="*/ 14 h 17"/>
                <a:gd name="T14" fmla="*/ 17 w 26"/>
                <a:gd name="T15" fmla="*/ 10 h 17"/>
                <a:gd name="T16" fmla="*/ 0 w 26"/>
                <a:gd name="T17" fmla="*/ 0 h 17"/>
                <a:gd name="T18" fmla="*/ 0 w 2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17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B7387A-93AE-4A44-8756-CDC9C43D2E7D}"/>
              </a:ext>
            </a:extLst>
          </p:cNvPr>
          <p:cNvSpPr txBox="1"/>
          <p:nvPr/>
        </p:nvSpPr>
        <p:spPr>
          <a:xfrm>
            <a:off x="4245093" y="3378743"/>
            <a:ext cx="367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PILOT STARTING DATE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</a:t>
            </a:r>
            <a:r>
              <a:rPr lang="en-GB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October  -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47648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CE5E05-C46D-4C32-9699-5EF0EDCA8EA2}"/>
              </a:ext>
            </a:extLst>
          </p:cNvPr>
          <p:cNvSpPr/>
          <p:nvPr/>
        </p:nvSpPr>
        <p:spPr>
          <a:xfrm>
            <a:off x="827584" y="1707654"/>
            <a:ext cx="7848872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Advance letters have been sent to households included within pilot area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Leaflets are to go on bins/boxes when delivered – including calendar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Continued promotion for residents to sign-up for pilot alerts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Updates to website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Post cards for feed back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Satisfaction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Video/audio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224DC028-B2B3-49D5-B328-33E7DE6E7C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584" y="337041"/>
            <a:ext cx="7003100" cy="936104"/>
            <a:chOff x="1190" y="1833"/>
            <a:chExt cx="4136" cy="330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C0580B9E-958B-469E-A1AA-68AEF86F008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04374"/>
              <a:endParaRPr lang="en-GB" sz="1575">
                <a:solidFill>
                  <a:prstClr val="black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9ADF224-2BDD-469B-936A-440044AE1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804374"/>
              <a:endParaRPr lang="en-GB" sz="1575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567C4F-95C6-4A4D-B44B-952750D53A98}"/>
              </a:ext>
            </a:extLst>
          </p:cNvPr>
          <p:cNvSpPr txBox="1"/>
          <p:nvPr/>
        </p:nvSpPr>
        <p:spPr>
          <a:xfrm>
            <a:off x="2252153" y="483518"/>
            <a:ext cx="4153961" cy="519801"/>
          </a:xfrm>
          <a:prstGeom prst="rect">
            <a:avLst/>
          </a:prstGeom>
          <a:noFill/>
        </p:spPr>
        <p:txBody>
          <a:bodyPr wrap="square" lIns="80438" tIns="40217" rIns="80438" bIns="40217" rtlCol="0">
            <a:spAutoFit/>
          </a:bodyPr>
          <a:lstStyle/>
          <a:p>
            <a:pPr algn="ctr" defTabSz="804374"/>
            <a:r>
              <a:rPr lang="en-GB" sz="2850" b="1" dirty="0">
                <a:solidFill>
                  <a:srgbClr val="27AF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Communication    </a:t>
            </a:r>
          </a:p>
        </p:txBody>
      </p:sp>
    </p:spTree>
    <p:extLst>
      <p:ext uri="{BB962C8B-B14F-4D97-AF65-F5344CB8AC3E}">
        <p14:creationId xmlns:p14="http://schemas.microsoft.com/office/powerpoint/2010/main" val="332531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8">
            <a:extLst>
              <a:ext uri="{FF2B5EF4-FFF2-40B4-BE49-F238E27FC236}">
                <a16:creationId xmlns:a16="http://schemas.microsoft.com/office/drawing/2014/main" id="{CF26465C-A6AE-47D7-B165-F826A19904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44764" y="3967098"/>
            <a:ext cx="1666583" cy="545210"/>
            <a:chOff x="1190" y="1833"/>
            <a:chExt cx="4136" cy="330"/>
          </a:xfrm>
        </p:grpSpPr>
        <p:sp>
          <p:nvSpPr>
            <p:cNvPr id="50" name="AutoShape 7">
              <a:extLst>
                <a:ext uri="{FF2B5EF4-FFF2-40B4-BE49-F238E27FC236}">
                  <a16:creationId xmlns:a16="http://schemas.microsoft.com/office/drawing/2014/main" id="{536A9D18-AC3F-402A-BEE9-6B948F2628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6C374F87-C019-4778-BCCE-655B36C1D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34465B2D-7819-4AD5-AF88-73CBAEC34A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0630" y="2664101"/>
            <a:ext cx="1552283" cy="391465"/>
            <a:chOff x="1190" y="1833"/>
            <a:chExt cx="4136" cy="330"/>
          </a:xfrm>
        </p:grpSpPr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0C06BD28-B15E-40CF-99AF-1800F8A7C0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6536E445-23C7-4CCC-A253-CAD09225B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8">
            <a:extLst>
              <a:ext uri="{FF2B5EF4-FFF2-40B4-BE49-F238E27FC236}">
                <a16:creationId xmlns:a16="http://schemas.microsoft.com/office/drawing/2014/main" id="{B0587B11-7BA8-41D7-A010-F408783613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2108" y="1361104"/>
            <a:ext cx="1552283" cy="391465"/>
            <a:chOff x="1190" y="1833"/>
            <a:chExt cx="4136" cy="330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C8FE0B16-0E16-48C3-87F0-66026F1EB4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CDE06921-375A-4A33-BB4E-31FEF99A2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43000" y="411510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5836" y="411510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 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951570"/>
            <a:ext cx="0" cy="419193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6836" y="1327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Residual Weekly Split Weekly Recycling Mixed Food and Garden Waste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1940" y="1383618"/>
            <a:ext cx="108012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599F46"/>
                </a:solidFill>
              </a:rPr>
              <a:t>REFUSE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1940" y="2711152"/>
            <a:ext cx="108012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599F46"/>
                </a:solidFill>
              </a:rPr>
              <a:t>RECYCLING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31940" y="3995824"/>
            <a:ext cx="108012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599F46"/>
                </a:solidFill>
              </a:rPr>
              <a:t>FOOD &amp; GARDEN</a:t>
            </a:r>
          </a:p>
        </p:txBody>
      </p:sp>
      <p:pic>
        <p:nvPicPr>
          <p:cNvPr id="30" name="Picture 8" descr="L:\Waste_and_Energy\Recycling\Sarah Spicer\Images\AA New Images\AA 2019 images\AA Recycling containers\Green wheeled bi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23" y="2332266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L:\Waste_and_Energy\Recycling\Sarah Spicer\Images\AA New Images\AA 2019 images\AA Recycling containers\Green wheeled 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23" y="3759882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L:\Waste_and_Energy\Recycling\Sarah Spicer\Images\AA New Images\AA 2019 images\AA Recycling containers\Green wheeled bin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951570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2505257" y="2849318"/>
            <a:ext cx="7289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Paper</a:t>
            </a:r>
          </a:p>
        </p:txBody>
      </p:sp>
      <p:pic>
        <p:nvPicPr>
          <p:cNvPr id="34" name="Picture 8" descr="L:\Waste_and_Energy\Recycling\Sarah Spicer\Images\AA New Images\AA 2019 images\AA Recycling containers\Green wheeled bi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34" y="2332266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L:\Waste_and_Energy\Recycling\Sarah Spicer\Images\AA New Images\AA 2019 images\AA Recycling containers\Green wheeled 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94" y="3758838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L:\Waste_and_Energy\Recycling\Sarah Spicer\Images\AA New Images\AA 2019 images\AA Recycling containers\Green wheeled bin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94" y="950526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 rot="16200000">
            <a:off x="5659416" y="2808815"/>
            <a:ext cx="1242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Containers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090" y="1212430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180L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3303" y="1214686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180L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9163" y="2444701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180L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3303" y="2420502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180L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7090" y="3957800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140L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3303" y="3947474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140L</a:t>
            </a:r>
          </a:p>
        </p:txBody>
      </p:sp>
      <p:pic>
        <p:nvPicPr>
          <p:cNvPr id="33" name="49FA0A2E-7B84-497D-BF1D-E26BE2C94EB5">
            <a:extLst>
              <a:ext uri="{FF2B5EF4-FFF2-40B4-BE49-F238E27FC236}">
                <a16:creationId xmlns:a16="http://schemas.microsoft.com/office/drawing/2014/main" id="{28036547-AC90-45DE-B85A-CABD5F99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86" y="3621601"/>
            <a:ext cx="518373" cy="6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49FA0A2E-7B84-497D-BF1D-E26BE2C94EB5">
            <a:extLst>
              <a:ext uri="{FF2B5EF4-FFF2-40B4-BE49-F238E27FC236}">
                <a16:creationId xmlns:a16="http://schemas.microsoft.com/office/drawing/2014/main" id="{A520645C-4048-4EF2-A869-4263BAB0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10" y="3621601"/>
            <a:ext cx="518373" cy="6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04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11510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5836" y="411510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 Kerbside Properties</a:t>
            </a:r>
          </a:p>
        </p:txBody>
      </p:sp>
      <p:pic>
        <p:nvPicPr>
          <p:cNvPr id="24" name="Picture 2" descr="L:\Waste_and_Energy\Recycling\Sarah Spicer\Images\AA New Images\AA 2019 images\AA Recycling containers\Black s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9" y="886043"/>
            <a:ext cx="830142" cy="1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:\Waste_and_Energy\Recycling\Sarah Spicer\Images\AA New Images\AA 2019 images\AA Recycling containers\Black s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42" y="886043"/>
            <a:ext cx="830142" cy="1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:\Waste_and_Energy\Recycling\Sarah Spicer\Images\AA New Images\AA 2019 images\AA Recycling containers\Black s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19" y="1000343"/>
            <a:ext cx="830142" cy="1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L:\Waste_and_Energy\Recycling\Sarah Spicer\Images\AA New Images\AA 2019 images\AA Recycling containers\Blue box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71" y="2462963"/>
            <a:ext cx="930229" cy="7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L:\Waste_and_Energy\Recycling\Sarah Spicer\Images\AA New Images\AA 2019 images\AA Recycling containers\Black s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65" y="886042"/>
            <a:ext cx="830142" cy="1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L:\Waste_and_Energy\Recycling\Sarah Spicer\Images\AA New Images\AA 2019 images\AA Recycling containers\Black s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88" y="886042"/>
            <a:ext cx="830142" cy="1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L:\Waste_and_Energy\Recycling\Sarah Spicer\Images\AA New Images\AA 2019 images\AA Recycling containers\Black s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65" y="1000342"/>
            <a:ext cx="830142" cy="1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L:\Waste_and_Energy\Recycling\Sarah Spicer\Images\AA New Images\AA 2019 images\AA Recycling containers\Blue 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98" y="2462848"/>
            <a:ext cx="919775" cy="7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L:\Waste_and_Energy\Recycling\Sarah Spicer\Images\AA New Images\AA 2019 images\AA Recycling containers\Green wheeled bin.png">
            <a:extLst>
              <a:ext uri="{FF2B5EF4-FFF2-40B4-BE49-F238E27FC236}">
                <a16:creationId xmlns:a16="http://schemas.microsoft.com/office/drawing/2014/main" id="{B95183FF-B6B6-4C86-89C4-FAF5F828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69" y="3582226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C74D389-84B4-4DC8-A32C-6DD83FE688A0}"/>
              </a:ext>
            </a:extLst>
          </p:cNvPr>
          <p:cNvSpPr txBox="1"/>
          <p:nvPr/>
        </p:nvSpPr>
        <p:spPr>
          <a:xfrm>
            <a:off x="3240974" y="3786331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140L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91AED5-461D-4836-BB74-53CD950D2E8B}"/>
              </a:ext>
            </a:extLst>
          </p:cNvPr>
          <p:cNvSpPr txBox="1"/>
          <p:nvPr/>
        </p:nvSpPr>
        <p:spPr>
          <a:xfrm rot="15955342">
            <a:off x="2101710" y="4105278"/>
            <a:ext cx="687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Food</a:t>
            </a:r>
          </a:p>
        </p:txBody>
      </p:sp>
      <p:pic>
        <p:nvPicPr>
          <p:cNvPr id="75" name="Picture 3" descr="L:\Waste_and_Energy\Recycling\Sarah Spicer\Images\AA New Images\AA 2019 images\AA Recycling containers\Clear sack.png">
            <a:extLst>
              <a:ext uri="{FF2B5EF4-FFF2-40B4-BE49-F238E27FC236}">
                <a16:creationId xmlns:a16="http://schemas.microsoft.com/office/drawing/2014/main" id="{76EB5567-3BDB-4200-9659-AE8E812B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80" y="3631336"/>
            <a:ext cx="602477" cy="12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L:\Waste_and_Energy\Recycling\Sarah Spicer\Images\AA New Images\AA 2019 images\AA Recycling containers\green bin 23l.png">
            <a:extLst>
              <a:ext uri="{FF2B5EF4-FFF2-40B4-BE49-F238E27FC236}">
                <a16:creationId xmlns:a16="http://schemas.microsoft.com/office/drawing/2014/main" id="{251BAF80-FE44-4426-A322-0F47CC00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56" y="3878983"/>
            <a:ext cx="813648" cy="8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30E97A8-4B3F-453A-B170-0A829501F293}"/>
              </a:ext>
            </a:extLst>
          </p:cNvPr>
          <p:cNvSpPr txBox="1"/>
          <p:nvPr/>
        </p:nvSpPr>
        <p:spPr>
          <a:xfrm rot="15955342">
            <a:off x="2073845" y="4104501"/>
            <a:ext cx="687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Food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407FA9C-A76D-49DC-BD7F-8DDEE6DD3E4F}"/>
              </a:ext>
            </a:extLst>
          </p:cNvPr>
          <p:cNvSpPr txBox="1"/>
          <p:nvPr/>
        </p:nvSpPr>
        <p:spPr>
          <a:xfrm rot="16200000">
            <a:off x="1421675" y="4306376"/>
            <a:ext cx="828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Garden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57EF5-A1F3-42BD-A0E5-6AC0931212EE}"/>
              </a:ext>
            </a:extLst>
          </p:cNvPr>
          <p:cNvSpPr txBox="1"/>
          <p:nvPr/>
        </p:nvSpPr>
        <p:spPr>
          <a:xfrm>
            <a:off x="2844400" y="4293217"/>
            <a:ext cx="493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or</a:t>
            </a:r>
          </a:p>
        </p:txBody>
      </p:sp>
      <p:pic>
        <p:nvPicPr>
          <p:cNvPr id="80" name="Picture 8" descr="L:\Waste_and_Energy\Recycling\Sarah Spicer\Images\AA New Images\AA 2019 images\AA Recycling containers\Green wheeled bin.png">
            <a:extLst>
              <a:ext uri="{FF2B5EF4-FFF2-40B4-BE49-F238E27FC236}">
                <a16:creationId xmlns:a16="http://schemas.microsoft.com/office/drawing/2014/main" id="{0B107159-836C-40C9-A425-D8A402C4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97" y="3581084"/>
            <a:ext cx="856601" cy="12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B2B312E-D75D-4AAA-8723-6C44EC6CBD5F}"/>
              </a:ext>
            </a:extLst>
          </p:cNvPr>
          <p:cNvSpPr txBox="1"/>
          <p:nvPr/>
        </p:nvSpPr>
        <p:spPr>
          <a:xfrm>
            <a:off x="7027765" y="3779002"/>
            <a:ext cx="5940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</a:rPr>
              <a:t>140L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3C6410-A06F-4F00-981F-22840CEF71F9}"/>
              </a:ext>
            </a:extLst>
          </p:cNvPr>
          <p:cNvSpPr txBox="1"/>
          <p:nvPr/>
        </p:nvSpPr>
        <p:spPr>
          <a:xfrm rot="15955342">
            <a:off x="5888501" y="4097949"/>
            <a:ext cx="687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Food</a:t>
            </a:r>
          </a:p>
        </p:txBody>
      </p:sp>
      <p:pic>
        <p:nvPicPr>
          <p:cNvPr id="83" name="Picture 3" descr="L:\Waste_and_Energy\Recycling\Sarah Spicer\Images\AA New Images\AA 2019 images\AA Recycling containers\Clear sack.png">
            <a:extLst>
              <a:ext uri="{FF2B5EF4-FFF2-40B4-BE49-F238E27FC236}">
                <a16:creationId xmlns:a16="http://schemas.microsoft.com/office/drawing/2014/main" id="{68673EDA-FE45-4C49-9BD4-B6D9E2ED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71" y="3624007"/>
            <a:ext cx="602477" cy="12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L:\Waste_and_Energy\Recycling\Sarah Spicer\Images\AA New Images\AA 2019 images\AA Recycling containers\green bin 23l.png">
            <a:extLst>
              <a:ext uri="{FF2B5EF4-FFF2-40B4-BE49-F238E27FC236}">
                <a16:creationId xmlns:a16="http://schemas.microsoft.com/office/drawing/2014/main" id="{5CDF5F19-D493-4197-A044-CD4E1D15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48" y="3871654"/>
            <a:ext cx="813648" cy="8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DE73B8DA-CFDD-4D43-8C97-17BDB2E1AD43}"/>
              </a:ext>
            </a:extLst>
          </p:cNvPr>
          <p:cNvSpPr txBox="1"/>
          <p:nvPr/>
        </p:nvSpPr>
        <p:spPr>
          <a:xfrm rot="15955342">
            <a:off x="5860636" y="4097172"/>
            <a:ext cx="687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Food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9BFEFB-7D62-4DF7-9AE4-46130E9C44EF}"/>
              </a:ext>
            </a:extLst>
          </p:cNvPr>
          <p:cNvSpPr txBox="1"/>
          <p:nvPr/>
        </p:nvSpPr>
        <p:spPr>
          <a:xfrm rot="16200000">
            <a:off x="5201136" y="4306376"/>
            <a:ext cx="8426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Garden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10CA3EE-B30D-436C-812B-15B1431F0FA3}"/>
              </a:ext>
            </a:extLst>
          </p:cNvPr>
          <p:cNvSpPr txBox="1"/>
          <p:nvPr/>
        </p:nvSpPr>
        <p:spPr>
          <a:xfrm>
            <a:off x="6685236" y="4293217"/>
            <a:ext cx="493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or</a:t>
            </a:r>
          </a:p>
        </p:txBody>
      </p:sp>
      <p:pic>
        <p:nvPicPr>
          <p:cNvPr id="1026" name="49FA0A2E-7B84-497D-BF1D-E26BE2C94EB5">
            <a:extLst>
              <a:ext uri="{FF2B5EF4-FFF2-40B4-BE49-F238E27FC236}">
                <a16:creationId xmlns:a16="http://schemas.microsoft.com/office/drawing/2014/main" id="{CFD490C5-9A41-4B45-A399-DFD96640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10" y="3424119"/>
            <a:ext cx="518373" cy="6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49FA0A2E-7B84-497D-BF1D-E26BE2C94EB5">
            <a:extLst>
              <a:ext uri="{FF2B5EF4-FFF2-40B4-BE49-F238E27FC236}">
                <a16:creationId xmlns:a16="http://schemas.microsoft.com/office/drawing/2014/main" id="{550A20F6-0D36-4A84-83FB-932719DE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95" y="3433505"/>
            <a:ext cx="518373" cy="6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8">
            <a:extLst>
              <a:ext uri="{FF2B5EF4-FFF2-40B4-BE49-F238E27FC236}">
                <a16:creationId xmlns:a16="http://schemas.microsoft.com/office/drawing/2014/main" id="{492581BA-8A0C-481C-BFB0-D2C6FA042F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44117" y="3779002"/>
            <a:ext cx="1149811" cy="545210"/>
            <a:chOff x="1190" y="1833"/>
            <a:chExt cx="4136" cy="330"/>
          </a:xfrm>
        </p:grpSpPr>
        <p:sp>
          <p:nvSpPr>
            <p:cNvPr id="37" name="AutoShape 7">
              <a:extLst>
                <a:ext uri="{FF2B5EF4-FFF2-40B4-BE49-F238E27FC236}">
                  <a16:creationId xmlns:a16="http://schemas.microsoft.com/office/drawing/2014/main" id="{DBC54559-3D7C-48F5-B00E-AFCEEE74A3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A95967D-1410-494F-8EC6-BAF8D306E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28CD77DD-A4E5-4872-8209-F9E95F10A5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56022" y="2466619"/>
            <a:ext cx="1552283" cy="391465"/>
            <a:chOff x="1190" y="1833"/>
            <a:chExt cx="4136" cy="330"/>
          </a:xfrm>
        </p:grpSpPr>
        <p:sp>
          <p:nvSpPr>
            <p:cNvPr id="42" name="AutoShape 7">
              <a:extLst>
                <a:ext uri="{FF2B5EF4-FFF2-40B4-BE49-F238E27FC236}">
                  <a16:creationId xmlns:a16="http://schemas.microsoft.com/office/drawing/2014/main" id="{D472B773-66EA-4169-92BA-31AE889740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CB6A89D9-FF29-4709-BB67-A024F4FE9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:a16="http://schemas.microsoft.com/office/drawing/2014/main" id="{B926AD5E-FA45-48D0-A80B-BF5B6449DD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57501" y="1163622"/>
            <a:ext cx="1552283" cy="391465"/>
            <a:chOff x="1190" y="1833"/>
            <a:chExt cx="4136" cy="330"/>
          </a:xfrm>
        </p:grpSpPr>
        <p:sp>
          <p:nvSpPr>
            <p:cNvPr id="45" name="AutoShape 7">
              <a:extLst>
                <a:ext uri="{FF2B5EF4-FFF2-40B4-BE49-F238E27FC236}">
                  <a16:creationId xmlns:a16="http://schemas.microsoft.com/office/drawing/2014/main" id="{C268B1E8-4E66-4183-A525-3D66499AFA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1493FC4-32A6-43AF-A70D-04A33A6DA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E7B103-151E-4F6E-B776-9BA66AC03AC4}"/>
              </a:ext>
            </a:extLst>
          </p:cNvPr>
          <p:cNvCxnSpPr/>
          <p:nvPr/>
        </p:nvCxnSpPr>
        <p:spPr>
          <a:xfrm>
            <a:off x="4557392" y="754088"/>
            <a:ext cx="0" cy="419193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F2FF9EA-C26A-4E57-8ECB-9EDE8939E846}"/>
              </a:ext>
            </a:extLst>
          </p:cNvPr>
          <p:cNvSpPr txBox="1"/>
          <p:nvPr/>
        </p:nvSpPr>
        <p:spPr>
          <a:xfrm>
            <a:off x="4017332" y="1186136"/>
            <a:ext cx="108012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599F46"/>
                </a:solidFill>
              </a:rPr>
              <a:t>REFUSE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223213-DB96-4B30-A732-18E49854ECBB}"/>
              </a:ext>
            </a:extLst>
          </p:cNvPr>
          <p:cNvSpPr txBox="1"/>
          <p:nvPr/>
        </p:nvSpPr>
        <p:spPr>
          <a:xfrm>
            <a:off x="4017332" y="2513671"/>
            <a:ext cx="108012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599F46"/>
                </a:solidFill>
              </a:rPr>
              <a:t>RECYCLING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1C6EC8-C558-4638-9DA9-20F0D9114FE2}"/>
              </a:ext>
            </a:extLst>
          </p:cNvPr>
          <p:cNvSpPr txBox="1"/>
          <p:nvPr/>
        </p:nvSpPr>
        <p:spPr>
          <a:xfrm>
            <a:off x="3990883" y="3786331"/>
            <a:ext cx="108012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599F46"/>
                </a:solidFill>
              </a:rPr>
              <a:t>FOOD &amp; GARDEN</a:t>
            </a:r>
          </a:p>
        </p:txBody>
      </p:sp>
    </p:spTree>
    <p:extLst>
      <p:ext uri="{BB962C8B-B14F-4D97-AF65-F5344CB8AC3E}">
        <p14:creationId xmlns:p14="http://schemas.microsoft.com/office/powerpoint/2010/main" val="348070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107504" y="267495"/>
            <a:ext cx="8712968" cy="648071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5576" y="33908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7AF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are we using 3 new bins?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197224"/>
            <a:ext cx="1108058" cy="752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0778673E-285D-4AED-BBB1-6F4127F08C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520" y="1207390"/>
            <a:ext cx="7632848" cy="3672821"/>
            <a:chOff x="204" y="682"/>
            <a:chExt cx="1602" cy="1761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63B32D16-E444-4D92-9A68-1044196981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82"/>
              <a:ext cx="1315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12B11AE-F6AE-4927-A26B-F62ED60C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682"/>
              <a:ext cx="1602" cy="1761"/>
            </a:xfrm>
            <a:custGeom>
              <a:avLst/>
              <a:gdLst>
                <a:gd name="T0" fmla="*/ 1312 w 1315"/>
                <a:gd name="T1" fmla="*/ 69 h 1732"/>
                <a:gd name="T2" fmla="*/ 1297 w 1315"/>
                <a:gd name="T3" fmla="*/ 38 h 1732"/>
                <a:gd name="T4" fmla="*/ 1270 w 1315"/>
                <a:gd name="T5" fmla="*/ 17 h 1732"/>
                <a:gd name="T6" fmla="*/ 1238 w 1315"/>
                <a:gd name="T7" fmla="*/ 6 h 1732"/>
                <a:gd name="T8" fmla="*/ 1227 w 1315"/>
                <a:gd name="T9" fmla="*/ 5 h 1732"/>
                <a:gd name="T10" fmla="*/ 1166 w 1315"/>
                <a:gd name="T11" fmla="*/ 5 h 1732"/>
                <a:gd name="T12" fmla="*/ 833 w 1315"/>
                <a:gd name="T13" fmla="*/ 3 h 1732"/>
                <a:gd name="T14" fmla="*/ 316 w 1315"/>
                <a:gd name="T15" fmla="*/ 0 h 1732"/>
                <a:gd name="T16" fmla="*/ 138 w 1315"/>
                <a:gd name="T17" fmla="*/ 0 h 1732"/>
                <a:gd name="T18" fmla="*/ 75 w 1315"/>
                <a:gd name="T19" fmla="*/ 2 h 1732"/>
                <a:gd name="T20" fmla="*/ 29 w 1315"/>
                <a:gd name="T21" fmla="*/ 28 h 1732"/>
                <a:gd name="T22" fmla="*/ 3 w 1315"/>
                <a:gd name="T23" fmla="*/ 75 h 1732"/>
                <a:gd name="T24" fmla="*/ 2 w 1315"/>
                <a:gd name="T25" fmla="*/ 166 h 1732"/>
                <a:gd name="T26" fmla="*/ 0 w 1315"/>
                <a:gd name="T27" fmla="*/ 1223 h 1732"/>
                <a:gd name="T28" fmla="*/ 0 w 1315"/>
                <a:gd name="T29" fmla="*/ 1608 h 1732"/>
                <a:gd name="T30" fmla="*/ 0 w 1315"/>
                <a:gd name="T31" fmla="*/ 1638 h 1732"/>
                <a:gd name="T32" fmla="*/ 0 w 1315"/>
                <a:gd name="T33" fmla="*/ 1646 h 1732"/>
                <a:gd name="T34" fmla="*/ 12 w 1315"/>
                <a:gd name="T35" fmla="*/ 1684 h 1732"/>
                <a:gd name="T36" fmla="*/ 32 w 1315"/>
                <a:gd name="T37" fmla="*/ 1707 h 1732"/>
                <a:gd name="T38" fmla="*/ 57 w 1315"/>
                <a:gd name="T39" fmla="*/ 1723 h 1732"/>
                <a:gd name="T40" fmla="*/ 86 w 1315"/>
                <a:gd name="T41" fmla="*/ 1730 h 1732"/>
                <a:gd name="T42" fmla="*/ 95 w 1315"/>
                <a:gd name="T43" fmla="*/ 1732 h 1732"/>
                <a:gd name="T44" fmla="*/ 647 w 1315"/>
                <a:gd name="T45" fmla="*/ 1729 h 1732"/>
                <a:gd name="T46" fmla="*/ 922 w 1315"/>
                <a:gd name="T47" fmla="*/ 1726 h 1732"/>
                <a:gd name="T48" fmla="*/ 1128 w 1315"/>
                <a:gd name="T49" fmla="*/ 1720 h 1732"/>
                <a:gd name="T50" fmla="*/ 1227 w 1315"/>
                <a:gd name="T51" fmla="*/ 1717 h 1732"/>
                <a:gd name="T52" fmla="*/ 1186 w 1315"/>
                <a:gd name="T53" fmla="*/ 1715 h 1732"/>
                <a:gd name="T54" fmla="*/ 1131 w 1315"/>
                <a:gd name="T55" fmla="*/ 1710 h 1732"/>
                <a:gd name="T56" fmla="*/ 1123 w 1315"/>
                <a:gd name="T57" fmla="*/ 1707 h 1732"/>
                <a:gd name="T58" fmla="*/ 1148 w 1315"/>
                <a:gd name="T59" fmla="*/ 1704 h 1732"/>
                <a:gd name="T60" fmla="*/ 980 w 1315"/>
                <a:gd name="T61" fmla="*/ 1701 h 1732"/>
                <a:gd name="T62" fmla="*/ 1105 w 1315"/>
                <a:gd name="T63" fmla="*/ 1692 h 1732"/>
                <a:gd name="T64" fmla="*/ 1094 w 1315"/>
                <a:gd name="T65" fmla="*/ 1686 h 1732"/>
                <a:gd name="T66" fmla="*/ 1109 w 1315"/>
                <a:gd name="T67" fmla="*/ 1678 h 1732"/>
                <a:gd name="T68" fmla="*/ 1227 w 1315"/>
                <a:gd name="T69" fmla="*/ 1674 h 1732"/>
                <a:gd name="T70" fmla="*/ 1247 w 1315"/>
                <a:gd name="T71" fmla="*/ 1669 h 1732"/>
                <a:gd name="T72" fmla="*/ 1263 w 1315"/>
                <a:gd name="T73" fmla="*/ 1652 h 1732"/>
                <a:gd name="T74" fmla="*/ 1258 w 1315"/>
                <a:gd name="T75" fmla="*/ 1664 h 1732"/>
                <a:gd name="T76" fmla="*/ 1263 w 1315"/>
                <a:gd name="T77" fmla="*/ 1660 h 1732"/>
                <a:gd name="T78" fmla="*/ 1269 w 1315"/>
                <a:gd name="T79" fmla="*/ 1647 h 1732"/>
                <a:gd name="T80" fmla="*/ 1272 w 1315"/>
                <a:gd name="T81" fmla="*/ 1638 h 1732"/>
                <a:gd name="T82" fmla="*/ 1275 w 1315"/>
                <a:gd name="T83" fmla="*/ 1621 h 1732"/>
                <a:gd name="T84" fmla="*/ 1281 w 1315"/>
                <a:gd name="T85" fmla="*/ 1245 h 1732"/>
                <a:gd name="T86" fmla="*/ 1289 w 1315"/>
                <a:gd name="T87" fmla="*/ 332 h 1732"/>
                <a:gd name="T88" fmla="*/ 1292 w 1315"/>
                <a:gd name="T89" fmla="*/ 340 h 1732"/>
                <a:gd name="T90" fmla="*/ 1295 w 1315"/>
                <a:gd name="T91" fmla="*/ 347 h 1732"/>
                <a:gd name="T92" fmla="*/ 1297 w 1315"/>
                <a:gd name="T93" fmla="*/ 338 h 1732"/>
                <a:gd name="T94" fmla="*/ 1298 w 1315"/>
                <a:gd name="T95" fmla="*/ 343 h 1732"/>
                <a:gd name="T96" fmla="*/ 1300 w 1315"/>
                <a:gd name="T97" fmla="*/ 329 h 1732"/>
                <a:gd name="T98" fmla="*/ 1303 w 1315"/>
                <a:gd name="T99" fmla="*/ 303 h 1732"/>
                <a:gd name="T100" fmla="*/ 1306 w 1315"/>
                <a:gd name="T101" fmla="*/ 295 h 1732"/>
                <a:gd name="T102" fmla="*/ 1306 w 1315"/>
                <a:gd name="T103" fmla="*/ 290 h 1732"/>
                <a:gd name="T104" fmla="*/ 1309 w 1315"/>
                <a:gd name="T105" fmla="*/ 270 h 1732"/>
                <a:gd name="T106" fmla="*/ 1313 w 1315"/>
                <a:gd name="T107" fmla="*/ 129 h 1732"/>
                <a:gd name="T108" fmla="*/ 1315 w 1315"/>
                <a:gd name="T109" fmla="*/ 101 h 1732"/>
                <a:gd name="T110" fmla="*/ 1315 w 1315"/>
                <a:gd name="T111" fmla="*/ 9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5" h="1732">
                  <a:moveTo>
                    <a:pt x="1315" y="91"/>
                  </a:moveTo>
                  <a:lnTo>
                    <a:pt x="1315" y="91"/>
                  </a:lnTo>
                  <a:lnTo>
                    <a:pt x="1313" y="80"/>
                  </a:lnTo>
                  <a:lnTo>
                    <a:pt x="1312" y="69"/>
                  </a:lnTo>
                  <a:lnTo>
                    <a:pt x="1307" y="58"/>
                  </a:lnTo>
                  <a:lnTo>
                    <a:pt x="1303" y="48"/>
                  </a:lnTo>
                  <a:lnTo>
                    <a:pt x="1303" y="48"/>
                  </a:lnTo>
                  <a:lnTo>
                    <a:pt x="1297" y="38"/>
                  </a:lnTo>
                  <a:lnTo>
                    <a:pt x="1289" y="31"/>
                  </a:lnTo>
                  <a:lnTo>
                    <a:pt x="1280" y="23"/>
                  </a:lnTo>
                  <a:lnTo>
                    <a:pt x="1270" y="17"/>
                  </a:lnTo>
                  <a:lnTo>
                    <a:pt x="1270" y="17"/>
                  </a:lnTo>
                  <a:lnTo>
                    <a:pt x="1260" y="12"/>
                  </a:lnTo>
                  <a:lnTo>
                    <a:pt x="1249" y="8"/>
                  </a:lnTo>
                  <a:lnTo>
                    <a:pt x="1249" y="8"/>
                  </a:lnTo>
                  <a:lnTo>
                    <a:pt x="1238" y="6"/>
                  </a:lnTo>
                  <a:lnTo>
                    <a:pt x="1238" y="6"/>
                  </a:lnTo>
                  <a:lnTo>
                    <a:pt x="1232" y="5"/>
                  </a:lnTo>
                  <a:lnTo>
                    <a:pt x="1229" y="5"/>
                  </a:lnTo>
                  <a:lnTo>
                    <a:pt x="1227" y="5"/>
                  </a:lnTo>
                  <a:lnTo>
                    <a:pt x="1227" y="5"/>
                  </a:lnTo>
                  <a:lnTo>
                    <a:pt x="1207" y="5"/>
                  </a:lnTo>
                  <a:lnTo>
                    <a:pt x="1207" y="5"/>
                  </a:lnTo>
                  <a:lnTo>
                    <a:pt x="1166" y="5"/>
                  </a:lnTo>
                  <a:lnTo>
                    <a:pt x="1166" y="5"/>
                  </a:lnTo>
                  <a:lnTo>
                    <a:pt x="1000" y="5"/>
                  </a:lnTo>
                  <a:lnTo>
                    <a:pt x="833" y="3"/>
                  </a:lnTo>
                  <a:lnTo>
                    <a:pt x="833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09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5" y="2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41" y="17"/>
                  </a:lnTo>
                  <a:lnTo>
                    <a:pt x="29" y="28"/>
                  </a:lnTo>
                  <a:lnTo>
                    <a:pt x="17" y="4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3" y="75"/>
                  </a:lnTo>
                  <a:lnTo>
                    <a:pt x="2" y="9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0" y="1478"/>
                  </a:lnTo>
                  <a:lnTo>
                    <a:pt x="0" y="1478"/>
                  </a:lnTo>
                  <a:lnTo>
                    <a:pt x="0" y="1608"/>
                  </a:lnTo>
                  <a:lnTo>
                    <a:pt x="0" y="1624"/>
                  </a:lnTo>
                  <a:lnTo>
                    <a:pt x="0" y="1632"/>
                  </a:lnTo>
                  <a:lnTo>
                    <a:pt x="0" y="1637"/>
                  </a:lnTo>
                  <a:lnTo>
                    <a:pt x="0" y="1638"/>
                  </a:lnTo>
                  <a:lnTo>
                    <a:pt x="0" y="1640"/>
                  </a:lnTo>
                  <a:lnTo>
                    <a:pt x="0" y="1640"/>
                  </a:lnTo>
                  <a:lnTo>
                    <a:pt x="0" y="1646"/>
                  </a:lnTo>
                  <a:lnTo>
                    <a:pt x="0" y="1646"/>
                  </a:lnTo>
                  <a:lnTo>
                    <a:pt x="2" y="1655"/>
                  </a:lnTo>
                  <a:lnTo>
                    <a:pt x="5" y="1666"/>
                  </a:lnTo>
                  <a:lnTo>
                    <a:pt x="8" y="1675"/>
                  </a:lnTo>
                  <a:lnTo>
                    <a:pt x="12" y="1684"/>
                  </a:lnTo>
                  <a:lnTo>
                    <a:pt x="12" y="1684"/>
                  </a:lnTo>
                  <a:lnTo>
                    <a:pt x="18" y="1692"/>
                  </a:lnTo>
                  <a:lnTo>
                    <a:pt x="25" y="1700"/>
                  </a:lnTo>
                  <a:lnTo>
                    <a:pt x="32" y="1707"/>
                  </a:lnTo>
                  <a:lnTo>
                    <a:pt x="40" y="1714"/>
                  </a:lnTo>
                  <a:lnTo>
                    <a:pt x="40" y="1714"/>
                  </a:lnTo>
                  <a:lnTo>
                    <a:pt x="48" y="1720"/>
                  </a:lnTo>
                  <a:lnTo>
                    <a:pt x="57" y="1723"/>
                  </a:lnTo>
                  <a:lnTo>
                    <a:pt x="66" y="1727"/>
                  </a:lnTo>
                  <a:lnTo>
                    <a:pt x="77" y="1729"/>
                  </a:lnTo>
                  <a:lnTo>
                    <a:pt x="77" y="1729"/>
                  </a:lnTo>
                  <a:lnTo>
                    <a:pt x="86" y="1730"/>
                  </a:lnTo>
                  <a:lnTo>
                    <a:pt x="86" y="1730"/>
                  </a:lnTo>
                  <a:lnTo>
                    <a:pt x="92" y="1730"/>
                  </a:lnTo>
                  <a:lnTo>
                    <a:pt x="94" y="1732"/>
                  </a:lnTo>
                  <a:lnTo>
                    <a:pt x="95" y="1732"/>
                  </a:lnTo>
                  <a:lnTo>
                    <a:pt x="103" y="1732"/>
                  </a:lnTo>
                  <a:lnTo>
                    <a:pt x="135" y="1730"/>
                  </a:lnTo>
                  <a:lnTo>
                    <a:pt x="135" y="1730"/>
                  </a:lnTo>
                  <a:lnTo>
                    <a:pt x="647" y="1729"/>
                  </a:lnTo>
                  <a:lnTo>
                    <a:pt x="647" y="1729"/>
                  </a:lnTo>
                  <a:lnTo>
                    <a:pt x="674" y="1727"/>
                  </a:lnTo>
                  <a:lnTo>
                    <a:pt x="674" y="1727"/>
                  </a:lnTo>
                  <a:lnTo>
                    <a:pt x="922" y="1726"/>
                  </a:lnTo>
                  <a:lnTo>
                    <a:pt x="1045" y="1724"/>
                  </a:lnTo>
                  <a:lnTo>
                    <a:pt x="1152" y="1720"/>
                  </a:lnTo>
                  <a:lnTo>
                    <a:pt x="1152" y="1720"/>
                  </a:lnTo>
                  <a:lnTo>
                    <a:pt x="1128" y="1720"/>
                  </a:lnTo>
                  <a:lnTo>
                    <a:pt x="1109" y="1720"/>
                  </a:lnTo>
                  <a:lnTo>
                    <a:pt x="1109" y="1720"/>
                  </a:lnTo>
                  <a:lnTo>
                    <a:pt x="1174" y="1718"/>
                  </a:lnTo>
                  <a:lnTo>
                    <a:pt x="1227" y="1717"/>
                  </a:lnTo>
                  <a:lnTo>
                    <a:pt x="1227" y="1717"/>
                  </a:lnTo>
                  <a:lnTo>
                    <a:pt x="1163" y="1717"/>
                  </a:lnTo>
                  <a:lnTo>
                    <a:pt x="1163" y="1717"/>
                  </a:lnTo>
                  <a:lnTo>
                    <a:pt x="1186" y="1715"/>
                  </a:lnTo>
                  <a:lnTo>
                    <a:pt x="1195" y="1714"/>
                  </a:lnTo>
                  <a:lnTo>
                    <a:pt x="1201" y="1712"/>
                  </a:lnTo>
                  <a:lnTo>
                    <a:pt x="1201" y="1712"/>
                  </a:lnTo>
                  <a:lnTo>
                    <a:pt x="1131" y="1710"/>
                  </a:lnTo>
                  <a:lnTo>
                    <a:pt x="1131" y="1710"/>
                  </a:lnTo>
                  <a:lnTo>
                    <a:pt x="1140" y="1709"/>
                  </a:lnTo>
                  <a:lnTo>
                    <a:pt x="1135" y="1707"/>
                  </a:lnTo>
                  <a:lnTo>
                    <a:pt x="1123" y="1707"/>
                  </a:lnTo>
                  <a:lnTo>
                    <a:pt x="1115" y="1706"/>
                  </a:lnTo>
                  <a:lnTo>
                    <a:pt x="1115" y="1706"/>
                  </a:lnTo>
                  <a:lnTo>
                    <a:pt x="1135" y="1706"/>
                  </a:lnTo>
                  <a:lnTo>
                    <a:pt x="1148" y="1704"/>
                  </a:lnTo>
                  <a:lnTo>
                    <a:pt x="1148" y="1704"/>
                  </a:lnTo>
                  <a:lnTo>
                    <a:pt x="1103" y="1704"/>
                  </a:lnTo>
                  <a:lnTo>
                    <a:pt x="1058" y="1703"/>
                  </a:lnTo>
                  <a:lnTo>
                    <a:pt x="980" y="1701"/>
                  </a:lnTo>
                  <a:lnTo>
                    <a:pt x="980" y="1701"/>
                  </a:lnTo>
                  <a:lnTo>
                    <a:pt x="1055" y="1698"/>
                  </a:lnTo>
                  <a:lnTo>
                    <a:pt x="1085" y="1697"/>
                  </a:lnTo>
                  <a:lnTo>
                    <a:pt x="1105" y="1692"/>
                  </a:lnTo>
                  <a:lnTo>
                    <a:pt x="1105" y="1692"/>
                  </a:lnTo>
                  <a:lnTo>
                    <a:pt x="1095" y="1689"/>
                  </a:lnTo>
                  <a:lnTo>
                    <a:pt x="1094" y="1687"/>
                  </a:lnTo>
                  <a:lnTo>
                    <a:pt x="1094" y="1686"/>
                  </a:lnTo>
                  <a:lnTo>
                    <a:pt x="1095" y="1684"/>
                  </a:lnTo>
                  <a:lnTo>
                    <a:pt x="1098" y="1683"/>
                  </a:lnTo>
                  <a:lnTo>
                    <a:pt x="1109" y="1678"/>
                  </a:lnTo>
                  <a:lnTo>
                    <a:pt x="1109" y="1678"/>
                  </a:lnTo>
                  <a:lnTo>
                    <a:pt x="1092" y="1677"/>
                  </a:lnTo>
                  <a:lnTo>
                    <a:pt x="1080" y="1674"/>
                  </a:lnTo>
                  <a:lnTo>
                    <a:pt x="1227" y="1674"/>
                  </a:lnTo>
                  <a:lnTo>
                    <a:pt x="1227" y="1674"/>
                  </a:lnTo>
                  <a:lnTo>
                    <a:pt x="1237" y="1674"/>
                  </a:lnTo>
                  <a:lnTo>
                    <a:pt x="1244" y="1671"/>
                  </a:lnTo>
                  <a:lnTo>
                    <a:pt x="1244" y="1671"/>
                  </a:lnTo>
                  <a:lnTo>
                    <a:pt x="1247" y="1669"/>
                  </a:lnTo>
                  <a:lnTo>
                    <a:pt x="1247" y="1669"/>
                  </a:lnTo>
                  <a:lnTo>
                    <a:pt x="1257" y="1663"/>
                  </a:lnTo>
                  <a:lnTo>
                    <a:pt x="1260" y="1658"/>
                  </a:lnTo>
                  <a:lnTo>
                    <a:pt x="1263" y="1652"/>
                  </a:lnTo>
                  <a:lnTo>
                    <a:pt x="1263" y="1652"/>
                  </a:lnTo>
                  <a:lnTo>
                    <a:pt x="1258" y="1661"/>
                  </a:lnTo>
                  <a:lnTo>
                    <a:pt x="1258" y="1661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58" y="1664"/>
                  </a:lnTo>
                  <a:lnTo>
                    <a:pt x="1263" y="1660"/>
                  </a:lnTo>
                  <a:lnTo>
                    <a:pt x="1263" y="1660"/>
                  </a:lnTo>
                  <a:lnTo>
                    <a:pt x="1264" y="1655"/>
                  </a:lnTo>
                  <a:lnTo>
                    <a:pt x="1264" y="1655"/>
                  </a:lnTo>
                  <a:lnTo>
                    <a:pt x="1269" y="1647"/>
                  </a:lnTo>
                  <a:lnTo>
                    <a:pt x="1269" y="1647"/>
                  </a:lnTo>
                  <a:lnTo>
                    <a:pt x="1270" y="1643"/>
                  </a:lnTo>
                  <a:lnTo>
                    <a:pt x="1270" y="1643"/>
                  </a:lnTo>
                  <a:lnTo>
                    <a:pt x="1272" y="1638"/>
                  </a:lnTo>
                  <a:lnTo>
                    <a:pt x="1272" y="1638"/>
                  </a:lnTo>
                  <a:lnTo>
                    <a:pt x="1274" y="1632"/>
                  </a:lnTo>
                  <a:lnTo>
                    <a:pt x="1274" y="1632"/>
                  </a:lnTo>
                  <a:lnTo>
                    <a:pt x="1275" y="1621"/>
                  </a:lnTo>
                  <a:lnTo>
                    <a:pt x="1275" y="1621"/>
                  </a:lnTo>
                  <a:lnTo>
                    <a:pt x="1277" y="1597"/>
                  </a:lnTo>
                  <a:lnTo>
                    <a:pt x="1278" y="1560"/>
                  </a:lnTo>
                  <a:lnTo>
                    <a:pt x="1280" y="1462"/>
                  </a:lnTo>
                  <a:lnTo>
                    <a:pt x="1281" y="1245"/>
                  </a:lnTo>
                  <a:lnTo>
                    <a:pt x="1281" y="1245"/>
                  </a:lnTo>
                  <a:lnTo>
                    <a:pt x="1283" y="762"/>
                  </a:lnTo>
                  <a:lnTo>
                    <a:pt x="1286" y="541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89" y="332"/>
                  </a:lnTo>
                  <a:lnTo>
                    <a:pt x="1290" y="333"/>
                  </a:lnTo>
                  <a:lnTo>
                    <a:pt x="1292" y="340"/>
                  </a:lnTo>
                  <a:lnTo>
                    <a:pt x="1292" y="346"/>
                  </a:lnTo>
                  <a:lnTo>
                    <a:pt x="1293" y="347"/>
                  </a:lnTo>
                  <a:lnTo>
                    <a:pt x="1295" y="347"/>
                  </a:lnTo>
                  <a:lnTo>
                    <a:pt x="1295" y="347"/>
                  </a:lnTo>
                  <a:lnTo>
                    <a:pt x="1295" y="337"/>
                  </a:lnTo>
                  <a:lnTo>
                    <a:pt x="1295" y="326"/>
                  </a:lnTo>
                  <a:lnTo>
                    <a:pt x="1295" y="326"/>
                  </a:lnTo>
                  <a:lnTo>
                    <a:pt x="1297" y="338"/>
                  </a:lnTo>
                  <a:lnTo>
                    <a:pt x="1297" y="343"/>
                  </a:lnTo>
                  <a:lnTo>
                    <a:pt x="1297" y="343"/>
                  </a:lnTo>
                  <a:lnTo>
                    <a:pt x="1298" y="343"/>
                  </a:lnTo>
                  <a:lnTo>
                    <a:pt x="1298" y="343"/>
                  </a:lnTo>
                  <a:lnTo>
                    <a:pt x="1298" y="327"/>
                  </a:lnTo>
                  <a:lnTo>
                    <a:pt x="1298" y="326"/>
                  </a:lnTo>
                  <a:lnTo>
                    <a:pt x="1298" y="326"/>
                  </a:lnTo>
                  <a:lnTo>
                    <a:pt x="1300" y="329"/>
                  </a:lnTo>
                  <a:lnTo>
                    <a:pt x="1300" y="329"/>
                  </a:lnTo>
                  <a:lnTo>
                    <a:pt x="1301" y="326"/>
                  </a:lnTo>
                  <a:lnTo>
                    <a:pt x="1301" y="326"/>
                  </a:lnTo>
                  <a:lnTo>
                    <a:pt x="1303" y="303"/>
                  </a:lnTo>
                  <a:lnTo>
                    <a:pt x="1304" y="292"/>
                  </a:lnTo>
                  <a:lnTo>
                    <a:pt x="1304" y="290"/>
                  </a:lnTo>
                  <a:lnTo>
                    <a:pt x="1306" y="295"/>
                  </a:lnTo>
                  <a:lnTo>
                    <a:pt x="1306" y="295"/>
                  </a:lnTo>
                  <a:lnTo>
                    <a:pt x="1304" y="310"/>
                  </a:lnTo>
                  <a:lnTo>
                    <a:pt x="1304" y="310"/>
                  </a:lnTo>
                  <a:lnTo>
                    <a:pt x="1306" y="304"/>
                  </a:lnTo>
                  <a:lnTo>
                    <a:pt x="1306" y="290"/>
                  </a:lnTo>
                  <a:lnTo>
                    <a:pt x="1306" y="275"/>
                  </a:lnTo>
                  <a:lnTo>
                    <a:pt x="1307" y="267"/>
                  </a:lnTo>
                  <a:lnTo>
                    <a:pt x="1307" y="267"/>
                  </a:lnTo>
                  <a:lnTo>
                    <a:pt x="1309" y="270"/>
                  </a:lnTo>
                  <a:lnTo>
                    <a:pt x="1310" y="270"/>
                  </a:lnTo>
                  <a:lnTo>
                    <a:pt x="1310" y="267"/>
                  </a:lnTo>
                  <a:lnTo>
                    <a:pt x="1310" y="267"/>
                  </a:lnTo>
                  <a:lnTo>
                    <a:pt x="1313" y="129"/>
                  </a:lnTo>
                  <a:lnTo>
                    <a:pt x="1313" y="129"/>
                  </a:lnTo>
                  <a:lnTo>
                    <a:pt x="1315" y="111"/>
                  </a:lnTo>
                  <a:lnTo>
                    <a:pt x="1315" y="111"/>
                  </a:lnTo>
                  <a:lnTo>
                    <a:pt x="1315" y="101"/>
                  </a:lnTo>
                  <a:lnTo>
                    <a:pt x="1315" y="97"/>
                  </a:lnTo>
                  <a:lnTo>
                    <a:pt x="1315" y="94"/>
                  </a:lnTo>
                  <a:lnTo>
                    <a:pt x="1315" y="94"/>
                  </a:lnTo>
                  <a:lnTo>
                    <a:pt x="1315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B698F6-0C4C-459F-92C5-7387284A3B8C}"/>
              </a:ext>
            </a:extLst>
          </p:cNvPr>
          <p:cNvSpPr txBox="1"/>
          <p:nvPr/>
        </p:nvSpPr>
        <p:spPr>
          <a:xfrm>
            <a:off x="269704" y="1207390"/>
            <a:ext cx="6984776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MKC currently has a contamination rate of around 25%.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Residents have let us know that having sufficient recycling volume is important. More bins provides greater volume.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Separating recycling means we will be able to improve quality and therefore have access to local markets in the UK.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Separating paper and card from other waste types makes it easier to recover dry good quality paper.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9F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Resources and Waste Strategy for England is promoting segregation of recyclable streams where it is technically, environmentally and economically practicable.</a:t>
            </a:r>
          </a:p>
        </p:txBody>
      </p:sp>
    </p:spTree>
    <p:extLst>
      <p:ext uri="{BB962C8B-B14F-4D97-AF65-F5344CB8AC3E}">
        <p14:creationId xmlns:p14="http://schemas.microsoft.com/office/powerpoint/2010/main" val="296373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ntainer with objects in it&#10;&#10;Description automatically generated">
            <a:extLst>
              <a:ext uri="{FF2B5EF4-FFF2-40B4-BE49-F238E27FC236}">
                <a16:creationId xmlns:a16="http://schemas.microsoft.com/office/drawing/2014/main" id="{7A83AD53-018E-494C-B654-FE6FB5E72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0"/>
          <a:stretch/>
        </p:blipFill>
        <p:spPr>
          <a:xfrm>
            <a:off x="4725086" y="860299"/>
            <a:ext cx="3515792" cy="3306992"/>
          </a:xfrm>
          <a:prstGeom prst="rect">
            <a:avLst/>
          </a:prstGeom>
        </p:spPr>
      </p:pic>
      <p:pic>
        <p:nvPicPr>
          <p:cNvPr id="4" name="Picture 3" descr="A container with objects in it&#10;&#10;Description automatically generated">
            <a:extLst>
              <a:ext uri="{FF2B5EF4-FFF2-40B4-BE49-F238E27FC236}">
                <a16:creationId xmlns:a16="http://schemas.microsoft.com/office/drawing/2014/main" id="{BD25C1A4-FC13-4432-A209-D0EA50365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35476"/>
          <a:stretch/>
        </p:blipFill>
        <p:spPr>
          <a:xfrm>
            <a:off x="680804" y="860299"/>
            <a:ext cx="3375887" cy="3312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7951A-93A4-48AF-BCDB-0E3223B20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73" t="23867" r="3927" b="20134"/>
          <a:stretch/>
        </p:blipFill>
        <p:spPr>
          <a:xfrm rot="20327947">
            <a:off x="383087" y="3174978"/>
            <a:ext cx="432048" cy="1488304"/>
          </a:xfrm>
          <a:prstGeom prst="moon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43677-6AF4-4234-A7F0-8E4504D06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73" t="23867" r="3927" b="20134"/>
          <a:stretch/>
        </p:blipFill>
        <p:spPr>
          <a:xfrm rot="2299598">
            <a:off x="549925" y="367500"/>
            <a:ext cx="432048" cy="953103"/>
          </a:xfrm>
          <a:prstGeom prst="moon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88C57-51A2-482D-8343-4F8506B41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38753" y="715944"/>
            <a:ext cx="3776174" cy="3573577"/>
          </a:xfrm>
          <a:prstGeom prst="round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ADE6280-FF8A-48B1-AFD7-FBD6E0020605}"/>
              </a:ext>
            </a:extLst>
          </p:cNvPr>
          <p:cNvGrpSpPr/>
          <p:nvPr/>
        </p:nvGrpSpPr>
        <p:grpSpPr>
          <a:xfrm>
            <a:off x="4422027" y="555526"/>
            <a:ext cx="4110413" cy="4320480"/>
            <a:chOff x="4059234" y="514353"/>
            <a:chExt cx="3890662" cy="41812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B2B0E98-39FA-485E-9E59-B253AB085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173722" y="669201"/>
              <a:ext cx="3776174" cy="3515038"/>
            </a:xfrm>
            <a:prstGeom prst="round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B8684A-4C99-44DC-8088-4CFE5BBD4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73" t="23867" r="3927" b="20134"/>
            <a:stretch/>
          </p:blipFill>
          <p:spPr>
            <a:xfrm rot="20327947">
              <a:off x="4161000" y="3207259"/>
              <a:ext cx="432048" cy="1488304"/>
            </a:xfrm>
            <a:prstGeom prst="moon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8D73CE-606C-4767-A336-583A290B1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73" t="23867" r="3927" b="20134"/>
            <a:stretch/>
          </p:blipFill>
          <p:spPr>
            <a:xfrm rot="2299598">
              <a:off x="4059234" y="514353"/>
              <a:ext cx="432048" cy="953103"/>
            </a:xfrm>
            <a:prstGeom prst="moon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01D0F7-C82B-4D92-ADB8-864BF25D596C}"/>
              </a:ext>
            </a:extLst>
          </p:cNvPr>
          <p:cNvSpPr/>
          <p:nvPr/>
        </p:nvSpPr>
        <p:spPr>
          <a:xfrm>
            <a:off x="4805699" y="4058188"/>
            <a:ext cx="2358589" cy="1992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DD2EDC6-2D4F-4C38-A14B-C423B21330B5}"/>
              </a:ext>
            </a:extLst>
          </p:cNvPr>
          <p:cNvSpPr/>
          <p:nvPr/>
        </p:nvSpPr>
        <p:spPr>
          <a:xfrm>
            <a:off x="832983" y="844010"/>
            <a:ext cx="1866810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3DAE92-AE16-4C3A-8018-4312A134D833}"/>
              </a:ext>
            </a:extLst>
          </p:cNvPr>
          <p:cNvSpPr/>
          <p:nvPr/>
        </p:nvSpPr>
        <p:spPr>
          <a:xfrm>
            <a:off x="4893116" y="848668"/>
            <a:ext cx="2098465" cy="127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4AD447-6B97-4B1C-B5AF-04D72A413E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411" y="4279361"/>
            <a:ext cx="1108058" cy="75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49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n, container, battery&#10;&#10;Description automatically generated">
            <a:extLst>
              <a:ext uri="{FF2B5EF4-FFF2-40B4-BE49-F238E27FC236}">
                <a16:creationId xmlns:a16="http://schemas.microsoft.com/office/drawing/2014/main" id="{68DC4C81-4BC2-4DD7-962C-19D6616F4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9" t="6203" r="6202" b="5571"/>
          <a:stretch/>
        </p:blipFill>
        <p:spPr>
          <a:xfrm>
            <a:off x="5245007" y="535354"/>
            <a:ext cx="2592288" cy="2053055"/>
          </a:xfrm>
          <a:prstGeom prst="rect">
            <a:avLst/>
          </a:prstGeom>
        </p:spPr>
      </p:pic>
      <p:pic>
        <p:nvPicPr>
          <p:cNvPr id="8" name="Picture 7" descr="A container with objects in it&#10;&#10;Description automatically generated">
            <a:extLst>
              <a:ext uri="{FF2B5EF4-FFF2-40B4-BE49-F238E27FC236}">
                <a16:creationId xmlns:a16="http://schemas.microsoft.com/office/drawing/2014/main" id="{47324930-D8F8-482A-A576-B1C74D11E5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467544" y="847775"/>
            <a:ext cx="3672408" cy="34521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D81B00B-0DF7-4DD0-B206-7F94F28C495F}"/>
              </a:ext>
            </a:extLst>
          </p:cNvPr>
          <p:cNvGrpSpPr/>
          <p:nvPr/>
        </p:nvGrpSpPr>
        <p:grpSpPr>
          <a:xfrm>
            <a:off x="176533" y="555526"/>
            <a:ext cx="4254429" cy="4464496"/>
            <a:chOff x="4059234" y="514353"/>
            <a:chExt cx="3890662" cy="41812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FBC3A1-2B46-441A-AA27-3463CBC4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173722" y="669201"/>
              <a:ext cx="3776174" cy="3515038"/>
            </a:xfrm>
            <a:prstGeom prst="round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854F0D-A3F9-4C6A-88F2-706B3567D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173" t="23867" r="3927" b="20134"/>
            <a:stretch/>
          </p:blipFill>
          <p:spPr>
            <a:xfrm rot="20327947">
              <a:off x="4161000" y="3207259"/>
              <a:ext cx="432048" cy="1488304"/>
            </a:xfrm>
            <a:prstGeom prst="moon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3675E8-7103-4436-BE5C-63207DAB8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173" t="23867" r="3927" b="20134"/>
            <a:stretch/>
          </p:blipFill>
          <p:spPr>
            <a:xfrm rot="2299598">
              <a:off x="4059234" y="514353"/>
              <a:ext cx="432048" cy="953103"/>
            </a:xfrm>
            <a:prstGeom prst="moon">
              <a:avLst/>
            </a:prstGeom>
          </p:spPr>
        </p:pic>
      </p:grpSp>
      <p:pic>
        <p:nvPicPr>
          <p:cNvPr id="9" name="Picture 8" descr="A picture containing battery&#10;&#10;Description automatically generated">
            <a:extLst>
              <a:ext uri="{FF2B5EF4-FFF2-40B4-BE49-F238E27FC236}">
                <a16:creationId xmlns:a16="http://schemas.microsoft.com/office/drawing/2014/main" id="{6E69710D-AAFE-442A-8D2B-F426367CEA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5369" r="7264" b="8936"/>
          <a:stretch/>
        </p:blipFill>
        <p:spPr>
          <a:xfrm>
            <a:off x="5292080" y="2836343"/>
            <a:ext cx="2711297" cy="19320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939E4-E693-4DFD-BE1E-FE2741DF5C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50967" y="2776293"/>
            <a:ext cx="2924419" cy="2066009"/>
            <a:chOff x="3697" y="1744"/>
            <a:chExt cx="1270" cy="1596"/>
          </a:xfrm>
        </p:grpSpPr>
        <p:sp>
          <p:nvSpPr>
            <p:cNvPr id="12" name="AutoShape 18">
              <a:extLst>
                <a:ext uri="{FF2B5EF4-FFF2-40B4-BE49-F238E27FC236}">
                  <a16:creationId xmlns:a16="http://schemas.microsoft.com/office/drawing/2014/main" id="{35BBD396-242F-4AD7-820E-8192E55F6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97" y="1744"/>
              <a:ext cx="127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C9C7B0F7-89A2-468A-8CB7-5AE4E574E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2692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55 h 55"/>
                <a:gd name="T4" fmla="*/ 1 w 1"/>
                <a:gd name="T5" fmla="*/ 48 h 55"/>
                <a:gd name="T6" fmla="*/ 1 w 1"/>
                <a:gd name="T7" fmla="*/ 34 h 55"/>
                <a:gd name="T8" fmla="*/ 1 w 1"/>
                <a:gd name="T9" fmla="*/ 0 h 55"/>
                <a:gd name="T10" fmla="*/ 1 w 1"/>
                <a:gd name="T11" fmla="*/ 0 h 55"/>
                <a:gd name="T12" fmla="*/ 1 w 1"/>
                <a:gd name="T13" fmla="*/ 30 h 55"/>
                <a:gd name="T14" fmla="*/ 0 w 1"/>
                <a:gd name="T15" fmla="*/ 55 h 55"/>
                <a:gd name="T16" fmla="*/ 0 w 1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55">
                  <a:moveTo>
                    <a:pt x="0" y="55"/>
                  </a:moveTo>
                  <a:lnTo>
                    <a:pt x="0" y="55"/>
                  </a:lnTo>
                  <a:lnTo>
                    <a:pt x="1" y="48"/>
                  </a:lnTo>
                  <a:lnTo>
                    <a:pt x="1" y="3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Freeform 42">
              <a:extLst>
                <a:ext uri="{FF2B5EF4-FFF2-40B4-BE49-F238E27FC236}">
                  <a16:creationId xmlns:a16="http://schemas.microsoft.com/office/drawing/2014/main" id="{3F178051-C853-4EEF-9BCB-CFE520F6D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" y="1744"/>
              <a:ext cx="1270" cy="1596"/>
            </a:xfrm>
            <a:custGeom>
              <a:avLst/>
              <a:gdLst>
                <a:gd name="T0" fmla="*/ 1259 w 1270"/>
                <a:gd name="T1" fmla="*/ 67 h 1596"/>
                <a:gd name="T2" fmla="*/ 1191 w 1270"/>
                <a:gd name="T3" fmla="*/ 10 h 1596"/>
                <a:gd name="T4" fmla="*/ 1121 w 1270"/>
                <a:gd name="T5" fmla="*/ 4 h 1596"/>
                <a:gd name="T6" fmla="*/ 326 w 1270"/>
                <a:gd name="T7" fmla="*/ 1 h 1596"/>
                <a:gd name="T8" fmla="*/ 107 w 1270"/>
                <a:gd name="T9" fmla="*/ 1 h 1596"/>
                <a:gd name="T10" fmla="*/ 34 w 1270"/>
                <a:gd name="T11" fmla="*/ 37 h 1596"/>
                <a:gd name="T12" fmla="*/ 3 w 1270"/>
                <a:gd name="T13" fmla="*/ 99 h 1596"/>
                <a:gd name="T14" fmla="*/ 0 w 1270"/>
                <a:gd name="T15" fmla="*/ 1121 h 1596"/>
                <a:gd name="T16" fmla="*/ 0 w 1270"/>
                <a:gd name="T17" fmla="*/ 1477 h 1596"/>
                <a:gd name="T18" fmla="*/ 21 w 1270"/>
                <a:gd name="T19" fmla="*/ 1544 h 1596"/>
                <a:gd name="T20" fmla="*/ 97 w 1270"/>
                <a:gd name="T21" fmla="*/ 1595 h 1596"/>
                <a:gd name="T22" fmla="*/ 616 w 1270"/>
                <a:gd name="T23" fmla="*/ 1595 h 1596"/>
                <a:gd name="T24" fmla="*/ 1064 w 1270"/>
                <a:gd name="T25" fmla="*/ 1586 h 1596"/>
                <a:gd name="T26" fmla="*/ 1118 w 1270"/>
                <a:gd name="T27" fmla="*/ 1582 h 1596"/>
                <a:gd name="T28" fmla="*/ 1051 w 1270"/>
                <a:gd name="T29" fmla="*/ 1573 h 1596"/>
                <a:gd name="T30" fmla="*/ 926 w 1270"/>
                <a:gd name="T31" fmla="*/ 1569 h 1596"/>
                <a:gd name="T32" fmla="*/ 1157 w 1270"/>
                <a:gd name="T33" fmla="*/ 1553 h 1596"/>
                <a:gd name="T34" fmla="*/ 1214 w 1270"/>
                <a:gd name="T35" fmla="*/ 1527 h 1596"/>
                <a:gd name="T36" fmla="*/ 1236 w 1270"/>
                <a:gd name="T37" fmla="*/ 1484 h 1596"/>
                <a:gd name="T38" fmla="*/ 1240 w 1270"/>
                <a:gd name="T39" fmla="*/ 1164 h 1596"/>
                <a:gd name="T40" fmla="*/ 1250 w 1270"/>
                <a:gd name="T41" fmla="*/ 318 h 1596"/>
                <a:gd name="T42" fmla="*/ 1254 w 1270"/>
                <a:gd name="T43" fmla="*/ 316 h 1596"/>
                <a:gd name="T44" fmla="*/ 1257 w 1270"/>
                <a:gd name="T45" fmla="*/ 308 h 1596"/>
                <a:gd name="T46" fmla="*/ 1261 w 1270"/>
                <a:gd name="T47" fmla="*/ 276 h 1596"/>
                <a:gd name="T48" fmla="*/ 1266 w 1270"/>
                <a:gd name="T49" fmla="*/ 253 h 1596"/>
                <a:gd name="T50" fmla="*/ 644 w 1270"/>
                <a:gd name="T51" fmla="*/ 67 h 1596"/>
                <a:gd name="T52" fmla="*/ 644 w 1270"/>
                <a:gd name="T53" fmla="*/ 67 h 1596"/>
                <a:gd name="T54" fmla="*/ 475 w 1270"/>
                <a:gd name="T55" fmla="*/ 66 h 1596"/>
                <a:gd name="T56" fmla="*/ 1206 w 1270"/>
                <a:gd name="T57" fmla="*/ 1145 h 1596"/>
                <a:gd name="T58" fmla="*/ 1204 w 1270"/>
                <a:gd name="T59" fmla="*/ 1477 h 1596"/>
                <a:gd name="T60" fmla="*/ 1191 w 1270"/>
                <a:gd name="T61" fmla="*/ 1512 h 1596"/>
                <a:gd name="T62" fmla="*/ 1164 w 1270"/>
                <a:gd name="T63" fmla="*/ 1536 h 1596"/>
                <a:gd name="T64" fmla="*/ 750 w 1270"/>
                <a:gd name="T65" fmla="*/ 1532 h 1596"/>
                <a:gd name="T66" fmla="*/ 369 w 1270"/>
                <a:gd name="T67" fmla="*/ 1524 h 1596"/>
                <a:gd name="T68" fmla="*/ 298 w 1270"/>
                <a:gd name="T69" fmla="*/ 1510 h 1596"/>
                <a:gd name="T70" fmla="*/ 130 w 1270"/>
                <a:gd name="T71" fmla="*/ 1499 h 1596"/>
                <a:gd name="T72" fmla="*/ 119 w 1270"/>
                <a:gd name="T73" fmla="*/ 1499 h 1596"/>
                <a:gd name="T74" fmla="*/ 100 w 1270"/>
                <a:gd name="T75" fmla="*/ 1481 h 1596"/>
                <a:gd name="T76" fmla="*/ 100 w 1270"/>
                <a:gd name="T77" fmla="*/ 1463 h 1596"/>
                <a:gd name="T78" fmla="*/ 102 w 1270"/>
                <a:gd name="T79" fmla="*/ 1147 h 1596"/>
                <a:gd name="T80" fmla="*/ 102 w 1270"/>
                <a:gd name="T81" fmla="*/ 696 h 1596"/>
                <a:gd name="T82" fmla="*/ 103 w 1270"/>
                <a:gd name="T83" fmla="*/ 394 h 1596"/>
                <a:gd name="T84" fmla="*/ 102 w 1270"/>
                <a:gd name="T85" fmla="*/ 117 h 1596"/>
                <a:gd name="T86" fmla="*/ 119 w 1270"/>
                <a:gd name="T87" fmla="*/ 100 h 1596"/>
                <a:gd name="T88" fmla="*/ 137 w 1270"/>
                <a:gd name="T89" fmla="*/ 100 h 1596"/>
                <a:gd name="T90" fmla="*/ 1164 w 1270"/>
                <a:gd name="T91" fmla="*/ 103 h 1596"/>
                <a:gd name="T92" fmla="*/ 1174 w 1270"/>
                <a:gd name="T93" fmla="*/ 119 h 1596"/>
                <a:gd name="T94" fmla="*/ 1176 w 1270"/>
                <a:gd name="T95" fmla="*/ 467 h 1596"/>
                <a:gd name="T96" fmla="*/ 1181 w 1270"/>
                <a:gd name="T97" fmla="*/ 1084 h 1596"/>
                <a:gd name="T98" fmla="*/ 1187 w 1270"/>
                <a:gd name="T99" fmla="*/ 1104 h 1596"/>
                <a:gd name="T100" fmla="*/ 1193 w 1270"/>
                <a:gd name="T101" fmla="*/ 1043 h 1596"/>
                <a:gd name="T102" fmla="*/ 1198 w 1270"/>
                <a:gd name="T103" fmla="*/ 887 h 1596"/>
                <a:gd name="T104" fmla="*/ 1203 w 1270"/>
                <a:gd name="T105" fmla="*/ 597 h 1596"/>
                <a:gd name="T106" fmla="*/ 1206 w 1270"/>
                <a:gd name="T107" fmla="*/ 306 h 1596"/>
                <a:gd name="T108" fmla="*/ 1206 w 1270"/>
                <a:gd name="T109" fmla="*/ 119 h 1596"/>
                <a:gd name="T110" fmla="*/ 1203 w 1270"/>
                <a:gd name="T111" fmla="*/ 103 h 1596"/>
                <a:gd name="T112" fmla="*/ 1161 w 1270"/>
                <a:gd name="T113" fmla="*/ 70 h 1596"/>
                <a:gd name="T114" fmla="*/ 1061 w 1270"/>
                <a:gd name="T115" fmla="*/ 69 h 1596"/>
                <a:gd name="T116" fmla="*/ 700 w 1270"/>
                <a:gd name="T117" fmla="*/ 66 h 1596"/>
                <a:gd name="T118" fmla="*/ 1171 w 1270"/>
                <a:gd name="T119" fmla="*/ 69 h 1596"/>
                <a:gd name="T120" fmla="*/ 1206 w 1270"/>
                <a:gd name="T121" fmla="*/ 106 h 1596"/>
                <a:gd name="T122" fmla="*/ 1207 w 1270"/>
                <a:gd name="T123" fmla="*/ 488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0" h="1596">
                  <a:moveTo>
                    <a:pt x="1270" y="117"/>
                  </a:moveTo>
                  <a:lnTo>
                    <a:pt x="1270" y="110"/>
                  </a:lnTo>
                  <a:lnTo>
                    <a:pt x="1270" y="110"/>
                  </a:lnTo>
                  <a:lnTo>
                    <a:pt x="1267" y="96"/>
                  </a:lnTo>
                  <a:lnTo>
                    <a:pt x="1267" y="96"/>
                  </a:lnTo>
                  <a:lnTo>
                    <a:pt x="1264" y="82"/>
                  </a:lnTo>
                  <a:lnTo>
                    <a:pt x="1259" y="67"/>
                  </a:lnTo>
                  <a:lnTo>
                    <a:pt x="1259" y="67"/>
                  </a:lnTo>
                  <a:lnTo>
                    <a:pt x="1251" y="54"/>
                  </a:lnTo>
                  <a:lnTo>
                    <a:pt x="1241" y="43"/>
                  </a:lnTo>
                  <a:lnTo>
                    <a:pt x="1231" y="33"/>
                  </a:lnTo>
                  <a:lnTo>
                    <a:pt x="1218" y="23"/>
                  </a:lnTo>
                  <a:lnTo>
                    <a:pt x="1218" y="23"/>
                  </a:lnTo>
                  <a:lnTo>
                    <a:pt x="1206" y="16"/>
                  </a:lnTo>
                  <a:lnTo>
                    <a:pt x="1191" y="10"/>
                  </a:lnTo>
                  <a:lnTo>
                    <a:pt x="1191" y="10"/>
                  </a:lnTo>
                  <a:lnTo>
                    <a:pt x="1176" y="7"/>
                  </a:lnTo>
                  <a:lnTo>
                    <a:pt x="1161" y="4"/>
                  </a:lnTo>
                  <a:lnTo>
                    <a:pt x="1157" y="4"/>
                  </a:lnTo>
                  <a:lnTo>
                    <a:pt x="1154" y="4"/>
                  </a:lnTo>
                  <a:lnTo>
                    <a:pt x="1150" y="4"/>
                  </a:lnTo>
                  <a:lnTo>
                    <a:pt x="1140" y="4"/>
                  </a:lnTo>
                  <a:lnTo>
                    <a:pt x="1140" y="4"/>
                  </a:lnTo>
                  <a:lnTo>
                    <a:pt x="1121" y="4"/>
                  </a:lnTo>
                  <a:lnTo>
                    <a:pt x="1121" y="4"/>
                  </a:lnTo>
                  <a:lnTo>
                    <a:pt x="965" y="4"/>
                  </a:lnTo>
                  <a:lnTo>
                    <a:pt x="810" y="3"/>
                  </a:lnTo>
                  <a:lnTo>
                    <a:pt x="810" y="3"/>
                  </a:lnTo>
                  <a:lnTo>
                    <a:pt x="785" y="3"/>
                  </a:lnTo>
                  <a:lnTo>
                    <a:pt x="785" y="3"/>
                  </a:lnTo>
                  <a:lnTo>
                    <a:pt x="326" y="1"/>
                  </a:lnTo>
                  <a:lnTo>
                    <a:pt x="326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60" y="0"/>
                  </a:lnTo>
                  <a:lnTo>
                    <a:pt x="133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84" y="6"/>
                  </a:lnTo>
                  <a:lnTo>
                    <a:pt x="73" y="10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4" y="37"/>
                  </a:lnTo>
                  <a:lnTo>
                    <a:pt x="27" y="4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6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1" y="12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0" y="1360"/>
                  </a:lnTo>
                  <a:lnTo>
                    <a:pt x="0" y="1360"/>
                  </a:lnTo>
                  <a:lnTo>
                    <a:pt x="0" y="1420"/>
                  </a:lnTo>
                  <a:lnTo>
                    <a:pt x="0" y="1450"/>
                  </a:lnTo>
                  <a:lnTo>
                    <a:pt x="0" y="1464"/>
                  </a:lnTo>
                  <a:lnTo>
                    <a:pt x="0" y="1473"/>
                  </a:lnTo>
                  <a:lnTo>
                    <a:pt x="0" y="1477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1" y="1496"/>
                  </a:lnTo>
                  <a:lnTo>
                    <a:pt x="4" y="1509"/>
                  </a:lnTo>
                  <a:lnTo>
                    <a:pt x="9" y="1522"/>
                  </a:lnTo>
                  <a:lnTo>
                    <a:pt x="14" y="1534"/>
                  </a:lnTo>
                  <a:lnTo>
                    <a:pt x="14" y="1534"/>
                  </a:lnTo>
                  <a:lnTo>
                    <a:pt x="21" y="1544"/>
                  </a:lnTo>
                  <a:lnTo>
                    <a:pt x="30" y="1556"/>
                  </a:lnTo>
                  <a:lnTo>
                    <a:pt x="39" y="1565"/>
                  </a:lnTo>
                  <a:lnTo>
                    <a:pt x="49" y="1573"/>
                  </a:lnTo>
                  <a:lnTo>
                    <a:pt x="49" y="1573"/>
                  </a:lnTo>
                  <a:lnTo>
                    <a:pt x="60" y="1580"/>
                  </a:lnTo>
                  <a:lnTo>
                    <a:pt x="72" y="1586"/>
                  </a:lnTo>
                  <a:lnTo>
                    <a:pt x="84" y="1590"/>
                  </a:lnTo>
                  <a:lnTo>
                    <a:pt x="97" y="1595"/>
                  </a:lnTo>
                  <a:lnTo>
                    <a:pt x="97" y="1595"/>
                  </a:lnTo>
                  <a:lnTo>
                    <a:pt x="110" y="1596"/>
                  </a:lnTo>
                  <a:lnTo>
                    <a:pt x="117" y="1596"/>
                  </a:lnTo>
                  <a:lnTo>
                    <a:pt x="120" y="1596"/>
                  </a:lnTo>
                  <a:lnTo>
                    <a:pt x="122" y="1596"/>
                  </a:lnTo>
                  <a:lnTo>
                    <a:pt x="137" y="1596"/>
                  </a:lnTo>
                  <a:lnTo>
                    <a:pt x="137" y="1596"/>
                  </a:lnTo>
                  <a:lnTo>
                    <a:pt x="616" y="1595"/>
                  </a:lnTo>
                  <a:lnTo>
                    <a:pt x="616" y="1595"/>
                  </a:lnTo>
                  <a:lnTo>
                    <a:pt x="640" y="1593"/>
                  </a:lnTo>
                  <a:lnTo>
                    <a:pt x="640" y="1593"/>
                  </a:lnTo>
                  <a:lnTo>
                    <a:pt x="872" y="1592"/>
                  </a:lnTo>
                  <a:lnTo>
                    <a:pt x="987" y="1589"/>
                  </a:lnTo>
                  <a:lnTo>
                    <a:pt x="1087" y="1586"/>
                  </a:lnTo>
                  <a:lnTo>
                    <a:pt x="1087" y="1586"/>
                  </a:lnTo>
                  <a:lnTo>
                    <a:pt x="1064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107" y="1585"/>
                  </a:lnTo>
                  <a:lnTo>
                    <a:pt x="1157" y="1583"/>
                  </a:lnTo>
                  <a:lnTo>
                    <a:pt x="1157" y="1583"/>
                  </a:lnTo>
                  <a:lnTo>
                    <a:pt x="1097" y="1583"/>
                  </a:lnTo>
                  <a:lnTo>
                    <a:pt x="1097" y="1583"/>
                  </a:lnTo>
                  <a:lnTo>
                    <a:pt x="1118" y="1582"/>
                  </a:lnTo>
                  <a:lnTo>
                    <a:pt x="1127" y="1580"/>
                  </a:lnTo>
                  <a:lnTo>
                    <a:pt x="1131" y="1579"/>
                  </a:lnTo>
                  <a:lnTo>
                    <a:pt x="1131" y="1579"/>
                  </a:lnTo>
                  <a:lnTo>
                    <a:pt x="1067" y="1577"/>
                  </a:lnTo>
                  <a:lnTo>
                    <a:pt x="1067" y="1577"/>
                  </a:lnTo>
                  <a:lnTo>
                    <a:pt x="1075" y="1576"/>
                  </a:lnTo>
                  <a:lnTo>
                    <a:pt x="1070" y="1575"/>
                  </a:lnTo>
                  <a:lnTo>
                    <a:pt x="1051" y="1573"/>
                  </a:lnTo>
                  <a:lnTo>
                    <a:pt x="1051" y="1573"/>
                  </a:lnTo>
                  <a:lnTo>
                    <a:pt x="1071" y="1573"/>
                  </a:lnTo>
                  <a:lnTo>
                    <a:pt x="1081" y="1572"/>
                  </a:lnTo>
                  <a:lnTo>
                    <a:pt x="1081" y="1572"/>
                  </a:lnTo>
                  <a:lnTo>
                    <a:pt x="1041" y="1572"/>
                  </a:lnTo>
                  <a:lnTo>
                    <a:pt x="999" y="1572"/>
                  </a:lnTo>
                  <a:lnTo>
                    <a:pt x="926" y="1569"/>
                  </a:lnTo>
                  <a:lnTo>
                    <a:pt x="926" y="1569"/>
                  </a:lnTo>
                  <a:lnTo>
                    <a:pt x="997" y="1566"/>
                  </a:lnTo>
                  <a:lnTo>
                    <a:pt x="1024" y="1565"/>
                  </a:lnTo>
                  <a:lnTo>
                    <a:pt x="1041" y="1562"/>
                  </a:lnTo>
                  <a:lnTo>
                    <a:pt x="1041" y="1562"/>
                  </a:lnTo>
                  <a:lnTo>
                    <a:pt x="1032" y="1557"/>
                  </a:lnTo>
                  <a:lnTo>
                    <a:pt x="1032" y="1554"/>
                  </a:lnTo>
                  <a:lnTo>
                    <a:pt x="1034" y="1553"/>
                  </a:lnTo>
                  <a:lnTo>
                    <a:pt x="1157" y="1553"/>
                  </a:lnTo>
                  <a:lnTo>
                    <a:pt x="1157" y="1553"/>
                  </a:lnTo>
                  <a:lnTo>
                    <a:pt x="1167" y="1553"/>
                  </a:lnTo>
                  <a:lnTo>
                    <a:pt x="1176" y="1550"/>
                  </a:lnTo>
                  <a:lnTo>
                    <a:pt x="1184" y="1547"/>
                  </a:lnTo>
                  <a:lnTo>
                    <a:pt x="1193" y="1544"/>
                  </a:lnTo>
                  <a:lnTo>
                    <a:pt x="1201" y="1539"/>
                  </a:lnTo>
                  <a:lnTo>
                    <a:pt x="1208" y="1533"/>
                  </a:lnTo>
                  <a:lnTo>
                    <a:pt x="1214" y="1527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3" y="1517"/>
                  </a:lnTo>
                  <a:lnTo>
                    <a:pt x="1223" y="1517"/>
                  </a:lnTo>
                  <a:lnTo>
                    <a:pt x="1228" y="1507"/>
                  </a:lnTo>
                  <a:lnTo>
                    <a:pt x="1234" y="1493"/>
                  </a:lnTo>
                  <a:lnTo>
                    <a:pt x="1234" y="1493"/>
                  </a:lnTo>
                  <a:lnTo>
                    <a:pt x="1236" y="1484"/>
                  </a:lnTo>
                  <a:lnTo>
                    <a:pt x="1236" y="1484"/>
                  </a:lnTo>
                  <a:lnTo>
                    <a:pt x="1237" y="1474"/>
                  </a:lnTo>
                  <a:lnTo>
                    <a:pt x="1237" y="1474"/>
                  </a:lnTo>
                  <a:lnTo>
                    <a:pt x="1237" y="1456"/>
                  </a:lnTo>
                  <a:lnTo>
                    <a:pt x="1237" y="1456"/>
                  </a:lnTo>
                  <a:lnTo>
                    <a:pt x="1239" y="1366"/>
                  </a:lnTo>
                  <a:lnTo>
                    <a:pt x="1239" y="1366"/>
                  </a:lnTo>
                  <a:lnTo>
                    <a:pt x="1240" y="1164"/>
                  </a:lnTo>
                  <a:lnTo>
                    <a:pt x="1240" y="1164"/>
                  </a:lnTo>
                  <a:lnTo>
                    <a:pt x="1241" y="713"/>
                  </a:lnTo>
                  <a:lnTo>
                    <a:pt x="1244" y="505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9" y="312"/>
                  </a:lnTo>
                  <a:lnTo>
                    <a:pt x="1250" y="318"/>
                  </a:lnTo>
                  <a:lnTo>
                    <a:pt x="1250" y="323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3" y="315"/>
                  </a:lnTo>
                  <a:lnTo>
                    <a:pt x="1253" y="306"/>
                  </a:lnTo>
                  <a:lnTo>
                    <a:pt x="1253" y="306"/>
                  </a:lnTo>
                  <a:lnTo>
                    <a:pt x="1254" y="316"/>
                  </a:lnTo>
                  <a:lnTo>
                    <a:pt x="1254" y="321"/>
                  </a:lnTo>
                  <a:lnTo>
                    <a:pt x="1254" y="322"/>
                  </a:lnTo>
                  <a:lnTo>
                    <a:pt x="1254" y="321"/>
                  </a:lnTo>
                  <a:lnTo>
                    <a:pt x="1254" y="321"/>
                  </a:lnTo>
                  <a:lnTo>
                    <a:pt x="1256" y="308"/>
                  </a:lnTo>
                  <a:lnTo>
                    <a:pt x="1256" y="305"/>
                  </a:lnTo>
                  <a:lnTo>
                    <a:pt x="1256" y="306"/>
                  </a:lnTo>
                  <a:lnTo>
                    <a:pt x="1257" y="308"/>
                  </a:lnTo>
                  <a:lnTo>
                    <a:pt x="1257" y="308"/>
                  </a:lnTo>
                  <a:lnTo>
                    <a:pt x="1259" y="306"/>
                  </a:lnTo>
                  <a:lnTo>
                    <a:pt x="1259" y="306"/>
                  </a:lnTo>
                  <a:lnTo>
                    <a:pt x="1260" y="283"/>
                  </a:lnTo>
                  <a:lnTo>
                    <a:pt x="1260" y="273"/>
                  </a:lnTo>
                  <a:lnTo>
                    <a:pt x="1261" y="272"/>
                  </a:lnTo>
                  <a:lnTo>
                    <a:pt x="1261" y="276"/>
                  </a:lnTo>
                  <a:lnTo>
                    <a:pt x="1261" y="276"/>
                  </a:lnTo>
                  <a:lnTo>
                    <a:pt x="1261" y="291"/>
                  </a:lnTo>
                  <a:lnTo>
                    <a:pt x="1261" y="291"/>
                  </a:lnTo>
                  <a:lnTo>
                    <a:pt x="1263" y="285"/>
                  </a:lnTo>
                  <a:lnTo>
                    <a:pt x="1263" y="272"/>
                  </a:lnTo>
                  <a:lnTo>
                    <a:pt x="1263" y="259"/>
                  </a:lnTo>
                  <a:lnTo>
                    <a:pt x="1263" y="250"/>
                  </a:lnTo>
                  <a:lnTo>
                    <a:pt x="1263" y="250"/>
                  </a:lnTo>
                  <a:lnTo>
                    <a:pt x="1266" y="253"/>
                  </a:lnTo>
                  <a:lnTo>
                    <a:pt x="1266" y="253"/>
                  </a:lnTo>
                  <a:lnTo>
                    <a:pt x="1267" y="250"/>
                  </a:lnTo>
                  <a:lnTo>
                    <a:pt x="1267" y="250"/>
                  </a:lnTo>
                  <a:lnTo>
                    <a:pt x="1270" y="122"/>
                  </a:lnTo>
                  <a:lnTo>
                    <a:pt x="1270" y="120"/>
                  </a:lnTo>
                  <a:lnTo>
                    <a:pt x="1270" y="119"/>
                  </a:lnTo>
                  <a:lnTo>
                    <a:pt x="1270" y="117"/>
                  </a:lnTo>
                  <a:close/>
                  <a:moveTo>
                    <a:pt x="644" y="67"/>
                  </a:moveTo>
                  <a:lnTo>
                    <a:pt x="644" y="67"/>
                  </a:lnTo>
                  <a:lnTo>
                    <a:pt x="626" y="67"/>
                  </a:lnTo>
                  <a:lnTo>
                    <a:pt x="617" y="67"/>
                  </a:lnTo>
                  <a:lnTo>
                    <a:pt x="610" y="66"/>
                  </a:lnTo>
                  <a:lnTo>
                    <a:pt x="610" y="66"/>
                  </a:lnTo>
                  <a:lnTo>
                    <a:pt x="630" y="66"/>
                  </a:lnTo>
                  <a:lnTo>
                    <a:pt x="640" y="66"/>
                  </a:lnTo>
                  <a:lnTo>
                    <a:pt x="644" y="67"/>
                  </a:lnTo>
                  <a:lnTo>
                    <a:pt x="644" y="67"/>
                  </a:lnTo>
                  <a:close/>
                  <a:moveTo>
                    <a:pt x="604" y="66"/>
                  </a:moveTo>
                  <a:lnTo>
                    <a:pt x="604" y="66"/>
                  </a:lnTo>
                  <a:lnTo>
                    <a:pt x="521" y="67"/>
                  </a:lnTo>
                  <a:lnTo>
                    <a:pt x="477" y="67"/>
                  </a:lnTo>
                  <a:lnTo>
                    <a:pt x="434" y="66"/>
                  </a:lnTo>
                  <a:lnTo>
                    <a:pt x="434" y="66"/>
                  </a:lnTo>
                  <a:lnTo>
                    <a:pt x="475" y="66"/>
                  </a:lnTo>
                  <a:lnTo>
                    <a:pt x="518" y="66"/>
                  </a:lnTo>
                  <a:lnTo>
                    <a:pt x="561" y="66"/>
                  </a:lnTo>
                  <a:lnTo>
                    <a:pt x="604" y="66"/>
                  </a:lnTo>
                  <a:lnTo>
                    <a:pt x="604" y="66"/>
                  </a:lnTo>
                  <a:close/>
                  <a:moveTo>
                    <a:pt x="1207" y="807"/>
                  </a:moveTo>
                  <a:lnTo>
                    <a:pt x="1207" y="807"/>
                  </a:lnTo>
                  <a:lnTo>
                    <a:pt x="1206" y="1145"/>
                  </a:lnTo>
                  <a:lnTo>
                    <a:pt x="1206" y="1145"/>
                  </a:lnTo>
                  <a:lnTo>
                    <a:pt x="1204" y="1325"/>
                  </a:lnTo>
                  <a:lnTo>
                    <a:pt x="1204" y="1325"/>
                  </a:lnTo>
                  <a:lnTo>
                    <a:pt x="1204" y="1419"/>
                  </a:lnTo>
                  <a:lnTo>
                    <a:pt x="1204" y="1419"/>
                  </a:lnTo>
                  <a:lnTo>
                    <a:pt x="1204" y="1466"/>
                  </a:lnTo>
                  <a:lnTo>
                    <a:pt x="1204" y="1471"/>
                  </a:lnTo>
                  <a:lnTo>
                    <a:pt x="1204" y="1471"/>
                  </a:lnTo>
                  <a:lnTo>
                    <a:pt x="1204" y="1477"/>
                  </a:lnTo>
                  <a:lnTo>
                    <a:pt x="1204" y="1477"/>
                  </a:lnTo>
                  <a:lnTo>
                    <a:pt x="1203" y="1486"/>
                  </a:lnTo>
                  <a:lnTo>
                    <a:pt x="1203" y="1486"/>
                  </a:lnTo>
                  <a:lnTo>
                    <a:pt x="1200" y="1493"/>
                  </a:lnTo>
                  <a:lnTo>
                    <a:pt x="1197" y="1500"/>
                  </a:lnTo>
                  <a:lnTo>
                    <a:pt x="1197" y="1500"/>
                  </a:lnTo>
                  <a:lnTo>
                    <a:pt x="1194" y="1506"/>
                  </a:lnTo>
                  <a:lnTo>
                    <a:pt x="1191" y="1512"/>
                  </a:lnTo>
                  <a:lnTo>
                    <a:pt x="1183" y="1522"/>
                  </a:lnTo>
                  <a:lnTo>
                    <a:pt x="1183" y="1522"/>
                  </a:lnTo>
                  <a:lnTo>
                    <a:pt x="1171" y="1529"/>
                  </a:lnTo>
                  <a:lnTo>
                    <a:pt x="1161" y="1534"/>
                  </a:lnTo>
                  <a:lnTo>
                    <a:pt x="1161" y="1534"/>
                  </a:lnTo>
                  <a:lnTo>
                    <a:pt x="1161" y="1536"/>
                  </a:lnTo>
                  <a:lnTo>
                    <a:pt x="1164" y="1536"/>
                  </a:lnTo>
                  <a:lnTo>
                    <a:pt x="1164" y="1536"/>
                  </a:lnTo>
                  <a:lnTo>
                    <a:pt x="1157" y="1536"/>
                  </a:lnTo>
                  <a:lnTo>
                    <a:pt x="984" y="1536"/>
                  </a:lnTo>
                  <a:lnTo>
                    <a:pt x="984" y="1536"/>
                  </a:lnTo>
                  <a:lnTo>
                    <a:pt x="976" y="1536"/>
                  </a:lnTo>
                  <a:lnTo>
                    <a:pt x="976" y="1536"/>
                  </a:lnTo>
                  <a:lnTo>
                    <a:pt x="929" y="1533"/>
                  </a:lnTo>
                  <a:lnTo>
                    <a:pt x="873" y="1532"/>
                  </a:lnTo>
                  <a:lnTo>
                    <a:pt x="750" y="1532"/>
                  </a:lnTo>
                  <a:lnTo>
                    <a:pt x="750" y="1532"/>
                  </a:lnTo>
                  <a:lnTo>
                    <a:pt x="541" y="1529"/>
                  </a:lnTo>
                  <a:lnTo>
                    <a:pt x="355" y="1527"/>
                  </a:lnTo>
                  <a:lnTo>
                    <a:pt x="355" y="1527"/>
                  </a:lnTo>
                  <a:lnTo>
                    <a:pt x="365" y="1527"/>
                  </a:lnTo>
                  <a:lnTo>
                    <a:pt x="371" y="1526"/>
                  </a:lnTo>
                  <a:lnTo>
                    <a:pt x="371" y="1526"/>
                  </a:lnTo>
                  <a:lnTo>
                    <a:pt x="369" y="1524"/>
                  </a:lnTo>
                  <a:lnTo>
                    <a:pt x="369" y="1524"/>
                  </a:lnTo>
                  <a:lnTo>
                    <a:pt x="364" y="1522"/>
                  </a:lnTo>
                  <a:lnTo>
                    <a:pt x="357" y="1520"/>
                  </a:lnTo>
                  <a:lnTo>
                    <a:pt x="339" y="1514"/>
                  </a:lnTo>
                  <a:lnTo>
                    <a:pt x="339" y="1514"/>
                  </a:lnTo>
                  <a:lnTo>
                    <a:pt x="321" y="1513"/>
                  </a:lnTo>
                  <a:lnTo>
                    <a:pt x="309" y="1512"/>
                  </a:lnTo>
                  <a:lnTo>
                    <a:pt x="298" y="1510"/>
                  </a:lnTo>
                  <a:lnTo>
                    <a:pt x="285" y="1507"/>
                  </a:lnTo>
                  <a:lnTo>
                    <a:pt x="285" y="1507"/>
                  </a:lnTo>
                  <a:lnTo>
                    <a:pt x="243" y="1504"/>
                  </a:lnTo>
                  <a:lnTo>
                    <a:pt x="196" y="1502"/>
                  </a:lnTo>
                  <a:lnTo>
                    <a:pt x="196" y="1502"/>
                  </a:lnTo>
                  <a:lnTo>
                    <a:pt x="143" y="1500"/>
                  </a:lnTo>
                  <a:lnTo>
                    <a:pt x="143" y="1500"/>
                  </a:lnTo>
                  <a:lnTo>
                    <a:pt x="130" y="1499"/>
                  </a:lnTo>
                  <a:lnTo>
                    <a:pt x="123" y="1499"/>
                  </a:lnTo>
                  <a:lnTo>
                    <a:pt x="122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19" y="1499"/>
                  </a:lnTo>
                  <a:lnTo>
                    <a:pt x="119" y="1499"/>
                  </a:lnTo>
                  <a:lnTo>
                    <a:pt x="115" y="1497"/>
                  </a:lnTo>
                  <a:lnTo>
                    <a:pt x="110" y="1496"/>
                  </a:lnTo>
                  <a:lnTo>
                    <a:pt x="110" y="1496"/>
                  </a:lnTo>
                  <a:lnTo>
                    <a:pt x="106" y="1493"/>
                  </a:lnTo>
                  <a:lnTo>
                    <a:pt x="103" y="1489"/>
                  </a:lnTo>
                  <a:lnTo>
                    <a:pt x="102" y="1484"/>
                  </a:lnTo>
                  <a:lnTo>
                    <a:pt x="100" y="1481"/>
                  </a:lnTo>
                  <a:lnTo>
                    <a:pt x="100" y="1481"/>
                  </a:lnTo>
                  <a:lnTo>
                    <a:pt x="100" y="1479"/>
                  </a:lnTo>
                  <a:lnTo>
                    <a:pt x="100" y="1479"/>
                  </a:lnTo>
                  <a:lnTo>
                    <a:pt x="100" y="1476"/>
                  </a:lnTo>
                  <a:lnTo>
                    <a:pt x="100" y="1476"/>
                  </a:lnTo>
                  <a:lnTo>
                    <a:pt x="99" y="1474"/>
                  </a:lnTo>
                  <a:lnTo>
                    <a:pt x="100" y="1471"/>
                  </a:lnTo>
                  <a:lnTo>
                    <a:pt x="100" y="1463"/>
                  </a:lnTo>
                  <a:lnTo>
                    <a:pt x="100" y="1463"/>
                  </a:lnTo>
                  <a:lnTo>
                    <a:pt x="100" y="1434"/>
                  </a:lnTo>
                  <a:lnTo>
                    <a:pt x="100" y="1434"/>
                  </a:lnTo>
                  <a:lnTo>
                    <a:pt x="100" y="1321"/>
                  </a:lnTo>
                  <a:lnTo>
                    <a:pt x="100" y="1321"/>
                  </a:lnTo>
                  <a:lnTo>
                    <a:pt x="103" y="1283"/>
                  </a:lnTo>
                  <a:lnTo>
                    <a:pt x="103" y="1238"/>
                  </a:lnTo>
                  <a:lnTo>
                    <a:pt x="102" y="1147"/>
                  </a:lnTo>
                  <a:lnTo>
                    <a:pt x="102" y="1147"/>
                  </a:lnTo>
                  <a:lnTo>
                    <a:pt x="103" y="1028"/>
                  </a:lnTo>
                  <a:lnTo>
                    <a:pt x="103" y="969"/>
                  </a:lnTo>
                  <a:lnTo>
                    <a:pt x="102" y="910"/>
                  </a:lnTo>
                  <a:lnTo>
                    <a:pt x="102" y="910"/>
                  </a:lnTo>
                  <a:lnTo>
                    <a:pt x="103" y="856"/>
                  </a:lnTo>
                  <a:lnTo>
                    <a:pt x="103" y="803"/>
                  </a:lnTo>
                  <a:lnTo>
                    <a:pt x="102" y="696"/>
                  </a:lnTo>
                  <a:lnTo>
                    <a:pt x="102" y="696"/>
                  </a:lnTo>
                  <a:lnTo>
                    <a:pt x="103" y="644"/>
                  </a:lnTo>
                  <a:lnTo>
                    <a:pt x="103" y="591"/>
                  </a:lnTo>
                  <a:lnTo>
                    <a:pt x="103" y="540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3" y="472"/>
                  </a:lnTo>
                  <a:lnTo>
                    <a:pt x="103" y="449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26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6" y="107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2" y="100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650" y="100"/>
                  </a:lnTo>
                  <a:lnTo>
                    <a:pt x="1128" y="100"/>
                  </a:lnTo>
                  <a:lnTo>
                    <a:pt x="1157" y="102"/>
                  </a:lnTo>
                  <a:lnTo>
                    <a:pt x="1157" y="102"/>
                  </a:lnTo>
                  <a:lnTo>
                    <a:pt x="1164" y="103"/>
                  </a:lnTo>
                  <a:lnTo>
                    <a:pt x="1164" y="103"/>
                  </a:lnTo>
                  <a:lnTo>
                    <a:pt x="1168" y="104"/>
                  </a:lnTo>
                  <a:lnTo>
                    <a:pt x="1171" y="107"/>
                  </a:lnTo>
                  <a:lnTo>
                    <a:pt x="1173" y="112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4" y="122"/>
                  </a:lnTo>
                  <a:lnTo>
                    <a:pt x="1174" y="125"/>
                  </a:lnTo>
                  <a:lnTo>
                    <a:pt x="1174" y="133"/>
                  </a:lnTo>
                  <a:lnTo>
                    <a:pt x="1174" y="163"/>
                  </a:lnTo>
                  <a:lnTo>
                    <a:pt x="1174" y="163"/>
                  </a:lnTo>
                  <a:lnTo>
                    <a:pt x="1174" y="223"/>
                  </a:lnTo>
                  <a:lnTo>
                    <a:pt x="1174" y="223"/>
                  </a:lnTo>
                  <a:lnTo>
                    <a:pt x="1176" y="467"/>
                  </a:lnTo>
                  <a:lnTo>
                    <a:pt x="1176" y="467"/>
                  </a:lnTo>
                  <a:lnTo>
                    <a:pt x="1176" y="710"/>
                  </a:lnTo>
                  <a:lnTo>
                    <a:pt x="1178" y="952"/>
                  </a:lnTo>
                  <a:lnTo>
                    <a:pt x="1178" y="952"/>
                  </a:lnTo>
                  <a:lnTo>
                    <a:pt x="1180" y="968"/>
                  </a:lnTo>
                  <a:lnTo>
                    <a:pt x="1181" y="986"/>
                  </a:lnTo>
                  <a:lnTo>
                    <a:pt x="1181" y="1033"/>
                  </a:lnTo>
                  <a:lnTo>
                    <a:pt x="1181" y="1084"/>
                  </a:lnTo>
                  <a:lnTo>
                    <a:pt x="1181" y="1108"/>
                  </a:lnTo>
                  <a:lnTo>
                    <a:pt x="1183" y="1128"/>
                  </a:lnTo>
                  <a:lnTo>
                    <a:pt x="1183" y="1128"/>
                  </a:lnTo>
                  <a:lnTo>
                    <a:pt x="1184" y="1121"/>
                  </a:lnTo>
                  <a:lnTo>
                    <a:pt x="1184" y="1109"/>
                  </a:lnTo>
                  <a:lnTo>
                    <a:pt x="1186" y="1084"/>
                  </a:lnTo>
                  <a:lnTo>
                    <a:pt x="1186" y="1084"/>
                  </a:lnTo>
                  <a:lnTo>
                    <a:pt x="1187" y="1104"/>
                  </a:lnTo>
                  <a:lnTo>
                    <a:pt x="1187" y="1104"/>
                  </a:lnTo>
                  <a:lnTo>
                    <a:pt x="1188" y="1088"/>
                  </a:lnTo>
                  <a:lnTo>
                    <a:pt x="1190" y="1068"/>
                  </a:lnTo>
                  <a:lnTo>
                    <a:pt x="1193" y="1033"/>
                  </a:lnTo>
                  <a:lnTo>
                    <a:pt x="1193" y="1033"/>
                  </a:lnTo>
                  <a:lnTo>
                    <a:pt x="1193" y="1039"/>
                  </a:lnTo>
                  <a:lnTo>
                    <a:pt x="1193" y="1042"/>
                  </a:lnTo>
                  <a:lnTo>
                    <a:pt x="1193" y="1043"/>
                  </a:lnTo>
                  <a:lnTo>
                    <a:pt x="1194" y="1043"/>
                  </a:lnTo>
                  <a:lnTo>
                    <a:pt x="1194" y="1043"/>
                  </a:lnTo>
                  <a:lnTo>
                    <a:pt x="1197" y="887"/>
                  </a:lnTo>
                  <a:lnTo>
                    <a:pt x="1197" y="887"/>
                  </a:lnTo>
                  <a:lnTo>
                    <a:pt x="1197" y="896"/>
                  </a:lnTo>
                  <a:lnTo>
                    <a:pt x="1198" y="895"/>
                  </a:lnTo>
                  <a:lnTo>
                    <a:pt x="1198" y="890"/>
                  </a:lnTo>
                  <a:lnTo>
                    <a:pt x="1198" y="887"/>
                  </a:lnTo>
                  <a:lnTo>
                    <a:pt x="1198" y="887"/>
                  </a:lnTo>
                  <a:lnTo>
                    <a:pt x="1198" y="903"/>
                  </a:lnTo>
                  <a:lnTo>
                    <a:pt x="1198" y="910"/>
                  </a:lnTo>
                  <a:lnTo>
                    <a:pt x="1200" y="912"/>
                  </a:lnTo>
                  <a:lnTo>
                    <a:pt x="1200" y="912"/>
                  </a:lnTo>
                  <a:lnTo>
                    <a:pt x="1201" y="751"/>
                  </a:lnTo>
                  <a:lnTo>
                    <a:pt x="1203" y="597"/>
                  </a:lnTo>
                  <a:lnTo>
                    <a:pt x="1203" y="597"/>
                  </a:lnTo>
                  <a:lnTo>
                    <a:pt x="1204" y="527"/>
                  </a:lnTo>
                  <a:lnTo>
                    <a:pt x="1206" y="457"/>
                  </a:lnTo>
                  <a:lnTo>
                    <a:pt x="1206" y="457"/>
                  </a:lnTo>
                  <a:lnTo>
                    <a:pt x="1204" y="431"/>
                  </a:lnTo>
                  <a:lnTo>
                    <a:pt x="1204" y="431"/>
                  </a:lnTo>
                  <a:lnTo>
                    <a:pt x="1204" y="346"/>
                  </a:lnTo>
                  <a:lnTo>
                    <a:pt x="1204" y="346"/>
                  </a:lnTo>
                  <a:lnTo>
                    <a:pt x="1206" y="306"/>
                  </a:lnTo>
                  <a:lnTo>
                    <a:pt x="1206" y="306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6" y="215"/>
                  </a:lnTo>
                  <a:lnTo>
                    <a:pt x="1206" y="160"/>
                  </a:lnTo>
                  <a:lnTo>
                    <a:pt x="1206" y="160"/>
                  </a:lnTo>
                  <a:lnTo>
                    <a:pt x="1206" y="120"/>
                  </a:lnTo>
                  <a:lnTo>
                    <a:pt x="1206" y="119"/>
                  </a:lnTo>
                  <a:lnTo>
                    <a:pt x="1206" y="117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204" y="112"/>
                  </a:lnTo>
                  <a:lnTo>
                    <a:pt x="1204" y="112"/>
                  </a:lnTo>
                  <a:lnTo>
                    <a:pt x="1204" y="107"/>
                  </a:lnTo>
                  <a:lnTo>
                    <a:pt x="1204" y="107"/>
                  </a:lnTo>
                  <a:lnTo>
                    <a:pt x="1203" y="103"/>
                  </a:lnTo>
                  <a:lnTo>
                    <a:pt x="1203" y="103"/>
                  </a:lnTo>
                  <a:lnTo>
                    <a:pt x="1198" y="94"/>
                  </a:lnTo>
                  <a:lnTo>
                    <a:pt x="1194" y="87"/>
                  </a:lnTo>
                  <a:lnTo>
                    <a:pt x="1194" y="87"/>
                  </a:lnTo>
                  <a:lnTo>
                    <a:pt x="1187" y="80"/>
                  </a:lnTo>
                  <a:lnTo>
                    <a:pt x="1180" y="76"/>
                  </a:lnTo>
                  <a:lnTo>
                    <a:pt x="1171" y="72"/>
                  </a:lnTo>
                  <a:lnTo>
                    <a:pt x="1161" y="70"/>
                  </a:lnTo>
                  <a:lnTo>
                    <a:pt x="1157" y="69"/>
                  </a:lnTo>
                  <a:lnTo>
                    <a:pt x="1151" y="69"/>
                  </a:lnTo>
                  <a:lnTo>
                    <a:pt x="1137" y="69"/>
                  </a:lnTo>
                  <a:lnTo>
                    <a:pt x="1137" y="69"/>
                  </a:lnTo>
                  <a:lnTo>
                    <a:pt x="1111" y="69"/>
                  </a:lnTo>
                  <a:lnTo>
                    <a:pt x="1111" y="69"/>
                  </a:lnTo>
                  <a:lnTo>
                    <a:pt x="1061" y="69"/>
                  </a:lnTo>
                  <a:lnTo>
                    <a:pt x="1061" y="69"/>
                  </a:lnTo>
                  <a:lnTo>
                    <a:pt x="1028" y="69"/>
                  </a:lnTo>
                  <a:lnTo>
                    <a:pt x="995" y="70"/>
                  </a:lnTo>
                  <a:lnTo>
                    <a:pt x="995" y="70"/>
                  </a:lnTo>
                  <a:lnTo>
                    <a:pt x="928" y="69"/>
                  </a:lnTo>
                  <a:lnTo>
                    <a:pt x="853" y="69"/>
                  </a:lnTo>
                  <a:lnTo>
                    <a:pt x="777" y="69"/>
                  </a:lnTo>
                  <a:lnTo>
                    <a:pt x="700" y="66"/>
                  </a:lnTo>
                  <a:lnTo>
                    <a:pt x="700" y="66"/>
                  </a:lnTo>
                  <a:lnTo>
                    <a:pt x="991" y="66"/>
                  </a:lnTo>
                  <a:lnTo>
                    <a:pt x="991" y="66"/>
                  </a:lnTo>
                  <a:lnTo>
                    <a:pt x="1140" y="67"/>
                  </a:lnTo>
                  <a:lnTo>
                    <a:pt x="1140" y="67"/>
                  </a:lnTo>
                  <a:lnTo>
                    <a:pt x="1157" y="67"/>
                  </a:lnTo>
                  <a:lnTo>
                    <a:pt x="1157" y="67"/>
                  </a:lnTo>
                  <a:lnTo>
                    <a:pt x="1164" y="67"/>
                  </a:lnTo>
                  <a:lnTo>
                    <a:pt x="1171" y="69"/>
                  </a:lnTo>
                  <a:lnTo>
                    <a:pt x="1171" y="69"/>
                  </a:lnTo>
                  <a:lnTo>
                    <a:pt x="1177" y="72"/>
                  </a:lnTo>
                  <a:lnTo>
                    <a:pt x="1183" y="74"/>
                  </a:lnTo>
                  <a:lnTo>
                    <a:pt x="1193" y="83"/>
                  </a:lnTo>
                  <a:lnTo>
                    <a:pt x="1193" y="83"/>
                  </a:lnTo>
                  <a:lnTo>
                    <a:pt x="1201" y="93"/>
                  </a:lnTo>
                  <a:lnTo>
                    <a:pt x="1204" y="99"/>
                  </a:lnTo>
                  <a:lnTo>
                    <a:pt x="1206" y="106"/>
                  </a:lnTo>
                  <a:lnTo>
                    <a:pt x="1206" y="106"/>
                  </a:lnTo>
                  <a:lnTo>
                    <a:pt x="1207" y="112"/>
                  </a:lnTo>
                  <a:lnTo>
                    <a:pt x="1207" y="119"/>
                  </a:lnTo>
                  <a:lnTo>
                    <a:pt x="1207" y="136"/>
                  </a:lnTo>
                  <a:lnTo>
                    <a:pt x="1207" y="136"/>
                  </a:lnTo>
                  <a:lnTo>
                    <a:pt x="1208" y="176"/>
                  </a:lnTo>
                  <a:lnTo>
                    <a:pt x="1208" y="176"/>
                  </a:lnTo>
                  <a:lnTo>
                    <a:pt x="1207" y="488"/>
                  </a:lnTo>
                  <a:lnTo>
                    <a:pt x="1207" y="807"/>
                  </a:lnTo>
                  <a:lnTo>
                    <a:pt x="1207" y="8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FC9391-9432-4CAC-A374-10F5299E0ED5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5432617" y="142044"/>
            <a:ext cx="2217069" cy="2786176"/>
            <a:chOff x="3697" y="1744"/>
            <a:chExt cx="1270" cy="1596"/>
          </a:xfrm>
        </p:grpSpPr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C356E5E4-175B-4509-8AE7-6EF3F64906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97" y="1744"/>
              <a:ext cx="127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623CC68F-A679-4D1D-BFB0-F726BC120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2692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55 h 55"/>
                <a:gd name="T4" fmla="*/ 1 w 1"/>
                <a:gd name="T5" fmla="*/ 48 h 55"/>
                <a:gd name="T6" fmla="*/ 1 w 1"/>
                <a:gd name="T7" fmla="*/ 34 h 55"/>
                <a:gd name="T8" fmla="*/ 1 w 1"/>
                <a:gd name="T9" fmla="*/ 0 h 55"/>
                <a:gd name="T10" fmla="*/ 1 w 1"/>
                <a:gd name="T11" fmla="*/ 0 h 55"/>
                <a:gd name="T12" fmla="*/ 1 w 1"/>
                <a:gd name="T13" fmla="*/ 30 h 55"/>
                <a:gd name="T14" fmla="*/ 0 w 1"/>
                <a:gd name="T15" fmla="*/ 55 h 55"/>
                <a:gd name="T16" fmla="*/ 0 w 1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55">
                  <a:moveTo>
                    <a:pt x="0" y="55"/>
                  </a:moveTo>
                  <a:lnTo>
                    <a:pt x="0" y="55"/>
                  </a:lnTo>
                  <a:lnTo>
                    <a:pt x="1" y="48"/>
                  </a:lnTo>
                  <a:lnTo>
                    <a:pt x="1" y="3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E463059B-9CF6-4FBB-AFF9-27306F2D3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" y="1744"/>
              <a:ext cx="1270" cy="1596"/>
            </a:xfrm>
            <a:custGeom>
              <a:avLst/>
              <a:gdLst>
                <a:gd name="T0" fmla="*/ 1259 w 1270"/>
                <a:gd name="T1" fmla="*/ 67 h 1596"/>
                <a:gd name="T2" fmla="*/ 1191 w 1270"/>
                <a:gd name="T3" fmla="*/ 10 h 1596"/>
                <a:gd name="T4" fmla="*/ 1121 w 1270"/>
                <a:gd name="T5" fmla="*/ 4 h 1596"/>
                <a:gd name="T6" fmla="*/ 326 w 1270"/>
                <a:gd name="T7" fmla="*/ 1 h 1596"/>
                <a:gd name="T8" fmla="*/ 107 w 1270"/>
                <a:gd name="T9" fmla="*/ 1 h 1596"/>
                <a:gd name="T10" fmla="*/ 34 w 1270"/>
                <a:gd name="T11" fmla="*/ 37 h 1596"/>
                <a:gd name="T12" fmla="*/ 3 w 1270"/>
                <a:gd name="T13" fmla="*/ 99 h 1596"/>
                <a:gd name="T14" fmla="*/ 0 w 1270"/>
                <a:gd name="T15" fmla="*/ 1121 h 1596"/>
                <a:gd name="T16" fmla="*/ 0 w 1270"/>
                <a:gd name="T17" fmla="*/ 1477 h 1596"/>
                <a:gd name="T18" fmla="*/ 21 w 1270"/>
                <a:gd name="T19" fmla="*/ 1544 h 1596"/>
                <a:gd name="T20" fmla="*/ 97 w 1270"/>
                <a:gd name="T21" fmla="*/ 1595 h 1596"/>
                <a:gd name="T22" fmla="*/ 616 w 1270"/>
                <a:gd name="T23" fmla="*/ 1595 h 1596"/>
                <a:gd name="T24" fmla="*/ 1064 w 1270"/>
                <a:gd name="T25" fmla="*/ 1586 h 1596"/>
                <a:gd name="T26" fmla="*/ 1118 w 1270"/>
                <a:gd name="T27" fmla="*/ 1582 h 1596"/>
                <a:gd name="T28" fmla="*/ 1051 w 1270"/>
                <a:gd name="T29" fmla="*/ 1573 h 1596"/>
                <a:gd name="T30" fmla="*/ 926 w 1270"/>
                <a:gd name="T31" fmla="*/ 1569 h 1596"/>
                <a:gd name="T32" fmla="*/ 1157 w 1270"/>
                <a:gd name="T33" fmla="*/ 1553 h 1596"/>
                <a:gd name="T34" fmla="*/ 1214 w 1270"/>
                <a:gd name="T35" fmla="*/ 1527 h 1596"/>
                <a:gd name="T36" fmla="*/ 1236 w 1270"/>
                <a:gd name="T37" fmla="*/ 1484 h 1596"/>
                <a:gd name="T38" fmla="*/ 1240 w 1270"/>
                <a:gd name="T39" fmla="*/ 1164 h 1596"/>
                <a:gd name="T40" fmla="*/ 1250 w 1270"/>
                <a:gd name="T41" fmla="*/ 318 h 1596"/>
                <a:gd name="T42" fmla="*/ 1254 w 1270"/>
                <a:gd name="T43" fmla="*/ 316 h 1596"/>
                <a:gd name="T44" fmla="*/ 1257 w 1270"/>
                <a:gd name="T45" fmla="*/ 308 h 1596"/>
                <a:gd name="T46" fmla="*/ 1261 w 1270"/>
                <a:gd name="T47" fmla="*/ 276 h 1596"/>
                <a:gd name="T48" fmla="*/ 1266 w 1270"/>
                <a:gd name="T49" fmla="*/ 253 h 1596"/>
                <a:gd name="T50" fmla="*/ 644 w 1270"/>
                <a:gd name="T51" fmla="*/ 67 h 1596"/>
                <a:gd name="T52" fmla="*/ 644 w 1270"/>
                <a:gd name="T53" fmla="*/ 67 h 1596"/>
                <a:gd name="T54" fmla="*/ 475 w 1270"/>
                <a:gd name="T55" fmla="*/ 66 h 1596"/>
                <a:gd name="T56" fmla="*/ 1206 w 1270"/>
                <a:gd name="T57" fmla="*/ 1145 h 1596"/>
                <a:gd name="T58" fmla="*/ 1204 w 1270"/>
                <a:gd name="T59" fmla="*/ 1477 h 1596"/>
                <a:gd name="T60" fmla="*/ 1191 w 1270"/>
                <a:gd name="T61" fmla="*/ 1512 h 1596"/>
                <a:gd name="T62" fmla="*/ 1164 w 1270"/>
                <a:gd name="T63" fmla="*/ 1536 h 1596"/>
                <a:gd name="T64" fmla="*/ 750 w 1270"/>
                <a:gd name="T65" fmla="*/ 1532 h 1596"/>
                <a:gd name="T66" fmla="*/ 369 w 1270"/>
                <a:gd name="T67" fmla="*/ 1524 h 1596"/>
                <a:gd name="T68" fmla="*/ 298 w 1270"/>
                <a:gd name="T69" fmla="*/ 1510 h 1596"/>
                <a:gd name="T70" fmla="*/ 130 w 1270"/>
                <a:gd name="T71" fmla="*/ 1499 h 1596"/>
                <a:gd name="T72" fmla="*/ 119 w 1270"/>
                <a:gd name="T73" fmla="*/ 1499 h 1596"/>
                <a:gd name="T74" fmla="*/ 100 w 1270"/>
                <a:gd name="T75" fmla="*/ 1481 h 1596"/>
                <a:gd name="T76" fmla="*/ 100 w 1270"/>
                <a:gd name="T77" fmla="*/ 1463 h 1596"/>
                <a:gd name="T78" fmla="*/ 102 w 1270"/>
                <a:gd name="T79" fmla="*/ 1147 h 1596"/>
                <a:gd name="T80" fmla="*/ 102 w 1270"/>
                <a:gd name="T81" fmla="*/ 696 h 1596"/>
                <a:gd name="T82" fmla="*/ 103 w 1270"/>
                <a:gd name="T83" fmla="*/ 394 h 1596"/>
                <a:gd name="T84" fmla="*/ 102 w 1270"/>
                <a:gd name="T85" fmla="*/ 117 h 1596"/>
                <a:gd name="T86" fmla="*/ 119 w 1270"/>
                <a:gd name="T87" fmla="*/ 100 h 1596"/>
                <a:gd name="T88" fmla="*/ 137 w 1270"/>
                <a:gd name="T89" fmla="*/ 100 h 1596"/>
                <a:gd name="T90" fmla="*/ 1164 w 1270"/>
                <a:gd name="T91" fmla="*/ 103 h 1596"/>
                <a:gd name="T92" fmla="*/ 1174 w 1270"/>
                <a:gd name="T93" fmla="*/ 119 h 1596"/>
                <a:gd name="T94" fmla="*/ 1176 w 1270"/>
                <a:gd name="T95" fmla="*/ 467 h 1596"/>
                <a:gd name="T96" fmla="*/ 1181 w 1270"/>
                <a:gd name="T97" fmla="*/ 1084 h 1596"/>
                <a:gd name="T98" fmla="*/ 1187 w 1270"/>
                <a:gd name="T99" fmla="*/ 1104 h 1596"/>
                <a:gd name="T100" fmla="*/ 1193 w 1270"/>
                <a:gd name="T101" fmla="*/ 1043 h 1596"/>
                <a:gd name="T102" fmla="*/ 1198 w 1270"/>
                <a:gd name="T103" fmla="*/ 887 h 1596"/>
                <a:gd name="T104" fmla="*/ 1203 w 1270"/>
                <a:gd name="T105" fmla="*/ 597 h 1596"/>
                <a:gd name="T106" fmla="*/ 1206 w 1270"/>
                <a:gd name="T107" fmla="*/ 306 h 1596"/>
                <a:gd name="T108" fmla="*/ 1206 w 1270"/>
                <a:gd name="T109" fmla="*/ 119 h 1596"/>
                <a:gd name="T110" fmla="*/ 1203 w 1270"/>
                <a:gd name="T111" fmla="*/ 103 h 1596"/>
                <a:gd name="T112" fmla="*/ 1161 w 1270"/>
                <a:gd name="T113" fmla="*/ 70 h 1596"/>
                <a:gd name="T114" fmla="*/ 1061 w 1270"/>
                <a:gd name="T115" fmla="*/ 69 h 1596"/>
                <a:gd name="T116" fmla="*/ 700 w 1270"/>
                <a:gd name="T117" fmla="*/ 66 h 1596"/>
                <a:gd name="T118" fmla="*/ 1171 w 1270"/>
                <a:gd name="T119" fmla="*/ 69 h 1596"/>
                <a:gd name="T120" fmla="*/ 1206 w 1270"/>
                <a:gd name="T121" fmla="*/ 106 h 1596"/>
                <a:gd name="T122" fmla="*/ 1207 w 1270"/>
                <a:gd name="T123" fmla="*/ 488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0" h="1596">
                  <a:moveTo>
                    <a:pt x="1270" y="117"/>
                  </a:moveTo>
                  <a:lnTo>
                    <a:pt x="1270" y="110"/>
                  </a:lnTo>
                  <a:lnTo>
                    <a:pt x="1270" y="110"/>
                  </a:lnTo>
                  <a:lnTo>
                    <a:pt x="1267" y="96"/>
                  </a:lnTo>
                  <a:lnTo>
                    <a:pt x="1267" y="96"/>
                  </a:lnTo>
                  <a:lnTo>
                    <a:pt x="1264" y="82"/>
                  </a:lnTo>
                  <a:lnTo>
                    <a:pt x="1259" y="67"/>
                  </a:lnTo>
                  <a:lnTo>
                    <a:pt x="1259" y="67"/>
                  </a:lnTo>
                  <a:lnTo>
                    <a:pt x="1251" y="54"/>
                  </a:lnTo>
                  <a:lnTo>
                    <a:pt x="1241" y="43"/>
                  </a:lnTo>
                  <a:lnTo>
                    <a:pt x="1231" y="33"/>
                  </a:lnTo>
                  <a:lnTo>
                    <a:pt x="1218" y="23"/>
                  </a:lnTo>
                  <a:lnTo>
                    <a:pt x="1218" y="23"/>
                  </a:lnTo>
                  <a:lnTo>
                    <a:pt x="1206" y="16"/>
                  </a:lnTo>
                  <a:lnTo>
                    <a:pt x="1191" y="10"/>
                  </a:lnTo>
                  <a:lnTo>
                    <a:pt x="1191" y="10"/>
                  </a:lnTo>
                  <a:lnTo>
                    <a:pt x="1176" y="7"/>
                  </a:lnTo>
                  <a:lnTo>
                    <a:pt x="1161" y="4"/>
                  </a:lnTo>
                  <a:lnTo>
                    <a:pt x="1157" y="4"/>
                  </a:lnTo>
                  <a:lnTo>
                    <a:pt x="1154" y="4"/>
                  </a:lnTo>
                  <a:lnTo>
                    <a:pt x="1150" y="4"/>
                  </a:lnTo>
                  <a:lnTo>
                    <a:pt x="1140" y="4"/>
                  </a:lnTo>
                  <a:lnTo>
                    <a:pt x="1140" y="4"/>
                  </a:lnTo>
                  <a:lnTo>
                    <a:pt x="1121" y="4"/>
                  </a:lnTo>
                  <a:lnTo>
                    <a:pt x="1121" y="4"/>
                  </a:lnTo>
                  <a:lnTo>
                    <a:pt x="965" y="4"/>
                  </a:lnTo>
                  <a:lnTo>
                    <a:pt x="810" y="3"/>
                  </a:lnTo>
                  <a:lnTo>
                    <a:pt x="810" y="3"/>
                  </a:lnTo>
                  <a:lnTo>
                    <a:pt x="785" y="3"/>
                  </a:lnTo>
                  <a:lnTo>
                    <a:pt x="785" y="3"/>
                  </a:lnTo>
                  <a:lnTo>
                    <a:pt x="326" y="1"/>
                  </a:lnTo>
                  <a:lnTo>
                    <a:pt x="326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60" y="0"/>
                  </a:lnTo>
                  <a:lnTo>
                    <a:pt x="133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84" y="6"/>
                  </a:lnTo>
                  <a:lnTo>
                    <a:pt x="73" y="10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4" y="37"/>
                  </a:lnTo>
                  <a:lnTo>
                    <a:pt x="27" y="4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6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1" y="12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0" y="1360"/>
                  </a:lnTo>
                  <a:lnTo>
                    <a:pt x="0" y="1360"/>
                  </a:lnTo>
                  <a:lnTo>
                    <a:pt x="0" y="1420"/>
                  </a:lnTo>
                  <a:lnTo>
                    <a:pt x="0" y="1450"/>
                  </a:lnTo>
                  <a:lnTo>
                    <a:pt x="0" y="1464"/>
                  </a:lnTo>
                  <a:lnTo>
                    <a:pt x="0" y="1473"/>
                  </a:lnTo>
                  <a:lnTo>
                    <a:pt x="0" y="1477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1" y="1496"/>
                  </a:lnTo>
                  <a:lnTo>
                    <a:pt x="4" y="1509"/>
                  </a:lnTo>
                  <a:lnTo>
                    <a:pt x="9" y="1522"/>
                  </a:lnTo>
                  <a:lnTo>
                    <a:pt x="14" y="1534"/>
                  </a:lnTo>
                  <a:lnTo>
                    <a:pt x="14" y="1534"/>
                  </a:lnTo>
                  <a:lnTo>
                    <a:pt x="21" y="1544"/>
                  </a:lnTo>
                  <a:lnTo>
                    <a:pt x="30" y="1556"/>
                  </a:lnTo>
                  <a:lnTo>
                    <a:pt x="39" y="1565"/>
                  </a:lnTo>
                  <a:lnTo>
                    <a:pt x="49" y="1573"/>
                  </a:lnTo>
                  <a:lnTo>
                    <a:pt x="49" y="1573"/>
                  </a:lnTo>
                  <a:lnTo>
                    <a:pt x="60" y="1580"/>
                  </a:lnTo>
                  <a:lnTo>
                    <a:pt x="72" y="1586"/>
                  </a:lnTo>
                  <a:lnTo>
                    <a:pt x="84" y="1590"/>
                  </a:lnTo>
                  <a:lnTo>
                    <a:pt x="97" y="1595"/>
                  </a:lnTo>
                  <a:lnTo>
                    <a:pt x="97" y="1595"/>
                  </a:lnTo>
                  <a:lnTo>
                    <a:pt x="110" y="1596"/>
                  </a:lnTo>
                  <a:lnTo>
                    <a:pt x="117" y="1596"/>
                  </a:lnTo>
                  <a:lnTo>
                    <a:pt x="120" y="1596"/>
                  </a:lnTo>
                  <a:lnTo>
                    <a:pt x="122" y="1596"/>
                  </a:lnTo>
                  <a:lnTo>
                    <a:pt x="137" y="1596"/>
                  </a:lnTo>
                  <a:lnTo>
                    <a:pt x="137" y="1596"/>
                  </a:lnTo>
                  <a:lnTo>
                    <a:pt x="616" y="1595"/>
                  </a:lnTo>
                  <a:lnTo>
                    <a:pt x="616" y="1595"/>
                  </a:lnTo>
                  <a:lnTo>
                    <a:pt x="640" y="1593"/>
                  </a:lnTo>
                  <a:lnTo>
                    <a:pt x="640" y="1593"/>
                  </a:lnTo>
                  <a:lnTo>
                    <a:pt x="872" y="1592"/>
                  </a:lnTo>
                  <a:lnTo>
                    <a:pt x="987" y="1589"/>
                  </a:lnTo>
                  <a:lnTo>
                    <a:pt x="1087" y="1586"/>
                  </a:lnTo>
                  <a:lnTo>
                    <a:pt x="1087" y="1586"/>
                  </a:lnTo>
                  <a:lnTo>
                    <a:pt x="1064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107" y="1585"/>
                  </a:lnTo>
                  <a:lnTo>
                    <a:pt x="1157" y="1583"/>
                  </a:lnTo>
                  <a:lnTo>
                    <a:pt x="1157" y="1583"/>
                  </a:lnTo>
                  <a:lnTo>
                    <a:pt x="1097" y="1583"/>
                  </a:lnTo>
                  <a:lnTo>
                    <a:pt x="1097" y="1583"/>
                  </a:lnTo>
                  <a:lnTo>
                    <a:pt x="1118" y="1582"/>
                  </a:lnTo>
                  <a:lnTo>
                    <a:pt x="1127" y="1580"/>
                  </a:lnTo>
                  <a:lnTo>
                    <a:pt x="1131" y="1579"/>
                  </a:lnTo>
                  <a:lnTo>
                    <a:pt x="1131" y="1579"/>
                  </a:lnTo>
                  <a:lnTo>
                    <a:pt x="1067" y="1577"/>
                  </a:lnTo>
                  <a:lnTo>
                    <a:pt x="1067" y="1577"/>
                  </a:lnTo>
                  <a:lnTo>
                    <a:pt x="1075" y="1576"/>
                  </a:lnTo>
                  <a:lnTo>
                    <a:pt x="1070" y="1575"/>
                  </a:lnTo>
                  <a:lnTo>
                    <a:pt x="1051" y="1573"/>
                  </a:lnTo>
                  <a:lnTo>
                    <a:pt x="1051" y="1573"/>
                  </a:lnTo>
                  <a:lnTo>
                    <a:pt x="1071" y="1573"/>
                  </a:lnTo>
                  <a:lnTo>
                    <a:pt x="1081" y="1572"/>
                  </a:lnTo>
                  <a:lnTo>
                    <a:pt x="1081" y="1572"/>
                  </a:lnTo>
                  <a:lnTo>
                    <a:pt x="1041" y="1572"/>
                  </a:lnTo>
                  <a:lnTo>
                    <a:pt x="999" y="1572"/>
                  </a:lnTo>
                  <a:lnTo>
                    <a:pt x="926" y="1569"/>
                  </a:lnTo>
                  <a:lnTo>
                    <a:pt x="926" y="1569"/>
                  </a:lnTo>
                  <a:lnTo>
                    <a:pt x="997" y="1566"/>
                  </a:lnTo>
                  <a:lnTo>
                    <a:pt x="1024" y="1565"/>
                  </a:lnTo>
                  <a:lnTo>
                    <a:pt x="1041" y="1562"/>
                  </a:lnTo>
                  <a:lnTo>
                    <a:pt x="1041" y="1562"/>
                  </a:lnTo>
                  <a:lnTo>
                    <a:pt x="1032" y="1557"/>
                  </a:lnTo>
                  <a:lnTo>
                    <a:pt x="1032" y="1554"/>
                  </a:lnTo>
                  <a:lnTo>
                    <a:pt x="1034" y="1553"/>
                  </a:lnTo>
                  <a:lnTo>
                    <a:pt x="1157" y="1553"/>
                  </a:lnTo>
                  <a:lnTo>
                    <a:pt x="1157" y="1553"/>
                  </a:lnTo>
                  <a:lnTo>
                    <a:pt x="1167" y="1553"/>
                  </a:lnTo>
                  <a:lnTo>
                    <a:pt x="1176" y="1550"/>
                  </a:lnTo>
                  <a:lnTo>
                    <a:pt x="1184" y="1547"/>
                  </a:lnTo>
                  <a:lnTo>
                    <a:pt x="1193" y="1544"/>
                  </a:lnTo>
                  <a:lnTo>
                    <a:pt x="1201" y="1539"/>
                  </a:lnTo>
                  <a:lnTo>
                    <a:pt x="1208" y="1533"/>
                  </a:lnTo>
                  <a:lnTo>
                    <a:pt x="1214" y="1527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3" y="1517"/>
                  </a:lnTo>
                  <a:lnTo>
                    <a:pt x="1223" y="1517"/>
                  </a:lnTo>
                  <a:lnTo>
                    <a:pt x="1228" y="1507"/>
                  </a:lnTo>
                  <a:lnTo>
                    <a:pt x="1234" y="1493"/>
                  </a:lnTo>
                  <a:lnTo>
                    <a:pt x="1234" y="1493"/>
                  </a:lnTo>
                  <a:lnTo>
                    <a:pt x="1236" y="1484"/>
                  </a:lnTo>
                  <a:lnTo>
                    <a:pt x="1236" y="1484"/>
                  </a:lnTo>
                  <a:lnTo>
                    <a:pt x="1237" y="1474"/>
                  </a:lnTo>
                  <a:lnTo>
                    <a:pt x="1237" y="1474"/>
                  </a:lnTo>
                  <a:lnTo>
                    <a:pt x="1237" y="1456"/>
                  </a:lnTo>
                  <a:lnTo>
                    <a:pt x="1237" y="1456"/>
                  </a:lnTo>
                  <a:lnTo>
                    <a:pt x="1239" y="1366"/>
                  </a:lnTo>
                  <a:lnTo>
                    <a:pt x="1239" y="1366"/>
                  </a:lnTo>
                  <a:lnTo>
                    <a:pt x="1240" y="1164"/>
                  </a:lnTo>
                  <a:lnTo>
                    <a:pt x="1240" y="1164"/>
                  </a:lnTo>
                  <a:lnTo>
                    <a:pt x="1241" y="713"/>
                  </a:lnTo>
                  <a:lnTo>
                    <a:pt x="1244" y="505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9" y="312"/>
                  </a:lnTo>
                  <a:lnTo>
                    <a:pt x="1250" y="318"/>
                  </a:lnTo>
                  <a:lnTo>
                    <a:pt x="1250" y="323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3" y="315"/>
                  </a:lnTo>
                  <a:lnTo>
                    <a:pt x="1253" y="306"/>
                  </a:lnTo>
                  <a:lnTo>
                    <a:pt x="1253" y="306"/>
                  </a:lnTo>
                  <a:lnTo>
                    <a:pt x="1254" y="316"/>
                  </a:lnTo>
                  <a:lnTo>
                    <a:pt x="1254" y="321"/>
                  </a:lnTo>
                  <a:lnTo>
                    <a:pt x="1254" y="322"/>
                  </a:lnTo>
                  <a:lnTo>
                    <a:pt x="1254" y="321"/>
                  </a:lnTo>
                  <a:lnTo>
                    <a:pt x="1254" y="321"/>
                  </a:lnTo>
                  <a:lnTo>
                    <a:pt x="1256" y="308"/>
                  </a:lnTo>
                  <a:lnTo>
                    <a:pt x="1256" y="305"/>
                  </a:lnTo>
                  <a:lnTo>
                    <a:pt x="1256" y="306"/>
                  </a:lnTo>
                  <a:lnTo>
                    <a:pt x="1257" y="308"/>
                  </a:lnTo>
                  <a:lnTo>
                    <a:pt x="1257" y="308"/>
                  </a:lnTo>
                  <a:lnTo>
                    <a:pt x="1259" y="306"/>
                  </a:lnTo>
                  <a:lnTo>
                    <a:pt x="1259" y="306"/>
                  </a:lnTo>
                  <a:lnTo>
                    <a:pt x="1260" y="283"/>
                  </a:lnTo>
                  <a:lnTo>
                    <a:pt x="1260" y="273"/>
                  </a:lnTo>
                  <a:lnTo>
                    <a:pt x="1261" y="272"/>
                  </a:lnTo>
                  <a:lnTo>
                    <a:pt x="1261" y="276"/>
                  </a:lnTo>
                  <a:lnTo>
                    <a:pt x="1261" y="276"/>
                  </a:lnTo>
                  <a:lnTo>
                    <a:pt x="1261" y="291"/>
                  </a:lnTo>
                  <a:lnTo>
                    <a:pt x="1261" y="291"/>
                  </a:lnTo>
                  <a:lnTo>
                    <a:pt x="1263" y="285"/>
                  </a:lnTo>
                  <a:lnTo>
                    <a:pt x="1263" y="272"/>
                  </a:lnTo>
                  <a:lnTo>
                    <a:pt x="1263" y="259"/>
                  </a:lnTo>
                  <a:lnTo>
                    <a:pt x="1263" y="250"/>
                  </a:lnTo>
                  <a:lnTo>
                    <a:pt x="1263" y="250"/>
                  </a:lnTo>
                  <a:lnTo>
                    <a:pt x="1266" y="253"/>
                  </a:lnTo>
                  <a:lnTo>
                    <a:pt x="1266" y="253"/>
                  </a:lnTo>
                  <a:lnTo>
                    <a:pt x="1267" y="250"/>
                  </a:lnTo>
                  <a:lnTo>
                    <a:pt x="1267" y="250"/>
                  </a:lnTo>
                  <a:lnTo>
                    <a:pt x="1270" y="122"/>
                  </a:lnTo>
                  <a:lnTo>
                    <a:pt x="1270" y="120"/>
                  </a:lnTo>
                  <a:lnTo>
                    <a:pt x="1270" y="119"/>
                  </a:lnTo>
                  <a:lnTo>
                    <a:pt x="1270" y="117"/>
                  </a:lnTo>
                  <a:close/>
                  <a:moveTo>
                    <a:pt x="644" y="67"/>
                  </a:moveTo>
                  <a:lnTo>
                    <a:pt x="644" y="67"/>
                  </a:lnTo>
                  <a:lnTo>
                    <a:pt x="626" y="67"/>
                  </a:lnTo>
                  <a:lnTo>
                    <a:pt x="617" y="67"/>
                  </a:lnTo>
                  <a:lnTo>
                    <a:pt x="610" y="66"/>
                  </a:lnTo>
                  <a:lnTo>
                    <a:pt x="610" y="66"/>
                  </a:lnTo>
                  <a:lnTo>
                    <a:pt x="630" y="66"/>
                  </a:lnTo>
                  <a:lnTo>
                    <a:pt x="640" y="66"/>
                  </a:lnTo>
                  <a:lnTo>
                    <a:pt x="644" y="67"/>
                  </a:lnTo>
                  <a:lnTo>
                    <a:pt x="644" y="67"/>
                  </a:lnTo>
                  <a:close/>
                  <a:moveTo>
                    <a:pt x="604" y="66"/>
                  </a:moveTo>
                  <a:lnTo>
                    <a:pt x="604" y="66"/>
                  </a:lnTo>
                  <a:lnTo>
                    <a:pt x="521" y="67"/>
                  </a:lnTo>
                  <a:lnTo>
                    <a:pt x="477" y="67"/>
                  </a:lnTo>
                  <a:lnTo>
                    <a:pt x="434" y="66"/>
                  </a:lnTo>
                  <a:lnTo>
                    <a:pt x="434" y="66"/>
                  </a:lnTo>
                  <a:lnTo>
                    <a:pt x="475" y="66"/>
                  </a:lnTo>
                  <a:lnTo>
                    <a:pt x="518" y="66"/>
                  </a:lnTo>
                  <a:lnTo>
                    <a:pt x="561" y="66"/>
                  </a:lnTo>
                  <a:lnTo>
                    <a:pt x="604" y="66"/>
                  </a:lnTo>
                  <a:lnTo>
                    <a:pt x="604" y="66"/>
                  </a:lnTo>
                  <a:close/>
                  <a:moveTo>
                    <a:pt x="1207" y="807"/>
                  </a:moveTo>
                  <a:lnTo>
                    <a:pt x="1207" y="807"/>
                  </a:lnTo>
                  <a:lnTo>
                    <a:pt x="1206" y="1145"/>
                  </a:lnTo>
                  <a:lnTo>
                    <a:pt x="1206" y="1145"/>
                  </a:lnTo>
                  <a:lnTo>
                    <a:pt x="1204" y="1325"/>
                  </a:lnTo>
                  <a:lnTo>
                    <a:pt x="1204" y="1325"/>
                  </a:lnTo>
                  <a:lnTo>
                    <a:pt x="1204" y="1419"/>
                  </a:lnTo>
                  <a:lnTo>
                    <a:pt x="1204" y="1419"/>
                  </a:lnTo>
                  <a:lnTo>
                    <a:pt x="1204" y="1466"/>
                  </a:lnTo>
                  <a:lnTo>
                    <a:pt x="1204" y="1471"/>
                  </a:lnTo>
                  <a:lnTo>
                    <a:pt x="1204" y="1471"/>
                  </a:lnTo>
                  <a:lnTo>
                    <a:pt x="1204" y="1477"/>
                  </a:lnTo>
                  <a:lnTo>
                    <a:pt x="1204" y="1477"/>
                  </a:lnTo>
                  <a:lnTo>
                    <a:pt x="1203" y="1486"/>
                  </a:lnTo>
                  <a:lnTo>
                    <a:pt x="1203" y="1486"/>
                  </a:lnTo>
                  <a:lnTo>
                    <a:pt x="1200" y="1493"/>
                  </a:lnTo>
                  <a:lnTo>
                    <a:pt x="1197" y="1500"/>
                  </a:lnTo>
                  <a:lnTo>
                    <a:pt x="1197" y="1500"/>
                  </a:lnTo>
                  <a:lnTo>
                    <a:pt x="1194" y="1506"/>
                  </a:lnTo>
                  <a:lnTo>
                    <a:pt x="1191" y="1512"/>
                  </a:lnTo>
                  <a:lnTo>
                    <a:pt x="1183" y="1522"/>
                  </a:lnTo>
                  <a:lnTo>
                    <a:pt x="1183" y="1522"/>
                  </a:lnTo>
                  <a:lnTo>
                    <a:pt x="1171" y="1529"/>
                  </a:lnTo>
                  <a:lnTo>
                    <a:pt x="1161" y="1534"/>
                  </a:lnTo>
                  <a:lnTo>
                    <a:pt x="1161" y="1534"/>
                  </a:lnTo>
                  <a:lnTo>
                    <a:pt x="1161" y="1536"/>
                  </a:lnTo>
                  <a:lnTo>
                    <a:pt x="1164" y="1536"/>
                  </a:lnTo>
                  <a:lnTo>
                    <a:pt x="1164" y="1536"/>
                  </a:lnTo>
                  <a:lnTo>
                    <a:pt x="1157" y="1536"/>
                  </a:lnTo>
                  <a:lnTo>
                    <a:pt x="984" y="1536"/>
                  </a:lnTo>
                  <a:lnTo>
                    <a:pt x="984" y="1536"/>
                  </a:lnTo>
                  <a:lnTo>
                    <a:pt x="976" y="1536"/>
                  </a:lnTo>
                  <a:lnTo>
                    <a:pt x="976" y="1536"/>
                  </a:lnTo>
                  <a:lnTo>
                    <a:pt x="929" y="1533"/>
                  </a:lnTo>
                  <a:lnTo>
                    <a:pt x="873" y="1532"/>
                  </a:lnTo>
                  <a:lnTo>
                    <a:pt x="750" y="1532"/>
                  </a:lnTo>
                  <a:lnTo>
                    <a:pt x="750" y="1532"/>
                  </a:lnTo>
                  <a:lnTo>
                    <a:pt x="541" y="1529"/>
                  </a:lnTo>
                  <a:lnTo>
                    <a:pt x="355" y="1527"/>
                  </a:lnTo>
                  <a:lnTo>
                    <a:pt x="355" y="1527"/>
                  </a:lnTo>
                  <a:lnTo>
                    <a:pt x="365" y="1527"/>
                  </a:lnTo>
                  <a:lnTo>
                    <a:pt x="371" y="1526"/>
                  </a:lnTo>
                  <a:lnTo>
                    <a:pt x="371" y="1526"/>
                  </a:lnTo>
                  <a:lnTo>
                    <a:pt x="369" y="1524"/>
                  </a:lnTo>
                  <a:lnTo>
                    <a:pt x="369" y="1524"/>
                  </a:lnTo>
                  <a:lnTo>
                    <a:pt x="364" y="1522"/>
                  </a:lnTo>
                  <a:lnTo>
                    <a:pt x="357" y="1520"/>
                  </a:lnTo>
                  <a:lnTo>
                    <a:pt x="339" y="1514"/>
                  </a:lnTo>
                  <a:lnTo>
                    <a:pt x="339" y="1514"/>
                  </a:lnTo>
                  <a:lnTo>
                    <a:pt x="321" y="1513"/>
                  </a:lnTo>
                  <a:lnTo>
                    <a:pt x="309" y="1512"/>
                  </a:lnTo>
                  <a:lnTo>
                    <a:pt x="298" y="1510"/>
                  </a:lnTo>
                  <a:lnTo>
                    <a:pt x="285" y="1507"/>
                  </a:lnTo>
                  <a:lnTo>
                    <a:pt x="285" y="1507"/>
                  </a:lnTo>
                  <a:lnTo>
                    <a:pt x="243" y="1504"/>
                  </a:lnTo>
                  <a:lnTo>
                    <a:pt x="196" y="1502"/>
                  </a:lnTo>
                  <a:lnTo>
                    <a:pt x="196" y="1502"/>
                  </a:lnTo>
                  <a:lnTo>
                    <a:pt x="143" y="1500"/>
                  </a:lnTo>
                  <a:lnTo>
                    <a:pt x="143" y="1500"/>
                  </a:lnTo>
                  <a:lnTo>
                    <a:pt x="130" y="1499"/>
                  </a:lnTo>
                  <a:lnTo>
                    <a:pt x="123" y="1499"/>
                  </a:lnTo>
                  <a:lnTo>
                    <a:pt x="122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19" y="1499"/>
                  </a:lnTo>
                  <a:lnTo>
                    <a:pt x="119" y="1499"/>
                  </a:lnTo>
                  <a:lnTo>
                    <a:pt x="115" y="1497"/>
                  </a:lnTo>
                  <a:lnTo>
                    <a:pt x="110" y="1496"/>
                  </a:lnTo>
                  <a:lnTo>
                    <a:pt x="110" y="1496"/>
                  </a:lnTo>
                  <a:lnTo>
                    <a:pt x="106" y="1493"/>
                  </a:lnTo>
                  <a:lnTo>
                    <a:pt x="103" y="1489"/>
                  </a:lnTo>
                  <a:lnTo>
                    <a:pt x="102" y="1484"/>
                  </a:lnTo>
                  <a:lnTo>
                    <a:pt x="100" y="1481"/>
                  </a:lnTo>
                  <a:lnTo>
                    <a:pt x="100" y="1481"/>
                  </a:lnTo>
                  <a:lnTo>
                    <a:pt x="100" y="1479"/>
                  </a:lnTo>
                  <a:lnTo>
                    <a:pt x="100" y="1479"/>
                  </a:lnTo>
                  <a:lnTo>
                    <a:pt x="100" y="1476"/>
                  </a:lnTo>
                  <a:lnTo>
                    <a:pt x="100" y="1476"/>
                  </a:lnTo>
                  <a:lnTo>
                    <a:pt x="99" y="1474"/>
                  </a:lnTo>
                  <a:lnTo>
                    <a:pt x="100" y="1471"/>
                  </a:lnTo>
                  <a:lnTo>
                    <a:pt x="100" y="1463"/>
                  </a:lnTo>
                  <a:lnTo>
                    <a:pt x="100" y="1463"/>
                  </a:lnTo>
                  <a:lnTo>
                    <a:pt x="100" y="1434"/>
                  </a:lnTo>
                  <a:lnTo>
                    <a:pt x="100" y="1434"/>
                  </a:lnTo>
                  <a:lnTo>
                    <a:pt x="100" y="1321"/>
                  </a:lnTo>
                  <a:lnTo>
                    <a:pt x="100" y="1321"/>
                  </a:lnTo>
                  <a:lnTo>
                    <a:pt x="103" y="1283"/>
                  </a:lnTo>
                  <a:lnTo>
                    <a:pt x="103" y="1238"/>
                  </a:lnTo>
                  <a:lnTo>
                    <a:pt x="102" y="1147"/>
                  </a:lnTo>
                  <a:lnTo>
                    <a:pt x="102" y="1147"/>
                  </a:lnTo>
                  <a:lnTo>
                    <a:pt x="103" y="1028"/>
                  </a:lnTo>
                  <a:lnTo>
                    <a:pt x="103" y="969"/>
                  </a:lnTo>
                  <a:lnTo>
                    <a:pt x="102" y="910"/>
                  </a:lnTo>
                  <a:lnTo>
                    <a:pt x="102" y="910"/>
                  </a:lnTo>
                  <a:lnTo>
                    <a:pt x="103" y="856"/>
                  </a:lnTo>
                  <a:lnTo>
                    <a:pt x="103" y="803"/>
                  </a:lnTo>
                  <a:lnTo>
                    <a:pt x="102" y="696"/>
                  </a:lnTo>
                  <a:lnTo>
                    <a:pt x="102" y="696"/>
                  </a:lnTo>
                  <a:lnTo>
                    <a:pt x="103" y="644"/>
                  </a:lnTo>
                  <a:lnTo>
                    <a:pt x="103" y="591"/>
                  </a:lnTo>
                  <a:lnTo>
                    <a:pt x="103" y="540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3" y="472"/>
                  </a:lnTo>
                  <a:lnTo>
                    <a:pt x="103" y="449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26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6" y="107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2" y="100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650" y="100"/>
                  </a:lnTo>
                  <a:lnTo>
                    <a:pt x="1128" y="100"/>
                  </a:lnTo>
                  <a:lnTo>
                    <a:pt x="1157" y="102"/>
                  </a:lnTo>
                  <a:lnTo>
                    <a:pt x="1157" y="102"/>
                  </a:lnTo>
                  <a:lnTo>
                    <a:pt x="1164" y="103"/>
                  </a:lnTo>
                  <a:lnTo>
                    <a:pt x="1164" y="103"/>
                  </a:lnTo>
                  <a:lnTo>
                    <a:pt x="1168" y="104"/>
                  </a:lnTo>
                  <a:lnTo>
                    <a:pt x="1171" y="107"/>
                  </a:lnTo>
                  <a:lnTo>
                    <a:pt x="1173" y="112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4" y="122"/>
                  </a:lnTo>
                  <a:lnTo>
                    <a:pt x="1174" y="125"/>
                  </a:lnTo>
                  <a:lnTo>
                    <a:pt x="1174" y="133"/>
                  </a:lnTo>
                  <a:lnTo>
                    <a:pt x="1174" y="163"/>
                  </a:lnTo>
                  <a:lnTo>
                    <a:pt x="1174" y="163"/>
                  </a:lnTo>
                  <a:lnTo>
                    <a:pt x="1174" y="223"/>
                  </a:lnTo>
                  <a:lnTo>
                    <a:pt x="1174" y="223"/>
                  </a:lnTo>
                  <a:lnTo>
                    <a:pt x="1176" y="467"/>
                  </a:lnTo>
                  <a:lnTo>
                    <a:pt x="1176" y="467"/>
                  </a:lnTo>
                  <a:lnTo>
                    <a:pt x="1176" y="710"/>
                  </a:lnTo>
                  <a:lnTo>
                    <a:pt x="1178" y="952"/>
                  </a:lnTo>
                  <a:lnTo>
                    <a:pt x="1178" y="952"/>
                  </a:lnTo>
                  <a:lnTo>
                    <a:pt x="1180" y="968"/>
                  </a:lnTo>
                  <a:lnTo>
                    <a:pt x="1181" y="986"/>
                  </a:lnTo>
                  <a:lnTo>
                    <a:pt x="1181" y="1033"/>
                  </a:lnTo>
                  <a:lnTo>
                    <a:pt x="1181" y="1084"/>
                  </a:lnTo>
                  <a:lnTo>
                    <a:pt x="1181" y="1108"/>
                  </a:lnTo>
                  <a:lnTo>
                    <a:pt x="1183" y="1128"/>
                  </a:lnTo>
                  <a:lnTo>
                    <a:pt x="1183" y="1128"/>
                  </a:lnTo>
                  <a:lnTo>
                    <a:pt x="1184" y="1121"/>
                  </a:lnTo>
                  <a:lnTo>
                    <a:pt x="1184" y="1109"/>
                  </a:lnTo>
                  <a:lnTo>
                    <a:pt x="1186" y="1084"/>
                  </a:lnTo>
                  <a:lnTo>
                    <a:pt x="1186" y="1084"/>
                  </a:lnTo>
                  <a:lnTo>
                    <a:pt x="1187" y="1104"/>
                  </a:lnTo>
                  <a:lnTo>
                    <a:pt x="1187" y="1104"/>
                  </a:lnTo>
                  <a:lnTo>
                    <a:pt x="1188" y="1088"/>
                  </a:lnTo>
                  <a:lnTo>
                    <a:pt x="1190" y="1068"/>
                  </a:lnTo>
                  <a:lnTo>
                    <a:pt x="1193" y="1033"/>
                  </a:lnTo>
                  <a:lnTo>
                    <a:pt x="1193" y="1033"/>
                  </a:lnTo>
                  <a:lnTo>
                    <a:pt x="1193" y="1039"/>
                  </a:lnTo>
                  <a:lnTo>
                    <a:pt x="1193" y="1042"/>
                  </a:lnTo>
                  <a:lnTo>
                    <a:pt x="1193" y="1043"/>
                  </a:lnTo>
                  <a:lnTo>
                    <a:pt x="1194" y="1043"/>
                  </a:lnTo>
                  <a:lnTo>
                    <a:pt x="1194" y="1043"/>
                  </a:lnTo>
                  <a:lnTo>
                    <a:pt x="1197" y="887"/>
                  </a:lnTo>
                  <a:lnTo>
                    <a:pt x="1197" y="887"/>
                  </a:lnTo>
                  <a:lnTo>
                    <a:pt x="1197" y="896"/>
                  </a:lnTo>
                  <a:lnTo>
                    <a:pt x="1198" y="895"/>
                  </a:lnTo>
                  <a:lnTo>
                    <a:pt x="1198" y="890"/>
                  </a:lnTo>
                  <a:lnTo>
                    <a:pt x="1198" y="887"/>
                  </a:lnTo>
                  <a:lnTo>
                    <a:pt x="1198" y="887"/>
                  </a:lnTo>
                  <a:lnTo>
                    <a:pt x="1198" y="903"/>
                  </a:lnTo>
                  <a:lnTo>
                    <a:pt x="1198" y="910"/>
                  </a:lnTo>
                  <a:lnTo>
                    <a:pt x="1200" y="912"/>
                  </a:lnTo>
                  <a:lnTo>
                    <a:pt x="1200" y="912"/>
                  </a:lnTo>
                  <a:lnTo>
                    <a:pt x="1201" y="751"/>
                  </a:lnTo>
                  <a:lnTo>
                    <a:pt x="1203" y="597"/>
                  </a:lnTo>
                  <a:lnTo>
                    <a:pt x="1203" y="597"/>
                  </a:lnTo>
                  <a:lnTo>
                    <a:pt x="1204" y="527"/>
                  </a:lnTo>
                  <a:lnTo>
                    <a:pt x="1206" y="457"/>
                  </a:lnTo>
                  <a:lnTo>
                    <a:pt x="1206" y="457"/>
                  </a:lnTo>
                  <a:lnTo>
                    <a:pt x="1204" y="431"/>
                  </a:lnTo>
                  <a:lnTo>
                    <a:pt x="1204" y="431"/>
                  </a:lnTo>
                  <a:lnTo>
                    <a:pt x="1204" y="346"/>
                  </a:lnTo>
                  <a:lnTo>
                    <a:pt x="1204" y="346"/>
                  </a:lnTo>
                  <a:lnTo>
                    <a:pt x="1206" y="306"/>
                  </a:lnTo>
                  <a:lnTo>
                    <a:pt x="1206" y="306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6" y="215"/>
                  </a:lnTo>
                  <a:lnTo>
                    <a:pt x="1206" y="160"/>
                  </a:lnTo>
                  <a:lnTo>
                    <a:pt x="1206" y="160"/>
                  </a:lnTo>
                  <a:lnTo>
                    <a:pt x="1206" y="120"/>
                  </a:lnTo>
                  <a:lnTo>
                    <a:pt x="1206" y="119"/>
                  </a:lnTo>
                  <a:lnTo>
                    <a:pt x="1206" y="117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204" y="112"/>
                  </a:lnTo>
                  <a:lnTo>
                    <a:pt x="1204" y="112"/>
                  </a:lnTo>
                  <a:lnTo>
                    <a:pt x="1204" y="107"/>
                  </a:lnTo>
                  <a:lnTo>
                    <a:pt x="1204" y="107"/>
                  </a:lnTo>
                  <a:lnTo>
                    <a:pt x="1203" y="103"/>
                  </a:lnTo>
                  <a:lnTo>
                    <a:pt x="1203" y="103"/>
                  </a:lnTo>
                  <a:lnTo>
                    <a:pt x="1198" y="94"/>
                  </a:lnTo>
                  <a:lnTo>
                    <a:pt x="1194" y="87"/>
                  </a:lnTo>
                  <a:lnTo>
                    <a:pt x="1194" y="87"/>
                  </a:lnTo>
                  <a:lnTo>
                    <a:pt x="1187" y="80"/>
                  </a:lnTo>
                  <a:lnTo>
                    <a:pt x="1180" y="76"/>
                  </a:lnTo>
                  <a:lnTo>
                    <a:pt x="1171" y="72"/>
                  </a:lnTo>
                  <a:lnTo>
                    <a:pt x="1161" y="70"/>
                  </a:lnTo>
                  <a:lnTo>
                    <a:pt x="1157" y="69"/>
                  </a:lnTo>
                  <a:lnTo>
                    <a:pt x="1151" y="69"/>
                  </a:lnTo>
                  <a:lnTo>
                    <a:pt x="1137" y="69"/>
                  </a:lnTo>
                  <a:lnTo>
                    <a:pt x="1137" y="69"/>
                  </a:lnTo>
                  <a:lnTo>
                    <a:pt x="1111" y="69"/>
                  </a:lnTo>
                  <a:lnTo>
                    <a:pt x="1111" y="69"/>
                  </a:lnTo>
                  <a:lnTo>
                    <a:pt x="1061" y="69"/>
                  </a:lnTo>
                  <a:lnTo>
                    <a:pt x="1061" y="69"/>
                  </a:lnTo>
                  <a:lnTo>
                    <a:pt x="1028" y="69"/>
                  </a:lnTo>
                  <a:lnTo>
                    <a:pt x="995" y="70"/>
                  </a:lnTo>
                  <a:lnTo>
                    <a:pt x="995" y="70"/>
                  </a:lnTo>
                  <a:lnTo>
                    <a:pt x="928" y="69"/>
                  </a:lnTo>
                  <a:lnTo>
                    <a:pt x="853" y="69"/>
                  </a:lnTo>
                  <a:lnTo>
                    <a:pt x="777" y="69"/>
                  </a:lnTo>
                  <a:lnTo>
                    <a:pt x="700" y="66"/>
                  </a:lnTo>
                  <a:lnTo>
                    <a:pt x="700" y="66"/>
                  </a:lnTo>
                  <a:lnTo>
                    <a:pt x="991" y="66"/>
                  </a:lnTo>
                  <a:lnTo>
                    <a:pt x="991" y="66"/>
                  </a:lnTo>
                  <a:lnTo>
                    <a:pt x="1140" y="67"/>
                  </a:lnTo>
                  <a:lnTo>
                    <a:pt x="1140" y="67"/>
                  </a:lnTo>
                  <a:lnTo>
                    <a:pt x="1157" y="67"/>
                  </a:lnTo>
                  <a:lnTo>
                    <a:pt x="1157" y="67"/>
                  </a:lnTo>
                  <a:lnTo>
                    <a:pt x="1164" y="67"/>
                  </a:lnTo>
                  <a:lnTo>
                    <a:pt x="1171" y="69"/>
                  </a:lnTo>
                  <a:lnTo>
                    <a:pt x="1171" y="69"/>
                  </a:lnTo>
                  <a:lnTo>
                    <a:pt x="1177" y="72"/>
                  </a:lnTo>
                  <a:lnTo>
                    <a:pt x="1183" y="74"/>
                  </a:lnTo>
                  <a:lnTo>
                    <a:pt x="1193" y="83"/>
                  </a:lnTo>
                  <a:lnTo>
                    <a:pt x="1193" y="83"/>
                  </a:lnTo>
                  <a:lnTo>
                    <a:pt x="1201" y="93"/>
                  </a:lnTo>
                  <a:lnTo>
                    <a:pt x="1204" y="99"/>
                  </a:lnTo>
                  <a:lnTo>
                    <a:pt x="1206" y="106"/>
                  </a:lnTo>
                  <a:lnTo>
                    <a:pt x="1206" y="106"/>
                  </a:lnTo>
                  <a:lnTo>
                    <a:pt x="1207" y="112"/>
                  </a:lnTo>
                  <a:lnTo>
                    <a:pt x="1207" y="119"/>
                  </a:lnTo>
                  <a:lnTo>
                    <a:pt x="1207" y="136"/>
                  </a:lnTo>
                  <a:lnTo>
                    <a:pt x="1207" y="136"/>
                  </a:lnTo>
                  <a:lnTo>
                    <a:pt x="1208" y="176"/>
                  </a:lnTo>
                  <a:lnTo>
                    <a:pt x="1208" y="176"/>
                  </a:lnTo>
                  <a:lnTo>
                    <a:pt x="1207" y="488"/>
                  </a:lnTo>
                  <a:lnTo>
                    <a:pt x="1207" y="807"/>
                  </a:lnTo>
                  <a:lnTo>
                    <a:pt x="1207" y="8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0ED922-27D0-4EAB-84D4-A37AF516ADBB}"/>
              </a:ext>
            </a:extLst>
          </p:cNvPr>
          <p:cNvSpPr/>
          <p:nvPr/>
        </p:nvSpPr>
        <p:spPr>
          <a:xfrm>
            <a:off x="572327" y="4134905"/>
            <a:ext cx="2358589" cy="1992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F41014-C751-4848-A8BE-66AFCDCF90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081" y="4324529"/>
            <a:ext cx="1108058" cy="75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68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430</Words>
  <Application>Microsoft Office PowerPoint</Application>
  <PresentationFormat>On-screen Show (16:9)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bins start to arrive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Milton Keynes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Messina, Brian</dc:creator>
  <cp:lastModifiedBy>Fletcher, Penny</cp:lastModifiedBy>
  <cp:revision>102</cp:revision>
  <dcterms:created xsi:type="dcterms:W3CDTF">2019-01-24T10:16:24Z</dcterms:created>
  <dcterms:modified xsi:type="dcterms:W3CDTF">2020-10-01T18:00:40Z</dcterms:modified>
</cp:coreProperties>
</file>