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3"/>
    <p:restoredTop sz="94681"/>
  </p:normalViewPr>
  <p:slideViewPr>
    <p:cSldViewPr snapToGrid="0">
      <p:cViewPr varScale="1">
        <p:scale>
          <a:sx n="132" d="100"/>
          <a:sy n="132" d="100"/>
        </p:scale>
        <p:origin x="208" y="1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-29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EE508-D9AA-104F-928E-ED1BCF8B851A}" type="datetimeFigureOut">
              <a:rPr lang="en-US" smtClean="0"/>
              <a:t>10/9/22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13B2A-4A05-1F40-A4E1-41DD3BE42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3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Video explanation at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=zSH1GsdxF0k&amp;t=561s</a:t>
            </a:r>
          </a:p>
          <a:p>
            <a:r>
              <a:rPr lang="en-US" dirty="0"/>
              <a:t>Double click on a box and type in words or numbers</a:t>
            </a:r>
          </a:p>
          <a:p>
            <a:r>
              <a:rPr lang="en-US" dirty="0"/>
              <a:t>To add picture to reveal, go to Design, Format Background, Select Picture or texture fill, click on “insert” and find the picture of your choice</a:t>
            </a:r>
          </a:p>
          <a:p>
            <a:r>
              <a:rPr lang="en-US" dirty="0"/>
              <a:t>Save the file with a new name so you always have this blank template to work from.</a:t>
            </a:r>
          </a:p>
          <a:p>
            <a:r>
              <a:rPr lang="en-US" dirty="0"/>
              <a:t>Have fun</a:t>
            </a:r>
            <a:r>
              <a:rPr lang="en-US"/>
              <a:t>!   </a:t>
            </a:r>
          </a:p>
          <a:p>
            <a:r>
              <a:rPr lang="en-US"/>
              <a:t>Mary </a:t>
            </a:r>
            <a:r>
              <a:rPr lang="en-US" dirty="0"/>
              <a:t>Jo Fresch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13B2A-4A05-1F40-A4E1-41DD3BE42D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4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FF5F1-48E1-F407-B7B8-E81D29CCA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09221-6FD1-E471-218A-43BE32A8C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D2FA4-74CE-DD22-C925-FF863974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4886D-0ABD-7CE2-148B-BB8D3607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A4211-CBDE-578D-F0C2-3E3370C4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CA756-4233-86B8-3D5E-CA36280D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C6397-4040-7716-4F1F-52D958678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DA63C-05EB-C785-44D5-3B4AE716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96BE8-522D-EC52-098E-D170F7739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CEDAE-00BC-E041-6DFC-A82B09F0D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D1573-30F5-B89D-CD62-4C340E464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52495-C8CC-AA0E-32DA-5EE1C34B0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E7736-AD0E-777E-6450-8EDA9C0A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E27D1-9CE3-6DB9-D3BA-01EFCA0D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62D1F-0A9A-1B49-F7FB-FBF22E52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6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5D235-681D-A4DA-4D8A-3F8578827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4314-4E29-1957-5339-D2263F343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D5A16-DF43-32F4-8FE7-336C9E4D9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61749-0888-20E0-0A91-22735907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86062-7736-161D-08E0-94448BEB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D105-9E6A-C83D-1B54-977AFC88D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A7C0E-C185-1C33-60AD-263F8DEF5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DC8D5-8BE2-2F8F-D56F-174468C8B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1F5E2-C68F-16BA-1F2A-3F0AFBB5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C8AB4-ACDF-9033-FEBB-B19373378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F14C-BA73-EB38-7257-689E45DB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562F-BB5E-BC50-3B7B-EF91489B4B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CA4B33-EF5A-885A-FF7A-0A6872CDD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AE14B-8334-F220-3753-5C281F2C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F9865-D8E7-B8CE-5B81-817FC8F0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785E0-B012-6F0C-8FD7-053EB5E67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3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FEB0-2F1C-0FA0-1FEA-34B5E302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964EF-92FF-446A-A599-A181944B9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257FD-E194-CD00-33E1-1B2D423EC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61566-F96A-AA32-D15C-738E41AB2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0E5F5C-DCAF-8C01-B33E-6627E760C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C9C3A-CF03-2F3D-68D3-9BB82698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221B9-15AE-887F-FE6E-F9B8611B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5F308-727B-4426-6F31-ED1B32CA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6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12A71-F4B4-E0AE-0E37-D9FF8DAB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1348D-F101-DC31-5632-5D82944C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12FE3-60E9-3923-E648-5E8C01E0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52D28-8E18-EE12-2857-4A42F86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6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B4179-0808-97A6-8CA6-5F19C5BEE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9F746-0602-ABA5-1DCA-34E4A418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B09E2-798C-6696-839B-B4CFE489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2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2C42E-198E-2422-5CAF-029B235E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64F7-F274-638C-867F-E87E7CC40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ECA7-C004-4B05-F37A-C67AE08C5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47D18-5CB7-17FB-76A4-767885417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DB5E9-677B-4367-0A66-638B6004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0EE5D-8DA0-7839-5E6E-9C5AC29E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7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B108-1CF1-8FD7-000B-DFE3AB3E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0FAB0-8433-53BE-4FD9-2300705FC8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98B60-FB97-AFE4-A3B5-CDAB72820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D7694-CDA6-E2E7-BD3E-D2B52493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E82E9-4459-CA16-CC3E-70155A770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D354C-201B-7B37-5286-D843666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E16DD-7F2B-8546-ADD3-FBF596B4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41B22-BEE3-0951-1591-5CB689C1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26FAE-F085-D328-193C-BC6603876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28DF5-80F1-EC4C-BFFB-6E759C55C5CF}" type="datetimeFigureOut">
              <a:rPr lang="en-US" smtClean="0"/>
              <a:t>10/9/22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4F5CD-78D9-2BCE-01F4-1EDE3E35F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6705C-241D-D96D-88DA-6339BE163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12E5-1AEB-8343-A2F2-58399B92A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0CD50C-5E40-7D5A-A010-8A5BFE5AED46}"/>
              </a:ext>
            </a:extLst>
          </p:cNvPr>
          <p:cNvSpPr/>
          <p:nvPr/>
        </p:nvSpPr>
        <p:spPr>
          <a:xfrm>
            <a:off x="0" y="8533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B83506-3DC9-817E-A7A0-AE46A6BC8FA2}"/>
              </a:ext>
            </a:extLst>
          </p:cNvPr>
          <p:cNvSpPr/>
          <p:nvPr/>
        </p:nvSpPr>
        <p:spPr>
          <a:xfrm>
            <a:off x="3048000" y="0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4F5B71-FBBC-96EA-B452-9AC53E3E0680}"/>
              </a:ext>
            </a:extLst>
          </p:cNvPr>
          <p:cNvSpPr/>
          <p:nvPr/>
        </p:nvSpPr>
        <p:spPr>
          <a:xfrm>
            <a:off x="6096000" y="0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BFB7AD-1D37-625B-E9A2-9283D9BF07CE}"/>
              </a:ext>
            </a:extLst>
          </p:cNvPr>
          <p:cNvSpPr/>
          <p:nvPr/>
        </p:nvSpPr>
        <p:spPr>
          <a:xfrm>
            <a:off x="9144000" y="0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C52020-B7B6-BCF1-7F47-CD27E3E6BBF9}"/>
              </a:ext>
            </a:extLst>
          </p:cNvPr>
          <p:cNvSpPr/>
          <p:nvPr/>
        </p:nvSpPr>
        <p:spPr>
          <a:xfrm>
            <a:off x="0" y="2276272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B8FFE6-BDA6-F0B6-A517-7EF76C28AAF9}"/>
              </a:ext>
            </a:extLst>
          </p:cNvPr>
          <p:cNvSpPr/>
          <p:nvPr/>
        </p:nvSpPr>
        <p:spPr>
          <a:xfrm>
            <a:off x="3048000" y="2276272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6249F0-86CE-6632-D513-2CE727D6912E}"/>
              </a:ext>
            </a:extLst>
          </p:cNvPr>
          <p:cNvSpPr/>
          <p:nvPr/>
        </p:nvSpPr>
        <p:spPr>
          <a:xfrm>
            <a:off x="6096000" y="2276272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6D8736-787E-AA6B-6DC8-CC4F6122B3DF}"/>
              </a:ext>
            </a:extLst>
          </p:cNvPr>
          <p:cNvSpPr/>
          <p:nvPr/>
        </p:nvSpPr>
        <p:spPr>
          <a:xfrm>
            <a:off x="9144000" y="2276272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942EA2-A27F-1787-ACF3-7115934789B0}"/>
              </a:ext>
            </a:extLst>
          </p:cNvPr>
          <p:cNvSpPr/>
          <p:nvPr/>
        </p:nvSpPr>
        <p:spPr>
          <a:xfrm>
            <a:off x="0" y="4552544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BA7022-325C-1517-1214-21304CB6FB93}"/>
              </a:ext>
            </a:extLst>
          </p:cNvPr>
          <p:cNvSpPr/>
          <p:nvPr/>
        </p:nvSpPr>
        <p:spPr>
          <a:xfrm>
            <a:off x="3048000" y="4552544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B1C448-0443-51B6-5C3A-314F7C61A337}"/>
              </a:ext>
            </a:extLst>
          </p:cNvPr>
          <p:cNvSpPr/>
          <p:nvPr/>
        </p:nvSpPr>
        <p:spPr>
          <a:xfrm>
            <a:off x="6096000" y="4552544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2213B9-6937-C72B-E656-0F92BF4255D6}"/>
              </a:ext>
            </a:extLst>
          </p:cNvPr>
          <p:cNvSpPr/>
          <p:nvPr/>
        </p:nvSpPr>
        <p:spPr>
          <a:xfrm>
            <a:off x="9144000" y="4552544"/>
            <a:ext cx="3048000" cy="2276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28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87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Fresch, Mary Jo</dc:creator>
  <cp:lastModifiedBy>Fresch, Mary Jo</cp:lastModifiedBy>
  <cp:revision>8</cp:revision>
  <dcterms:created xsi:type="dcterms:W3CDTF">2022-10-07T19:34:05Z</dcterms:created>
  <dcterms:modified xsi:type="dcterms:W3CDTF">2022-10-09T14:34:34Z</dcterms:modified>
</cp:coreProperties>
</file>