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7" r:id="rId2"/>
    <p:sldId id="274" r:id="rId3"/>
    <p:sldId id="278"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8" r:id="rId19"/>
    <p:sldId id="299" r:id="rId20"/>
    <p:sldId id="300" r:id="rId21"/>
    <p:sldId id="301" r:id="rId22"/>
    <p:sldId id="302" r:id="rId23"/>
    <p:sldId id="303" r:id="rId24"/>
    <p:sldId id="304" r:id="rId25"/>
    <p:sldId id="305" r:id="rId26"/>
    <p:sldId id="306" r:id="rId27"/>
    <p:sldId id="307" r:id="rId28"/>
    <p:sldId id="308" r:id="rId29"/>
    <p:sldId id="293" r:id="rId30"/>
    <p:sldId id="294" r:id="rId31"/>
    <p:sldId id="295" r:id="rId32"/>
    <p:sldId id="296" r:id="rId33"/>
    <p:sldId id="297" r:id="rId34"/>
    <p:sldId id="258" r:id="rId35"/>
    <p:sldId id="276" r:id="rId36"/>
    <p:sldId id="277" r:id="rId37"/>
    <p:sldId id="259" r:id="rId38"/>
    <p:sldId id="272" r:id="rId39"/>
    <p:sldId id="273" r:id="rId40"/>
    <p:sldId id="260" r:id="rId41"/>
    <p:sldId id="261" r:id="rId42"/>
    <p:sldId id="262" r:id="rId43"/>
    <p:sldId id="263" r:id="rId44"/>
    <p:sldId id="264" r:id="rId45"/>
    <p:sldId id="318" r:id="rId46"/>
    <p:sldId id="322" r:id="rId47"/>
    <p:sldId id="265" r:id="rId48"/>
    <p:sldId id="266" r:id="rId49"/>
    <p:sldId id="267" r:id="rId50"/>
    <p:sldId id="309" r:id="rId51"/>
    <p:sldId id="310" r:id="rId52"/>
    <p:sldId id="311" r:id="rId53"/>
    <p:sldId id="312" r:id="rId54"/>
    <p:sldId id="313" r:id="rId55"/>
    <p:sldId id="314" r:id="rId56"/>
    <p:sldId id="315" r:id="rId57"/>
    <p:sldId id="316" r:id="rId58"/>
    <p:sldId id="317" r:id="rId59"/>
    <p:sldId id="268" r:id="rId60"/>
    <p:sldId id="270" r:id="rId61"/>
    <p:sldId id="323" r:id="rId62"/>
    <p:sldId id="324" r:id="rId63"/>
    <p:sldId id="325" r:id="rId64"/>
    <p:sldId id="326" r:id="rId65"/>
    <p:sldId id="327" r:id="rId66"/>
    <p:sldId id="275"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26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15949A-8938-4196-84F2-70CEE1D0BC7D}" type="datetimeFigureOut">
              <a:rPr lang="en-US" smtClean="0"/>
              <a:t>6/14/2018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579052-A301-4914-898C-6FCA9CDA4875}" type="slidenum">
              <a:rPr lang="en-US" smtClean="0"/>
              <a:t>‹#›</a:t>
            </a:fld>
            <a:endParaRPr lang="en-US"/>
          </a:p>
        </p:txBody>
      </p:sp>
    </p:spTree>
    <p:extLst>
      <p:ext uri="{BB962C8B-B14F-4D97-AF65-F5344CB8AC3E}">
        <p14:creationId xmlns:p14="http://schemas.microsoft.com/office/powerpoint/2010/main" val="111974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FC90CA-2A8F-4884-A2C7-E4F5B10C9687}" type="slidenum">
              <a:rPr lang="en-US" smtClean="0"/>
              <a:t>3</a:t>
            </a:fld>
            <a:endParaRPr lang="en-US"/>
          </a:p>
        </p:txBody>
      </p:sp>
    </p:spTree>
    <p:extLst>
      <p:ext uri="{BB962C8B-B14F-4D97-AF65-F5344CB8AC3E}">
        <p14:creationId xmlns:p14="http://schemas.microsoft.com/office/powerpoint/2010/main" val="3136581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FC90CA-2A8F-4884-A2C7-E4F5B10C9687}" type="slidenum">
              <a:rPr lang="en-US" smtClean="0"/>
              <a:t>4</a:t>
            </a:fld>
            <a:endParaRPr lang="en-US"/>
          </a:p>
        </p:txBody>
      </p:sp>
    </p:spTree>
    <p:extLst>
      <p:ext uri="{BB962C8B-B14F-4D97-AF65-F5344CB8AC3E}">
        <p14:creationId xmlns:p14="http://schemas.microsoft.com/office/powerpoint/2010/main" val="3136581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FC90CA-2A8F-4884-A2C7-E4F5B10C9687}" type="slidenum">
              <a:rPr lang="en-US" smtClean="0"/>
              <a:t>5</a:t>
            </a:fld>
            <a:endParaRPr lang="en-US"/>
          </a:p>
        </p:txBody>
      </p:sp>
    </p:spTree>
    <p:extLst>
      <p:ext uri="{BB962C8B-B14F-4D97-AF65-F5344CB8AC3E}">
        <p14:creationId xmlns:p14="http://schemas.microsoft.com/office/powerpoint/2010/main" val="3136581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FC90CA-2A8F-4884-A2C7-E4F5B10C9687}" type="slidenum">
              <a:rPr lang="en-US" smtClean="0"/>
              <a:t>6</a:t>
            </a:fld>
            <a:endParaRPr lang="en-US"/>
          </a:p>
        </p:txBody>
      </p:sp>
    </p:spTree>
    <p:extLst>
      <p:ext uri="{BB962C8B-B14F-4D97-AF65-F5344CB8AC3E}">
        <p14:creationId xmlns:p14="http://schemas.microsoft.com/office/powerpoint/2010/main" val="3136581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FC90CA-2A8F-4884-A2C7-E4F5B10C9687}" type="slidenum">
              <a:rPr lang="en-US" smtClean="0"/>
              <a:t>7</a:t>
            </a:fld>
            <a:endParaRPr lang="en-US"/>
          </a:p>
        </p:txBody>
      </p:sp>
    </p:spTree>
    <p:extLst>
      <p:ext uri="{BB962C8B-B14F-4D97-AF65-F5344CB8AC3E}">
        <p14:creationId xmlns:p14="http://schemas.microsoft.com/office/powerpoint/2010/main" val="3136581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FC90CA-2A8F-4884-A2C7-E4F5B10C9687}" type="slidenum">
              <a:rPr lang="en-US" smtClean="0"/>
              <a:t>8</a:t>
            </a:fld>
            <a:endParaRPr lang="en-US"/>
          </a:p>
        </p:txBody>
      </p:sp>
    </p:spTree>
    <p:extLst>
      <p:ext uri="{BB962C8B-B14F-4D97-AF65-F5344CB8AC3E}">
        <p14:creationId xmlns:p14="http://schemas.microsoft.com/office/powerpoint/2010/main" val="3136581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FC90CA-2A8F-4884-A2C7-E4F5B10C9687}" type="slidenum">
              <a:rPr lang="en-US" smtClean="0"/>
              <a:t>9</a:t>
            </a:fld>
            <a:endParaRPr lang="en-US"/>
          </a:p>
        </p:txBody>
      </p:sp>
    </p:spTree>
    <p:extLst>
      <p:ext uri="{BB962C8B-B14F-4D97-AF65-F5344CB8AC3E}">
        <p14:creationId xmlns:p14="http://schemas.microsoft.com/office/powerpoint/2010/main" val="3136581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BFA174-DC0C-460A-8342-8BFA148AD39E}" type="datetimeFigureOut">
              <a:rPr lang="en-US" smtClean="0"/>
              <a:t>6/14/2018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1933152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BFA174-DC0C-460A-8342-8BFA148AD39E}" type="datetimeFigureOut">
              <a:rPr lang="en-US" smtClean="0"/>
              <a:t>6/14/2018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3994549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BFA174-DC0C-460A-8342-8BFA148AD39E}" type="datetimeFigureOut">
              <a:rPr lang="en-US" smtClean="0"/>
              <a:t>6/14/2018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1082611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BFA174-DC0C-460A-8342-8BFA148AD39E}" type="datetimeFigureOut">
              <a:rPr lang="en-US" smtClean="0"/>
              <a:t>6/14/2018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2842462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BFA174-DC0C-460A-8342-8BFA148AD39E}" type="datetimeFigureOut">
              <a:rPr lang="en-US" smtClean="0"/>
              <a:t>6/14/2018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380802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BFA174-DC0C-460A-8342-8BFA148AD39E}" type="datetimeFigureOut">
              <a:rPr lang="en-US" smtClean="0"/>
              <a:t>6/14/2018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869015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BFA174-DC0C-460A-8342-8BFA148AD39E}" type="datetimeFigureOut">
              <a:rPr lang="en-US" smtClean="0"/>
              <a:t>6/14/2018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3277107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BFA174-DC0C-460A-8342-8BFA148AD39E}" type="datetimeFigureOut">
              <a:rPr lang="en-US" smtClean="0"/>
              <a:t>6/14/2018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122236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BFA174-DC0C-460A-8342-8BFA148AD39E}" type="datetimeFigureOut">
              <a:rPr lang="en-US" smtClean="0"/>
              <a:t>6/14/2018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405804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BFA174-DC0C-460A-8342-8BFA148AD39E}" type="datetimeFigureOut">
              <a:rPr lang="en-US" smtClean="0"/>
              <a:t>6/14/2018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681201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BFA174-DC0C-460A-8342-8BFA148AD39E}" type="datetimeFigureOut">
              <a:rPr lang="en-US" smtClean="0"/>
              <a:t>6/14/2018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2506D-2BD5-4A5B-9A38-DEC760A55EA5}" type="slidenum">
              <a:rPr lang="en-US" smtClean="0"/>
              <a:t>‹#›</a:t>
            </a:fld>
            <a:endParaRPr lang="en-US"/>
          </a:p>
        </p:txBody>
      </p:sp>
    </p:spTree>
    <p:extLst>
      <p:ext uri="{BB962C8B-B14F-4D97-AF65-F5344CB8AC3E}">
        <p14:creationId xmlns:p14="http://schemas.microsoft.com/office/powerpoint/2010/main" val="4138277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FA174-DC0C-460A-8342-8BFA148AD39E}" type="datetimeFigureOut">
              <a:rPr lang="en-US" smtClean="0"/>
              <a:t>6/14/2018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2506D-2BD5-4A5B-9A38-DEC760A55EA5}" type="slidenum">
              <a:rPr lang="en-US" smtClean="0"/>
              <a:t>‹#›</a:t>
            </a:fld>
            <a:endParaRPr lang="en-US"/>
          </a:p>
        </p:txBody>
      </p:sp>
    </p:spTree>
    <p:extLst>
      <p:ext uri="{BB962C8B-B14F-4D97-AF65-F5344CB8AC3E}">
        <p14:creationId xmlns:p14="http://schemas.microsoft.com/office/powerpoint/2010/main" val="3185486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Text Box 7"/>
          <p:cNvSpPr txBox="1">
            <a:spLocks noChangeArrowheads="1"/>
          </p:cNvSpPr>
          <p:nvPr/>
        </p:nvSpPr>
        <p:spPr bwMode="auto">
          <a:xfrm>
            <a:off x="531570" y="1108784"/>
            <a:ext cx="7879993" cy="4585871"/>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eaLnBrk="0" hangingPunct="0">
              <a:spcBef>
                <a:spcPct val="50000"/>
              </a:spcBef>
            </a:pPr>
            <a:r>
              <a:rPr lang="en-US" sz="7200" b="1" dirty="0" smtClean="0">
                <a:solidFill>
                  <a:srgbClr val="FFC000"/>
                </a:solidFill>
                <a:effectLst>
                  <a:outerShdw blurRad="50800" dist="50800" dir="5400000" algn="ctr" rotWithShape="0">
                    <a:schemeClr val="tx1"/>
                  </a:outerShdw>
                </a:effectLst>
                <a:latin typeface="Tempus Sans ITC" pitchFamily="82" charset="0"/>
              </a:rPr>
              <a:t>H</a:t>
            </a:r>
            <a:r>
              <a:rPr lang="en-US" sz="6000" b="1" dirty="0" smtClean="0">
                <a:solidFill>
                  <a:srgbClr val="FFC000"/>
                </a:solidFill>
                <a:effectLst>
                  <a:outerShdw blurRad="50800" dist="50800" dir="5400000" algn="ctr" rotWithShape="0">
                    <a:schemeClr val="tx1"/>
                  </a:outerShdw>
                </a:effectLst>
                <a:latin typeface="Tempus Sans ITC" pitchFamily="82" charset="0"/>
              </a:rPr>
              <a:t>oly</a:t>
            </a:r>
            <a:r>
              <a:rPr lang="en-US" sz="7200" b="1" dirty="0" smtClean="0">
                <a:solidFill>
                  <a:srgbClr val="FFC000"/>
                </a:solidFill>
                <a:effectLst>
                  <a:outerShdw blurRad="50800" dist="50800" dir="5400000" algn="ctr" rotWithShape="0">
                    <a:schemeClr val="tx1"/>
                  </a:outerShdw>
                </a:effectLst>
                <a:latin typeface="Tempus Sans ITC" pitchFamily="82" charset="0"/>
              </a:rPr>
              <a:t>G</a:t>
            </a:r>
            <a:r>
              <a:rPr lang="en-US" sz="6000" b="1" dirty="0" smtClean="0">
                <a:solidFill>
                  <a:srgbClr val="FFC000"/>
                </a:solidFill>
                <a:effectLst>
                  <a:outerShdw blurRad="50800" dist="50800" dir="5400000" algn="ctr" rotWithShape="0">
                    <a:schemeClr val="tx1"/>
                  </a:outerShdw>
                </a:effectLst>
                <a:latin typeface="Tempus Sans ITC" pitchFamily="82" charset="0"/>
              </a:rPr>
              <a:t>rounds</a:t>
            </a:r>
          </a:p>
          <a:p>
            <a:pPr algn="ctr" eaLnBrk="0" hangingPunct="0"/>
            <a:r>
              <a:rPr lang="en-US" sz="7200" b="1" dirty="0" smtClean="0">
                <a:solidFill>
                  <a:srgbClr val="FFC000"/>
                </a:solidFill>
                <a:effectLst>
                  <a:outerShdw blurRad="50800" dist="50800" dir="5400000" algn="ctr" rotWithShape="0">
                    <a:schemeClr val="tx1"/>
                  </a:outerShdw>
                </a:effectLst>
                <a:latin typeface="Tempus Sans ITC" pitchFamily="82" charset="0"/>
              </a:rPr>
              <a:t>C</a:t>
            </a:r>
            <a:r>
              <a:rPr lang="en-US" sz="6000" b="1" dirty="0" smtClean="0">
                <a:solidFill>
                  <a:srgbClr val="FFC000"/>
                </a:solidFill>
                <a:effectLst>
                  <a:outerShdw blurRad="50800" dist="50800" dir="5400000" algn="ctr" rotWithShape="0">
                    <a:schemeClr val="tx1"/>
                  </a:outerShdw>
                </a:effectLst>
                <a:latin typeface="Tempus Sans ITC" pitchFamily="82" charset="0"/>
              </a:rPr>
              <a:t>offee</a:t>
            </a:r>
            <a:r>
              <a:rPr lang="en-US" sz="7200" b="1" dirty="0" smtClean="0">
                <a:solidFill>
                  <a:srgbClr val="FFC000"/>
                </a:solidFill>
                <a:effectLst>
                  <a:outerShdw blurRad="50800" dist="50800" dir="5400000" algn="ctr" rotWithShape="0">
                    <a:schemeClr val="tx1"/>
                  </a:outerShdw>
                </a:effectLst>
                <a:latin typeface="Tempus Sans ITC" pitchFamily="82" charset="0"/>
              </a:rPr>
              <a:t>H</a:t>
            </a:r>
            <a:r>
              <a:rPr lang="en-US" sz="6000" b="1" dirty="0" smtClean="0">
                <a:solidFill>
                  <a:srgbClr val="FFC000"/>
                </a:solidFill>
                <a:effectLst>
                  <a:outerShdw blurRad="50800" dist="50800" dir="5400000" algn="ctr" rotWithShape="0">
                    <a:schemeClr val="tx1"/>
                  </a:outerShdw>
                </a:effectLst>
                <a:latin typeface="Tempus Sans ITC" pitchFamily="82" charset="0"/>
              </a:rPr>
              <a:t>ouse</a:t>
            </a:r>
          </a:p>
          <a:p>
            <a:pPr algn="ctr" eaLnBrk="0" hangingPunct="0"/>
            <a:endParaRPr lang="en-US" sz="2800" b="1" dirty="0" smtClean="0">
              <a:solidFill>
                <a:srgbClr val="FFC000"/>
              </a:solidFill>
              <a:effectLst>
                <a:outerShdw blurRad="50800" dist="50800" dir="5400000" algn="ctr" rotWithShape="0">
                  <a:schemeClr val="tx1"/>
                </a:outerShdw>
              </a:effectLst>
              <a:latin typeface="Tempus Sans ITC" pitchFamily="82" charset="0"/>
            </a:endParaRPr>
          </a:p>
          <a:p>
            <a:pPr algn="ctr" eaLnBrk="0" hangingPunct="0"/>
            <a:r>
              <a:rPr lang="en-US" sz="6000" b="1" dirty="0" smtClean="0">
                <a:solidFill>
                  <a:srgbClr val="FFC000"/>
                </a:solidFill>
                <a:effectLst>
                  <a:outerShdw blurRad="50800" dist="50800" dir="5400000" algn="ctr" rotWithShape="0">
                    <a:schemeClr val="tx1"/>
                  </a:outerShdw>
                </a:effectLst>
                <a:latin typeface="Tempus Sans ITC" pitchFamily="82" charset="0"/>
              </a:rPr>
              <a:t>Happy Father’s Day!</a:t>
            </a:r>
          </a:p>
          <a:p>
            <a:pPr algn="ctr" eaLnBrk="0" hangingPunct="0"/>
            <a:r>
              <a:rPr lang="en-US" sz="6000" b="1" dirty="0" smtClean="0">
                <a:solidFill>
                  <a:srgbClr val="FFC000"/>
                </a:solidFill>
                <a:effectLst>
                  <a:outerShdw blurRad="50800" dist="50800" dir="5400000" algn="ctr" rotWithShape="0">
                    <a:schemeClr val="tx1"/>
                  </a:outerShdw>
                </a:effectLst>
                <a:latin typeface="Tempus Sans ITC" pitchFamily="82" charset="0"/>
              </a:rPr>
              <a:t>Welcome VBS!</a:t>
            </a:r>
            <a:endParaRPr lang="en-US" sz="6000" b="1" dirty="0">
              <a:solidFill>
                <a:srgbClr val="FFC000"/>
              </a:solidFill>
              <a:effectLst>
                <a:outerShdw blurRad="50800" dist="50800" dir="5400000" algn="ctr" rotWithShape="0">
                  <a:schemeClr val="tx1"/>
                </a:outerShdw>
              </a:effectLst>
              <a:latin typeface="Tempus Sans ITC" pitchFamily="82" charset="0"/>
            </a:endParaRPr>
          </a:p>
        </p:txBody>
      </p:sp>
      <p:pic>
        <p:nvPicPr>
          <p:cNvPr id="13" name="Picture 12" descr="MCj0300900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3139" y="749071"/>
            <a:ext cx="1849438" cy="127158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a:spLocks noChangeArrowheads="1"/>
          </p:cNvSpPr>
          <p:nvPr/>
        </p:nvSpPr>
        <p:spPr bwMode="auto">
          <a:xfrm>
            <a:off x="1752600" y="-34216"/>
            <a:ext cx="6210300" cy="1143000"/>
          </a:xfrm>
          <a:prstGeom prst="rect">
            <a:avLst/>
          </a:prstGeom>
          <a:noFill/>
          <a:ln>
            <a:noFill/>
          </a:ln>
          <a:effectLst>
            <a:outerShdw dist="63500" dir="2212194"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r>
              <a:rPr lang="en-US" sz="7200" dirty="0">
                <a:solidFill>
                  <a:schemeClr val="bg1"/>
                </a:solidFill>
                <a:latin typeface="Forte" pitchFamily="66" charset="0"/>
              </a:rPr>
              <a:t>Welcome </a:t>
            </a:r>
            <a:r>
              <a:rPr lang="en-US" sz="7200" dirty="0" smtClean="0">
                <a:solidFill>
                  <a:schemeClr val="bg1"/>
                </a:solidFill>
                <a:latin typeface="Forte" pitchFamily="66" charset="0"/>
              </a:rPr>
              <a:t> To</a:t>
            </a:r>
            <a:endParaRPr lang="en-US" sz="7200" dirty="0">
              <a:solidFill>
                <a:schemeClr val="bg1"/>
              </a:solidFill>
              <a:latin typeface="Forte" pitchFamily="66" charset="0"/>
            </a:endParaRPr>
          </a:p>
        </p:txBody>
      </p:sp>
      <p:sp>
        <p:nvSpPr>
          <p:cNvPr id="15" name="Text Box 10"/>
          <p:cNvSpPr txBox="1">
            <a:spLocks noChangeArrowheads="1"/>
          </p:cNvSpPr>
          <p:nvPr/>
        </p:nvSpPr>
        <p:spPr bwMode="auto">
          <a:xfrm>
            <a:off x="508834" y="5819909"/>
            <a:ext cx="8021637" cy="830997"/>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eaLnBrk="0" hangingPunct="0">
              <a:spcBef>
                <a:spcPct val="50000"/>
              </a:spcBef>
            </a:pPr>
            <a:r>
              <a:rPr lang="en-US" sz="2400" dirty="0" smtClean="0">
                <a:solidFill>
                  <a:schemeClr val="bg1"/>
                </a:solidFill>
                <a:latin typeface="Forte" pitchFamily="66" charset="0"/>
              </a:rPr>
              <a:t>First Presbyterian Church</a:t>
            </a:r>
          </a:p>
          <a:p>
            <a:pPr algn="ctr" eaLnBrk="0" hangingPunct="0"/>
            <a:r>
              <a:rPr lang="en-US" sz="2400" dirty="0" smtClean="0">
                <a:solidFill>
                  <a:schemeClr val="bg1"/>
                </a:solidFill>
                <a:latin typeface="Forte" pitchFamily="66" charset="0"/>
              </a:rPr>
              <a:t>www.fpcmesa.org</a:t>
            </a:r>
            <a:endParaRPr lang="en-US" sz="2400" dirty="0">
              <a:solidFill>
                <a:schemeClr val="bg1"/>
              </a:solidFill>
              <a:latin typeface="Forte" pitchFamily="66" charset="0"/>
            </a:endParaRPr>
          </a:p>
        </p:txBody>
      </p:sp>
      <p:pic>
        <p:nvPicPr>
          <p:cNvPr id="16" name="Picture 15" descr="MCj0303663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7363" y="4719666"/>
            <a:ext cx="1237676" cy="1696574"/>
          </a:xfrm>
          <a:prstGeom prst="rect">
            <a:avLst/>
          </a:prstGeom>
          <a:noFill/>
          <a:effectLst>
            <a:outerShdw dist="99190" dir="3011666"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41041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5528" b="15743"/>
          <a:stretch/>
        </p:blipFill>
        <p:spPr>
          <a:xfrm>
            <a:off x="0" y="0"/>
            <a:ext cx="9144000" cy="6858000"/>
          </a:xfrm>
          <a:prstGeom prst="rect">
            <a:avLst/>
          </a:prstGeom>
        </p:spPr>
      </p:pic>
      <p:sp>
        <p:nvSpPr>
          <p:cNvPr id="2" name="Title 1"/>
          <p:cNvSpPr>
            <a:spLocks noGrp="1"/>
          </p:cNvSpPr>
          <p:nvPr>
            <p:ph type="ctrTitle"/>
          </p:nvPr>
        </p:nvSpPr>
        <p:spPr>
          <a:xfrm>
            <a:off x="609600" y="609600"/>
            <a:ext cx="7772400" cy="1470025"/>
          </a:xfrm>
        </p:spPr>
        <p:txBody>
          <a:bodyPr/>
          <a:lstStyle/>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Such a Time as This</a:t>
            </a:r>
            <a:b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br>
            <a:r>
              <a:rPr lang="en-US" sz="3200" dirty="0" smtClean="0">
                <a:solidFill>
                  <a:schemeClr val="bg1"/>
                </a:solidFill>
                <a:effectLst>
                  <a:outerShdw blurRad="50800" dist="50800" dir="5400000" algn="ctr" rotWithShape="0">
                    <a:schemeClr val="tx1"/>
                  </a:outerShdw>
                </a:effectLst>
                <a:latin typeface="Gill Sans MT Condensed" panose="020B0506020104020203" pitchFamily="34" charset="0"/>
              </a:rPr>
              <a:t>- Wayne Watson</a:t>
            </a:r>
            <a:endParaRPr lang="en-US" sz="3200" dirty="0">
              <a:solidFill>
                <a:schemeClr val="bg1"/>
              </a:solidFill>
              <a:effectLst>
                <a:outerShdw blurRad="50800" dist="50800" dir="5400000" algn="ctr" rotWithShape="0">
                  <a:schemeClr val="tx1"/>
                </a:outerShdw>
              </a:effectLst>
              <a:latin typeface="Gill Sans MT Condensed" panose="020B0506020104020203" pitchFamily="34" charset="0"/>
            </a:endParaRPr>
          </a:p>
        </p:txBody>
      </p:sp>
      <p:sp>
        <p:nvSpPr>
          <p:cNvPr id="3" name="Subtitle 2"/>
          <p:cNvSpPr>
            <a:spLocks noGrp="1"/>
          </p:cNvSpPr>
          <p:nvPr>
            <p:ph type="subTitle" idx="1"/>
          </p:nvPr>
        </p:nvSpPr>
        <p:spPr>
          <a:xfrm>
            <a:off x="609600" y="2362200"/>
            <a:ext cx="7772400" cy="3886200"/>
          </a:xfrm>
        </p:spPr>
        <p:txBody>
          <a:bodyPr/>
          <a:lstStyle/>
          <a:p>
            <a:r>
              <a:rPr lang="en-US" dirty="0" smtClean="0"/>
              <a: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Now all I have is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now</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To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be faithful to be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holy and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to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shine</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Lighting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up the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darkness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Right now I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really have no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choice</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But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to voice the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truth to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the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nations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A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generation looking for God</a:t>
            </a:r>
          </a:p>
        </p:txBody>
      </p:sp>
    </p:spTree>
    <p:extLst>
      <p:ext uri="{BB962C8B-B14F-4D97-AF65-F5344CB8AC3E}">
        <p14:creationId xmlns:p14="http://schemas.microsoft.com/office/powerpoint/2010/main" val="2045632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5528" b="15743"/>
          <a:stretch/>
        </p:blipFill>
        <p:spPr>
          <a:xfrm>
            <a:off x="0" y="0"/>
            <a:ext cx="9144000" cy="6858000"/>
          </a:xfrm>
          <a:prstGeom prst="rect">
            <a:avLst/>
          </a:prstGeom>
        </p:spPr>
      </p:pic>
      <p:sp>
        <p:nvSpPr>
          <p:cNvPr id="3" name="Subtitle 2"/>
          <p:cNvSpPr>
            <a:spLocks noGrp="1"/>
          </p:cNvSpPr>
          <p:nvPr>
            <p:ph type="subTitle" idx="1"/>
          </p:nvPr>
        </p:nvSpPr>
        <p:spPr>
          <a:xfrm>
            <a:off x="1371600" y="990600"/>
            <a:ext cx="6400800" cy="5257800"/>
          </a:xfrm>
        </p:spPr>
        <p:txBody>
          <a:bodyPr>
            <a:normAutofit/>
          </a:bodyPr>
          <a:lstStyle/>
          <a:p>
            <a:r>
              <a:rPr lang="en-US" dirty="0" smtClean="0"/>
              <a: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For such a time as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was placed upon the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earth</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To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hear the voice of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God</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And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do His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will whatever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it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such a time as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this </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now and all the days 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gives </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am here I am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here and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I am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such a time as this</a:t>
            </a:r>
          </a:p>
        </p:txBody>
      </p:sp>
    </p:spTree>
    <p:extLst>
      <p:ext uri="{BB962C8B-B14F-4D97-AF65-F5344CB8AC3E}">
        <p14:creationId xmlns:p14="http://schemas.microsoft.com/office/powerpoint/2010/main" val="2769864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5528" b="15743"/>
          <a:stretch/>
        </p:blipFill>
        <p:spPr>
          <a:xfrm>
            <a:off x="0" y="0"/>
            <a:ext cx="9144000" cy="6858000"/>
          </a:xfrm>
          <a:prstGeom prst="rect">
            <a:avLst/>
          </a:prstGeom>
        </p:spPr>
      </p:pic>
      <p:sp>
        <p:nvSpPr>
          <p:cNvPr id="3" name="Subtitle 2"/>
          <p:cNvSpPr>
            <a:spLocks noGrp="1"/>
          </p:cNvSpPr>
          <p:nvPr>
            <p:ph type="subTitle" idx="1"/>
          </p:nvPr>
        </p:nvSpPr>
        <p:spPr>
          <a:xfrm>
            <a:off x="1371600" y="990600"/>
            <a:ext cx="6400800" cy="5257800"/>
          </a:xfrm>
        </p:spPr>
        <p:txBody>
          <a:bodyPr>
            <a:normAutofit/>
          </a:bodyPr>
          <a:lstStyle/>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You do you ever wonder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why</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Seems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like the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grass is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always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greener</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Under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ev'rybody</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else's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sky</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But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right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here right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here for this time and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place You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can live a mirror of His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mercy </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A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forgiven image of grace</a:t>
            </a:r>
          </a:p>
        </p:txBody>
      </p:sp>
    </p:spTree>
    <p:extLst>
      <p:ext uri="{BB962C8B-B14F-4D97-AF65-F5344CB8AC3E}">
        <p14:creationId xmlns:p14="http://schemas.microsoft.com/office/powerpoint/2010/main" val="254968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5528" b="15743"/>
          <a:stretch/>
        </p:blipFill>
        <p:spPr>
          <a:xfrm>
            <a:off x="0" y="0"/>
            <a:ext cx="9144000" cy="6858000"/>
          </a:xfrm>
          <a:prstGeom prst="rect">
            <a:avLst/>
          </a:prstGeom>
        </p:spPr>
      </p:pic>
      <p:sp>
        <p:nvSpPr>
          <p:cNvPr id="3" name="Subtitle 2"/>
          <p:cNvSpPr>
            <a:spLocks noGrp="1"/>
          </p:cNvSpPr>
          <p:nvPr>
            <p:ph type="subTitle" idx="1"/>
          </p:nvPr>
        </p:nvSpPr>
        <p:spPr>
          <a:xfrm>
            <a:off x="1371600" y="990600"/>
            <a:ext cx="6400800" cy="5257800"/>
          </a:xfrm>
        </p:spPr>
        <p:txBody>
          <a:bodyPr>
            <a:normAutofit/>
          </a:bodyPr>
          <a:lstStyle/>
          <a:p>
            <a:r>
              <a:rPr lang="en-US" dirty="0" smtClean="0"/>
              <a: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For such a time as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was placed upon the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earth</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To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hear the voice of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God</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And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do His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will whatever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it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such a time as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this </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now and all the days 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gives </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am here I am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here and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I am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such a time as this</a:t>
            </a:r>
          </a:p>
        </p:txBody>
      </p:sp>
    </p:spTree>
    <p:extLst>
      <p:ext uri="{BB962C8B-B14F-4D97-AF65-F5344CB8AC3E}">
        <p14:creationId xmlns:p14="http://schemas.microsoft.com/office/powerpoint/2010/main" val="2455865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5528" b="15743"/>
          <a:stretch/>
        </p:blipFill>
        <p:spPr>
          <a:xfrm>
            <a:off x="0" y="0"/>
            <a:ext cx="9144000" cy="6858000"/>
          </a:xfrm>
          <a:prstGeom prst="rect">
            <a:avLst/>
          </a:prstGeom>
        </p:spPr>
      </p:pic>
      <p:sp>
        <p:nvSpPr>
          <p:cNvPr id="3" name="Subtitle 2"/>
          <p:cNvSpPr>
            <a:spLocks noGrp="1"/>
          </p:cNvSpPr>
          <p:nvPr>
            <p:ph type="subTitle" idx="1"/>
          </p:nvPr>
        </p:nvSpPr>
        <p:spPr>
          <a:xfrm>
            <a:off x="1371600" y="990600"/>
            <a:ext cx="6400800" cy="52578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Can't change what's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happened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till now </a:t>
            </a:r>
            <a:endParaRPr lang="en-US" dirty="0" smtClean="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But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we can change what will be </a:t>
            </a:r>
            <a:endParaRPr lang="en-US" dirty="0" smtClean="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By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living in holiness </a:t>
            </a:r>
            <a:endParaRPr lang="en-US" dirty="0" smtClean="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That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the world will see Jesus </a:t>
            </a:r>
          </a:p>
        </p:txBody>
      </p:sp>
    </p:spTree>
    <p:extLst>
      <p:ext uri="{BB962C8B-B14F-4D97-AF65-F5344CB8AC3E}">
        <p14:creationId xmlns:p14="http://schemas.microsoft.com/office/powerpoint/2010/main" val="2812557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15528" b="15743"/>
          <a:stretch/>
        </p:blipFill>
        <p:spPr>
          <a:xfrm>
            <a:off x="0" y="0"/>
            <a:ext cx="9144000" cy="6858000"/>
          </a:xfrm>
          <a:prstGeom prst="rect">
            <a:avLst/>
          </a:prstGeom>
        </p:spPr>
      </p:pic>
      <p:sp>
        <p:nvSpPr>
          <p:cNvPr id="3" name="Subtitle 2"/>
          <p:cNvSpPr>
            <a:spLocks noGrp="1"/>
          </p:cNvSpPr>
          <p:nvPr>
            <p:ph type="subTitle" idx="1"/>
          </p:nvPr>
        </p:nvSpPr>
        <p:spPr>
          <a:xfrm>
            <a:off x="1371600" y="990600"/>
            <a:ext cx="6400800" cy="5257800"/>
          </a:xfrm>
        </p:spPr>
        <p:txBody>
          <a:bodyPr>
            <a:normAutofit/>
          </a:bodyPr>
          <a:lstStyle/>
          <a:p>
            <a:r>
              <a:rPr lang="en-US" dirty="0" smtClean="0"/>
              <a: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For such a time as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was placed upon the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earth</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To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hear the voice of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God</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And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do His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will whatever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it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such a time as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this </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now and all the days He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gives </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am here I am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here and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I am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His</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For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such a time as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this</a:t>
            </a:r>
          </a:p>
          <a:p>
            <a:r>
              <a:rPr lang="en-US" sz="1800" dirty="0" smtClean="0">
                <a:solidFill>
                  <a:schemeClr val="bg1"/>
                </a:solidFill>
                <a:effectLst>
                  <a:outerShdw blurRad="50800" dist="50800" dir="5400000" algn="ctr" rotWithShape="0">
                    <a:schemeClr val="tx1"/>
                  </a:outerShdw>
                </a:effectLst>
                <a:latin typeface="Gill Sans MT Condensed" panose="020B0506020104020203" pitchFamily="34" charset="0"/>
              </a:rPr>
              <a:t>© 1998 Material Music; CCLI #844038</a:t>
            </a:r>
            <a:endParaRPr lang="en-US" sz="1800" dirty="0">
              <a:solidFill>
                <a:schemeClr val="bg1"/>
              </a:solidFill>
              <a:effectLst>
                <a:outerShdw blurRad="50800" dist="50800" dir="5400000" algn="ctr" rotWithShape="0">
                  <a:schemeClr val="tx1"/>
                </a:outerShdw>
              </a:effectLst>
              <a:latin typeface="Gill Sans MT Condensed" panose="020B0506020104020203" pitchFamily="34" charset="0"/>
            </a:endParaRPr>
          </a:p>
        </p:txBody>
      </p:sp>
    </p:spTree>
    <p:extLst>
      <p:ext uri="{BB962C8B-B14F-4D97-AF65-F5344CB8AC3E}">
        <p14:creationId xmlns:p14="http://schemas.microsoft.com/office/powerpoint/2010/main" val="2004614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5528" b="15743"/>
          <a:stretch/>
        </p:blipFill>
        <p:spPr>
          <a:xfrm>
            <a:off x="0" y="0"/>
            <a:ext cx="9144000" cy="6858000"/>
          </a:xfrm>
          <a:prstGeom prst="rect">
            <a:avLst/>
          </a:prstGeom>
        </p:spPr>
      </p:pic>
    </p:spTree>
    <p:extLst>
      <p:ext uri="{BB962C8B-B14F-4D97-AF65-F5344CB8AC3E}">
        <p14:creationId xmlns:p14="http://schemas.microsoft.com/office/powerpoint/2010/main" val="17017933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457200"/>
            <a:ext cx="7772400" cy="1470025"/>
          </a:xfrm>
        </p:spPr>
        <p:txBody>
          <a:bodyPr/>
          <a:lstStyle/>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When God Ran</a:t>
            </a:r>
            <a:b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br>
            <a:r>
              <a:rPr lang="en-US" sz="2800" dirty="0">
                <a:solidFill>
                  <a:schemeClr val="bg1"/>
                </a:solidFill>
                <a:effectLst>
                  <a:outerShdw blurRad="50800" dist="50800" dir="5400000" algn="ctr" rotWithShape="0">
                    <a:schemeClr val="tx1"/>
                  </a:outerShdw>
                </a:effectLst>
                <a:latin typeface="Gill Sans MT Condensed" panose="020B0506020104020203" pitchFamily="34" charset="0"/>
              </a:rPr>
              <a:t>– Benny Hester/John </a:t>
            </a:r>
            <a:r>
              <a:rPr lang="en-US" sz="2800" dirty="0" err="1">
                <a:solidFill>
                  <a:schemeClr val="bg1"/>
                </a:solidFill>
                <a:effectLst>
                  <a:outerShdw blurRad="50800" dist="50800" dir="5400000" algn="ctr" rotWithShape="0">
                    <a:schemeClr val="tx1"/>
                  </a:outerShdw>
                </a:effectLst>
                <a:latin typeface="Gill Sans MT Condensed" panose="020B0506020104020203" pitchFamily="34" charset="0"/>
              </a:rPr>
              <a:t>Parenti</a:t>
            </a:r>
            <a:endParaRPr lang="en-US" dirty="0">
              <a:solidFill>
                <a:schemeClr val="bg1"/>
              </a:solidFill>
              <a:effectLst>
                <a:outerShdw blurRad="50800" dist="50800" dir="5400000" algn="ctr" rotWithShape="0">
                  <a:schemeClr val="tx1"/>
                </a:outerShdw>
              </a:effectLst>
              <a:latin typeface="Gill Sans MT Condensed" panose="020B0506020104020203" pitchFamily="34" charset="0"/>
            </a:endParaRPr>
          </a:p>
        </p:txBody>
      </p:sp>
      <p:sp>
        <p:nvSpPr>
          <p:cNvPr id="3" name="Subtitle 2"/>
          <p:cNvSpPr>
            <a:spLocks noGrp="1"/>
          </p:cNvSpPr>
          <p:nvPr>
            <p:ph type="subTitle" idx="1"/>
          </p:nvPr>
        </p:nvSpPr>
        <p:spPr>
          <a:xfrm>
            <a:off x="533400" y="2514600"/>
            <a:ext cx="8001000" cy="3810000"/>
          </a:xfrm>
        </p:spPr>
        <p:txBody>
          <a:bodyPr/>
          <a:lstStyle/>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Almighty God the great I Am, </a:t>
            </a:r>
            <a:endParaRPr lang="en-US" dirty="0" smtClean="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Immovable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Rock, </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Omnipotent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Powerful</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Awesome Lord, Victorious Warrior, Commanding King of kings, </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Mighty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Conqueror, and the only time, </a:t>
            </a:r>
            <a:endParaRPr lang="en-US" dirty="0" smtClean="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The </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only time I ever saw Him run</a:t>
            </a:r>
          </a:p>
          <a:p>
            <a:endParaRPr lang="en-US" dirty="0"/>
          </a:p>
        </p:txBody>
      </p:sp>
    </p:spTree>
    <p:extLst>
      <p:ext uri="{BB962C8B-B14F-4D97-AF65-F5344CB8AC3E}">
        <p14:creationId xmlns:p14="http://schemas.microsoft.com/office/powerpoint/2010/main" val="4090324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685800" y="1905000"/>
            <a:ext cx="7772400" cy="4419600"/>
          </a:xfrm>
        </p:spPr>
        <p:txBody>
          <a:bodyPr>
            <a:normAutofit/>
          </a:bodyPr>
          <a:lstStyle/>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Was) when He ran to me, took me in His arms,</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Held my head to His chest said My son's come home again,</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Lifted my face, wiped the tears from my eyes,</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With forgiveness in His voice, He said,</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"Son do you know I still love you?" </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He caught me by surprise (He brought me to my knees). When God ran.</a:t>
            </a:r>
          </a:p>
          <a:p>
            <a:endParaRPr lang="en-US" dirty="0"/>
          </a:p>
        </p:txBody>
      </p:sp>
    </p:spTree>
    <p:extLst>
      <p:ext uri="{BB962C8B-B14F-4D97-AF65-F5344CB8AC3E}">
        <p14:creationId xmlns:p14="http://schemas.microsoft.com/office/powerpoint/2010/main" val="30689105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685800" y="1828800"/>
            <a:ext cx="7772400" cy="38100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After I left home, I knew I'd broken His heart.</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I wondered then if things would ever be the same,</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But one night, I remembered His love for me,</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And down that dusty road ahead I could see,</a:t>
            </a:r>
          </a:p>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It's the only time, the only time I ever saw Him run. </a:t>
            </a:r>
            <a:endParaRPr lang="en-US" dirty="0">
              <a:solidFill>
                <a:schemeClr val="bg1"/>
              </a:solidFill>
              <a:effectLst>
                <a:outerShdw blurRad="50800" dist="50800" dir="5400000" algn="ctr" rotWithShape="0">
                  <a:schemeClr val="tx1"/>
                </a:outerShdw>
              </a:effectLst>
              <a:latin typeface="Gill Sans MT Condensed" panose="020B0506020104020203" pitchFamily="34" charset="0"/>
            </a:endParaRPr>
          </a:p>
        </p:txBody>
      </p:sp>
    </p:spTree>
    <p:extLst>
      <p:ext uri="{BB962C8B-B14F-4D97-AF65-F5344CB8AC3E}">
        <p14:creationId xmlns:p14="http://schemas.microsoft.com/office/powerpoint/2010/main" val="28635999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685800" y="1905000"/>
            <a:ext cx="7772400" cy="4419600"/>
          </a:xfrm>
        </p:spPr>
        <p:txBody>
          <a:bodyPr>
            <a:normAutofit/>
          </a:bodyPr>
          <a:lstStyle/>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Was) when He ran to me, took me in His arms,</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Held my head to His chest said My son's come home again,</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Lifted my face, wiped the tears from my eyes,</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With forgiveness in His voice, He said,</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"Son do you know I still love you?" </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He caught me by surprise (He brought me to my knees). When God ran.</a:t>
            </a:r>
          </a:p>
          <a:p>
            <a:endParaRPr lang="en-US" dirty="0"/>
          </a:p>
        </p:txBody>
      </p:sp>
    </p:spTree>
    <p:extLst>
      <p:ext uri="{BB962C8B-B14F-4D97-AF65-F5344CB8AC3E}">
        <p14:creationId xmlns:p14="http://schemas.microsoft.com/office/powerpoint/2010/main" val="16188363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685800" y="1905000"/>
            <a:ext cx="7772400" cy="4419600"/>
          </a:xfrm>
          <a:effectLst>
            <a:outerShdw blurRad="50800" dist="50800" dir="5400000" algn="ctr" rotWithShape="0">
              <a:schemeClr val="tx1"/>
            </a:outerShdw>
          </a:effectLst>
        </p:spPr>
        <p:txBody>
          <a:bodyPr>
            <a:normAutofit/>
          </a:bodyPr>
          <a:lstStyle/>
          <a:p>
            <a:r>
              <a:rPr lang="en-US" dirty="0">
                <a:solidFill>
                  <a:schemeClr val="bg1"/>
                </a:solidFill>
                <a:latin typeface="Gill Sans MT Condensed" panose="020B0506020104020203" pitchFamily="34" charset="0"/>
              </a:rPr>
              <a:t>I saw Him run to me, and then I ran to Him.</a:t>
            </a:r>
          </a:p>
          <a:p>
            <a:r>
              <a:rPr lang="en-US" dirty="0">
                <a:solidFill>
                  <a:schemeClr val="bg1"/>
                </a:solidFill>
                <a:latin typeface="Gill Sans MT Condensed" panose="020B0506020104020203" pitchFamily="34" charset="0"/>
              </a:rPr>
              <a:t>I was so ashamed, all alone and far away,</a:t>
            </a:r>
          </a:p>
          <a:p>
            <a:r>
              <a:rPr lang="en-US" dirty="0">
                <a:solidFill>
                  <a:schemeClr val="bg1"/>
                </a:solidFill>
                <a:latin typeface="Gill Sans MT Condensed" panose="020B0506020104020203" pitchFamily="34" charset="0"/>
              </a:rPr>
              <a:t>But now I know, He's been waiting for this day.</a:t>
            </a:r>
          </a:p>
          <a:p>
            <a:endParaRPr lang="en-US" dirty="0"/>
          </a:p>
        </p:txBody>
      </p:sp>
    </p:spTree>
    <p:extLst>
      <p:ext uri="{BB962C8B-B14F-4D97-AF65-F5344CB8AC3E}">
        <p14:creationId xmlns:p14="http://schemas.microsoft.com/office/powerpoint/2010/main" val="35040588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685800" y="1905000"/>
            <a:ext cx="7772400" cy="4419600"/>
          </a:xfrm>
          <a:effectLst>
            <a:outerShdw blurRad="50800" dist="50800" dir="5400000" algn="ctr" rotWithShape="0">
              <a:schemeClr val="tx1"/>
            </a:outerShdw>
          </a:effectLst>
        </p:spPr>
        <p:txBody>
          <a:bodyPr>
            <a:normAutofit/>
          </a:bodyPr>
          <a:lstStyle/>
          <a:p>
            <a:r>
              <a:rPr lang="en-US" dirty="0">
                <a:solidFill>
                  <a:schemeClr val="bg1"/>
                </a:solidFill>
                <a:latin typeface="Gill Sans MT Condensed" panose="020B0506020104020203" pitchFamily="34" charset="0"/>
              </a:rPr>
              <a:t>(And then) He ran to me, took me in His arms,</a:t>
            </a:r>
          </a:p>
          <a:p>
            <a:r>
              <a:rPr lang="en-US" dirty="0">
                <a:solidFill>
                  <a:schemeClr val="bg1"/>
                </a:solidFill>
                <a:latin typeface="Gill Sans MT Condensed" panose="020B0506020104020203" pitchFamily="34" charset="0"/>
              </a:rPr>
              <a:t>Held my head to His chest, said My son's come home again,</a:t>
            </a:r>
          </a:p>
          <a:p>
            <a:r>
              <a:rPr lang="en-US" dirty="0">
                <a:solidFill>
                  <a:schemeClr val="bg1"/>
                </a:solidFill>
                <a:latin typeface="Gill Sans MT Condensed" panose="020B0506020104020203" pitchFamily="34" charset="0"/>
              </a:rPr>
              <a:t>Lifted my face, wiped the tears from my eyes,</a:t>
            </a:r>
          </a:p>
          <a:p>
            <a:r>
              <a:rPr lang="en-US" dirty="0">
                <a:solidFill>
                  <a:schemeClr val="bg1"/>
                </a:solidFill>
                <a:latin typeface="Gill Sans MT Condensed" panose="020B0506020104020203" pitchFamily="34" charset="0"/>
              </a:rPr>
              <a:t>With forgiveness in His voice (I felt His love call me </a:t>
            </a:r>
            <a:r>
              <a:rPr lang="en-US">
                <a:solidFill>
                  <a:schemeClr val="bg1"/>
                </a:solidFill>
                <a:latin typeface="Gill Sans MT Condensed" panose="020B0506020104020203" pitchFamily="34" charset="0"/>
              </a:rPr>
              <a:t>again</a:t>
            </a:r>
            <a:r>
              <a:rPr lang="en-US" smtClean="0">
                <a:solidFill>
                  <a:schemeClr val="bg1"/>
                </a:solidFill>
                <a:latin typeface="Gill Sans MT Condensed" panose="020B0506020104020203" pitchFamily="34" charset="0"/>
              </a:rPr>
              <a:t>).</a:t>
            </a:r>
            <a:endParaRPr lang="en-US" dirty="0">
              <a:solidFill>
                <a:schemeClr val="bg1"/>
              </a:solidFill>
              <a:latin typeface="Gill Sans MT Condensed" panose="020B0506020104020203" pitchFamily="34" charset="0"/>
            </a:endParaRPr>
          </a:p>
        </p:txBody>
      </p:sp>
    </p:spTree>
    <p:extLst>
      <p:ext uri="{BB962C8B-B14F-4D97-AF65-F5344CB8AC3E}">
        <p14:creationId xmlns:p14="http://schemas.microsoft.com/office/powerpoint/2010/main" val="37223037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685800" y="1905000"/>
            <a:ext cx="7772400" cy="4419600"/>
          </a:xfrm>
          <a:effectLst>
            <a:outerShdw blurRad="50800" dist="50800" dir="5400000" algn="ctr" rotWithShape="0">
              <a:schemeClr val="tx1"/>
            </a:outerShdw>
          </a:effectLst>
        </p:spPr>
        <p:txBody>
          <a:bodyPr>
            <a:normAutofit/>
          </a:bodyPr>
          <a:lstStyle/>
          <a:p>
            <a:r>
              <a:rPr lang="en-US" dirty="0">
                <a:solidFill>
                  <a:schemeClr val="bg1"/>
                </a:solidFill>
                <a:latin typeface="Gill Sans MT Condensed" panose="020B0506020104020203" pitchFamily="34" charset="0"/>
              </a:rPr>
              <a:t>He said "Son", He said "Son, My son, </a:t>
            </a:r>
            <a:endParaRPr lang="en-US" dirty="0" smtClean="0">
              <a:solidFill>
                <a:schemeClr val="bg1"/>
              </a:solidFill>
              <a:latin typeface="Gill Sans MT Condensed" panose="020B0506020104020203" pitchFamily="34" charset="0"/>
            </a:endParaRPr>
          </a:p>
          <a:p>
            <a:r>
              <a:rPr lang="en-US" dirty="0" smtClean="0">
                <a:solidFill>
                  <a:schemeClr val="bg1"/>
                </a:solidFill>
                <a:latin typeface="Gill Sans MT Condensed" panose="020B0506020104020203" pitchFamily="34" charset="0"/>
              </a:rPr>
              <a:t>do </a:t>
            </a:r>
            <a:r>
              <a:rPr lang="en-US" dirty="0">
                <a:solidFill>
                  <a:schemeClr val="bg1"/>
                </a:solidFill>
                <a:latin typeface="Gill Sans MT Condensed" panose="020B0506020104020203" pitchFamily="34" charset="0"/>
              </a:rPr>
              <a:t>you know I still love you?"</a:t>
            </a:r>
          </a:p>
          <a:p>
            <a:r>
              <a:rPr lang="en-US" dirty="0">
                <a:solidFill>
                  <a:schemeClr val="bg1"/>
                </a:solidFill>
                <a:latin typeface="Gill Sans MT Condensed" panose="020B0506020104020203" pitchFamily="34" charset="0"/>
              </a:rPr>
              <a:t>He ran to me, when God ran.</a:t>
            </a:r>
          </a:p>
          <a:p>
            <a:r>
              <a:rPr lang="en-US" sz="2000" dirty="0">
                <a:solidFill>
                  <a:schemeClr val="bg1"/>
                </a:solidFill>
                <a:latin typeface="Gill Sans MT Condensed" panose="020B0506020104020203" pitchFamily="34" charset="0"/>
              </a:rPr>
              <a:t>©1985 Word Music, CCLI License 844038</a:t>
            </a:r>
          </a:p>
        </p:txBody>
      </p:sp>
    </p:spTree>
    <p:extLst>
      <p:ext uri="{BB962C8B-B14F-4D97-AF65-F5344CB8AC3E}">
        <p14:creationId xmlns:p14="http://schemas.microsoft.com/office/powerpoint/2010/main" val="27025588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6382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ctrTitle"/>
          </p:nvPr>
        </p:nvSpPr>
        <p:spPr>
          <a:xfrm>
            <a:off x="685800" y="228600"/>
            <a:ext cx="7772400" cy="1470025"/>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Where We Belong</a:t>
            </a:r>
            <a:br>
              <a:rPr lang="en-US" dirty="0" smtClean="0">
                <a:solidFill>
                  <a:schemeClr val="bg1"/>
                </a:solidFill>
                <a:effectLst>
                  <a:outerShdw blurRad="38100" dist="38100" dir="2700000" algn="tl">
                    <a:srgbClr val="000000">
                      <a:alpha val="43137"/>
                    </a:srgbClr>
                  </a:outerShdw>
                </a:effectLst>
                <a:latin typeface="Gill Sans MT Condensed" pitchFamily="34" charset="0"/>
              </a:rPr>
            </a:br>
            <a:r>
              <a:rPr lang="en-US" sz="2000" dirty="0" smtClean="0">
                <a:solidFill>
                  <a:schemeClr val="bg1"/>
                </a:solidFill>
                <a:effectLst>
                  <a:outerShdw blurRad="38100" dist="38100" dir="2700000" algn="tl">
                    <a:srgbClr val="000000">
                      <a:alpha val="43137"/>
                    </a:srgbClr>
                  </a:outerShdw>
                </a:effectLst>
                <a:latin typeface="Gill Sans MT Condensed" pitchFamily="34" charset="0"/>
              </a:rPr>
              <a:t>- Joel Davies / Reuben Morgan</a:t>
            </a:r>
          </a:p>
        </p:txBody>
      </p:sp>
      <p:sp>
        <p:nvSpPr>
          <p:cNvPr id="2052" name="Rectangle 3"/>
          <p:cNvSpPr>
            <a:spLocks noGrp="1" noChangeArrowheads="1"/>
          </p:cNvSpPr>
          <p:nvPr>
            <p:ph type="subTitle" idx="1"/>
          </p:nvPr>
        </p:nvSpPr>
        <p:spPr>
          <a:xfrm>
            <a:off x="304800" y="2667000"/>
            <a:ext cx="8534400" cy="3352800"/>
          </a:xfrm>
          <a:effectLst>
            <a:outerShdw dist="35921" dir="2700000" algn="ctr" rotWithShape="0">
              <a:schemeClr val="tx1"/>
            </a:outerShdw>
          </a:effectLst>
        </p:spPr>
        <p:txBody>
          <a:bodyPr/>
          <a:lstStyle/>
          <a:p>
            <a:pPr eaLnBrk="1" hangingPunct="1">
              <a:defRPr/>
            </a:pPr>
            <a:r>
              <a:rPr lang="en-US" sz="3600" dirty="0" smtClean="0">
                <a:solidFill>
                  <a:schemeClr val="bg1"/>
                </a:solidFill>
                <a:effectLst>
                  <a:outerShdw blurRad="38100" dist="38100" dir="2700000" algn="tl">
                    <a:srgbClr val="000000">
                      <a:alpha val="43137"/>
                    </a:srgbClr>
                  </a:outerShdw>
                </a:effectLst>
                <a:latin typeface="Gill Sans MT Condensed" pitchFamily="34" charset="0"/>
              </a:rPr>
              <a:t>There is no height or depth</a:t>
            </a:r>
          </a:p>
          <a:p>
            <a:pPr eaLnBrk="1" hangingPunct="1">
              <a:defRPr/>
            </a:pPr>
            <a:r>
              <a:rPr lang="en-US" sz="3600" dirty="0" smtClean="0">
                <a:solidFill>
                  <a:schemeClr val="bg1"/>
                </a:solidFill>
                <a:effectLst>
                  <a:outerShdw blurRad="38100" dist="38100" dir="2700000" algn="tl">
                    <a:srgbClr val="000000">
                      <a:alpha val="43137"/>
                    </a:srgbClr>
                  </a:outerShdw>
                </a:effectLst>
                <a:latin typeface="Gill Sans MT Condensed" pitchFamily="34" charset="0"/>
              </a:rPr>
              <a:t>Neither life nor death</a:t>
            </a:r>
          </a:p>
          <a:p>
            <a:pPr eaLnBrk="1" hangingPunct="1">
              <a:defRPr/>
            </a:pPr>
            <a:r>
              <a:rPr lang="en-US" sz="3600" dirty="0" smtClean="0">
                <a:solidFill>
                  <a:schemeClr val="bg1"/>
                </a:solidFill>
                <a:effectLst>
                  <a:outerShdw blurRad="38100" dist="38100" dir="2700000" algn="tl">
                    <a:srgbClr val="000000">
                      <a:alpha val="43137"/>
                    </a:srgbClr>
                  </a:outerShdw>
                </a:effectLst>
                <a:latin typeface="Gill Sans MT Condensed" pitchFamily="34" charset="0"/>
              </a:rPr>
              <a:t>Can take me from all that I find</a:t>
            </a:r>
          </a:p>
          <a:p>
            <a:pPr eaLnBrk="1" hangingPunct="1">
              <a:defRPr/>
            </a:pPr>
            <a:r>
              <a:rPr lang="en-US" sz="3600" dirty="0" smtClean="0">
                <a:solidFill>
                  <a:schemeClr val="bg1"/>
                </a:solidFill>
                <a:effectLst>
                  <a:outerShdw blurRad="38100" dist="38100" dir="2700000" algn="tl">
                    <a:srgbClr val="000000">
                      <a:alpha val="43137"/>
                    </a:srgbClr>
                  </a:outerShdw>
                </a:effectLst>
                <a:latin typeface="Gill Sans MT Condensed" pitchFamily="34" charset="0"/>
              </a:rPr>
              <a:t>Here now in Your glory Lord</a:t>
            </a:r>
          </a:p>
        </p:txBody>
      </p:sp>
    </p:spTree>
    <p:extLst>
      <p:ext uri="{BB962C8B-B14F-4D97-AF65-F5344CB8AC3E}">
        <p14:creationId xmlns:p14="http://schemas.microsoft.com/office/powerpoint/2010/main" val="1948999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4"/>
          <p:cNvSpPr>
            <a:spLocks noGrp="1" noChangeArrowheads="1"/>
          </p:cNvSpPr>
          <p:nvPr>
            <p:ph type="subTitle" idx="1"/>
          </p:nvPr>
        </p:nvSpPr>
        <p:spPr>
          <a:xfrm>
            <a:off x="228600" y="2514600"/>
            <a:ext cx="8686800" cy="32766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No other </a:t>
            </a:r>
            <a:r>
              <a:rPr lang="en-US" dirty="0" err="1" smtClean="0">
                <a:solidFill>
                  <a:schemeClr val="bg1"/>
                </a:solidFill>
                <a:effectLst>
                  <a:outerShdw blurRad="38100" dist="38100" dir="2700000" algn="tl">
                    <a:srgbClr val="000000">
                      <a:alpha val="43137"/>
                    </a:srgbClr>
                  </a:outerShdw>
                </a:effectLst>
                <a:latin typeface="Gill Sans MT Condensed" pitchFamily="34" charset="0"/>
              </a:rPr>
              <a:t>pow'rs</a:t>
            </a:r>
            <a:r>
              <a:rPr lang="en-US" dirty="0" smtClean="0">
                <a:solidFill>
                  <a:schemeClr val="bg1"/>
                </a:solidFill>
                <a:effectLst>
                  <a:outerShdw blurRad="38100" dist="38100" dir="2700000" algn="tl">
                    <a:srgbClr val="000000">
                      <a:alpha val="43137"/>
                    </a:srgbClr>
                  </a:outerShdw>
                </a:effectLst>
                <a:latin typeface="Gill Sans MT Condensed" pitchFamily="34" charset="0"/>
              </a:rPr>
              <a:t> or love</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The things of now or to come</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There's nothing on earth in this life</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That could ever separate us Lord</a:t>
            </a:r>
          </a:p>
        </p:txBody>
      </p:sp>
    </p:spTree>
    <p:extLst>
      <p:ext uri="{BB962C8B-B14F-4D97-AF65-F5344CB8AC3E}">
        <p14:creationId xmlns:p14="http://schemas.microsoft.com/office/powerpoint/2010/main" val="2338628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subTitle" idx="1"/>
          </p:nvPr>
        </p:nvSpPr>
        <p:spPr>
          <a:xfrm>
            <a:off x="228600" y="2438400"/>
            <a:ext cx="8686800" cy="39624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Your love is never ending to Your hands we surrender</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Where all our sins are washed away</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Your grace beyond reason has paid for our freedom</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We're made alive in You</a:t>
            </a:r>
          </a:p>
        </p:txBody>
      </p:sp>
    </p:spTree>
    <p:extLst>
      <p:ext uri="{BB962C8B-B14F-4D97-AF65-F5344CB8AC3E}">
        <p14:creationId xmlns:p14="http://schemas.microsoft.com/office/powerpoint/2010/main" val="2503242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subTitle" idx="1"/>
          </p:nvPr>
        </p:nvSpPr>
        <p:spPr>
          <a:xfrm>
            <a:off x="228600" y="2362200"/>
            <a:ext cx="8686800" cy="42672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We run to Your throne where we belong</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Every heart will sing that Jesus is Lord</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Casting all else aside for the joy of our Christ</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Let Your glory fall our hearts are filled with Your fire</a:t>
            </a:r>
          </a:p>
        </p:txBody>
      </p:sp>
    </p:spTree>
    <p:extLst>
      <p:ext uri="{BB962C8B-B14F-4D97-AF65-F5344CB8AC3E}">
        <p14:creationId xmlns:p14="http://schemas.microsoft.com/office/powerpoint/2010/main" val="2648633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228600" y="2514600"/>
            <a:ext cx="8686800" cy="32766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No other </a:t>
            </a:r>
            <a:r>
              <a:rPr lang="en-US" dirty="0" err="1" smtClean="0">
                <a:solidFill>
                  <a:schemeClr val="bg1"/>
                </a:solidFill>
                <a:effectLst>
                  <a:outerShdw blurRad="38100" dist="38100" dir="2700000" algn="tl">
                    <a:srgbClr val="000000">
                      <a:alpha val="43137"/>
                    </a:srgbClr>
                  </a:outerShdw>
                </a:effectLst>
                <a:latin typeface="Gill Sans MT Condensed" pitchFamily="34" charset="0"/>
              </a:rPr>
              <a:t>pow'rs</a:t>
            </a:r>
            <a:r>
              <a:rPr lang="en-US" dirty="0" smtClean="0">
                <a:solidFill>
                  <a:schemeClr val="bg1"/>
                </a:solidFill>
                <a:effectLst>
                  <a:outerShdw blurRad="38100" dist="38100" dir="2700000" algn="tl">
                    <a:srgbClr val="000000">
                      <a:alpha val="43137"/>
                    </a:srgbClr>
                  </a:outerShdw>
                </a:effectLst>
                <a:latin typeface="Gill Sans MT Condensed" pitchFamily="34" charset="0"/>
              </a:rPr>
              <a:t> or love</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The things of now or to come</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There's nothing on earth in this life</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That could ever separate us Lord</a:t>
            </a:r>
          </a:p>
        </p:txBody>
      </p:sp>
    </p:spTree>
    <p:extLst>
      <p:ext uri="{BB962C8B-B14F-4D97-AF65-F5344CB8AC3E}">
        <p14:creationId xmlns:p14="http://schemas.microsoft.com/office/powerpoint/2010/main" val="2568798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type="subTitle" idx="1"/>
          </p:nvPr>
        </p:nvSpPr>
        <p:spPr>
          <a:xfrm>
            <a:off x="228600" y="2590800"/>
            <a:ext cx="8686800" cy="38100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Your love is never ending to Your hands we surrender</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Where all our sins are washed away</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Your grace beyond reason has paid for our freedom</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We're made alive in You</a:t>
            </a:r>
          </a:p>
        </p:txBody>
      </p:sp>
    </p:spTree>
    <p:extLst>
      <p:ext uri="{BB962C8B-B14F-4D97-AF65-F5344CB8AC3E}">
        <p14:creationId xmlns:p14="http://schemas.microsoft.com/office/powerpoint/2010/main" val="1791365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subTitle" idx="1"/>
          </p:nvPr>
        </p:nvSpPr>
        <p:spPr>
          <a:xfrm>
            <a:off x="228600" y="2514600"/>
            <a:ext cx="8686800" cy="41148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We run to Your throne where we belong</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Every heart will sing that Jesus is Lord</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Casting all else aside for the joy of our Christ</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Let Your glory fall our hearts are filled with Your fire</a:t>
            </a:r>
          </a:p>
        </p:txBody>
      </p:sp>
    </p:spTree>
    <p:extLst>
      <p:ext uri="{BB962C8B-B14F-4D97-AF65-F5344CB8AC3E}">
        <p14:creationId xmlns:p14="http://schemas.microsoft.com/office/powerpoint/2010/main" val="3587309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3"/>
          <p:cNvSpPr>
            <a:spLocks noGrp="1" noChangeArrowheads="1"/>
          </p:cNvSpPr>
          <p:nvPr>
            <p:ph type="subTitle" idx="1"/>
          </p:nvPr>
        </p:nvSpPr>
        <p:spPr>
          <a:xfrm>
            <a:off x="228600" y="2514600"/>
            <a:ext cx="8686800" cy="38862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Your love is never ending to Your hands we surrender</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Where all our sins are washed away</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Your grace beyond reason has paid for our freedom</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We're made alive in You</a:t>
            </a:r>
          </a:p>
        </p:txBody>
      </p:sp>
    </p:spTree>
    <p:extLst>
      <p:ext uri="{BB962C8B-B14F-4D97-AF65-F5344CB8AC3E}">
        <p14:creationId xmlns:p14="http://schemas.microsoft.com/office/powerpoint/2010/main" val="3336145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3"/>
          <p:cNvSpPr>
            <a:spLocks noGrp="1" noChangeArrowheads="1"/>
          </p:cNvSpPr>
          <p:nvPr>
            <p:ph type="subTitle" idx="1"/>
          </p:nvPr>
        </p:nvSpPr>
        <p:spPr>
          <a:xfrm>
            <a:off x="228600" y="2438400"/>
            <a:ext cx="8686800" cy="41910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We run to Your throne where we belong</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Every heart will sing that Jesus is Lord</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Casting all else aside for the joy of our Christ</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Let Your glory </a:t>
            </a:r>
            <a:r>
              <a:rPr lang="en-US" smtClean="0">
                <a:solidFill>
                  <a:schemeClr val="bg1"/>
                </a:solidFill>
                <a:effectLst>
                  <a:outerShdw blurRad="38100" dist="38100" dir="2700000" algn="tl">
                    <a:srgbClr val="000000">
                      <a:alpha val="43137"/>
                    </a:srgbClr>
                  </a:outerShdw>
                </a:effectLst>
                <a:latin typeface="Gill Sans MT Condensed" pitchFamily="34" charset="0"/>
              </a:rPr>
              <a:t>fall </a:t>
            </a:r>
            <a:r>
              <a:rPr lang="en-US">
                <a:solidFill>
                  <a:schemeClr val="bg1"/>
                </a:solidFill>
                <a:effectLst>
                  <a:outerShdw blurRad="38100" dist="38100" dir="2700000" algn="tl">
                    <a:srgbClr val="000000">
                      <a:alpha val="43137"/>
                    </a:srgbClr>
                  </a:outerShdw>
                </a:effectLst>
                <a:latin typeface="Gill Sans MT Condensed" pitchFamily="34" charset="0"/>
              </a:rPr>
              <a:t>o</a:t>
            </a:r>
            <a:r>
              <a:rPr lang="en-US" smtClean="0">
                <a:solidFill>
                  <a:schemeClr val="bg1"/>
                </a:solidFill>
                <a:effectLst>
                  <a:outerShdw blurRad="38100" dist="38100" dir="2700000" algn="tl">
                    <a:srgbClr val="000000">
                      <a:alpha val="43137"/>
                    </a:srgbClr>
                  </a:outerShdw>
                </a:effectLst>
                <a:latin typeface="Gill Sans MT Condensed" pitchFamily="34" charset="0"/>
              </a:rPr>
              <a:t>ur </a:t>
            </a:r>
            <a:r>
              <a:rPr lang="en-US" dirty="0" smtClean="0">
                <a:solidFill>
                  <a:schemeClr val="bg1"/>
                </a:solidFill>
                <a:effectLst>
                  <a:outerShdw blurRad="38100" dist="38100" dir="2700000" algn="tl">
                    <a:srgbClr val="000000">
                      <a:alpha val="43137"/>
                    </a:srgbClr>
                  </a:outerShdw>
                </a:effectLst>
                <a:latin typeface="Gill Sans MT Condensed" pitchFamily="34" charset="0"/>
              </a:rPr>
              <a:t>hearts are filled with Your fire</a:t>
            </a:r>
          </a:p>
        </p:txBody>
      </p:sp>
    </p:spTree>
    <p:extLst>
      <p:ext uri="{BB962C8B-B14F-4D97-AF65-F5344CB8AC3E}">
        <p14:creationId xmlns:p14="http://schemas.microsoft.com/office/powerpoint/2010/main" val="2077152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godlovesyou"/>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3"/>
          <p:cNvSpPr>
            <a:spLocks noGrp="1" noChangeArrowheads="1"/>
          </p:cNvSpPr>
          <p:nvPr>
            <p:ph type="subTitle" idx="1"/>
          </p:nvPr>
        </p:nvSpPr>
        <p:spPr>
          <a:xfrm>
            <a:off x="228600" y="2514600"/>
            <a:ext cx="8686800" cy="4114800"/>
          </a:xfrm>
          <a:effectLst>
            <a:outerShdw dist="35921" dir="2700000" algn="ctr" rotWithShape="0">
              <a:schemeClr val="tx1"/>
            </a:outerShdw>
          </a:effectLst>
        </p:spPr>
        <p:txBody>
          <a:bodyPr/>
          <a:lstStyle/>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We run to Your throne where we belong</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Every heart will sing that Jesus is Lord</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Casting all else aside for the joy of our Christ</a:t>
            </a:r>
          </a:p>
          <a:p>
            <a:pPr eaLnBrk="1" hangingPunct="1">
              <a:defRPr/>
            </a:pPr>
            <a:r>
              <a:rPr lang="en-US" dirty="0" smtClean="0">
                <a:solidFill>
                  <a:schemeClr val="bg1"/>
                </a:solidFill>
                <a:effectLst>
                  <a:outerShdw blurRad="38100" dist="38100" dir="2700000" algn="tl">
                    <a:srgbClr val="000000">
                      <a:alpha val="43137"/>
                    </a:srgbClr>
                  </a:outerShdw>
                </a:effectLst>
                <a:latin typeface="Gill Sans MT Condensed" pitchFamily="34" charset="0"/>
              </a:rPr>
              <a:t>Let Your glory fall our hearts are filled with Your fire</a:t>
            </a:r>
          </a:p>
          <a:p>
            <a:pPr eaLnBrk="1" hangingPunct="1">
              <a:defRPr/>
            </a:pPr>
            <a:r>
              <a:rPr lang="en-US" sz="1800" dirty="0" smtClean="0">
                <a:solidFill>
                  <a:schemeClr val="bg1"/>
                </a:solidFill>
                <a:effectLst>
                  <a:outerShdw blurRad="38100" dist="38100" dir="2700000" algn="tl">
                    <a:srgbClr val="000000">
                      <a:alpha val="43137"/>
                    </a:srgbClr>
                  </a:outerShdw>
                </a:effectLst>
                <a:latin typeface="Gill Sans MT Condensed" pitchFamily="34" charset="0"/>
              </a:rPr>
              <a:t>© 2008 </a:t>
            </a:r>
            <a:r>
              <a:rPr lang="en-US" sz="1800" dirty="0" err="1" smtClean="0">
                <a:solidFill>
                  <a:schemeClr val="bg1"/>
                </a:solidFill>
                <a:effectLst>
                  <a:outerShdw blurRad="38100" dist="38100" dir="2700000" algn="tl">
                    <a:srgbClr val="000000">
                      <a:alpha val="43137"/>
                    </a:srgbClr>
                  </a:outerShdw>
                </a:effectLst>
                <a:latin typeface="Gill Sans MT Condensed" pitchFamily="34" charset="0"/>
              </a:rPr>
              <a:t>Hillsong</a:t>
            </a:r>
            <a:r>
              <a:rPr lang="en-US" sz="1800" dirty="0" smtClean="0">
                <a:solidFill>
                  <a:schemeClr val="bg1"/>
                </a:solidFill>
                <a:effectLst>
                  <a:outerShdw blurRad="38100" dist="38100" dir="2700000" algn="tl">
                    <a:srgbClr val="000000">
                      <a:alpha val="43137"/>
                    </a:srgbClr>
                  </a:outerShdw>
                </a:effectLst>
                <a:latin typeface="Gill Sans MT Condensed" pitchFamily="34" charset="0"/>
              </a:rPr>
              <a:t> Publishing; CCLI #844038</a:t>
            </a:r>
            <a:r>
              <a:rPr lang="en-US" dirty="0" smtClean="0">
                <a:solidFill>
                  <a:schemeClr val="bg1"/>
                </a:solidFill>
                <a:effectLst>
                  <a:outerShdw blurRad="38100" dist="38100" dir="2700000" algn="tl">
                    <a:srgbClr val="000000">
                      <a:alpha val="43137"/>
                    </a:srgbClr>
                  </a:outerShdw>
                </a:effectLst>
                <a:latin typeface="Gill Sans MT Condensed" pitchFamily="34" charset="0"/>
              </a:rPr>
              <a:t> </a:t>
            </a:r>
          </a:p>
        </p:txBody>
      </p:sp>
    </p:spTree>
    <p:extLst>
      <p:ext uri="{BB962C8B-B14F-4D97-AF65-F5344CB8AC3E}">
        <p14:creationId xmlns:p14="http://schemas.microsoft.com/office/powerpoint/2010/main" val="1560558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ctrTitle"/>
          </p:nvPr>
        </p:nvSpPr>
        <p:spPr/>
        <p:txBody>
          <a:bodyPr/>
          <a:lstStyle/>
          <a:p>
            <a:pPr eaLnBrk="1" hangingPunct="1"/>
            <a:endParaRPr lang="en-US" altLang="en-US" smtClean="0"/>
          </a:p>
        </p:txBody>
      </p:sp>
      <p:sp>
        <p:nvSpPr>
          <p:cNvPr id="12291" name="Rectangle 4"/>
          <p:cNvSpPr>
            <a:spLocks noGrp="1" noChangeArrowheads="1"/>
          </p:cNvSpPr>
          <p:nvPr>
            <p:ph type="subTitle" idx="1"/>
          </p:nvPr>
        </p:nvSpPr>
        <p:spPr/>
        <p:txBody>
          <a:bodyPr/>
          <a:lstStyle/>
          <a:p>
            <a:pPr eaLnBrk="1" hangingPunct="1"/>
            <a:endParaRPr lang="en-US" altLang="en-US" smtClean="0"/>
          </a:p>
        </p:txBody>
      </p:sp>
      <p:pic>
        <p:nvPicPr>
          <p:cNvPr id="12292" name="Picture 2" descr="godlovesy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237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descr="pray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ctrTitle"/>
          </p:nvPr>
        </p:nvSpPr>
        <p:spPr>
          <a:xfrm>
            <a:off x="685800" y="381000"/>
            <a:ext cx="7772400" cy="1143000"/>
          </a:xfrm>
          <a:effectLst>
            <a:outerShdw dist="35921" dir="2700000" algn="ctr" rotWithShape="0">
              <a:schemeClr val="tx1"/>
            </a:outerShdw>
          </a:effectLst>
        </p:spPr>
        <p:txBody>
          <a:bodyPr>
            <a:normAutofit fontScale="90000"/>
          </a:bodyPr>
          <a:lstStyle/>
          <a:p>
            <a:pPr eaLnBrk="1" hangingPunct="1"/>
            <a:r>
              <a:rPr lang="en-US" altLang="en-US" sz="4800" smtClean="0">
                <a:solidFill>
                  <a:srgbClr val="FF9900"/>
                </a:solidFill>
                <a:latin typeface="Gill Sans MT Condensed" pitchFamily="34" charset="0"/>
              </a:rPr>
              <a:t>Surrender</a:t>
            </a:r>
            <a:br>
              <a:rPr lang="en-US" altLang="en-US" sz="4800" smtClean="0">
                <a:solidFill>
                  <a:srgbClr val="FF9900"/>
                </a:solidFill>
                <a:latin typeface="Gill Sans MT Condensed" pitchFamily="34" charset="0"/>
              </a:rPr>
            </a:br>
            <a:r>
              <a:rPr lang="en-US" altLang="en-US" sz="2400" smtClean="0">
                <a:solidFill>
                  <a:srgbClr val="FF9900"/>
                </a:solidFill>
                <a:latin typeface="Gill Sans MT Condensed" pitchFamily="34" charset="0"/>
              </a:rPr>
              <a:t>-  Marc James</a:t>
            </a:r>
          </a:p>
        </p:txBody>
      </p:sp>
      <p:sp>
        <p:nvSpPr>
          <p:cNvPr id="2052" name="Rectangle 3"/>
          <p:cNvSpPr>
            <a:spLocks noGrp="1" noChangeArrowheads="1"/>
          </p:cNvSpPr>
          <p:nvPr>
            <p:ph type="subTitle" idx="1"/>
          </p:nvPr>
        </p:nvSpPr>
        <p:spPr>
          <a:xfrm>
            <a:off x="228600" y="2514600"/>
            <a:ext cx="8686800" cy="4191000"/>
          </a:xfrm>
          <a:effectLst>
            <a:outerShdw dist="35921" dir="2700000" algn="ctr" rotWithShape="0">
              <a:schemeClr val="tx1"/>
            </a:outerShdw>
          </a:effectLst>
        </p:spPr>
        <p:txBody>
          <a:bodyPr/>
          <a:lstStyle/>
          <a:p>
            <a:pPr eaLnBrk="1" hangingPunct="1"/>
            <a:r>
              <a:rPr lang="en-US" altLang="en-US" sz="3600" smtClean="0">
                <a:solidFill>
                  <a:srgbClr val="FF9900"/>
                </a:solidFill>
                <a:latin typeface="Gill Sans MT Condensed" pitchFamily="34" charset="0"/>
              </a:rPr>
              <a:t>I'm giving you my heart, and all that is within</a:t>
            </a:r>
            <a:br>
              <a:rPr lang="en-US" altLang="en-US" sz="3600" smtClean="0">
                <a:solidFill>
                  <a:srgbClr val="FF9900"/>
                </a:solidFill>
                <a:latin typeface="Gill Sans MT Condensed" pitchFamily="34" charset="0"/>
              </a:rPr>
            </a:br>
            <a:r>
              <a:rPr lang="en-US" altLang="en-US" sz="3600" smtClean="0">
                <a:solidFill>
                  <a:srgbClr val="FF9900"/>
                </a:solidFill>
                <a:latin typeface="Gill Sans MT Condensed" pitchFamily="34" charset="0"/>
              </a:rPr>
              <a:t>I lay it all down for the sake of you my King</a:t>
            </a:r>
            <a:br>
              <a:rPr lang="en-US" altLang="en-US" sz="3600" smtClean="0">
                <a:solidFill>
                  <a:srgbClr val="FF9900"/>
                </a:solidFill>
                <a:latin typeface="Gill Sans MT Condensed" pitchFamily="34" charset="0"/>
              </a:rPr>
            </a:br>
            <a:r>
              <a:rPr lang="en-US" altLang="en-US" sz="3600" smtClean="0">
                <a:solidFill>
                  <a:srgbClr val="FF9900"/>
                </a:solidFill>
                <a:latin typeface="Gill Sans MT Condensed" pitchFamily="34" charset="0"/>
              </a:rPr>
              <a:t>I'm giving you my dreams, I'm laying down my rights</a:t>
            </a:r>
            <a:br>
              <a:rPr lang="en-US" altLang="en-US" sz="3600" smtClean="0">
                <a:solidFill>
                  <a:srgbClr val="FF9900"/>
                </a:solidFill>
                <a:latin typeface="Gill Sans MT Condensed" pitchFamily="34" charset="0"/>
              </a:rPr>
            </a:br>
            <a:r>
              <a:rPr lang="en-US" altLang="en-US" sz="3600" smtClean="0">
                <a:solidFill>
                  <a:srgbClr val="FF9900"/>
                </a:solidFill>
                <a:latin typeface="Gill Sans MT Condensed" pitchFamily="34" charset="0"/>
              </a:rPr>
              <a:t>I'm giving up my pride for the promise of new life</a:t>
            </a:r>
          </a:p>
        </p:txBody>
      </p:sp>
    </p:spTree>
    <p:extLst>
      <p:ext uri="{BB962C8B-B14F-4D97-AF65-F5344CB8AC3E}">
        <p14:creationId xmlns:p14="http://schemas.microsoft.com/office/powerpoint/2010/main" val="3292708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ray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4"/>
          <p:cNvSpPr>
            <a:spLocks noGrp="1" noChangeArrowheads="1"/>
          </p:cNvSpPr>
          <p:nvPr>
            <p:ph type="subTitle" idx="1"/>
          </p:nvPr>
        </p:nvSpPr>
        <p:spPr>
          <a:xfrm>
            <a:off x="152400" y="2362200"/>
            <a:ext cx="8763000" cy="3505200"/>
          </a:xfrm>
          <a:effectLst>
            <a:outerShdw dist="35921" dir="2700000" algn="ctr" rotWithShape="0">
              <a:schemeClr val="tx1"/>
            </a:outerShdw>
          </a:effectLst>
        </p:spPr>
        <p:txBody>
          <a:bodyPr/>
          <a:lstStyle/>
          <a:p>
            <a:pPr eaLnBrk="1" hangingPunct="1">
              <a:lnSpc>
                <a:spcPct val="150000"/>
              </a:lnSpc>
              <a:spcBef>
                <a:spcPct val="0"/>
              </a:spcBef>
            </a:pPr>
            <a:r>
              <a:rPr lang="en-US" altLang="en-US" sz="3600" smtClean="0">
                <a:solidFill>
                  <a:srgbClr val="FF9900"/>
                </a:solidFill>
                <a:latin typeface="Gill Sans MT Condensed" pitchFamily="34" charset="0"/>
              </a:rPr>
              <a:t>And I surrender all to you, all to you</a:t>
            </a:r>
          </a:p>
          <a:p>
            <a:pPr eaLnBrk="1" hangingPunct="1">
              <a:lnSpc>
                <a:spcPct val="150000"/>
              </a:lnSpc>
              <a:spcBef>
                <a:spcPct val="0"/>
              </a:spcBef>
            </a:pPr>
            <a:r>
              <a:rPr lang="en-US" altLang="en-US" sz="3600" smtClean="0">
                <a:solidFill>
                  <a:srgbClr val="FF9900"/>
                </a:solidFill>
                <a:latin typeface="Gill Sans MT Condensed" pitchFamily="34" charset="0"/>
              </a:rPr>
              <a:t>And I surrender all to you, all to you</a:t>
            </a:r>
          </a:p>
        </p:txBody>
      </p:sp>
    </p:spTree>
    <p:extLst>
      <p:ext uri="{BB962C8B-B14F-4D97-AF65-F5344CB8AC3E}">
        <p14:creationId xmlns:p14="http://schemas.microsoft.com/office/powerpoint/2010/main" val="574257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ray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subTitle" idx="1"/>
          </p:nvPr>
        </p:nvSpPr>
        <p:spPr>
          <a:xfrm>
            <a:off x="152400" y="2362200"/>
            <a:ext cx="8763000" cy="4191000"/>
          </a:xfrm>
          <a:effectLst>
            <a:outerShdw dist="35921" dir="2700000" algn="ctr" rotWithShape="0">
              <a:schemeClr val="tx1"/>
            </a:outerShdw>
          </a:effectLst>
        </p:spPr>
        <p:txBody>
          <a:bodyPr/>
          <a:lstStyle/>
          <a:p>
            <a:pPr eaLnBrk="1" hangingPunct="1"/>
            <a:r>
              <a:rPr lang="en-US" altLang="en-US" sz="3600" smtClean="0">
                <a:solidFill>
                  <a:srgbClr val="FF9900"/>
                </a:solidFill>
                <a:latin typeface="Gill Sans MT Condensed" pitchFamily="34" charset="0"/>
              </a:rPr>
              <a:t>I'm singing You this song, I'm waiting at the cross</a:t>
            </a:r>
            <a:br>
              <a:rPr lang="en-US" altLang="en-US" sz="3600" smtClean="0">
                <a:solidFill>
                  <a:srgbClr val="FF9900"/>
                </a:solidFill>
                <a:latin typeface="Gill Sans MT Condensed" pitchFamily="34" charset="0"/>
              </a:rPr>
            </a:br>
            <a:r>
              <a:rPr lang="en-US" altLang="en-US" sz="3600" smtClean="0">
                <a:solidFill>
                  <a:srgbClr val="FF9900"/>
                </a:solidFill>
                <a:latin typeface="Gill Sans MT Condensed" pitchFamily="34" charset="0"/>
              </a:rPr>
              <a:t>And all the world holds dear, I count it all as loss</a:t>
            </a:r>
            <a:br>
              <a:rPr lang="en-US" altLang="en-US" sz="3600" smtClean="0">
                <a:solidFill>
                  <a:srgbClr val="FF9900"/>
                </a:solidFill>
                <a:latin typeface="Gill Sans MT Condensed" pitchFamily="34" charset="0"/>
              </a:rPr>
            </a:br>
            <a:r>
              <a:rPr lang="en-US" altLang="en-US" sz="3600" smtClean="0">
                <a:solidFill>
                  <a:srgbClr val="FF9900"/>
                </a:solidFill>
                <a:latin typeface="Gill Sans MT Condensed" pitchFamily="34" charset="0"/>
              </a:rPr>
              <a:t>For the sake of knowing You for the glory of Your name</a:t>
            </a:r>
            <a:br>
              <a:rPr lang="en-US" altLang="en-US" sz="3600" smtClean="0">
                <a:solidFill>
                  <a:srgbClr val="FF9900"/>
                </a:solidFill>
                <a:latin typeface="Gill Sans MT Condensed" pitchFamily="34" charset="0"/>
              </a:rPr>
            </a:br>
            <a:r>
              <a:rPr lang="en-US" altLang="en-US" sz="3600" smtClean="0">
                <a:solidFill>
                  <a:srgbClr val="FF9900"/>
                </a:solidFill>
                <a:latin typeface="Gill Sans MT Condensed" pitchFamily="34" charset="0"/>
              </a:rPr>
              <a:t>To know the lasting joy, even sharing in Your pain</a:t>
            </a:r>
            <a:r>
              <a:rPr lang="en-US" altLang="en-US" sz="3600" smtClean="0">
                <a:latin typeface="Gill Sans MT Condensed" pitchFamily="34" charset="0"/>
              </a:rPr>
              <a:t> </a:t>
            </a:r>
          </a:p>
          <a:p>
            <a:pPr eaLnBrk="1" hangingPunct="1"/>
            <a:endParaRPr lang="en-US" altLang="en-US" smtClean="0"/>
          </a:p>
        </p:txBody>
      </p:sp>
    </p:spTree>
    <p:extLst>
      <p:ext uri="{BB962C8B-B14F-4D97-AF65-F5344CB8AC3E}">
        <p14:creationId xmlns:p14="http://schemas.microsoft.com/office/powerpoint/2010/main" val="1133722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ray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subTitle" idx="1"/>
          </p:nvPr>
        </p:nvSpPr>
        <p:spPr>
          <a:xfrm>
            <a:off x="152400" y="2362200"/>
            <a:ext cx="8763000" cy="4038600"/>
          </a:xfrm>
          <a:effectLst>
            <a:outerShdw dist="35921" dir="2700000" algn="ctr" rotWithShape="0">
              <a:schemeClr val="tx1"/>
            </a:outerShdw>
          </a:effectLst>
        </p:spPr>
        <p:txBody>
          <a:bodyPr/>
          <a:lstStyle/>
          <a:p>
            <a:pPr eaLnBrk="1" hangingPunct="1">
              <a:lnSpc>
                <a:spcPct val="150000"/>
              </a:lnSpc>
              <a:spcBef>
                <a:spcPct val="0"/>
              </a:spcBef>
            </a:pPr>
            <a:r>
              <a:rPr lang="en-US" altLang="en-US" sz="3600" smtClean="0">
                <a:solidFill>
                  <a:srgbClr val="FF9900"/>
                </a:solidFill>
                <a:latin typeface="Gill Sans MT Condensed" pitchFamily="34" charset="0"/>
              </a:rPr>
              <a:t>And I surrender all to you, all to you</a:t>
            </a:r>
          </a:p>
          <a:p>
            <a:pPr eaLnBrk="1" hangingPunct="1">
              <a:lnSpc>
                <a:spcPct val="150000"/>
              </a:lnSpc>
              <a:spcBef>
                <a:spcPct val="0"/>
              </a:spcBef>
            </a:pPr>
            <a:r>
              <a:rPr lang="en-US" altLang="en-US" sz="3600" smtClean="0">
                <a:solidFill>
                  <a:srgbClr val="FF9900"/>
                </a:solidFill>
                <a:latin typeface="Gill Sans MT Condensed" pitchFamily="34" charset="0"/>
              </a:rPr>
              <a:t>And I surrender all to you, all to you</a:t>
            </a:r>
          </a:p>
          <a:p>
            <a:pPr eaLnBrk="1" hangingPunct="1">
              <a:lnSpc>
                <a:spcPct val="150000"/>
              </a:lnSpc>
              <a:spcBef>
                <a:spcPct val="0"/>
              </a:spcBef>
            </a:pPr>
            <a:r>
              <a:rPr lang="en-US" altLang="en-US" sz="3600" smtClean="0">
                <a:solidFill>
                  <a:srgbClr val="FF9900"/>
                </a:solidFill>
                <a:latin typeface="Gill Sans MT Condensed" pitchFamily="34" charset="0"/>
              </a:rPr>
              <a:t>***</a:t>
            </a:r>
          </a:p>
        </p:txBody>
      </p:sp>
    </p:spTree>
    <p:extLst>
      <p:ext uri="{BB962C8B-B14F-4D97-AF65-F5344CB8AC3E}">
        <p14:creationId xmlns:p14="http://schemas.microsoft.com/office/powerpoint/2010/main" val="3608782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subTitle" idx="1"/>
          </p:nvPr>
        </p:nvSpPr>
        <p:spPr>
          <a:xfrm>
            <a:off x="152400" y="457200"/>
            <a:ext cx="8763000" cy="6096000"/>
          </a:xfrm>
        </p:spPr>
        <p:txBody>
          <a:bodyPr/>
          <a:lstStyle/>
          <a:p>
            <a:pPr eaLnBrk="1" hangingPunct="1"/>
            <a:endParaRPr lang="en-US" altLang="en-US" smtClean="0"/>
          </a:p>
        </p:txBody>
      </p:sp>
      <p:pic>
        <p:nvPicPr>
          <p:cNvPr id="6147" name="Picture 2" descr="pray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37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609600"/>
            <a:ext cx="7772400" cy="1470025"/>
          </a:xfrm>
        </p:spPr>
        <p:txBody>
          <a:bodyPr/>
          <a:lstStyle/>
          <a:p>
            <a:r>
              <a:rPr lang="en-US" dirty="0" smtClean="0">
                <a:solidFill>
                  <a:schemeClr val="bg1"/>
                </a:solidFill>
                <a:effectLst>
                  <a:outerShdw blurRad="50800" dist="50800" dir="5400000" algn="ctr" rotWithShape="0">
                    <a:schemeClr val="tx1"/>
                  </a:outerShdw>
                </a:effectLst>
                <a:latin typeface="Berlin Sans FB" pitchFamily="34" charset="0"/>
              </a:rPr>
              <a:t>Scripture</a:t>
            </a:r>
            <a:endParaRPr lang="en-US" dirty="0"/>
          </a:p>
        </p:txBody>
      </p:sp>
      <p:sp>
        <p:nvSpPr>
          <p:cNvPr id="3" name="Subtitle 2"/>
          <p:cNvSpPr>
            <a:spLocks noGrp="1"/>
          </p:cNvSpPr>
          <p:nvPr>
            <p:ph type="subTitle" idx="1"/>
          </p:nvPr>
        </p:nvSpPr>
        <p:spPr>
          <a:xfrm>
            <a:off x="533400" y="2362200"/>
            <a:ext cx="8077200" cy="3810000"/>
          </a:xfrm>
        </p:spPr>
        <p:txBody>
          <a:bodyPr/>
          <a:lstStyle/>
          <a:p>
            <a:r>
              <a:rPr lang="en-US" dirty="0" smtClean="0">
                <a:solidFill>
                  <a:schemeClr val="bg1"/>
                </a:solidFill>
                <a:effectLst>
                  <a:outerShdw blurRad="50800" dist="50800" dir="5400000" algn="ctr" rotWithShape="0">
                    <a:schemeClr val="tx1"/>
                  </a:outerShdw>
                </a:effectLst>
                <a:latin typeface="Berlin Sans FB" pitchFamily="34" charset="0"/>
              </a:rPr>
              <a:t>Bible Point:  When you’re lonely…Jesus rescues!</a:t>
            </a:r>
          </a:p>
          <a:p>
            <a:r>
              <a:rPr lang="en-US" dirty="0" smtClean="0">
                <a:solidFill>
                  <a:schemeClr val="bg1"/>
                </a:solidFill>
                <a:effectLst>
                  <a:outerShdw blurRad="50800" dist="50800" dir="5400000" algn="ctr" rotWithShape="0">
                    <a:schemeClr val="tx1"/>
                  </a:outerShdw>
                </a:effectLst>
                <a:latin typeface="Berlin Sans FB" pitchFamily="34" charset="0"/>
              </a:rPr>
              <a:t>The Lord will hold me close. – Psalm 27:10</a:t>
            </a:r>
          </a:p>
          <a:p>
            <a:endParaRPr lang="en-US" dirty="0">
              <a:solidFill>
                <a:schemeClr val="bg1"/>
              </a:solidFill>
              <a:effectLst>
                <a:outerShdw blurRad="50800" dist="50800" dir="5400000" algn="ctr" rotWithShape="0">
                  <a:schemeClr val="tx1"/>
                </a:outerShdw>
              </a:effectLst>
              <a:latin typeface="Berlin Sans FB" pitchFamily="34" charset="0"/>
            </a:endParaRPr>
          </a:p>
          <a:p>
            <a:r>
              <a:rPr lang="en-US" dirty="0">
                <a:solidFill>
                  <a:schemeClr val="bg1"/>
                </a:solidFill>
                <a:effectLst>
                  <a:outerShdw blurRad="50800" dist="50800" dir="5400000" algn="ctr" rotWithShape="0">
                    <a:schemeClr val="tx1"/>
                  </a:outerShdw>
                </a:effectLst>
                <a:latin typeface="Berlin Sans FB" pitchFamily="34" charset="0"/>
              </a:rPr>
              <a:t>Bible Point:  When </a:t>
            </a:r>
            <a:r>
              <a:rPr lang="en-US" dirty="0" smtClean="0">
                <a:solidFill>
                  <a:schemeClr val="bg1"/>
                </a:solidFill>
                <a:effectLst>
                  <a:outerShdw blurRad="50800" dist="50800" dir="5400000" algn="ctr" rotWithShape="0">
                    <a:schemeClr val="tx1"/>
                  </a:outerShdw>
                </a:effectLst>
                <a:latin typeface="Berlin Sans FB" pitchFamily="34" charset="0"/>
              </a:rPr>
              <a:t>you worry…Jesus </a:t>
            </a:r>
            <a:r>
              <a:rPr lang="en-US" dirty="0">
                <a:solidFill>
                  <a:schemeClr val="bg1"/>
                </a:solidFill>
                <a:effectLst>
                  <a:outerShdw blurRad="50800" dist="50800" dir="5400000" algn="ctr" rotWithShape="0">
                    <a:schemeClr val="tx1"/>
                  </a:outerShdw>
                </a:effectLst>
                <a:latin typeface="Berlin Sans FB" pitchFamily="34" charset="0"/>
              </a:rPr>
              <a:t>rescues</a:t>
            </a:r>
            <a:r>
              <a:rPr lang="en-US" dirty="0" smtClean="0">
                <a:solidFill>
                  <a:schemeClr val="bg1"/>
                </a:solidFill>
                <a:effectLst>
                  <a:outerShdw blurRad="50800" dist="50800" dir="5400000" algn="ctr" rotWithShape="0">
                    <a:schemeClr val="tx1"/>
                  </a:outerShdw>
                </a:effectLst>
                <a:latin typeface="Berlin Sans FB" pitchFamily="34" charset="0"/>
              </a:rPr>
              <a:t>!</a:t>
            </a:r>
            <a:endParaRPr lang="en-US" dirty="0"/>
          </a:p>
          <a:p>
            <a:r>
              <a:rPr lang="en-US" dirty="0" smtClean="0">
                <a:solidFill>
                  <a:schemeClr val="bg1"/>
                </a:solidFill>
                <a:effectLst>
                  <a:outerShdw blurRad="50800" dist="50800" dir="5400000" algn="ctr" rotWithShape="0">
                    <a:schemeClr val="tx1"/>
                  </a:outerShdw>
                </a:effectLst>
                <a:latin typeface="Berlin Sans FB" pitchFamily="34" charset="0"/>
              </a:rPr>
              <a:t>The Lord comes to the rescue each time. –</a:t>
            </a:r>
          </a:p>
          <a:p>
            <a:r>
              <a:rPr lang="en-US" dirty="0" smtClean="0">
                <a:solidFill>
                  <a:schemeClr val="bg1"/>
                </a:solidFill>
                <a:effectLst>
                  <a:outerShdw blurRad="50800" dist="50800" dir="5400000" algn="ctr" rotWithShape="0">
                    <a:schemeClr val="tx1"/>
                  </a:outerShdw>
                </a:effectLst>
                <a:latin typeface="Berlin Sans FB" pitchFamily="34" charset="0"/>
              </a:rPr>
              <a:t>Psalm 34:19</a:t>
            </a:r>
          </a:p>
          <a:p>
            <a:endParaRPr lang="en-US" dirty="0">
              <a:solidFill>
                <a:schemeClr val="bg1"/>
              </a:solidFill>
              <a:effectLst>
                <a:outerShdw blurRad="50800" dist="50800" dir="5400000" algn="ctr" rotWithShape="0">
                  <a:schemeClr val="tx1"/>
                </a:outerShdw>
              </a:effectLst>
              <a:latin typeface="Berlin Sans FB" pitchFamily="34" charset="0"/>
            </a:endParaRPr>
          </a:p>
        </p:txBody>
      </p:sp>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533400" y="609600"/>
            <a:ext cx="8077200" cy="5562600"/>
          </a:xfrm>
        </p:spPr>
        <p:txBody>
          <a:bodyPr/>
          <a:lstStyle/>
          <a:p>
            <a:r>
              <a:rPr lang="en-US" dirty="0" smtClean="0">
                <a:solidFill>
                  <a:schemeClr val="bg1"/>
                </a:solidFill>
                <a:effectLst>
                  <a:outerShdw blurRad="50800" dist="50800" dir="5400000" algn="ctr" rotWithShape="0">
                    <a:schemeClr val="tx1"/>
                  </a:outerShdw>
                </a:effectLst>
                <a:latin typeface="Berlin Sans FB" pitchFamily="34" charset="0"/>
              </a:rPr>
              <a:t>Bible Point:  When you struggle…Jesus rescues!</a:t>
            </a:r>
          </a:p>
          <a:p>
            <a:r>
              <a:rPr lang="en-US" dirty="0" smtClean="0">
                <a:solidFill>
                  <a:schemeClr val="bg1"/>
                </a:solidFill>
                <a:effectLst>
                  <a:outerShdw blurRad="50800" dist="50800" dir="5400000" algn="ctr" rotWithShape="0">
                    <a:schemeClr val="tx1"/>
                  </a:outerShdw>
                </a:effectLst>
                <a:latin typeface="Berlin Sans FB" pitchFamily="34" charset="0"/>
              </a:rPr>
              <a:t>Be still, and know that I am God! – </a:t>
            </a:r>
          </a:p>
          <a:p>
            <a:r>
              <a:rPr lang="en-US" dirty="0" smtClean="0">
                <a:solidFill>
                  <a:schemeClr val="bg1"/>
                </a:solidFill>
                <a:effectLst>
                  <a:outerShdw blurRad="50800" dist="50800" dir="5400000" algn="ctr" rotWithShape="0">
                    <a:schemeClr val="tx1"/>
                  </a:outerShdw>
                </a:effectLst>
                <a:latin typeface="Berlin Sans FB" pitchFamily="34" charset="0"/>
              </a:rPr>
              <a:t>Psalm 46:10</a:t>
            </a:r>
          </a:p>
          <a:p>
            <a:endParaRPr lang="en-US" dirty="0">
              <a:solidFill>
                <a:schemeClr val="bg1"/>
              </a:solidFill>
              <a:effectLst>
                <a:outerShdw blurRad="50800" dist="50800" dir="5400000" algn="ctr" rotWithShape="0">
                  <a:schemeClr val="tx1"/>
                </a:outerShdw>
              </a:effectLst>
              <a:latin typeface="Berlin Sans FB" pitchFamily="34" charset="0"/>
            </a:endParaRPr>
          </a:p>
          <a:p>
            <a:r>
              <a:rPr lang="en-US" dirty="0">
                <a:solidFill>
                  <a:schemeClr val="bg1"/>
                </a:solidFill>
                <a:effectLst>
                  <a:outerShdw blurRad="50800" dist="50800" dir="5400000" algn="ctr" rotWithShape="0">
                    <a:schemeClr val="tx1"/>
                  </a:outerShdw>
                </a:effectLst>
                <a:latin typeface="Berlin Sans FB" pitchFamily="34" charset="0"/>
              </a:rPr>
              <a:t>Bible Point:  When </a:t>
            </a:r>
            <a:r>
              <a:rPr lang="en-US" dirty="0" smtClean="0">
                <a:solidFill>
                  <a:schemeClr val="bg1"/>
                </a:solidFill>
                <a:effectLst>
                  <a:outerShdw blurRad="50800" dist="50800" dir="5400000" algn="ctr" rotWithShape="0">
                    <a:schemeClr val="tx1"/>
                  </a:outerShdw>
                </a:effectLst>
                <a:latin typeface="Berlin Sans FB" pitchFamily="34" charset="0"/>
              </a:rPr>
              <a:t>you do wrong…</a:t>
            </a:r>
          </a:p>
          <a:p>
            <a:r>
              <a:rPr lang="en-US" dirty="0" smtClean="0">
                <a:solidFill>
                  <a:schemeClr val="bg1"/>
                </a:solidFill>
                <a:effectLst>
                  <a:outerShdw blurRad="50800" dist="50800" dir="5400000" algn="ctr" rotWithShape="0">
                    <a:schemeClr val="tx1"/>
                  </a:outerShdw>
                </a:effectLst>
                <a:latin typeface="Berlin Sans FB" pitchFamily="34" charset="0"/>
              </a:rPr>
              <a:t>Jesus </a:t>
            </a:r>
            <a:r>
              <a:rPr lang="en-US" dirty="0">
                <a:solidFill>
                  <a:schemeClr val="bg1"/>
                </a:solidFill>
                <a:effectLst>
                  <a:outerShdw blurRad="50800" dist="50800" dir="5400000" algn="ctr" rotWithShape="0">
                    <a:schemeClr val="tx1"/>
                  </a:outerShdw>
                </a:effectLst>
                <a:latin typeface="Berlin Sans FB" pitchFamily="34" charset="0"/>
              </a:rPr>
              <a:t>rescues</a:t>
            </a:r>
            <a:r>
              <a:rPr lang="en-US" dirty="0" smtClean="0">
                <a:solidFill>
                  <a:schemeClr val="bg1"/>
                </a:solidFill>
                <a:effectLst>
                  <a:outerShdw blurRad="50800" dist="50800" dir="5400000" algn="ctr" rotWithShape="0">
                    <a:schemeClr val="tx1"/>
                  </a:outerShdw>
                </a:effectLst>
                <a:latin typeface="Berlin Sans FB" pitchFamily="34" charset="0"/>
              </a:rPr>
              <a:t>!</a:t>
            </a:r>
            <a:endParaRPr lang="en-US" dirty="0"/>
          </a:p>
          <a:p>
            <a:r>
              <a:rPr lang="en-US" dirty="0" smtClean="0">
                <a:solidFill>
                  <a:schemeClr val="bg1"/>
                </a:solidFill>
                <a:effectLst>
                  <a:outerShdw blurRad="50800" dist="50800" dir="5400000" algn="ctr" rotWithShape="0">
                    <a:schemeClr val="tx1"/>
                  </a:outerShdw>
                </a:effectLst>
                <a:latin typeface="Berlin Sans FB" pitchFamily="34" charset="0"/>
              </a:rPr>
              <a:t>Here on earth you will have many trials and sorrows.  But take heart, because I have overcome the world. – John 16:33</a:t>
            </a:r>
          </a:p>
          <a:p>
            <a:endParaRPr lang="en-US" dirty="0">
              <a:solidFill>
                <a:schemeClr val="bg1"/>
              </a:solidFill>
              <a:effectLst>
                <a:outerShdw blurRad="50800" dist="50800" dir="5400000" algn="ctr" rotWithShape="0">
                  <a:schemeClr val="tx1"/>
                </a:outerShdw>
              </a:effectLst>
              <a:latin typeface="Berlin Sans FB" pitchFamily="34" charset="0"/>
            </a:endParaRPr>
          </a:p>
        </p:txBody>
      </p:sp>
    </p:spTree>
    <p:extLst>
      <p:ext uri="{BB962C8B-B14F-4D97-AF65-F5344CB8AC3E}">
        <p14:creationId xmlns:p14="http://schemas.microsoft.com/office/powerpoint/2010/main" val="34370596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533400" y="609600"/>
            <a:ext cx="8077200" cy="5562600"/>
          </a:xfrm>
        </p:spPr>
        <p:txBody>
          <a:bodyPr>
            <a:normAutofit/>
          </a:bodyPr>
          <a:lstStyle/>
          <a:p>
            <a:r>
              <a:rPr lang="en-US" dirty="0" smtClean="0">
                <a:solidFill>
                  <a:schemeClr val="bg1"/>
                </a:solidFill>
                <a:effectLst>
                  <a:outerShdw blurRad="50800" dist="50800" dir="5400000" algn="ctr" rotWithShape="0">
                    <a:schemeClr val="tx1"/>
                  </a:outerShdw>
                </a:effectLst>
                <a:latin typeface="Berlin Sans FB" pitchFamily="34" charset="0"/>
              </a:rPr>
              <a:t>Bible Point:  When you’re powerless…</a:t>
            </a:r>
          </a:p>
          <a:p>
            <a:r>
              <a:rPr lang="en-US" dirty="0" smtClean="0">
                <a:solidFill>
                  <a:schemeClr val="bg1"/>
                </a:solidFill>
                <a:effectLst>
                  <a:outerShdw blurRad="50800" dist="50800" dir="5400000" algn="ctr" rotWithShape="0">
                    <a:schemeClr val="tx1"/>
                  </a:outerShdw>
                </a:effectLst>
                <a:latin typeface="Berlin Sans FB" pitchFamily="34" charset="0"/>
              </a:rPr>
              <a:t>Jesus rescues!</a:t>
            </a:r>
          </a:p>
          <a:p>
            <a:r>
              <a:rPr lang="en-US" dirty="0" smtClean="0">
                <a:solidFill>
                  <a:schemeClr val="bg1"/>
                </a:solidFill>
                <a:effectLst>
                  <a:outerShdw blurRad="50800" dist="50800" dir="5400000" algn="ctr" rotWithShape="0">
                    <a:schemeClr val="tx1"/>
                  </a:outerShdw>
                </a:effectLst>
                <a:latin typeface="Berlin Sans FB" pitchFamily="34" charset="0"/>
              </a:rPr>
              <a:t>This is the same mighty power that raised Christ from the dead. – Ephesians 1:19-20</a:t>
            </a:r>
            <a:endParaRPr lang="en-US" dirty="0">
              <a:solidFill>
                <a:schemeClr val="bg1"/>
              </a:solidFill>
              <a:effectLst>
                <a:outerShdw blurRad="50800" dist="50800" dir="5400000" algn="ctr" rotWithShape="0">
                  <a:schemeClr val="tx1"/>
                </a:outerShdw>
              </a:effectLst>
              <a:latin typeface="Berlin Sans FB" pitchFamily="34" charset="0"/>
            </a:endParaRPr>
          </a:p>
        </p:txBody>
      </p:sp>
    </p:spTree>
    <p:extLst>
      <p:ext uri="{BB962C8B-B14F-4D97-AF65-F5344CB8AC3E}">
        <p14:creationId xmlns:p14="http://schemas.microsoft.com/office/powerpoint/2010/main" val="41054927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kids"/>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0963" name="Rectangle 3"/>
          <p:cNvSpPr>
            <a:spLocks noGrp="1" noChangeArrowheads="1"/>
          </p:cNvSpPr>
          <p:nvPr>
            <p:ph type="ctrTitle"/>
          </p:nvPr>
        </p:nvSpPr>
        <p:spPr>
          <a:xfrm>
            <a:off x="457200" y="838200"/>
            <a:ext cx="8229600" cy="4419600"/>
          </a:xfrm>
          <a:effectLst>
            <a:outerShdw dist="35921" dir="2700000" algn="ctr" rotWithShape="0">
              <a:srgbClr val="000066"/>
            </a:outerShdw>
          </a:effectLst>
        </p:spPr>
        <p:txBody>
          <a:bodyPr>
            <a:noAutofit/>
          </a:bodyPr>
          <a:lstStyle/>
          <a:p>
            <a:r>
              <a:rPr lang="en-US" sz="5400" dirty="0" smtClean="0">
                <a:solidFill>
                  <a:schemeClr val="bg1"/>
                </a:solidFill>
                <a:latin typeface="Broadway" pitchFamily="82" charset="0"/>
              </a:rPr>
              <a:t/>
            </a:r>
            <a:br>
              <a:rPr lang="en-US" sz="5400" dirty="0" smtClean="0">
                <a:solidFill>
                  <a:schemeClr val="bg1"/>
                </a:solidFill>
                <a:latin typeface="Broadway" pitchFamily="82" charset="0"/>
              </a:rPr>
            </a:br>
            <a:r>
              <a:rPr lang="en-US" sz="5400" dirty="0" smtClean="0">
                <a:solidFill>
                  <a:schemeClr val="bg1"/>
                </a:solidFill>
                <a:latin typeface="Broadway" pitchFamily="82" charset="0"/>
              </a:rPr>
              <a:t>MOMENT WITH YOUNG DISCIPLES</a:t>
            </a:r>
            <a:r>
              <a:rPr lang="en-US" sz="5400" dirty="0">
                <a:solidFill>
                  <a:schemeClr val="bg1"/>
                </a:solidFill>
                <a:latin typeface="Broadway" pitchFamily="82" charset="0"/>
              </a:rPr>
              <a:t/>
            </a:r>
            <a:br>
              <a:rPr lang="en-US" sz="5400" dirty="0">
                <a:solidFill>
                  <a:schemeClr val="bg1"/>
                </a:solidFill>
                <a:latin typeface="Broadway" pitchFamily="82" charset="0"/>
              </a:rPr>
            </a:br>
            <a:r>
              <a:rPr lang="en-US" sz="5400" dirty="0" smtClean="0">
                <a:solidFill>
                  <a:schemeClr val="bg1"/>
                </a:solidFill>
                <a:latin typeface="Broadway" pitchFamily="82" charset="0"/>
              </a:rPr>
              <a:t/>
            </a:r>
            <a:br>
              <a:rPr lang="en-US" sz="5400" dirty="0" smtClean="0">
                <a:solidFill>
                  <a:schemeClr val="bg1"/>
                </a:solidFill>
                <a:latin typeface="Broadway" pitchFamily="82" charset="0"/>
              </a:rPr>
            </a:br>
            <a:r>
              <a:rPr lang="en-US" sz="5400" dirty="0" smtClean="0">
                <a:solidFill>
                  <a:schemeClr val="bg1"/>
                </a:solidFill>
                <a:latin typeface="Broadway" pitchFamily="82" charset="0"/>
              </a:rPr>
              <a:t/>
            </a:r>
            <a:br>
              <a:rPr lang="en-US" sz="5400" dirty="0" smtClean="0">
                <a:solidFill>
                  <a:schemeClr val="bg1"/>
                </a:solidFill>
                <a:latin typeface="Broadway" pitchFamily="82" charset="0"/>
              </a:rPr>
            </a:br>
            <a:r>
              <a:rPr lang="en-US" sz="5400" dirty="0" smtClean="0">
                <a:solidFill>
                  <a:schemeClr val="bg1"/>
                </a:solidFill>
                <a:latin typeface="Broadway" pitchFamily="82" charset="0"/>
              </a:rPr>
              <a:t>VBS Songs</a:t>
            </a:r>
            <a:r>
              <a:rPr lang="en-US" sz="5400" dirty="0">
                <a:solidFill>
                  <a:schemeClr val="bg1"/>
                </a:solidFill>
                <a:latin typeface="Broadway" pitchFamily="82" charset="0"/>
              </a:rPr>
              <a:t/>
            </a:r>
            <a:br>
              <a:rPr lang="en-US" sz="5400" dirty="0">
                <a:solidFill>
                  <a:schemeClr val="bg1"/>
                </a:solidFill>
                <a:latin typeface="Broadway" pitchFamily="82" charset="0"/>
              </a:rPr>
            </a:br>
            <a:endParaRPr lang="en-US" sz="3600" dirty="0">
              <a:solidFill>
                <a:schemeClr val="bg1"/>
              </a:solidFill>
              <a:latin typeface="Broadway" pitchFamily="82" charset="0"/>
            </a:endParaRPr>
          </a:p>
        </p:txBody>
      </p:sp>
    </p:spTree>
    <p:extLst>
      <p:ext uri="{BB962C8B-B14F-4D97-AF65-F5344CB8AC3E}">
        <p14:creationId xmlns:p14="http://schemas.microsoft.com/office/powerpoint/2010/main" val="17000090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ctrTitle"/>
          </p:nvPr>
        </p:nvSpPr>
        <p:spPr>
          <a:xfrm>
            <a:off x="457200" y="838200"/>
            <a:ext cx="8229600" cy="4419600"/>
          </a:xfrm>
          <a:effectLst>
            <a:outerShdw dist="35921" dir="2700000" algn="ctr" rotWithShape="0">
              <a:srgbClr val="000066"/>
            </a:outerShdw>
          </a:effectLst>
        </p:spPr>
        <p:txBody>
          <a:bodyPr>
            <a:noAutofit/>
          </a:bodyPr>
          <a:lstStyle/>
          <a:p>
            <a:r>
              <a:rPr lang="en-US" sz="5400" dirty="0" smtClean="0">
                <a:solidFill>
                  <a:schemeClr val="bg1"/>
                </a:solidFill>
                <a:latin typeface="Broadway" pitchFamily="82" charset="0"/>
              </a:rPr>
              <a:t/>
            </a:r>
            <a:br>
              <a:rPr lang="en-US" sz="5400" dirty="0" smtClean="0">
                <a:solidFill>
                  <a:schemeClr val="bg1"/>
                </a:solidFill>
                <a:latin typeface="Broadway" pitchFamily="82" charset="0"/>
              </a:rPr>
            </a:br>
            <a:r>
              <a:rPr lang="en-US" sz="5400" dirty="0">
                <a:solidFill>
                  <a:schemeClr val="bg1"/>
                </a:solidFill>
                <a:latin typeface="Broadway" pitchFamily="82" charset="0"/>
              </a:rPr>
              <a:t/>
            </a:r>
            <a:br>
              <a:rPr lang="en-US" sz="5400" dirty="0">
                <a:solidFill>
                  <a:schemeClr val="bg1"/>
                </a:solidFill>
                <a:latin typeface="Broadway" pitchFamily="82" charset="0"/>
              </a:rPr>
            </a:br>
            <a:r>
              <a:rPr lang="en-US" sz="5400" dirty="0" smtClean="0">
                <a:solidFill>
                  <a:schemeClr val="bg1"/>
                </a:solidFill>
                <a:latin typeface="Broadway" pitchFamily="82" charset="0"/>
              </a:rPr>
              <a:t/>
            </a:r>
            <a:br>
              <a:rPr lang="en-US" sz="5400" dirty="0" smtClean="0">
                <a:solidFill>
                  <a:schemeClr val="bg1"/>
                </a:solidFill>
                <a:latin typeface="Broadway" pitchFamily="82" charset="0"/>
              </a:rPr>
            </a:br>
            <a:r>
              <a:rPr lang="en-US" sz="5400" dirty="0">
                <a:solidFill>
                  <a:schemeClr val="bg1"/>
                </a:solidFill>
                <a:latin typeface="Broadway" pitchFamily="82" charset="0"/>
              </a:rPr>
              <a:t/>
            </a:r>
            <a:br>
              <a:rPr lang="en-US" sz="5400" dirty="0">
                <a:solidFill>
                  <a:schemeClr val="bg1"/>
                </a:solidFill>
                <a:latin typeface="Broadway" pitchFamily="82" charset="0"/>
              </a:rPr>
            </a:br>
            <a:r>
              <a:rPr lang="en-US" sz="5400" dirty="0" smtClean="0">
                <a:solidFill>
                  <a:schemeClr val="bg1"/>
                </a:solidFill>
                <a:latin typeface="Broadway" pitchFamily="82" charset="0"/>
              </a:rPr>
              <a:t/>
            </a:r>
            <a:br>
              <a:rPr lang="en-US" sz="5400" dirty="0" smtClean="0">
                <a:solidFill>
                  <a:schemeClr val="bg1"/>
                </a:solidFill>
                <a:latin typeface="Broadway" pitchFamily="82" charset="0"/>
              </a:rPr>
            </a:br>
            <a:r>
              <a:rPr lang="en-US" sz="5400" dirty="0">
                <a:solidFill>
                  <a:schemeClr val="bg1"/>
                </a:solidFill>
                <a:latin typeface="Broadway" pitchFamily="82" charset="0"/>
              </a:rPr>
              <a:t/>
            </a:r>
            <a:br>
              <a:rPr lang="en-US" sz="5400" dirty="0">
                <a:solidFill>
                  <a:schemeClr val="bg1"/>
                </a:solidFill>
                <a:latin typeface="Broadway" pitchFamily="82" charset="0"/>
              </a:rPr>
            </a:br>
            <a:r>
              <a:rPr lang="en-US" sz="5400" dirty="0" smtClean="0">
                <a:solidFill>
                  <a:schemeClr val="bg1"/>
                </a:solidFill>
                <a:latin typeface="Broadway" pitchFamily="82" charset="0"/>
              </a:rPr>
              <a:t/>
            </a:r>
            <a:br>
              <a:rPr lang="en-US" sz="5400" dirty="0" smtClean="0">
                <a:solidFill>
                  <a:schemeClr val="bg1"/>
                </a:solidFill>
                <a:latin typeface="Broadway" pitchFamily="82" charset="0"/>
              </a:rPr>
            </a:br>
            <a:r>
              <a:rPr lang="en-US" sz="5400" dirty="0">
                <a:solidFill>
                  <a:schemeClr val="bg1"/>
                </a:solidFill>
                <a:latin typeface="Broadway" pitchFamily="82" charset="0"/>
              </a:rPr>
              <a:t/>
            </a:r>
            <a:br>
              <a:rPr lang="en-US" sz="5400" dirty="0">
                <a:solidFill>
                  <a:schemeClr val="bg1"/>
                </a:solidFill>
                <a:latin typeface="Broadway" pitchFamily="82" charset="0"/>
              </a:rPr>
            </a:br>
            <a:endParaRPr lang="en-US" sz="3600" dirty="0">
              <a:solidFill>
                <a:schemeClr val="bg1"/>
              </a:solidFill>
              <a:latin typeface="Broadway" pitchFamily="82" charset="0"/>
            </a:endParaRPr>
          </a:p>
        </p:txBody>
      </p:sp>
      <p:pic>
        <p:nvPicPr>
          <p:cNvPr id="40962" name="Picture 2" descr="ki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734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685800"/>
            <a:ext cx="7772400" cy="1470025"/>
          </a:xfrm>
        </p:spPr>
        <p:txBody>
          <a:bodyPr/>
          <a:lstStyle/>
          <a:p>
            <a:r>
              <a:rPr lang="en-US" dirty="0" smtClean="0">
                <a:solidFill>
                  <a:schemeClr val="bg1"/>
                </a:solidFill>
                <a:effectLst>
                  <a:outerShdw blurRad="50800" dist="50800" dir="5400000" algn="ctr" rotWithShape="0">
                    <a:schemeClr val="tx1"/>
                  </a:outerShdw>
                </a:effectLst>
                <a:latin typeface="Berlin Sans FB" pitchFamily="34" charset="0"/>
              </a:rPr>
              <a:t>Sermon</a:t>
            </a:r>
            <a:endParaRPr lang="en-US" dirty="0"/>
          </a:p>
        </p:txBody>
      </p:sp>
      <p:sp>
        <p:nvSpPr>
          <p:cNvPr id="3" name="Subtitle 2"/>
          <p:cNvSpPr>
            <a:spLocks noGrp="1"/>
          </p:cNvSpPr>
          <p:nvPr>
            <p:ph type="subTitle" idx="1"/>
          </p:nvPr>
        </p:nvSpPr>
        <p:spPr>
          <a:xfrm>
            <a:off x="914400" y="2514600"/>
            <a:ext cx="7239000" cy="3124200"/>
          </a:xfrm>
        </p:spPr>
        <p:txBody>
          <a:bodyPr/>
          <a:lstStyle/>
          <a:p>
            <a:r>
              <a:rPr lang="en-US" sz="4000" dirty="0" smtClean="0">
                <a:solidFill>
                  <a:schemeClr val="bg1"/>
                </a:solidFill>
                <a:effectLst>
                  <a:outerShdw blurRad="50800" dist="50800" dir="5400000" algn="ctr" rotWithShape="0">
                    <a:schemeClr val="tx1"/>
                  </a:outerShdw>
                </a:effectLst>
                <a:latin typeface="Berlin Sans FB" pitchFamily="34" charset="0"/>
              </a:rPr>
              <a:t>Jesus Rescues</a:t>
            </a:r>
          </a:p>
          <a:p>
            <a:endParaRPr lang="en-US" dirty="0" smtClean="0">
              <a:solidFill>
                <a:schemeClr val="bg1"/>
              </a:solidFill>
              <a:effectLst>
                <a:outerShdw blurRad="50800" dist="50800" dir="5400000" algn="ctr" rotWithShape="0">
                  <a:schemeClr val="tx1"/>
                </a:outerShdw>
              </a:effectLst>
              <a:latin typeface="Berlin Sans FB" pitchFamily="34" charset="0"/>
            </a:endParaRPr>
          </a:p>
          <a:p>
            <a:r>
              <a:rPr lang="en-US" dirty="0" smtClean="0">
                <a:solidFill>
                  <a:schemeClr val="bg1"/>
                </a:solidFill>
                <a:effectLst>
                  <a:outerShdw blurRad="50800" dist="50800" dir="5400000" algn="ctr" rotWithShape="0">
                    <a:schemeClr val="tx1"/>
                  </a:outerShdw>
                </a:effectLst>
                <a:latin typeface="Berlin Sans FB" pitchFamily="34" charset="0"/>
              </a:rPr>
              <a:t>Rev. Ann Conklin</a:t>
            </a:r>
          </a:p>
          <a:p>
            <a:endParaRPr lang="en-US" dirty="0"/>
          </a:p>
        </p:txBody>
      </p:sp>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762000"/>
            <a:ext cx="7772400" cy="1470025"/>
          </a:xfrm>
        </p:spPr>
        <p:txBody>
          <a:bodyPr/>
          <a:lstStyle/>
          <a:p>
            <a:r>
              <a:rPr lang="en-US" dirty="0" smtClean="0">
                <a:solidFill>
                  <a:schemeClr val="bg1"/>
                </a:solidFill>
                <a:effectLst>
                  <a:outerShdw blurRad="50800" dist="50800" dir="5400000" algn="ctr" rotWithShape="0">
                    <a:schemeClr val="tx1"/>
                  </a:outerShdw>
                </a:effectLst>
                <a:latin typeface="Berlin Sans FB" pitchFamily="34" charset="0"/>
              </a:rPr>
              <a:t>Pastoral Prayer</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762000"/>
            <a:ext cx="7772400" cy="1470025"/>
          </a:xfrm>
        </p:spPr>
        <p:txBody>
          <a:bodyPr/>
          <a:lstStyle/>
          <a:p>
            <a:r>
              <a:rPr lang="en-US" dirty="0" smtClean="0">
                <a:solidFill>
                  <a:schemeClr val="bg1"/>
                </a:solidFill>
                <a:effectLst>
                  <a:outerShdw blurRad="50800" dist="50800" dir="5400000" algn="ctr" rotWithShape="0">
                    <a:schemeClr val="tx1"/>
                  </a:outerShdw>
                </a:effectLst>
                <a:latin typeface="Berlin Sans FB" pitchFamily="34" charset="0"/>
              </a:rPr>
              <a:t>The Lord’s Prayer</a:t>
            </a:r>
            <a:endParaRPr lang="en-US" dirty="0"/>
          </a:p>
        </p:txBody>
      </p:sp>
      <p:sp>
        <p:nvSpPr>
          <p:cNvPr id="3" name="Subtitle 2"/>
          <p:cNvSpPr>
            <a:spLocks noGrp="1"/>
          </p:cNvSpPr>
          <p:nvPr>
            <p:ph type="subTitle" idx="1"/>
          </p:nvPr>
        </p:nvSpPr>
        <p:spPr>
          <a:xfrm>
            <a:off x="990600" y="2667000"/>
            <a:ext cx="6934200" cy="3505200"/>
          </a:xfrm>
        </p:spPr>
        <p:txBody>
          <a:bodyPr>
            <a:normAutofit fontScale="92500" lnSpcReduction="20000"/>
          </a:bodyPr>
          <a:lstStyle/>
          <a:p>
            <a:pPr algn="l"/>
            <a:r>
              <a:rPr lang="en-US" dirty="0" smtClean="0">
                <a:solidFill>
                  <a:schemeClr val="bg1"/>
                </a:solidFill>
                <a:effectLst>
                  <a:outerShdw blurRad="50800" dist="50800" dir="5400000" algn="ctr" rotWithShape="0">
                    <a:schemeClr val="tx1"/>
                  </a:outerShdw>
                </a:effectLst>
                <a:latin typeface="Berlin Sans FB" pitchFamily="34" charset="0"/>
              </a:rPr>
              <a:t>	Our Father, who art in heaven, hallowed be Thy name.  Thy kingdom come, Thy will be done on earth as it is in heaven.  Give us this day our daily bread; and forgive us our debts, as we forgive our debtors; and lead us not into temptation but deliver us from evil.  For Thine is the kingdom and the power, and the glory, forever.  Amen.</a:t>
            </a:r>
            <a:endParaRPr lang="en-US" dirty="0" smtClean="0"/>
          </a:p>
          <a:p>
            <a:pPr algn="l"/>
            <a:endParaRPr lang="en-US" dirty="0"/>
          </a:p>
        </p:txBody>
      </p:sp>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holding_hands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ctrTitle"/>
          </p:nvPr>
        </p:nvSpPr>
        <p:spPr>
          <a:xfrm>
            <a:off x="762000" y="3886200"/>
            <a:ext cx="7772400" cy="2133600"/>
          </a:xfrm>
          <a:effectLst>
            <a:outerShdw dist="35921" dir="2700000" algn="ctr" rotWithShape="0">
              <a:schemeClr val="tx1"/>
            </a:outerShdw>
          </a:effectLst>
        </p:spPr>
        <p:txBody>
          <a:bodyPr>
            <a:normAutofit/>
          </a:bodyPr>
          <a:lstStyle/>
          <a:p>
            <a:r>
              <a:rPr lang="en-US" altLang="en-US" dirty="0" smtClean="0">
                <a:solidFill>
                  <a:schemeClr val="bg1"/>
                </a:solidFill>
                <a:latin typeface="Gill Sans MT Condensed" pitchFamily="34" charset="0"/>
              </a:rPr>
              <a:t>Here I Am, Lord              </a:t>
            </a:r>
            <a:r>
              <a:rPr lang="en-US" altLang="en-US" sz="2400" dirty="0" smtClean="0">
                <a:solidFill>
                  <a:schemeClr val="bg1"/>
                </a:solidFill>
                <a:latin typeface="Gill Sans MT Condensed" pitchFamily="34" charset="0"/>
              </a:rPr>
              <a:t>- Daniel </a:t>
            </a:r>
            <a:r>
              <a:rPr lang="en-US" altLang="en-US" sz="2400" dirty="0" err="1" smtClean="0">
                <a:solidFill>
                  <a:schemeClr val="bg1"/>
                </a:solidFill>
                <a:latin typeface="Gill Sans MT Condensed" pitchFamily="34" charset="0"/>
              </a:rPr>
              <a:t>Schutte</a:t>
            </a:r>
            <a:r>
              <a:rPr lang="en-US" altLang="en-US" sz="2400" dirty="0" smtClean="0">
                <a:solidFill>
                  <a:schemeClr val="bg1"/>
                </a:solidFill>
                <a:latin typeface="Gill Sans MT Condensed" pitchFamily="34" charset="0"/>
              </a:rPr>
              <a:t/>
            </a:r>
            <a:br>
              <a:rPr lang="en-US" altLang="en-US" sz="2400" dirty="0" smtClean="0">
                <a:solidFill>
                  <a:schemeClr val="bg1"/>
                </a:solidFill>
                <a:latin typeface="Gill Sans MT Condensed" pitchFamily="34" charset="0"/>
              </a:rPr>
            </a:br>
            <a:r>
              <a:rPr lang="en-US" altLang="en-US" sz="4000" dirty="0">
                <a:solidFill>
                  <a:schemeClr val="bg1"/>
                </a:solidFill>
                <a:latin typeface="Gill Sans MT Condensed" pitchFamily="34" charset="0"/>
              </a:rPr>
              <a:t>Cortney </a:t>
            </a:r>
            <a:r>
              <a:rPr lang="en-US" altLang="en-US" sz="4000" dirty="0" err="1">
                <a:solidFill>
                  <a:schemeClr val="bg1"/>
                </a:solidFill>
                <a:latin typeface="Gill Sans MT Condensed" pitchFamily="34" charset="0"/>
              </a:rPr>
              <a:t>Bever</a:t>
            </a:r>
            <a:r>
              <a:rPr lang="en-US" altLang="en-US" sz="4000" dirty="0">
                <a:solidFill>
                  <a:schemeClr val="bg1"/>
                </a:solidFill>
                <a:latin typeface="Gill Sans MT Condensed" pitchFamily="34" charset="0"/>
              </a:rPr>
              <a:t>, </a:t>
            </a:r>
            <a:r>
              <a:rPr lang="en-US" altLang="en-US" sz="4000" dirty="0" smtClean="0">
                <a:solidFill>
                  <a:schemeClr val="bg1"/>
                </a:solidFill>
                <a:latin typeface="Gill Sans MT Condensed" pitchFamily="34" charset="0"/>
              </a:rPr>
              <a:t>Solo</a:t>
            </a:r>
            <a:endParaRPr lang="en-US" altLang="en-US" sz="2400" dirty="0" smtClean="0">
              <a:solidFill>
                <a:schemeClr val="bg1"/>
              </a:solidFill>
              <a:latin typeface="Gill Sans MT Condensed" pitchFamily="34" charset="0"/>
            </a:endParaRPr>
          </a:p>
        </p:txBody>
      </p:sp>
    </p:spTree>
    <p:extLst>
      <p:ext uri="{BB962C8B-B14F-4D97-AF65-F5344CB8AC3E}">
        <p14:creationId xmlns:p14="http://schemas.microsoft.com/office/powerpoint/2010/main" val="3058586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ctrTitle"/>
          </p:nvPr>
        </p:nvSpPr>
        <p:spPr/>
        <p:txBody>
          <a:bodyPr/>
          <a:lstStyle/>
          <a:p>
            <a:pPr eaLnBrk="1" hangingPunct="1"/>
            <a:endParaRPr lang="en-US" altLang="en-US" smtClean="0"/>
          </a:p>
        </p:txBody>
      </p:sp>
      <p:sp>
        <p:nvSpPr>
          <p:cNvPr id="6147" name="Rectangle 4"/>
          <p:cNvSpPr>
            <a:spLocks noGrp="1" noChangeArrowheads="1"/>
          </p:cNvSpPr>
          <p:nvPr>
            <p:ph type="subTitle" idx="1"/>
          </p:nvPr>
        </p:nvSpPr>
        <p:spPr/>
        <p:txBody>
          <a:bodyPr/>
          <a:lstStyle/>
          <a:p>
            <a:pPr eaLnBrk="1" hangingPunct="1"/>
            <a:endParaRPr lang="en-US" altLang="en-US" smtClean="0"/>
          </a:p>
        </p:txBody>
      </p:sp>
      <p:pic>
        <p:nvPicPr>
          <p:cNvPr id="6148" name="Picture 2" descr="holding_hands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9144000"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0799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685800"/>
            <a:ext cx="7772400" cy="1470025"/>
          </a:xfrm>
        </p:spPr>
        <p:txBody>
          <a:bodyPr/>
          <a:lstStyle/>
          <a:p>
            <a:r>
              <a:rPr lang="en-US" dirty="0" smtClean="0">
                <a:solidFill>
                  <a:schemeClr val="bg1"/>
                </a:solidFill>
                <a:effectLst>
                  <a:outerShdw blurRad="50800" dist="50800" dir="5400000" algn="ctr" rotWithShape="0">
                    <a:schemeClr val="tx1"/>
                  </a:outerShdw>
                </a:effectLst>
                <a:latin typeface="Berlin Sans FB" panose="020E0602020502020306" pitchFamily="34" charset="0"/>
              </a:rPr>
              <a:t>Call to Offering</a:t>
            </a:r>
            <a:endParaRPr lang="en-US" dirty="0"/>
          </a:p>
        </p:txBody>
      </p:sp>
      <p:sp>
        <p:nvSpPr>
          <p:cNvPr id="3" name="Subtitle 2"/>
          <p:cNvSpPr>
            <a:spLocks noGrp="1"/>
          </p:cNvSpPr>
          <p:nvPr>
            <p:ph type="subTitle" idx="1"/>
          </p:nvPr>
        </p:nvSpPr>
        <p:spPr>
          <a:xfrm>
            <a:off x="1066800" y="2438400"/>
            <a:ext cx="7239000" cy="3352800"/>
          </a:xfrm>
        </p:spPr>
        <p:txBody>
          <a:bodyPr/>
          <a:lstStyle/>
          <a:p>
            <a:pPr algn="l"/>
            <a:r>
              <a:rPr lang="en-US" dirty="0">
                <a:solidFill>
                  <a:schemeClr val="bg1"/>
                </a:solidFill>
                <a:effectLst>
                  <a:outerShdw blurRad="50800" dist="50800" dir="5400000" algn="ctr" rotWithShape="0">
                    <a:schemeClr val="tx1"/>
                  </a:outerShdw>
                </a:effectLst>
                <a:latin typeface="Berlin Sans FB" panose="020E0602020502020306" pitchFamily="34" charset="0"/>
              </a:rPr>
              <a:t>	Do good and share what you have, for such sacrifices are pleasing to God.	</a:t>
            </a:r>
            <a:r>
              <a:rPr lang="en-US" dirty="0" smtClean="0">
                <a:solidFill>
                  <a:schemeClr val="bg1"/>
                </a:solidFill>
                <a:effectLst>
                  <a:outerShdw blurRad="50800" dist="50800" dir="5400000" algn="ctr" rotWithShape="0">
                    <a:schemeClr val="tx1"/>
                  </a:outerShdw>
                </a:effectLst>
                <a:latin typeface="Berlin Sans FB" panose="020E0602020502020306" pitchFamily="34" charset="0"/>
              </a:rPr>
              <a:t> The ushers will receive the morning offering.</a:t>
            </a:r>
            <a:endParaRPr lang="en-US" dirty="0">
              <a:solidFill>
                <a:schemeClr val="bg1"/>
              </a:solidFill>
              <a:effectLst>
                <a:outerShdw blurRad="50800" dist="50800" dir="5400000" algn="ctr" rotWithShape="0">
                  <a:schemeClr val="tx1"/>
                </a:outerShdw>
              </a:effectLst>
              <a:latin typeface="Berlin Sans FB" panose="020E0602020502020306" pitchFamily="34" charset="0"/>
            </a:endParaRPr>
          </a:p>
          <a:p>
            <a:endParaRPr lang="en-US" dirty="0"/>
          </a:p>
        </p:txBody>
      </p:sp>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685800"/>
            <a:ext cx="7772400" cy="1470025"/>
          </a:xfrm>
        </p:spPr>
        <p:txBody>
          <a:bodyPr/>
          <a:lstStyle/>
          <a:p>
            <a:r>
              <a:rPr lang="en-US" b="1" dirty="0" smtClean="0">
                <a:solidFill>
                  <a:schemeClr val="bg1"/>
                </a:solidFill>
                <a:effectLst>
                  <a:outerShdw blurRad="50800" dist="50800" dir="5400000" algn="ctr" rotWithShape="0">
                    <a:schemeClr val="tx1"/>
                  </a:outerShdw>
                </a:effectLst>
                <a:latin typeface="Berlin Sans FB" pitchFamily="34" charset="0"/>
              </a:rPr>
              <a:t>ANNOUNCEMENTS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505200" y="609600"/>
            <a:ext cx="4953000" cy="1470025"/>
          </a:xfrm>
        </p:spPr>
        <p:txBody>
          <a:bodyPr/>
          <a:lstStyle/>
          <a:p>
            <a:r>
              <a:rPr lang="en-US" dirty="0" smtClean="0">
                <a:solidFill>
                  <a:schemeClr val="bg1"/>
                </a:solidFill>
                <a:effectLst>
                  <a:outerShdw blurRad="50800" dist="50800" dir="5400000" algn="ctr" rotWithShape="0">
                    <a:schemeClr val="tx1"/>
                  </a:outerShdw>
                </a:effectLst>
                <a:latin typeface="Gill Sans MT Condensed" pitchFamily="34" charset="0"/>
              </a:rPr>
              <a:t>Courageous</a:t>
            </a:r>
            <a:br>
              <a:rPr lang="en-US" dirty="0" smtClean="0">
                <a:solidFill>
                  <a:schemeClr val="bg1"/>
                </a:solidFill>
                <a:effectLst>
                  <a:outerShdw blurRad="50800" dist="50800" dir="5400000" algn="ctr" rotWithShape="0">
                    <a:schemeClr val="tx1"/>
                  </a:outerShdw>
                </a:effectLst>
                <a:latin typeface="Gill Sans MT Condensed" pitchFamily="34" charset="0"/>
              </a:rPr>
            </a:br>
            <a:r>
              <a:rPr lang="en-US" sz="2800" dirty="0" smtClean="0">
                <a:solidFill>
                  <a:schemeClr val="bg1"/>
                </a:solidFill>
                <a:effectLst>
                  <a:outerShdw blurRad="50800" dist="50800" dir="5400000" algn="ctr" rotWithShape="0">
                    <a:schemeClr val="tx1"/>
                  </a:outerShdw>
                </a:effectLst>
                <a:latin typeface="Gill Sans MT Condensed" pitchFamily="34" charset="0"/>
              </a:rPr>
              <a:t>- Mark Hall / Matthew West</a:t>
            </a:r>
            <a:endParaRPr lang="en-US" sz="2800" dirty="0">
              <a:solidFill>
                <a:schemeClr val="bg1"/>
              </a:solidFill>
              <a:effectLst>
                <a:outerShdw blurRad="50800" dist="50800" dir="5400000" algn="ctr" rotWithShape="0">
                  <a:schemeClr val="tx1"/>
                </a:outerShdw>
              </a:effectLst>
              <a:latin typeface="Gill Sans MT Condensed" pitchFamily="34" charset="0"/>
            </a:endParaRPr>
          </a:p>
        </p:txBody>
      </p:sp>
      <p:sp>
        <p:nvSpPr>
          <p:cNvPr id="3" name="Subtitle 2"/>
          <p:cNvSpPr>
            <a:spLocks noGrp="1"/>
          </p:cNvSpPr>
          <p:nvPr>
            <p:ph type="subTitle" idx="1"/>
          </p:nvPr>
        </p:nvSpPr>
        <p:spPr>
          <a:xfrm>
            <a:off x="3124200" y="2667000"/>
            <a:ext cx="5867400" cy="3657600"/>
          </a:xfrm>
        </p:spPr>
        <p:txBody>
          <a:bodyPr/>
          <a:lstStyle/>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We were made to lead the way</a:t>
            </a:r>
          </a:p>
          <a:p>
            <a:r>
              <a:rPr lang="en-US" dirty="0">
                <a:solidFill>
                  <a:schemeClr val="bg1"/>
                </a:solidFill>
                <a:effectLst>
                  <a:outerShdw blurRad="50800" dist="50800" dir="5400000" algn="ctr" rotWithShape="0">
                    <a:schemeClr val="tx1"/>
                  </a:outerShdw>
                </a:effectLst>
                <a:latin typeface="Gill Sans MT Condensed" pitchFamily="34" charset="0"/>
              </a:rPr>
              <a:t>We could be the generation</a:t>
            </a:r>
          </a:p>
          <a:p>
            <a:r>
              <a:rPr lang="en-US" dirty="0">
                <a:solidFill>
                  <a:schemeClr val="bg1"/>
                </a:solidFill>
                <a:effectLst>
                  <a:outerShdw blurRad="50800" dist="50800" dir="5400000" algn="ctr" rotWithShape="0">
                    <a:schemeClr val="tx1"/>
                  </a:outerShdw>
                </a:effectLst>
                <a:latin typeface="Gill Sans MT Condensed" pitchFamily="34" charset="0"/>
              </a:rPr>
              <a:t>That </a:t>
            </a:r>
            <a:r>
              <a:rPr lang="en-US" dirty="0" err="1">
                <a:solidFill>
                  <a:schemeClr val="bg1"/>
                </a:solidFill>
                <a:effectLst>
                  <a:outerShdw blurRad="50800" dist="50800" dir="5400000" algn="ctr" rotWithShape="0">
                    <a:schemeClr val="tx1"/>
                  </a:outerShdw>
                </a:effectLst>
                <a:latin typeface="Gill Sans MT Condensed" pitchFamily="34" charset="0"/>
              </a:rPr>
              <a:t>fin'lly</a:t>
            </a:r>
            <a:r>
              <a:rPr lang="en-US" dirty="0">
                <a:solidFill>
                  <a:schemeClr val="bg1"/>
                </a:solidFill>
                <a:effectLst>
                  <a:outerShdw blurRad="50800" dist="50800" dir="5400000" algn="ctr" rotWithShape="0">
                    <a:schemeClr val="tx1"/>
                  </a:outerShdw>
                </a:effectLst>
                <a:latin typeface="Gill Sans MT Condensed" pitchFamily="34" charset="0"/>
              </a:rPr>
              <a:t> breaks the chains</a:t>
            </a:r>
          </a:p>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endParaRPr lang="en-US" dirty="0"/>
          </a:p>
        </p:txBody>
      </p:sp>
    </p:spTree>
    <p:extLst>
      <p:ext uri="{BB962C8B-B14F-4D97-AF65-F5344CB8AC3E}">
        <p14:creationId xmlns:p14="http://schemas.microsoft.com/office/powerpoint/2010/main" val="41594245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505200" y="1143000"/>
            <a:ext cx="5334000" cy="48006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itchFamily="34" charset="0"/>
              </a:rPr>
              <a:t>We were warriors on the </a:t>
            </a:r>
            <a:r>
              <a:rPr lang="en-US" dirty="0" smtClean="0">
                <a:solidFill>
                  <a:schemeClr val="bg1"/>
                </a:solidFill>
                <a:effectLst>
                  <a:outerShdw blurRad="50800" dist="50800" dir="5400000" algn="ctr" rotWithShape="0">
                    <a:schemeClr val="tx1"/>
                  </a:outerShdw>
                </a:effectLst>
                <a:latin typeface="Gill Sans MT Condensed" pitchFamily="34" charset="0"/>
              </a:rPr>
              <a:t>frontline Standing </a:t>
            </a:r>
            <a:r>
              <a:rPr lang="en-US" dirty="0">
                <a:solidFill>
                  <a:schemeClr val="bg1"/>
                </a:solidFill>
                <a:effectLst>
                  <a:outerShdw blurRad="50800" dist="50800" dir="5400000" algn="ctr" rotWithShape="0">
                    <a:schemeClr val="tx1"/>
                  </a:outerShdw>
                </a:effectLst>
                <a:latin typeface="Gill Sans MT Condensed" pitchFamily="34" charset="0"/>
              </a:rPr>
              <a:t>unafraid</a:t>
            </a:r>
          </a:p>
          <a:p>
            <a:r>
              <a:rPr lang="en-US" dirty="0">
                <a:solidFill>
                  <a:schemeClr val="bg1"/>
                </a:solidFill>
                <a:effectLst>
                  <a:outerShdw blurRad="50800" dist="50800" dir="5400000" algn="ctr" rotWithShape="0">
                    <a:schemeClr val="tx1"/>
                  </a:outerShdw>
                </a:effectLst>
                <a:latin typeface="Gill Sans MT Condensed" pitchFamily="34" charset="0"/>
              </a:rPr>
              <a:t>But now we're watchers on the sidelines</a:t>
            </a:r>
          </a:p>
          <a:p>
            <a:r>
              <a:rPr lang="en-US" dirty="0">
                <a:solidFill>
                  <a:schemeClr val="bg1"/>
                </a:solidFill>
                <a:effectLst>
                  <a:outerShdw blurRad="50800" dist="50800" dir="5400000" algn="ctr" rotWithShape="0">
                    <a:schemeClr val="tx1"/>
                  </a:outerShdw>
                </a:effectLst>
                <a:latin typeface="Gill Sans MT Condensed" pitchFamily="34" charset="0"/>
              </a:rPr>
              <a:t>While our </a:t>
            </a:r>
            <a:r>
              <a:rPr lang="en-US" dirty="0" err="1">
                <a:solidFill>
                  <a:schemeClr val="bg1"/>
                </a:solidFill>
                <a:effectLst>
                  <a:outerShdw blurRad="50800" dist="50800" dir="5400000" algn="ctr" rotWithShape="0">
                    <a:schemeClr val="tx1"/>
                  </a:outerShdw>
                </a:effectLst>
                <a:latin typeface="Gill Sans MT Condensed" pitchFamily="34" charset="0"/>
              </a:rPr>
              <a:t>fam'lies</a:t>
            </a:r>
            <a:r>
              <a:rPr lang="en-US" dirty="0">
                <a:solidFill>
                  <a:schemeClr val="bg1"/>
                </a:solidFill>
                <a:effectLst>
                  <a:outerShdw blurRad="50800" dist="50800" dir="5400000" algn="ctr" rotWithShape="0">
                    <a:schemeClr val="tx1"/>
                  </a:outerShdw>
                </a:effectLst>
                <a:latin typeface="Gill Sans MT Condensed" pitchFamily="34" charset="0"/>
              </a:rPr>
              <a:t> slip away</a:t>
            </a:r>
          </a:p>
          <a:p>
            <a:r>
              <a:rPr lang="en-US" dirty="0">
                <a:solidFill>
                  <a:schemeClr val="bg1"/>
                </a:solidFill>
                <a:effectLst>
                  <a:outerShdw blurRad="50800" dist="50800" dir="5400000" algn="ctr" rotWithShape="0">
                    <a:schemeClr val="tx1"/>
                  </a:outerShdw>
                </a:effectLst>
                <a:latin typeface="Gill Sans MT Condensed" pitchFamily="34" charset="0"/>
              </a:rPr>
              <a:t>Where are you men of courage</a:t>
            </a:r>
          </a:p>
          <a:p>
            <a:r>
              <a:rPr lang="en-US" dirty="0">
                <a:solidFill>
                  <a:schemeClr val="bg1"/>
                </a:solidFill>
                <a:effectLst>
                  <a:outerShdw blurRad="50800" dist="50800" dir="5400000" algn="ctr" rotWithShape="0">
                    <a:schemeClr val="tx1"/>
                  </a:outerShdw>
                </a:effectLst>
                <a:latin typeface="Gill Sans MT Condensed" pitchFamily="34" charset="0"/>
              </a:rPr>
              <a:t>You were made for so much more</a:t>
            </a:r>
          </a:p>
          <a:p>
            <a:r>
              <a:rPr lang="en-US" dirty="0">
                <a:solidFill>
                  <a:schemeClr val="bg1"/>
                </a:solidFill>
                <a:effectLst>
                  <a:outerShdw blurRad="50800" dist="50800" dir="5400000" algn="ctr" rotWithShape="0">
                    <a:schemeClr val="tx1"/>
                  </a:outerShdw>
                </a:effectLst>
                <a:latin typeface="Gill Sans MT Condensed" pitchFamily="34" charset="0"/>
              </a:rPr>
              <a:t>Let the pounding of our hearts cry</a:t>
            </a:r>
          </a:p>
          <a:p>
            <a:r>
              <a:rPr lang="en-US" dirty="0">
                <a:solidFill>
                  <a:schemeClr val="bg1"/>
                </a:solidFill>
                <a:effectLst>
                  <a:outerShdw blurRad="50800" dist="50800" dir="5400000" algn="ctr" rotWithShape="0">
                    <a:schemeClr val="tx1"/>
                  </a:outerShdw>
                </a:effectLst>
                <a:latin typeface="Gill Sans MT Condensed" pitchFamily="34" charset="0"/>
              </a:rPr>
              <a:t>We will serve the Lord</a:t>
            </a:r>
          </a:p>
          <a:p>
            <a:endParaRPr lang="en-US" dirty="0"/>
          </a:p>
        </p:txBody>
      </p:sp>
    </p:spTree>
    <p:extLst>
      <p:ext uri="{BB962C8B-B14F-4D97-AF65-F5344CB8AC3E}">
        <p14:creationId xmlns:p14="http://schemas.microsoft.com/office/powerpoint/2010/main" val="25751479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657600" y="1143000"/>
            <a:ext cx="5029200" cy="48006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And we're taking back the </a:t>
            </a:r>
            <a:r>
              <a:rPr lang="en-US" dirty="0" smtClean="0">
                <a:solidFill>
                  <a:schemeClr val="bg1"/>
                </a:solidFill>
                <a:effectLst>
                  <a:outerShdw blurRad="50800" dist="50800" dir="5400000" algn="ctr" rotWithShape="0">
                    <a:schemeClr val="tx1"/>
                  </a:outerShdw>
                </a:effectLst>
                <a:latin typeface="Gill Sans MT Condensed" pitchFamily="34" charset="0"/>
              </a:rPr>
              <a:t>way</a:t>
            </a:r>
            <a:endParaRPr lang="en-US" dirty="0">
              <a:solidFill>
                <a:schemeClr val="bg1"/>
              </a:solidFill>
              <a:effectLst>
                <a:outerShdw blurRad="50800" dist="50800" dir="5400000" algn="ctr" rotWithShape="0">
                  <a:schemeClr val="tx1"/>
                </a:outerShdw>
              </a:effectLst>
              <a:latin typeface="Gill Sans MT Condensed" pitchFamily="34" charset="0"/>
            </a:endParaRPr>
          </a:p>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And it starts with us </a:t>
            </a:r>
            <a:r>
              <a:rPr lang="en-US" dirty="0" smtClean="0">
                <a:solidFill>
                  <a:schemeClr val="bg1"/>
                </a:solidFill>
                <a:effectLst>
                  <a:outerShdw blurRad="50800" dist="50800" dir="5400000" algn="ctr" rotWithShape="0">
                    <a:schemeClr val="tx1"/>
                  </a:outerShdw>
                </a:effectLst>
                <a:latin typeface="Gill Sans MT Condensed" pitchFamily="34" charset="0"/>
              </a:rPr>
              <a:t>today</a:t>
            </a:r>
            <a:endParaRPr lang="en-US" dirty="0">
              <a:solidFill>
                <a:schemeClr val="bg1"/>
              </a:solidFill>
              <a:effectLst>
                <a:outerShdw blurRad="50800" dist="50800" dir="5400000" algn="ctr" rotWithShape="0">
                  <a:schemeClr val="tx1"/>
                </a:outerShdw>
              </a:effectLst>
              <a:latin typeface="Gill Sans MT Condensed" pitchFamily="34" charset="0"/>
            </a:endParaRPr>
          </a:p>
          <a:p>
            <a:r>
              <a:rPr lang="en-US" dirty="0">
                <a:solidFill>
                  <a:schemeClr val="bg1"/>
                </a:solidFill>
                <a:effectLst>
                  <a:outerShdw blurRad="50800" dist="50800" dir="5400000" algn="ctr" rotWithShape="0">
                    <a:schemeClr val="tx1"/>
                  </a:outerShdw>
                </a:effectLst>
                <a:latin typeface="Gill Sans MT Condensed" pitchFamily="34" charset="0"/>
              </a:rPr>
              <a:t>The only way we'll ever stand</a:t>
            </a:r>
          </a:p>
          <a:p>
            <a:r>
              <a:rPr lang="en-US" dirty="0">
                <a:solidFill>
                  <a:schemeClr val="bg1"/>
                </a:solidFill>
                <a:effectLst>
                  <a:outerShdw blurRad="50800" dist="50800" dir="5400000" algn="ctr" rotWithShape="0">
                    <a:schemeClr val="tx1"/>
                  </a:outerShdw>
                </a:effectLst>
                <a:latin typeface="Gill Sans MT Condensed" pitchFamily="34" charset="0"/>
              </a:rPr>
              <a:t>Is on our knees with lifted hands</a:t>
            </a:r>
          </a:p>
          <a:p>
            <a:r>
              <a:rPr lang="en-US" dirty="0">
                <a:solidFill>
                  <a:schemeClr val="bg1"/>
                </a:solidFill>
                <a:effectLst>
                  <a:outerShdw blurRad="50800" dist="50800" dir="5400000" algn="ctr" rotWithShape="0">
                    <a:schemeClr val="tx1"/>
                  </a:outerShdw>
                </a:effectLst>
                <a:latin typeface="Gill Sans MT Condensed" pitchFamily="34" charset="0"/>
              </a:rPr>
              <a:t>Make us courageous</a:t>
            </a:r>
          </a:p>
          <a:p>
            <a:r>
              <a:rPr lang="en-US" dirty="0">
                <a:solidFill>
                  <a:schemeClr val="bg1"/>
                </a:solidFill>
                <a:effectLst>
                  <a:outerShdw blurRad="50800" dist="50800" dir="5400000" algn="ctr" rotWithShape="0">
                    <a:schemeClr val="tx1"/>
                  </a:outerShdw>
                </a:effectLst>
                <a:latin typeface="Gill Sans MT Condensed" pitchFamily="34" charset="0"/>
              </a:rPr>
              <a:t>Lord make us courageous</a:t>
            </a:r>
          </a:p>
          <a:p>
            <a:endParaRPr lang="en-US" dirty="0"/>
          </a:p>
        </p:txBody>
      </p:sp>
    </p:spTree>
    <p:extLst>
      <p:ext uri="{BB962C8B-B14F-4D97-AF65-F5344CB8AC3E}">
        <p14:creationId xmlns:p14="http://schemas.microsoft.com/office/powerpoint/2010/main" val="17409716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581400" y="1143000"/>
            <a:ext cx="5029200" cy="48006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itchFamily="34" charset="0"/>
              </a:rPr>
              <a:t>This is our </a:t>
            </a:r>
            <a:r>
              <a:rPr lang="en-US" dirty="0" smtClean="0">
                <a:solidFill>
                  <a:schemeClr val="bg1"/>
                </a:solidFill>
                <a:effectLst>
                  <a:outerShdw blurRad="50800" dist="50800" dir="5400000" algn="ctr" rotWithShape="0">
                    <a:schemeClr val="tx1"/>
                  </a:outerShdw>
                </a:effectLst>
                <a:latin typeface="Gill Sans MT Condensed" pitchFamily="34" charset="0"/>
              </a:rPr>
              <a:t>resolution </a:t>
            </a:r>
          </a:p>
          <a:p>
            <a:r>
              <a:rPr lang="en-US" dirty="0" smtClean="0">
                <a:solidFill>
                  <a:schemeClr val="bg1"/>
                </a:solidFill>
                <a:effectLst>
                  <a:outerShdw blurRad="50800" dist="50800" dir="5400000" algn="ctr" rotWithShape="0">
                    <a:schemeClr val="tx1"/>
                  </a:outerShdw>
                </a:effectLst>
                <a:latin typeface="Gill Sans MT Condensed" pitchFamily="34" charset="0"/>
              </a:rPr>
              <a:t>Our </a:t>
            </a:r>
            <a:r>
              <a:rPr lang="en-US" dirty="0">
                <a:solidFill>
                  <a:schemeClr val="bg1"/>
                </a:solidFill>
                <a:effectLst>
                  <a:outerShdw blurRad="50800" dist="50800" dir="5400000" algn="ctr" rotWithShape="0">
                    <a:schemeClr val="tx1"/>
                  </a:outerShdw>
                </a:effectLst>
                <a:latin typeface="Gill Sans MT Condensed" pitchFamily="34" charset="0"/>
              </a:rPr>
              <a:t>answer to the call</a:t>
            </a:r>
          </a:p>
          <a:p>
            <a:r>
              <a:rPr lang="en-US" dirty="0">
                <a:solidFill>
                  <a:schemeClr val="bg1"/>
                </a:solidFill>
                <a:effectLst>
                  <a:outerShdw blurRad="50800" dist="50800" dir="5400000" algn="ctr" rotWithShape="0">
                    <a:schemeClr val="tx1"/>
                  </a:outerShdw>
                </a:effectLst>
                <a:latin typeface="Gill Sans MT Condensed" pitchFamily="34" charset="0"/>
              </a:rPr>
              <a:t>We will love our wives and children</a:t>
            </a:r>
          </a:p>
          <a:p>
            <a:r>
              <a:rPr lang="en-US" dirty="0">
                <a:solidFill>
                  <a:schemeClr val="bg1"/>
                </a:solidFill>
                <a:effectLst>
                  <a:outerShdw blurRad="50800" dist="50800" dir="5400000" algn="ctr" rotWithShape="0">
                    <a:schemeClr val="tx1"/>
                  </a:outerShdw>
                </a:effectLst>
                <a:latin typeface="Gill Sans MT Condensed" pitchFamily="34" charset="0"/>
              </a:rPr>
              <a:t>We refuse to let them fall</a:t>
            </a:r>
          </a:p>
          <a:p>
            <a:r>
              <a:rPr lang="en-US" dirty="0">
                <a:solidFill>
                  <a:schemeClr val="bg1"/>
                </a:solidFill>
                <a:effectLst>
                  <a:outerShdw blurRad="50800" dist="50800" dir="5400000" algn="ctr" rotWithShape="0">
                    <a:schemeClr val="tx1"/>
                  </a:outerShdw>
                </a:effectLst>
                <a:latin typeface="Gill Sans MT Condensed" pitchFamily="34" charset="0"/>
              </a:rPr>
              <a:t>We will reignite the passion</a:t>
            </a:r>
          </a:p>
          <a:p>
            <a:r>
              <a:rPr lang="en-US" dirty="0">
                <a:solidFill>
                  <a:schemeClr val="bg1"/>
                </a:solidFill>
                <a:effectLst>
                  <a:outerShdw blurRad="50800" dist="50800" dir="5400000" algn="ctr" rotWithShape="0">
                    <a:schemeClr val="tx1"/>
                  </a:outerShdw>
                </a:effectLst>
                <a:latin typeface="Gill Sans MT Condensed" pitchFamily="34" charset="0"/>
              </a:rPr>
              <a:t>That we buried deep inside</a:t>
            </a:r>
          </a:p>
          <a:p>
            <a:r>
              <a:rPr lang="en-US" dirty="0">
                <a:solidFill>
                  <a:schemeClr val="bg1"/>
                </a:solidFill>
                <a:effectLst>
                  <a:outerShdw blurRad="50800" dist="50800" dir="5400000" algn="ctr" rotWithShape="0">
                    <a:schemeClr val="tx1"/>
                  </a:outerShdw>
                </a:effectLst>
                <a:latin typeface="Gill Sans MT Condensed" pitchFamily="34" charset="0"/>
              </a:rPr>
              <a:t>May the watchers become warriors</a:t>
            </a:r>
          </a:p>
          <a:p>
            <a:r>
              <a:rPr lang="en-US" dirty="0">
                <a:solidFill>
                  <a:schemeClr val="bg1"/>
                </a:solidFill>
                <a:effectLst>
                  <a:outerShdw blurRad="50800" dist="50800" dir="5400000" algn="ctr" rotWithShape="0">
                    <a:schemeClr val="tx1"/>
                  </a:outerShdw>
                </a:effectLst>
                <a:latin typeface="Gill Sans MT Condensed" pitchFamily="34" charset="0"/>
              </a:rPr>
              <a:t>Let the men of God arise</a:t>
            </a:r>
          </a:p>
          <a:p>
            <a:endParaRPr lang="en-US" dirty="0"/>
          </a:p>
        </p:txBody>
      </p:sp>
    </p:spTree>
    <p:extLst>
      <p:ext uri="{BB962C8B-B14F-4D97-AF65-F5344CB8AC3E}">
        <p14:creationId xmlns:p14="http://schemas.microsoft.com/office/powerpoint/2010/main" val="24314767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810000" y="1219200"/>
            <a:ext cx="4648200" cy="48006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And we're taking back the </a:t>
            </a:r>
            <a:r>
              <a:rPr lang="en-US" dirty="0" smtClean="0">
                <a:solidFill>
                  <a:schemeClr val="bg1"/>
                </a:solidFill>
                <a:effectLst>
                  <a:outerShdw blurRad="50800" dist="50800" dir="5400000" algn="ctr" rotWithShape="0">
                    <a:schemeClr val="tx1"/>
                  </a:outerShdw>
                </a:effectLst>
                <a:latin typeface="Gill Sans MT Condensed" pitchFamily="34" charset="0"/>
              </a:rPr>
              <a:t>way</a:t>
            </a:r>
            <a:endParaRPr lang="en-US" dirty="0">
              <a:solidFill>
                <a:schemeClr val="bg1"/>
              </a:solidFill>
              <a:effectLst>
                <a:outerShdw blurRad="50800" dist="50800" dir="5400000" algn="ctr" rotWithShape="0">
                  <a:schemeClr val="tx1"/>
                </a:outerShdw>
              </a:effectLst>
              <a:latin typeface="Gill Sans MT Condensed" pitchFamily="34" charset="0"/>
            </a:endParaRPr>
          </a:p>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And it starts with us </a:t>
            </a:r>
            <a:r>
              <a:rPr lang="en-US" dirty="0" smtClean="0">
                <a:solidFill>
                  <a:schemeClr val="bg1"/>
                </a:solidFill>
                <a:effectLst>
                  <a:outerShdw blurRad="50800" dist="50800" dir="5400000" algn="ctr" rotWithShape="0">
                    <a:schemeClr val="tx1"/>
                  </a:outerShdw>
                </a:effectLst>
                <a:latin typeface="Gill Sans MT Condensed" pitchFamily="34" charset="0"/>
              </a:rPr>
              <a:t>today</a:t>
            </a:r>
            <a:endParaRPr lang="en-US" dirty="0">
              <a:solidFill>
                <a:schemeClr val="bg1"/>
              </a:solidFill>
              <a:effectLst>
                <a:outerShdw blurRad="50800" dist="50800" dir="5400000" algn="ctr" rotWithShape="0">
                  <a:schemeClr val="tx1"/>
                </a:outerShdw>
              </a:effectLst>
              <a:latin typeface="Gill Sans MT Condensed" pitchFamily="34" charset="0"/>
            </a:endParaRPr>
          </a:p>
          <a:p>
            <a:r>
              <a:rPr lang="en-US" dirty="0">
                <a:solidFill>
                  <a:schemeClr val="bg1"/>
                </a:solidFill>
                <a:effectLst>
                  <a:outerShdw blurRad="50800" dist="50800" dir="5400000" algn="ctr" rotWithShape="0">
                    <a:schemeClr val="tx1"/>
                  </a:outerShdw>
                </a:effectLst>
                <a:latin typeface="Gill Sans MT Condensed" pitchFamily="34" charset="0"/>
              </a:rPr>
              <a:t>The only way we'll ever stand</a:t>
            </a:r>
          </a:p>
          <a:p>
            <a:r>
              <a:rPr lang="en-US" dirty="0">
                <a:solidFill>
                  <a:schemeClr val="bg1"/>
                </a:solidFill>
                <a:effectLst>
                  <a:outerShdw blurRad="50800" dist="50800" dir="5400000" algn="ctr" rotWithShape="0">
                    <a:schemeClr val="tx1"/>
                  </a:outerShdw>
                </a:effectLst>
                <a:latin typeface="Gill Sans MT Condensed" pitchFamily="34" charset="0"/>
              </a:rPr>
              <a:t>Is on our knees with lifted hands</a:t>
            </a:r>
          </a:p>
          <a:p>
            <a:r>
              <a:rPr lang="en-US" dirty="0">
                <a:solidFill>
                  <a:schemeClr val="bg1"/>
                </a:solidFill>
                <a:effectLst>
                  <a:outerShdw blurRad="50800" dist="50800" dir="5400000" algn="ctr" rotWithShape="0">
                    <a:schemeClr val="tx1"/>
                  </a:outerShdw>
                </a:effectLst>
                <a:latin typeface="Gill Sans MT Condensed" pitchFamily="34" charset="0"/>
              </a:rPr>
              <a:t>Make us courageous</a:t>
            </a:r>
          </a:p>
          <a:p>
            <a:r>
              <a:rPr lang="en-US" dirty="0">
                <a:solidFill>
                  <a:schemeClr val="bg1"/>
                </a:solidFill>
                <a:effectLst>
                  <a:outerShdw blurRad="50800" dist="50800" dir="5400000" algn="ctr" rotWithShape="0">
                    <a:schemeClr val="tx1"/>
                  </a:outerShdw>
                </a:effectLst>
                <a:latin typeface="Gill Sans MT Condensed" pitchFamily="34" charset="0"/>
              </a:rPr>
              <a:t>Lord make us courageous</a:t>
            </a:r>
          </a:p>
          <a:p>
            <a:endParaRPr lang="en-US" dirty="0"/>
          </a:p>
        </p:txBody>
      </p:sp>
    </p:spTree>
    <p:extLst>
      <p:ext uri="{BB962C8B-B14F-4D97-AF65-F5344CB8AC3E}">
        <p14:creationId xmlns:p14="http://schemas.microsoft.com/office/powerpoint/2010/main" val="19377910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962400" y="1143000"/>
            <a:ext cx="4648200" cy="48006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itchFamily="34" charset="0"/>
              </a:rPr>
              <a:t>Seek justice love mercy</a:t>
            </a:r>
          </a:p>
          <a:p>
            <a:r>
              <a:rPr lang="en-US" dirty="0">
                <a:solidFill>
                  <a:schemeClr val="bg1"/>
                </a:solidFill>
                <a:effectLst>
                  <a:outerShdw blurRad="50800" dist="50800" dir="5400000" algn="ctr" rotWithShape="0">
                    <a:schemeClr val="tx1"/>
                  </a:outerShdw>
                </a:effectLst>
                <a:latin typeface="Gill Sans MT Condensed" pitchFamily="34" charset="0"/>
              </a:rPr>
              <a:t>Walk humbly with your God</a:t>
            </a:r>
          </a:p>
          <a:p>
            <a:r>
              <a:rPr lang="en-US" dirty="0">
                <a:solidFill>
                  <a:schemeClr val="bg1"/>
                </a:solidFill>
                <a:effectLst>
                  <a:outerShdw blurRad="50800" dist="50800" dir="5400000" algn="ctr" rotWithShape="0">
                    <a:schemeClr val="tx1"/>
                  </a:outerShdw>
                </a:effectLst>
                <a:latin typeface="Gill Sans MT Condensed" pitchFamily="34" charset="0"/>
              </a:rPr>
              <a:t>Seek justice love mercy</a:t>
            </a:r>
          </a:p>
          <a:p>
            <a:r>
              <a:rPr lang="en-US" dirty="0">
                <a:solidFill>
                  <a:schemeClr val="bg1"/>
                </a:solidFill>
                <a:effectLst>
                  <a:outerShdw blurRad="50800" dist="50800" dir="5400000" algn="ctr" rotWithShape="0">
                    <a:schemeClr val="tx1"/>
                  </a:outerShdw>
                </a:effectLst>
                <a:latin typeface="Gill Sans MT Condensed" pitchFamily="34" charset="0"/>
              </a:rPr>
              <a:t>(Walk humbly with Your God)</a:t>
            </a:r>
          </a:p>
          <a:p>
            <a:r>
              <a:rPr lang="en-US" dirty="0">
                <a:solidFill>
                  <a:schemeClr val="bg1"/>
                </a:solidFill>
                <a:effectLst>
                  <a:outerShdw blurRad="50800" dist="50800" dir="5400000" algn="ctr" rotWithShape="0">
                    <a:schemeClr val="tx1"/>
                  </a:outerShdw>
                </a:effectLst>
                <a:latin typeface="Gill Sans MT Condensed" pitchFamily="34" charset="0"/>
              </a:rPr>
              <a:t>(REPEAT 3X)</a:t>
            </a:r>
          </a:p>
          <a:p>
            <a:endParaRPr lang="en-US" dirty="0"/>
          </a:p>
        </p:txBody>
      </p:sp>
    </p:spTree>
    <p:extLst>
      <p:ext uri="{BB962C8B-B14F-4D97-AF65-F5344CB8AC3E}">
        <p14:creationId xmlns:p14="http://schemas.microsoft.com/office/powerpoint/2010/main" val="279699200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886200" y="1143000"/>
            <a:ext cx="4648200" cy="48006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And we're taking back the </a:t>
            </a:r>
            <a:r>
              <a:rPr lang="en-US" dirty="0" smtClean="0">
                <a:solidFill>
                  <a:schemeClr val="bg1"/>
                </a:solidFill>
                <a:effectLst>
                  <a:outerShdw blurRad="50800" dist="50800" dir="5400000" algn="ctr" rotWithShape="0">
                    <a:schemeClr val="tx1"/>
                  </a:outerShdw>
                </a:effectLst>
                <a:latin typeface="Gill Sans MT Condensed" pitchFamily="34" charset="0"/>
              </a:rPr>
              <a:t>way</a:t>
            </a:r>
            <a:endParaRPr lang="en-US" dirty="0">
              <a:solidFill>
                <a:schemeClr val="bg1"/>
              </a:solidFill>
              <a:effectLst>
                <a:outerShdw blurRad="50800" dist="50800" dir="5400000" algn="ctr" rotWithShape="0">
                  <a:schemeClr val="tx1"/>
                </a:outerShdw>
              </a:effectLst>
              <a:latin typeface="Gill Sans MT Condensed" pitchFamily="34" charset="0"/>
            </a:endParaRPr>
          </a:p>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And it starts with us </a:t>
            </a:r>
            <a:r>
              <a:rPr lang="en-US" dirty="0" smtClean="0">
                <a:solidFill>
                  <a:schemeClr val="bg1"/>
                </a:solidFill>
                <a:effectLst>
                  <a:outerShdw blurRad="50800" dist="50800" dir="5400000" algn="ctr" rotWithShape="0">
                    <a:schemeClr val="tx1"/>
                  </a:outerShdw>
                </a:effectLst>
                <a:latin typeface="Gill Sans MT Condensed" pitchFamily="34" charset="0"/>
              </a:rPr>
              <a:t>today</a:t>
            </a:r>
            <a:endParaRPr lang="en-US" dirty="0">
              <a:solidFill>
                <a:schemeClr val="bg1"/>
              </a:solidFill>
              <a:effectLst>
                <a:outerShdw blurRad="50800" dist="50800" dir="5400000" algn="ctr" rotWithShape="0">
                  <a:schemeClr val="tx1"/>
                </a:outerShdw>
              </a:effectLst>
              <a:latin typeface="Gill Sans MT Condensed" pitchFamily="34" charset="0"/>
            </a:endParaRPr>
          </a:p>
          <a:p>
            <a:r>
              <a:rPr lang="en-US" dirty="0">
                <a:solidFill>
                  <a:schemeClr val="bg1"/>
                </a:solidFill>
                <a:effectLst>
                  <a:outerShdw blurRad="50800" dist="50800" dir="5400000" algn="ctr" rotWithShape="0">
                    <a:schemeClr val="tx1"/>
                  </a:outerShdw>
                </a:effectLst>
                <a:latin typeface="Gill Sans MT Condensed" pitchFamily="34" charset="0"/>
              </a:rPr>
              <a:t>The only way we'll ever stand</a:t>
            </a:r>
          </a:p>
          <a:p>
            <a:r>
              <a:rPr lang="en-US" dirty="0">
                <a:solidFill>
                  <a:schemeClr val="bg1"/>
                </a:solidFill>
                <a:effectLst>
                  <a:outerShdw blurRad="50800" dist="50800" dir="5400000" algn="ctr" rotWithShape="0">
                    <a:schemeClr val="tx1"/>
                  </a:outerShdw>
                </a:effectLst>
                <a:latin typeface="Gill Sans MT Condensed" pitchFamily="34" charset="0"/>
              </a:rPr>
              <a:t>Is on our knees with lifted hands</a:t>
            </a:r>
          </a:p>
          <a:p>
            <a:r>
              <a:rPr lang="en-US" dirty="0">
                <a:solidFill>
                  <a:schemeClr val="bg1"/>
                </a:solidFill>
                <a:effectLst>
                  <a:outerShdw blurRad="50800" dist="50800" dir="5400000" algn="ctr" rotWithShape="0">
                    <a:schemeClr val="tx1"/>
                  </a:outerShdw>
                </a:effectLst>
                <a:latin typeface="Gill Sans MT Condensed" pitchFamily="34" charset="0"/>
              </a:rPr>
              <a:t>Make us courageous</a:t>
            </a:r>
          </a:p>
          <a:p>
            <a:r>
              <a:rPr lang="en-US" dirty="0">
                <a:solidFill>
                  <a:schemeClr val="bg1"/>
                </a:solidFill>
                <a:effectLst>
                  <a:outerShdw blurRad="50800" dist="50800" dir="5400000" algn="ctr" rotWithShape="0">
                    <a:schemeClr val="tx1"/>
                  </a:outerShdw>
                </a:effectLst>
                <a:latin typeface="Gill Sans MT Condensed" pitchFamily="34" charset="0"/>
              </a:rPr>
              <a:t>Lord make us courageous</a:t>
            </a:r>
          </a:p>
          <a:p>
            <a:endParaRPr lang="en-US" dirty="0"/>
          </a:p>
        </p:txBody>
      </p:sp>
    </p:spTree>
    <p:extLst>
      <p:ext uri="{BB962C8B-B14F-4D97-AF65-F5344CB8AC3E}">
        <p14:creationId xmlns:p14="http://schemas.microsoft.com/office/powerpoint/2010/main" val="41612558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3733800" y="1219200"/>
            <a:ext cx="4800600" cy="48006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Lord make us courageous</a:t>
            </a:r>
          </a:p>
          <a:p>
            <a:r>
              <a:rPr lang="en-US" dirty="0">
                <a:solidFill>
                  <a:schemeClr val="bg1"/>
                </a:solidFill>
                <a:effectLst>
                  <a:outerShdw blurRad="50800" dist="50800" dir="5400000" algn="ctr" rotWithShape="0">
                    <a:schemeClr val="tx1"/>
                  </a:outerShdw>
                </a:effectLst>
                <a:latin typeface="Gill Sans MT Condensed" pitchFamily="34" charset="0"/>
              </a:rPr>
              <a:t>We were made to be courageous</a:t>
            </a:r>
          </a:p>
          <a:p>
            <a:r>
              <a:rPr lang="en-US" dirty="0">
                <a:solidFill>
                  <a:schemeClr val="bg1"/>
                </a:solidFill>
                <a:effectLst>
                  <a:outerShdw blurRad="50800" dist="50800" dir="5400000" algn="ctr" rotWithShape="0">
                    <a:schemeClr val="tx1"/>
                  </a:outerShdw>
                </a:effectLst>
                <a:latin typeface="Gill Sans MT Condensed" pitchFamily="34" charset="0"/>
              </a:rPr>
              <a:t>Lord make us </a:t>
            </a:r>
            <a:r>
              <a:rPr lang="en-US" dirty="0" smtClean="0">
                <a:solidFill>
                  <a:schemeClr val="bg1"/>
                </a:solidFill>
                <a:effectLst>
                  <a:outerShdw blurRad="50800" dist="50800" dir="5400000" algn="ctr" rotWithShape="0">
                    <a:schemeClr val="tx1"/>
                  </a:outerShdw>
                </a:effectLst>
                <a:latin typeface="Gill Sans MT Condensed" pitchFamily="34" charset="0"/>
              </a:rPr>
              <a:t>courageous</a:t>
            </a:r>
          </a:p>
          <a:p>
            <a:r>
              <a:rPr lang="en-US" sz="2000" dirty="0">
                <a:solidFill>
                  <a:schemeClr val="bg1"/>
                </a:solidFill>
                <a:effectLst>
                  <a:outerShdw blurRad="50800" dist="50800" dir="5400000" algn="ctr" rotWithShape="0">
                    <a:schemeClr val="tx1"/>
                  </a:outerShdw>
                </a:effectLst>
                <a:latin typeface="Gill Sans MT Condensed" pitchFamily="34" charset="0"/>
              </a:rPr>
              <a:t>© 2011 My Refuge </a:t>
            </a:r>
            <a:r>
              <a:rPr lang="en-US" sz="2000" dirty="0" smtClean="0">
                <a:solidFill>
                  <a:schemeClr val="bg1"/>
                </a:solidFill>
                <a:effectLst>
                  <a:outerShdw blurRad="50800" dist="50800" dir="5400000" algn="ctr" rotWithShape="0">
                    <a:schemeClr val="tx1"/>
                  </a:outerShdw>
                </a:effectLst>
                <a:latin typeface="Gill Sans MT Condensed" pitchFamily="34" charset="0"/>
              </a:rPr>
              <a:t>Music; CCLI #844038 </a:t>
            </a:r>
            <a:endParaRPr lang="en-US" sz="2000" dirty="0">
              <a:solidFill>
                <a:schemeClr val="bg1"/>
              </a:solidFill>
              <a:effectLst>
                <a:outerShdw blurRad="50800" dist="50800" dir="5400000" algn="ctr" rotWithShape="0">
                  <a:schemeClr val="tx1"/>
                </a:outerShdw>
              </a:effectLst>
              <a:latin typeface="Gill Sans MT Condensed" pitchFamily="34" charset="0"/>
            </a:endParaRPr>
          </a:p>
          <a:p>
            <a:endParaRPr lang="en-US" dirty="0"/>
          </a:p>
        </p:txBody>
      </p:sp>
    </p:spTree>
    <p:extLst>
      <p:ext uri="{BB962C8B-B14F-4D97-AF65-F5344CB8AC3E}">
        <p14:creationId xmlns:p14="http://schemas.microsoft.com/office/powerpoint/2010/main" val="389832254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82556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685800"/>
            <a:ext cx="7772400" cy="1470025"/>
          </a:xfrm>
        </p:spPr>
        <p:txBody>
          <a:bodyPr/>
          <a:lstStyle/>
          <a:p>
            <a:r>
              <a:rPr lang="en-US" dirty="0" smtClean="0">
                <a:solidFill>
                  <a:schemeClr val="bg1"/>
                </a:solidFill>
                <a:effectLst>
                  <a:outerShdw blurRad="50800" dist="50800" dir="5400000" algn="ctr" rotWithShape="0">
                    <a:schemeClr val="tx1"/>
                  </a:outerShdw>
                </a:effectLst>
                <a:latin typeface="Berlin Sans FB" panose="020E0602020502020306" pitchFamily="34" charset="0"/>
              </a:rPr>
              <a:t>Benediction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2607090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685800"/>
            <a:ext cx="7772400" cy="1470025"/>
          </a:xfrm>
        </p:spPr>
        <p:txBody>
          <a:bodyPr/>
          <a:lstStyle/>
          <a:p>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There is Power in the Blood</a:t>
            </a:r>
            <a:b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br>
            <a:r>
              <a:rPr lang="en-US" sz="2400" dirty="0" smtClean="0">
                <a:solidFill>
                  <a:schemeClr val="bg1"/>
                </a:solidFill>
                <a:effectLst>
                  <a:outerShdw blurRad="50800" dist="50800" dir="5400000" algn="ctr" rotWithShape="0">
                    <a:schemeClr val="tx1"/>
                  </a:outerShdw>
                </a:effectLst>
                <a:latin typeface="Gill Sans MT Condensed" panose="020B0506020104020203" pitchFamily="34" charset="0"/>
              </a:rPr>
              <a:t>- Lewis E. Jones</a:t>
            </a:r>
            <a:endParaRPr lang="en-US" sz="2400" dirty="0">
              <a:solidFill>
                <a:schemeClr val="bg1"/>
              </a:solidFill>
              <a:effectLst>
                <a:outerShdw blurRad="50800" dist="50800" dir="5400000" algn="ctr" rotWithShape="0">
                  <a:schemeClr val="tx1"/>
                </a:outerShdw>
              </a:effectLst>
              <a:latin typeface="Gill Sans MT Condensed" panose="020B0506020104020203" pitchFamily="34" charset="0"/>
            </a:endParaRPr>
          </a:p>
        </p:txBody>
      </p:sp>
      <p:sp>
        <p:nvSpPr>
          <p:cNvPr id="3" name="Subtitle 2"/>
          <p:cNvSpPr>
            <a:spLocks noGrp="1"/>
          </p:cNvSpPr>
          <p:nvPr>
            <p:ph type="subTitle" idx="1"/>
          </p:nvPr>
        </p:nvSpPr>
        <p:spPr>
          <a:xfrm>
            <a:off x="990600" y="2590800"/>
            <a:ext cx="7162800" cy="30480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Would you be free from the burden of sin?</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There's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in the blood,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in the blood;</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Would you o'er evil a victory win?</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There's wonderful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in the blood.</a:t>
            </a:r>
          </a:p>
          <a:p>
            <a:endParaRPr lang="en-US" dirty="0"/>
          </a:p>
        </p:txBody>
      </p:sp>
    </p:spTree>
    <p:extLst>
      <p:ext uri="{BB962C8B-B14F-4D97-AF65-F5344CB8AC3E}">
        <p14:creationId xmlns:p14="http://schemas.microsoft.com/office/powerpoint/2010/main" val="399214842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990600" y="2590800"/>
            <a:ext cx="7162800" cy="30480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Chorus: There is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wonderworking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endParaRPr lang="en-US" dirty="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In the blood of the lamb;</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There is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wonderworking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endParaRPr lang="en-US" dirty="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In the precious blood of the Lamb.</a:t>
            </a:r>
          </a:p>
          <a:p>
            <a:endParaRPr lang="en-US" dirty="0"/>
          </a:p>
        </p:txBody>
      </p:sp>
    </p:spTree>
    <p:extLst>
      <p:ext uri="{BB962C8B-B14F-4D97-AF65-F5344CB8AC3E}">
        <p14:creationId xmlns:p14="http://schemas.microsoft.com/office/powerpoint/2010/main" val="28010658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990600" y="2590800"/>
            <a:ext cx="7162800" cy="30480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Would you do service for Jesus your King?</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There's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in the blood,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in the blood;</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Would you live daily His praises to sing?</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There's wonderful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in the blood. </a:t>
            </a:r>
            <a:endParaRPr lang="en-US" dirty="0"/>
          </a:p>
        </p:txBody>
      </p:sp>
    </p:spTree>
    <p:extLst>
      <p:ext uri="{BB962C8B-B14F-4D97-AF65-F5344CB8AC3E}">
        <p14:creationId xmlns:p14="http://schemas.microsoft.com/office/powerpoint/2010/main" val="175388932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p:nvPr>
        </p:nvSpPr>
        <p:spPr>
          <a:xfrm>
            <a:off x="990600" y="2590800"/>
            <a:ext cx="7162800" cy="3048000"/>
          </a:xfrm>
        </p:spPr>
        <p:txBody>
          <a:bodyPr>
            <a:normAutofit/>
          </a:bodyPr>
          <a:lstStyle/>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Chorus: There is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wonderworking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endParaRPr lang="en-US" dirty="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In the blood of the lamb;</a:t>
            </a: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There is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r>
              <a:rPr lang="en-US" dirty="0">
                <a:solidFill>
                  <a:schemeClr val="bg1"/>
                </a:solidFill>
                <a:effectLst>
                  <a:outerShdw blurRad="50800" dist="50800" dir="5400000" algn="ctr" rotWithShape="0">
                    <a:schemeClr val="tx1"/>
                  </a:outerShdw>
                </a:effectLst>
                <a:latin typeface="Gill Sans MT Condensed" panose="020B0506020104020203" pitchFamily="34" charset="0"/>
              </a:rPr>
              <a:t>, wonderworking </a:t>
            </a:r>
            <a:r>
              <a:rPr lang="en-US" dirty="0" err="1">
                <a:solidFill>
                  <a:schemeClr val="bg1"/>
                </a:solidFill>
                <a:effectLst>
                  <a:outerShdw blurRad="50800" dist="50800" dir="5400000" algn="ctr" rotWithShape="0">
                    <a:schemeClr val="tx1"/>
                  </a:outerShdw>
                </a:effectLst>
                <a:latin typeface="Gill Sans MT Condensed" panose="020B0506020104020203" pitchFamily="34" charset="0"/>
              </a:rPr>
              <a:t>pow'r</a:t>
            </a:r>
            <a:endParaRPr lang="en-US" dirty="0">
              <a:solidFill>
                <a:schemeClr val="bg1"/>
              </a:solidFill>
              <a:effectLst>
                <a:outerShdw blurRad="50800" dist="50800" dir="5400000" algn="ctr" rotWithShape="0">
                  <a:schemeClr val="tx1"/>
                </a:outerShdw>
              </a:effectLst>
              <a:latin typeface="Gill Sans MT Condensed" panose="020B0506020104020203" pitchFamily="34" charset="0"/>
            </a:endParaRPr>
          </a:p>
          <a:p>
            <a:r>
              <a:rPr lang="en-US" dirty="0">
                <a:solidFill>
                  <a:schemeClr val="bg1"/>
                </a:solidFill>
                <a:effectLst>
                  <a:outerShdw blurRad="50800" dist="50800" dir="5400000" algn="ctr" rotWithShape="0">
                    <a:schemeClr val="tx1"/>
                  </a:outerShdw>
                </a:effectLst>
                <a:latin typeface="Gill Sans MT Condensed" panose="020B0506020104020203" pitchFamily="34" charset="0"/>
              </a:rPr>
              <a:t>In the precious blood of the Lamb</a:t>
            </a:r>
            <a:r>
              <a:rPr lang="en-US" dirty="0" smtClean="0">
                <a:solidFill>
                  <a:schemeClr val="bg1"/>
                </a:solidFill>
                <a:effectLst>
                  <a:outerShdw blurRad="50800" dist="50800" dir="5400000" algn="ctr" rotWithShape="0">
                    <a:schemeClr val="tx1"/>
                  </a:outerShdw>
                </a:effectLst>
                <a:latin typeface="Gill Sans MT Condensed" panose="020B0506020104020203" pitchFamily="34" charset="0"/>
              </a:rPr>
              <a:t>.</a:t>
            </a:r>
          </a:p>
          <a:p>
            <a:r>
              <a:rPr lang="en-US" sz="1800" dirty="0" smtClean="0">
                <a:solidFill>
                  <a:schemeClr val="bg1"/>
                </a:solidFill>
                <a:effectLst>
                  <a:outerShdw blurRad="50800" dist="50800" dir="5400000" algn="ctr" rotWithShape="0">
                    <a:schemeClr val="tx1"/>
                  </a:outerShdw>
                </a:effectLst>
                <a:latin typeface="Gill Sans MT Condensed" panose="020B0506020104020203" pitchFamily="34" charset="0"/>
              </a:rPr>
              <a:t>Words &amp; Music: Lewis E. Jones, 1899</a:t>
            </a:r>
            <a:endParaRPr lang="en-US" sz="1800" dirty="0">
              <a:solidFill>
                <a:schemeClr val="bg1"/>
              </a:solidFill>
              <a:effectLst>
                <a:outerShdw blurRad="50800" dist="50800" dir="5400000" algn="ctr" rotWithShape="0">
                  <a:schemeClr val="tx1"/>
                </a:outerShdw>
              </a:effectLst>
              <a:latin typeface="Gill Sans MT Condensed" panose="020B0506020104020203" pitchFamily="34" charset="0"/>
            </a:endParaRPr>
          </a:p>
          <a:p>
            <a:endParaRPr lang="en-US" dirty="0"/>
          </a:p>
        </p:txBody>
      </p:sp>
    </p:spTree>
    <p:extLst>
      <p:ext uri="{BB962C8B-B14F-4D97-AF65-F5344CB8AC3E}">
        <p14:creationId xmlns:p14="http://schemas.microsoft.com/office/powerpoint/2010/main" val="35266983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375034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 Box 7"/>
          <p:cNvSpPr txBox="1">
            <a:spLocks noChangeArrowheads="1"/>
          </p:cNvSpPr>
          <p:nvPr/>
        </p:nvSpPr>
        <p:spPr bwMode="auto">
          <a:xfrm>
            <a:off x="579662" y="1611170"/>
            <a:ext cx="7879993" cy="393954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eaLnBrk="0" hangingPunct="0">
              <a:spcBef>
                <a:spcPct val="50000"/>
              </a:spcBef>
            </a:pPr>
            <a:r>
              <a:rPr lang="en-US" sz="12500" b="1" dirty="0" smtClean="0">
                <a:solidFill>
                  <a:srgbClr val="FFC000"/>
                </a:solidFill>
                <a:effectLst>
                  <a:outerShdw blurRad="50800" dist="50800" dir="5400000" algn="ctr" rotWithShape="0">
                    <a:schemeClr val="tx1"/>
                  </a:outerShdw>
                </a:effectLst>
                <a:latin typeface="Tempus Sans ITC" pitchFamily="82" charset="0"/>
              </a:rPr>
              <a:t>H</a:t>
            </a:r>
            <a:r>
              <a:rPr lang="en-US" sz="9600" b="1" dirty="0" smtClean="0">
                <a:solidFill>
                  <a:srgbClr val="FFC000"/>
                </a:solidFill>
                <a:effectLst>
                  <a:outerShdw blurRad="50800" dist="50800" dir="5400000" algn="ctr" rotWithShape="0">
                    <a:schemeClr val="tx1"/>
                  </a:outerShdw>
                </a:effectLst>
                <a:latin typeface="Tempus Sans ITC" pitchFamily="82" charset="0"/>
              </a:rPr>
              <a:t>oly</a:t>
            </a:r>
            <a:r>
              <a:rPr lang="en-US" sz="12500" b="1" dirty="0" smtClean="0">
                <a:solidFill>
                  <a:srgbClr val="FFC000"/>
                </a:solidFill>
                <a:effectLst>
                  <a:outerShdw blurRad="50800" dist="50800" dir="5400000" algn="ctr" rotWithShape="0">
                    <a:schemeClr val="tx1"/>
                  </a:outerShdw>
                </a:effectLst>
                <a:latin typeface="Tempus Sans ITC" pitchFamily="82" charset="0"/>
              </a:rPr>
              <a:t>G</a:t>
            </a:r>
            <a:r>
              <a:rPr lang="en-US" sz="9600" b="1" dirty="0" smtClean="0">
                <a:solidFill>
                  <a:srgbClr val="FFC000"/>
                </a:solidFill>
                <a:effectLst>
                  <a:outerShdw blurRad="50800" dist="50800" dir="5400000" algn="ctr" rotWithShape="0">
                    <a:schemeClr val="tx1"/>
                  </a:outerShdw>
                </a:effectLst>
                <a:latin typeface="Tempus Sans ITC" pitchFamily="82" charset="0"/>
              </a:rPr>
              <a:t>rounds</a:t>
            </a:r>
          </a:p>
          <a:p>
            <a:pPr eaLnBrk="0" hangingPunct="0"/>
            <a:r>
              <a:rPr lang="en-US" sz="12500" b="1" dirty="0" smtClean="0">
                <a:solidFill>
                  <a:srgbClr val="FFC000"/>
                </a:solidFill>
                <a:effectLst>
                  <a:outerShdw blurRad="50800" dist="50800" dir="5400000" algn="ctr" rotWithShape="0">
                    <a:schemeClr val="tx1"/>
                  </a:outerShdw>
                </a:effectLst>
                <a:latin typeface="Tempus Sans ITC" pitchFamily="82" charset="0"/>
              </a:rPr>
              <a:t>C</a:t>
            </a:r>
            <a:r>
              <a:rPr lang="en-US" sz="9600" b="1" dirty="0" smtClean="0">
                <a:solidFill>
                  <a:srgbClr val="FFC000"/>
                </a:solidFill>
                <a:effectLst>
                  <a:outerShdw blurRad="50800" dist="50800" dir="5400000" algn="ctr" rotWithShape="0">
                    <a:schemeClr val="tx1"/>
                  </a:outerShdw>
                </a:effectLst>
                <a:latin typeface="Tempus Sans ITC" pitchFamily="82" charset="0"/>
              </a:rPr>
              <a:t>offee</a:t>
            </a:r>
            <a:r>
              <a:rPr lang="en-US" sz="12500" b="1" dirty="0" smtClean="0">
                <a:solidFill>
                  <a:srgbClr val="FFC000"/>
                </a:solidFill>
                <a:effectLst>
                  <a:outerShdw blurRad="50800" dist="50800" dir="5400000" algn="ctr" rotWithShape="0">
                    <a:schemeClr val="tx1"/>
                  </a:outerShdw>
                </a:effectLst>
                <a:latin typeface="Tempus Sans ITC" pitchFamily="82" charset="0"/>
              </a:rPr>
              <a:t>H</a:t>
            </a:r>
            <a:r>
              <a:rPr lang="en-US" sz="9600" b="1" dirty="0" smtClean="0">
                <a:solidFill>
                  <a:srgbClr val="FFC000"/>
                </a:solidFill>
                <a:effectLst>
                  <a:outerShdw blurRad="50800" dist="50800" dir="5400000" algn="ctr" rotWithShape="0">
                    <a:schemeClr val="tx1"/>
                  </a:outerShdw>
                </a:effectLst>
                <a:latin typeface="Tempus Sans ITC" pitchFamily="82" charset="0"/>
              </a:rPr>
              <a:t>ouse</a:t>
            </a:r>
            <a:endParaRPr lang="en-US" sz="9600" b="1" dirty="0">
              <a:solidFill>
                <a:srgbClr val="FFC000"/>
              </a:solidFill>
              <a:effectLst>
                <a:outerShdw blurRad="50800" dist="50800" dir="5400000" algn="ctr" rotWithShape="0">
                  <a:schemeClr val="tx1"/>
                </a:outerShdw>
              </a:effectLst>
              <a:latin typeface="Tempus Sans ITC" pitchFamily="82" charset="0"/>
            </a:endParaRPr>
          </a:p>
        </p:txBody>
      </p:sp>
      <p:pic>
        <p:nvPicPr>
          <p:cNvPr id="7" name="Picture 6" descr="MCj0300900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3140" y="749071"/>
            <a:ext cx="1849438" cy="127158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a:spLocks noChangeArrowheads="1"/>
          </p:cNvSpPr>
          <p:nvPr/>
        </p:nvSpPr>
        <p:spPr bwMode="auto">
          <a:xfrm>
            <a:off x="1409700" y="-34216"/>
            <a:ext cx="6553200" cy="1143000"/>
          </a:xfrm>
          <a:prstGeom prst="rect">
            <a:avLst/>
          </a:prstGeom>
          <a:noFill/>
          <a:ln>
            <a:noFill/>
          </a:ln>
          <a:effectLst>
            <a:outerShdw dist="63500" dir="2212194" algn="ctr" rotWithShape="0">
              <a:schemeClr val="tx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p>
            <a:r>
              <a:rPr lang="en-US" sz="4800" dirty="0" smtClean="0">
                <a:solidFill>
                  <a:schemeClr val="bg1"/>
                </a:solidFill>
                <a:latin typeface="Forte" pitchFamily="66" charset="0"/>
              </a:rPr>
              <a:t>Thanks for attending</a:t>
            </a:r>
            <a:endParaRPr lang="en-US" sz="4800" dirty="0">
              <a:solidFill>
                <a:schemeClr val="bg1"/>
              </a:solidFill>
              <a:latin typeface="Forte" pitchFamily="66" charset="0"/>
            </a:endParaRPr>
          </a:p>
        </p:txBody>
      </p:sp>
      <p:sp>
        <p:nvSpPr>
          <p:cNvPr id="9" name="Text Box 10"/>
          <p:cNvSpPr txBox="1">
            <a:spLocks noChangeArrowheads="1"/>
          </p:cNvSpPr>
          <p:nvPr/>
        </p:nvSpPr>
        <p:spPr bwMode="auto">
          <a:xfrm>
            <a:off x="508838" y="5585249"/>
            <a:ext cx="8021637" cy="830997"/>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eaLnBrk="0" hangingPunct="0">
              <a:spcBef>
                <a:spcPct val="50000"/>
              </a:spcBef>
            </a:pPr>
            <a:r>
              <a:rPr lang="en-US" sz="2400" dirty="0" smtClean="0">
                <a:solidFill>
                  <a:schemeClr val="bg1"/>
                </a:solidFill>
                <a:latin typeface="Forte" pitchFamily="66" charset="0"/>
              </a:rPr>
              <a:t>First Presbyterian Church</a:t>
            </a:r>
          </a:p>
          <a:p>
            <a:pPr algn="ctr" eaLnBrk="0" hangingPunct="0"/>
            <a:r>
              <a:rPr lang="en-US" sz="2400" dirty="0" smtClean="0">
                <a:solidFill>
                  <a:schemeClr val="bg1"/>
                </a:solidFill>
                <a:latin typeface="Forte" pitchFamily="66" charset="0"/>
              </a:rPr>
              <a:t>www.fpcmesa.org</a:t>
            </a:r>
            <a:endParaRPr lang="en-US" sz="2400" dirty="0">
              <a:solidFill>
                <a:schemeClr val="bg1"/>
              </a:solidFill>
              <a:latin typeface="Forte" pitchFamily="66" charset="0"/>
            </a:endParaRPr>
          </a:p>
        </p:txBody>
      </p:sp>
      <p:pic>
        <p:nvPicPr>
          <p:cNvPr id="10" name="Picture 12" descr="MCj03036630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9867" y="4702423"/>
            <a:ext cx="1237676" cy="1696574"/>
          </a:xfrm>
          <a:prstGeom prst="rect">
            <a:avLst/>
          </a:prstGeom>
          <a:noFill/>
          <a:effectLst>
            <a:outerShdw dist="99190" dir="3011666"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155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1696</Words>
  <Application>Microsoft Office PowerPoint</Application>
  <PresentationFormat>On-screen Show (4:3)</PresentationFormat>
  <Paragraphs>250</Paragraphs>
  <Slides>66</Slides>
  <Notes>7</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PowerPoint Presentation</vt:lpstr>
      <vt:lpstr>PowerPoint Presentation</vt:lpstr>
      <vt:lpstr>For Such a Time as This - Wayne Watson</vt:lpstr>
      <vt:lpstr>PowerPoint Presentation</vt:lpstr>
      <vt:lpstr>PowerPoint Presentation</vt:lpstr>
      <vt:lpstr>PowerPoint Presentation</vt:lpstr>
      <vt:lpstr>PowerPoint Presentation</vt:lpstr>
      <vt:lpstr>PowerPoint Presentation</vt:lpstr>
      <vt:lpstr>PowerPoint Presentation</vt:lpstr>
      <vt:lpstr>When God Ran – Benny Hester/John Parenti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We Belong - Joel Davies / Reuben Morgan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Surrender -  Marc James</vt:lpstr>
      <vt:lpstr>PowerPoint Presentation</vt:lpstr>
      <vt:lpstr>PowerPoint Presentation</vt:lpstr>
      <vt:lpstr>PowerPoint Presentation</vt:lpstr>
      <vt:lpstr>PowerPoint Presentation</vt:lpstr>
      <vt:lpstr>Scripture</vt:lpstr>
      <vt:lpstr>PowerPoint Presentation</vt:lpstr>
      <vt:lpstr>PowerPoint Presentation</vt:lpstr>
      <vt:lpstr>PowerPoint Presentation</vt:lpstr>
      <vt:lpstr> MOMENT WITH YOUNG DISCIPLES   VBS Songs </vt:lpstr>
      <vt:lpstr>        </vt:lpstr>
      <vt:lpstr>Sermon</vt:lpstr>
      <vt:lpstr>PowerPoint Presentation</vt:lpstr>
      <vt:lpstr>Pastoral Prayer</vt:lpstr>
      <vt:lpstr>The Lord’s Prayer</vt:lpstr>
      <vt:lpstr>PowerPoint Presentation</vt:lpstr>
      <vt:lpstr>Here I Am, Lord              - Daniel Schutte Cortney Bever, Solo</vt:lpstr>
      <vt:lpstr>PowerPoint Presentation</vt:lpstr>
      <vt:lpstr>Call to Offering</vt:lpstr>
      <vt:lpstr>ANNOUNCEMENTS</vt:lpstr>
      <vt:lpstr>PowerPoint Presentation</vt:lpstr>
      <vt:lpstr>Courageous - Mark Hall / Matthew West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Benediction</vt:lpstr>
      <vt:lpstr>PowerPoint Presentation</vt:lpstr>
      <vt:lpstr>There is Power in the Blood - Lewis E. Jones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Reeves</dc:creator>
  <cp:lastModifiedBy>Linda Reeves</cp:lastModifiedBy>
  <cp:revision>12</cp:revision>
  <dcterms:created xsi:type="dcterms:W3CDTF">2018-06-13T17:40:18Z</dcterms:created>
  <dcterms:modified xsi:type="dcterms:W3CDTF">2018-06-14T18:43:24Z</dcterms:modified>
</cp:coreProperties>
</file>