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A7B8-4281-49F9-8D13-BD612C8679EB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B58D-331A-4AB7-BDAC-EEC3F3111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21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A7B8-4281-49F9-8D13-BD612C8679EB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B58D-331A-4AB7-BDAC-EEC3F3111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07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A7B8-4281-49F9-8D13-BD612C8679EB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B58D-331A-4AB7-BDAC-EEC3F3111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90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A7B8-4281-49F9-8D13-BD612C8679EB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B58D-331A-4AB7-BDAC-EEC3F3111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41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A7B8-4281-49F9-8D13-BD612C8679EB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B58D-331A-4AB7-BDAC-EEC3F3111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2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A7B8-4281-49F9-8D13-BD612C8679EB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B58D-331A-4AB7-BDAC-EEC3F3111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04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A7B8-4281-49F9-8D13-BD612C8679EB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B58D-331A-4AB7-BDAC-EEC3F3111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1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A7B8-4281-49F9-8D13-BD612C8679EB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B58D-331A-4AB7-BDAC-EEC3F3111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48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A7B8-4281-49F9-8D13-BD612C8679EB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B58D-331A-4AB7-BDAC-EEC3F3111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81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A7B8-4281-49F9-8D13-BD612C8679EB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B58D-331A-4AB7-BDAC-EEC3F3111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85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A7B8-4281-49F9-8D13-BD612C8679EB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B58D-331A-4AB7-BDAC-EEC3F3111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7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DA7B8-4281-49F9-8D13-BD612C8679EB}" type="datetimeFigureOut">
              <a:rPr lang="en-GB" smtClean="0"/>
              <a:t>28/10/2021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5B58D-331A-4AB7-BDAC-EEC3F3111F2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94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00B050"/>
                </a:solidFill>
              </a:rPr>
              <a:t>Apple-House</a:t>
            </a:r>
            <a:r>
              <a:rPr lang="en-GB" dirty="0" smtClean="0">
                <a:solidFill>
                  <a:srgbClr val="00B050"/>
                </a:solidFill>
              </a:rPr>
              <a:t/>
            </a:r>
            <a:br>
              <a:rPr lang="en-GB" dirty="0" smtClean="0">
                <a:solidFill>
                  <a:srgbClr val="00B050"/>
                </a:solidFill>
              </a:rPr>
            </a:br>
            <a:r>
              <a:rPr lang="en-GB" dirty="0" smtClean="0">
                <a:solidFill>
                  <a:srgbClr val="00B050"/>
                </a:solidFill>
              </a:rPr>
              <a:t/>
            </a:r>
            <a:br>
              <a:rPr lang="en-GB" dirty="0" smtClean="0">
                <a:solidFill>
                  <a:srgbClr val="00B050"/>
                </a:solidFill>
              </a:rPr>
            </a:br>
            <a:r>
              <a:rPr lang="en-GB" b="1" dirty="0" smtClean="0">
                <a:solidFill>
                  <a:srgbClr val="92D050"/>
                </a:solidFill>
              </a:rPr>
              <a:t>Halloween</a:t>
            </a:r>
            <a:br>
              <a:rPr lang="en-GB" b="1" dirty="0" smtClean="0">
                <a:solidFill>
                  <a:srgbClr val="92D050"/>
                </a:solidFill>
              </a:rPr>
            </a:br>
            <a:r>
              <a:rPr lang="en-GB" b="1" dirty="0" smtClean="0">
                <a:solidFill>
                  <a:srgbClr val="92D050"/>
                </a:solidFill>
              </a:rPr>
              <a:t>Competition</a:t>
            </a:r>
            <a:br>
              <a:rPr lang="en-GB" b="1" dirty="0" smtClean="0">
                <a:solidFill>
                  <a:srgbClr val="92D050"/>
                </a:solidFill>
              </a:rPr>
            </a:br>
            <a:r>
              <a:rPr lang="en-GB" b="1" dirty="0" smtClean="0">
                <a:solidFill>
                  <a:srgbClr val="92D050"/>
                </a:solidFill>
              </a:rPr>
              <a:t>2021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WINNERS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Winner of Age Group 0-2 Years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7030A0"/>
                </a:solidFill>
              </a:rPr>
              <a:t>NOAH - 1 Years</a:t>
            </a:r>
          </a:p>
          <a:p>
            <a:endParaRPr lang="en-GB" dirty="0"/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3808" y="548680"/>
            <a:ext cx="3528392" cy="6840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14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Winner of Age Group 2-3 Years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7030A0"/>
                </a:solidFill>
              </a:rPr>
              <a:t>KION - 2 Years</a:t>
            </a:r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792" y="836712"/>
            <a:ext cx="3600400" cy="662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0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Winner of Age Group 4-5 Years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7030A0"/>
                </a:solidFill>
              </a:rPr>
              <a:t>ESME – 4 Years</a:t>
            </a:r>
          </a:p>
          <a:p>
            <a:pPr algn="ctr"/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8880"/>
            <a:ext cx="6840760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82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Winner of Age Group 5-6 Years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7030A0"/>
                </a:solidFill>
              </a:rPr>
              <a:t>POPPY – 5 Years</a:t>
            </a:r>
          </a:p>
          <a:p>
            <a:pPr algn="ctr"/>
            <a:endParaRPr lang="en-GB" b="1" u="sng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5796" y="800708"/>
            <a:ext cx="3672408" cy="6768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28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Winner of Age Group 6-7 Years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7030A0"/>
                </a:solidFill>
              </a:rPr>
              <a:t>WILLOW – 6 Years</a:t>
            </a:r>
          </a:p>
          <a:p>
            <a:pPr algn="ctr"/>
            <a:endParaRPr lang="en-GB" b="1" u="sng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662473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18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Winner of Age Group 8-9 Years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7030A0"/>
                </a:solidFill>
              </a:rPr>
              <a:t>BENJAMIN – 9 Years</a:t>
            </a:r>
          </a:p>
          <a:p>
            <a:pPr algn="ctr"/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684076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26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Winner of Age Group  9-10 Years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7030A0"/>
                </a:solidFill>
              </a:rPr>
              <a:t>MCKENZIE – 9 Years</a:t>
            </a:r>
          </a:p>
          <a:p>
            <a:pPr algn="ctr"/>
            <a:endParaRPr lang="en-GB" b="1" u="sng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6840760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9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Our Window Display 2021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200800" cy="4392488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548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76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Apple-House  Halloween Competition 2021</vt:lpstr>
      <vt:lpstr>Winner of Age Group 0-2 Years</vt:lpstr>
      <vt:lpstr>Winner of Age Group 2-3 Years</vt:lpstr>
      <vt:lpstr>Winner of Age Group 4-5 Years</vt:lpstr>
      <vt:lpstr>Winner of Age Group 5-6 Years</vt:lpstr>
      <vt:lpstr>Winner of Age Group 6-7 Years</vt:lpstr>
      <vt:lpstr>Winner of Age Group 8-9 Years</vt:lpstr>
      <vt:lpstr>Winner of Age Group  9-10 Years</vt:lpstr>
      <vt:lpstr>Our Window Display 2021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Apple-House  Halloween Competition 2021</dc:title>
  <dc:creator>joanna bithell</dc:creator>
  <cp:lastModifiedBy>joanna bithell</cp:lastModifiedBy>
  <cp:revision>9</cp:revision>
  <dcterms:created xsi:type="dcterms:W3CDTF">2021-10-26T13:25:29Z</dcterms:created>
  <dcterms:modified xsi:type="dcterms:W3CDTF">2021-10-28T13:31:47Z</dcterms:modified>
  <cp:contentStatus/>
</cp:coreProperties>
</file>