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8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5AD6-0925-468E-B52F-05C328420C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Economic Development opportunities in Ghana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EC9E6-6F8C-4D60-82A2-D13500BAB4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Presenter: Elizabeth Larios</a:t>
            </a:r>
          </a:p>
          <a:p>
            <a:r>
              <a:rPr lang="en-US" dirty="0"/>
              <a:t>Contributors: Rendon Farrell &amp; Sarah Buxton/</a:t>
            </a:r>
            <a:r>
              <a:rPr lang="en-US" dirty="0" err="1"/>
              <a:t>Plange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58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98AB42-7566-484C-827B-5C3EEB9B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Adakuro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EAF497-DD54-4E37-8B7A-979A49A1C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side of the river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EC0C39-06BF-4303-AE21-059B95F9EEFD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F392EC-2876-46AC-9C98-B28BB7230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6800" y="2201333"/>
            <a:ext cx="2668554" cy="516986"/>
          </a:xfrm>
        </p:spPr>
        <p:txBody>
          <a:bodyPr/>
          <a:lstStyle/>
          <a:p>
            <a:r>
              <a:rPr lang="en-US" dirty="0"/>
              <a:t>Under a tree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4A9296-FCB6-45E2-A538-E5B41BCD1D6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126C49-DE9C-469A-98A6-81DA01B2F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795143" cy="617320"/>
          </a:xfrm>
        </p:spPr>
        <p:txBody>
          <a:bodyPr/>
          <a:lstStyle/>
          <a:p>
            <a:r>
              <a:rPr lang="en-US" dirty="0"/>
              <a:t>Foundation ready to go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A08A8F1-7189-4390-86BC-3A084CF6BEE9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48F459-3F09-4EB4-A4D5-4D454D1D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47" y="2819400"/>
            <a:ext cx="2784535" cy="3712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AB566E-417C-463F-9A2B-0D7B0B30D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79" y="2827867"/>
            <a:ext cx="2715524" cy="36206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6D360B-2907-4A80-BDE5-C95A98843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866" y="2827867"/>
            <a:ext cx="2715524" cy="36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37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832A-A949-4BC8-8015-9E2032B8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1999"/>
            <a:ext cx="5383763" cy="1303867"/>
          </a:xfrm>
        </p:spPr>
        <p:txBody>
          <a:bodyPr/>
          <a:lstStyle/>
          <a:p>
            <a:r>
              <a:rPr lang="en-US" dirty="0" err="1"/>
              <a:t>Krokro</a:t>
            </a:r>
            <a:r>
              <a:rPr lang="en-US" dirty="0"/>
              <a:t> </a:t>
            </a:r>
            <a:r>
              <a:rPr lang="en-US" dirty="0" err="1"/>
              <a:t>bité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420C8-98AE-4C64-82A8-B6FA0576F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06" y="2202080"/>
            <a:ext cx="4048926" cy="503798"/>
          </a:xfrm>
        </p:spPr>
        <p:txBody>
          <a:bodyPr/>
          <a:lstStyle/>
          <a:p>
            <a:r>
              <a:rPr lang="en-US" dirty="0"/>
              <a:t>9 grades under one roof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07D3A-D162-4DA4-93DD-1B573CB399D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56B64-260C-4F00-ABC7-59A68A8F6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cedis</a:t>
            </a:r>
            <a:r>
              <a:rPr lang="en-US" dirty="0"/>
              <a:t> a day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B00B96-4C58-42EA-8BF6-EE1E0BFE4D8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7DAEF8-9FDB-4A45-B8E6-F3D69E2A7B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Dozens of educational materials donated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239335-1E0B-4266-86C8-7AE6AD242C8B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6C3B01-38EA-4C39-8926-BAFCF113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0" y="2904067"/>
            <a:ext cx="3841630" cy="28812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A67273-0F5F-4894-9AB1-BAFEC4D96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42" y="2904067"/>
            <a:ext cx="3673148" cy="2754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5EB026-8F48-4849-B73B-04D6D97D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17" y="2904067"/>
            <a:ext cx="3960482" cy="297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7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B11B04-8DFC-4F6E-83B4-FA93A053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ministry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634993-7B69-4062-B425-881B79C0F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Royal </a:t>
            </a:r>
            <a:r>
              <a:rPr lang="en-US" dirty="0" err="1"/>
              <a:t>Kromain</a:t>
            </a:r>
            <a:r>
              <a:rPr lang="en-US" dirty="0"/>
              <a:t> Passion of the Christ movie screening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3496186-1578-44B7-9268-9CC16B6DF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46928" y="3252189"/>
            <a:ext cx="3673026" cy="2754770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A6E0C1-A37A-4E18-B892-85FF394CF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Accra woman’s focus group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5B35163-3094-4FF6-A564-91142ED1E23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1800" y="3132138"/>
            <a:ext cx="4114800" cy="30861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E8B9F3-EA05-498C-AF4C-043A94114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04" y="3733799"/>
            <a:ext cx="2071418" cy="2761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9DA1C-3E4D-4EA9-97D3-F50F888AB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12" t="17274" r="31439" b="62515"/>
          <a:stretch/>
        </p:blipFill>
        <p:spPr>
          <a:xfrm>
            <a:off x="3669102" y="3243567"/>
            <a:ext cx="1890148" cy="13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66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577CC7-6B96-4908-84E4-0D2AC018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94519A-B61A-4BE2-9E40-30E744081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F61ACCF-8013-4737-9020-AFD63038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277" y="673240"/>
            <a:ext cx="303152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Future plans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2D5FD0-ED41-44FF-A082-91E977C77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6276" y="4119613"/>
            <a:ext cx="3031524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000"/>
              <a:t>Woman’s Entrepreneurship Center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B26ED7-F872-4A78-AB35-3913F06DF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4770" r="9991"/>
          <a:stretch/>
        </p:blipFill>
        <p:spPr>
          <a:xfrm>
            <a:off x="2405" y="10"/>
            <a:ext cx="7794245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BFE55E3-D54A-4EDB-8EBB-21F4B2949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3645C1-1D10-48BE-BDFF-4AF58FC21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5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4F1622-F133-4C39-A178-9AE07752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769AA-8BA4-45DD-8409-9ED15462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Ghanaian Structure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FF8D19-D517-403C-B890-6CB23814E3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134" y="746124"/>
            <a:ext cx="3628103" cy="54725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1EE50-9DB6-4A40-AEEA-EE6C58F1A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3600" y="2194560"/>
            <a:ext cx="68326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Africa= Continent </a:t>
            </a:r>
          </a:p>
          <a:p>
            <a:r>
              <a:rPr lang="en-US" dirty="0"/>
              <a:t>Ghana= Country </a:t>
            </a:r>
          </a:p>
          <a:p>
            <a:r>
              <a:rPr lang="en-US" dirty="0"/>
              <a:t>Regions= States</a:t>
            </a:r>
          </a:p>
          <a:p>
            <a:r>
              <a:rPr lang="en-US" dirty="0"/>
              <a:t>Accra= Capitol/ Big City</a:t>
            </a:r>
          </a:p>
          <a:p>
            <a:r>
              <a:rPr lang="en-US" dirty="0"/>
              <a:t>Surrounding Small Cities= Towns</a:t>
            </a:r>
          </a:p>
          <a:p>
            <a:r>
              <a:rPr lang="en-US" dirty="0"/>
              <a:t>Rural Towns= Villages </a:t>
            </a:r>
          </a:p>
        </p:txBody>
      </p:sp>
    </p:spTree>
    <p:extLst>
      <p:ext uri="{BB962C8B-B14F-4D97-AF65-F5344CB8AC3E}">
        <p14:creationId xmlns:p14="http://schemas.microsoft.com/office/powerpoint/2010/main" val="321607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4F1622-F133-4C39-A178-9AE07752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A785FA-C071-43A3-A397-53F11044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54D573-EC63-4874-BAA1-1F203B95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E2E341-00B2-48B4-9645-62869DB0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/>
              <a:t>Accra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C83A-7EC1-4CBF-8CDA-BCC8225EB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When Stayed in Accra</a:t>
            </a:r>
          </a:p>
          <a:p>
            <a:r>
              <a:rPr lang="en-US" sz="1600" dirty="0"/>
              <a:t>In a gated community </a:t>
            </a:r>
          </a:p>
          <a:p>
            <a:r>
              <a:rPr lang="en-US" sz="1600" dirty="0"/>
              <a:t>Across from </a:t>
            </a:r>
            <a:r>
              <a:rPr lang="en-US" sz="1600" dirty="0" err="1"/>
              <a:t>Moama’s</a:t>
            </a:r>
            <a:r>
              <a:rPr lang="en-US" sz="1600" dirty="0"/>
              <a:t> home</a:t>
            </a:r>
          </a:p>
          <a:p>
            <a:r>
              <a:rPr lang="en-US" sz="1600" dirty="0"/>
              <a:t>Home valued at more than 400,000</a:t>
            </a:r>
          </a:p>
          <a:p>
            <a:r>
              <a:rPr lang="en-US" sz="1600" dirty="0"/>
              <a:t>Owner retires from London</a:t>
            </a:r>
          </a:p>
          <a:p>
            <a:r>
              <a:rPr lang="en-US" sz="1600" dirty="0"/>
              <a:t>Has “house help” take care of </a:t>
            </a:r>
            <a:r>
              <a:rPr lang="en-US" sz="1600" dirty="0" err="1"/>
              <a:t>hime</a:t>
            </a:r>
            <a:r>
              <a:rPr lang="en-US" sz="1600" dirty="0"/>
              <a:t> when she is out of town.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64CAF5-B8CD-4543-9749-B5016409C7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2699" y="1032342"/>
            <a:ext cx="6533501" cy="49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5577CC7-6B96-4908-84E4-0D2AC018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8D6DEF9-8BEC-4AFC-B848-266C52748D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30000"/>
            <a:extLst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7777036-E734-4C19-A790-3009F5B0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Services provided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B50EB-ECD0-4044-965D-3A0F869E6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108204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Prison Ministry</a:t>
            </a:r>
          </a:p>
          <a:p>
            <a:r>
              <a:rPr lang="en-US" dirty="0"/>
              <a:t>Village Visits including Women entrepreneurship focus groups</a:t>
            </a:r>
          </a:p>
          <a:p>
            <a:pPr lvl="1"/>
            <a:r>
              <a:rPr lang="en-US" dirty="0" err="1"/>
              <a:t>Sinchi</a:t>
            </a:r>
            <a:endParaRPr lang="en-US" dirty="0"/>
          </a:p>
          <a:p>
            <a:pPr lvl="1"/>
            <a:r>
              <a:rPr lang="en-US" dirty="0" err="1"/>
              <a:t>Kokrobitey</a:t>
            </a:r>
            <a:endParaRPr lang="en-US" dirty="0"/>
          </a:p>
          <a:p>
            <a:pPr lvl="1"/>
            <a:r>
              <a:rPr lang="en-US" dirty="0"/>
              <a:t>Royal </a:t>
            </a:r>
            <a:r>
              <a:rPr lang="en-US" dirty="0" err="1"/>
              <a:t>Kromain</a:t>
            </a:r>
            <a:endParaRPr lang="en-US" dirty="0"/>
          </a:p>
          <a:p>
            <a:r>
              <a:rPr lang="en-US" dirty="0"/>
              <a:t>School partnerships</a:t>
            </a:r>
          </a:p>
        </p:txBody>
      </p:sp>
    </p:spTree>
    <p:extLst>
      <p:ext uri="{BB962C8B-B14F-4D97-AF65-F5344CB8AC3E}">
        <p14:creationId xmlns:p14="http://schemas.microsoft.com/office/powerpoint/2010/main" val="2017659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27A6F44-D051-4DB6-888B-BA5AB82A2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6E36DF5-8144-4788-BB59-F343B704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13BB61-A1CD-4FEE-B34C-53DF181AA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5" r="12378" b="4"/>
          <a:stretch/>
        </p:blipFill>
        <p:spPr>
          <a:xfrm>
            <a:off x="5349607" y="746125"/>
            <a:ext cx="3314451" cy="3358380"/>
          </a:xfrm>
          <a:prstGeom prst="rect">
            <a:avLst/>
          </a:prstGeom>
        </p:spPr>
      </p:pic>
      <p:sp>
        <p:nvSpPr>
          <p:cNvPr id="27" name="Round Single Corner Rectangle 17">
            <a:extLst>
              <a:ext uri="{FF2B5EF4-FFF2-40B4-BE49-F238E27FC236}">
                <a16:creationId xmlns:a16="http://schemas.microsoft.com/office/drawing/2014/main" id="{CF6B2B1D-DA67-4037-A828-2D0D966EB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3366D5-A810-4949-AD77-7A69D2888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B49210F-DC20-4FF2-B8DB-A60917EF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Prison ministry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0DA5A2-D2C3-43D9-997B-A408FFA92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364573"/>
            <a:ext cx="4124395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Visited and encouraged juvenile detention center with bread and message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Met with prison warren and discussed prison structure and needs.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Fed 250 prisoners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Federal funding consists of 1 Cedi per person per day.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Fed once a day.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Need fencing for recreation and technical learning. </a:t>
            </a:r>
          </a:p>
        </p:txBody>
      </p:sp>
      <p:sp>
        <p:nvSpPr>
          <p:cNvPr id="31" name="Round Single Corner Rectangle 16">
            <a:extLst>
              <a:ext uri="{FF2B5EF4-FFF2-40B4-BE49-F238E27FC236}">
                <a16:creationId xmlns:a16="http://schemas.microsoft.com/office/drawing/2014/main" id="{5C733A54-F2A2-4FF4-8FC6-76D9407D3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972C334-8DA9-4D84-BDA7-D1BEDFDD84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0193" r="22590" b="4"/>
          <a:stretch/>
        </p:blipFill>
        <p:spPr>
          <a:xfrm>
            <a:off x="8810817" y="2822889"/>
            <a:ext cx="2695383" cy="3532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6DFE3F-A043-419C-BE4F-B84E7EA75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415" y="4259603"/>
            <a:ext cx="3080678" cy="2310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1FFA5-60ED-43A2-8EE1-C4DE679DB2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20446" r="2881" b="8145"/>
          <a:stretch/>
        </p:blipFill>
        <p:spPr>
          <a:xfrm>
            <a:off x="8810817" y="432500"/>
            <a:ext cx="2309217" cy="226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58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80BB-41C7-4553-BEED-09FBDC88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B050"/>
                </a:solidFill>
              </a:rPr>
              <a:t>Sinchi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82794-D496-4F8F-9699-8A5F043FF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688" y="4317520"/>
            <a:ext cx="3451582" cy="2215551"/>
          </a:xfrm>
        </p:spPr>
        <p:txBody>
          <a:bodyPr/>
          <a:lstStyle/>
          <a:p>
            <a:r>
              <a:rPr lang="en-US"/>
              <a:t>On the Volta river </a:t>
            </a:r>
          </a:p>
          <a:p>
            <a:r>
              <a:rPr lang="en-US"/>
              <a:t>(largest river in western Africa)</a:t>
            </a:r>
          </a:p>
          <a:p>
            <a:r>
              <a:rPr lang="en-US"/>
              <a:t>Big opportunity for tourism</a:t>
            </a:r>
          </a:p>
          <a:p>
            <a:r>
              <a:rPr lang="en-US"/>
              <a:t>Close to a port </a:t>
            </a:r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FE3366D-9ED1-4C84-97E5-94043D13CBA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2"/>
          <a:srcRect l="11941" t="12741" b="33441"/>
          <a:stretch/>
        </p:blipFill>
        <p:spPr>
          <a:xfrm>
            <a:off x="845389" y="1047405"/>
            <a:ext cx="3217506" cy="2838796"/>
          </a:xfrm>
          <a:prstGeom prst="roundRect">
            <a:avLst>
              <a:gd name="adj" fmla="val 0"/>
            </a:avLst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935CC-11FB-4ADC-9083-19873B25C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1781" y="4191000"/>
            <a:ext cx="3007744" cy="1065362"/>
          </a:xfrm>
        </p:spPr>
        <p:txBody>
          <a:bodyPr/>
          <a:lstStyle/>
          <a:p>
            <a:r>
              <a:rPr lang="en-US"/>
              <a:t>Future plans of entrepreneurship center  </a:t>
            </a:r>
            <a:endParaRPr lang="en-US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B728D54-9867-452A-BFF3-757D688E1732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/>
          <a:srcRect t="14033" b="33433"/>
          <a:stretch/>
        </p:blipFill>
        <p:spPr>
          <a:xfrm>
            <a:off x="4374263" y="1300942"/>
            <a:ext cx="3448936" cy="241629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7826A6-7083-42C5-BA5A-CEF6EA33A2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3707" y="4651073"/>
            <a:ext cx="3247845" cy="1720971"/>
          </a:xfrm>
        </p:spPr>
        <p:txBody>
          <a:bodyPr/>
          <a:lstStyle/>
          <a:p>
            <a:r>
              <a:rPr lang="en-US"/>
              <a:t>Very small businesses</a:t>
            </a:r>
          </a:p>
          <a:p>
            <a:r>
              <a:rPr lang="en-US"/>
              <a:t>Very small community </a:t>
            </a:r>
          </a:p>
          <a:p>
            <a:r>
              <a:rPr lang="en-US"/>
              <a:t>Very hard working willing ladies</a:t>
            </a:r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DE5CB69F-8722-460E-A5F0-3583AA1B240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0534" b="20534"/>
          <a:stretch>
            <a:fillRect/>
          </a:stretch>
        </p:blipFill>
        <p:spPr>
          <a:xfrm>
            <a:off x="8083373" y="1904248"/>
            <a:ext cx="3893503" cy="1720971"/>
          </a:xfrm>
        </p:spPr>
      </p:pic>
    </p:spTree>
    <p:extLst>
      <p:ext uri="{BB962C8B-B14F-4D97-AF65-F5344CB8AC3E}">
        <p14:creationId xmlns:p14="http://schemas.microsoft.com/office/powerpoint/2010/main" val="38966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F6937FC-E7D4-4274-8356-F1537EB5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416" y="413657"/>
            <a:ext cx="8610600" cy="1295400"/>
          </a:xfrm>
        </p:spPr>
        <p:txBody>
          <a:bodyPr/>
          <a:lstStyle/>
          <a:p>
            <a:r>
              <a:rPr lang="en-US" dirty="0" err="1">
                <a:solidFill>
                  <a:schemeClr val="accent6"/>
                </a:solidFill>
              </a:rPr>
              <a:t>Kokrobitey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01D1D7-7160-4DD2-A223-A8B060223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5318" y="1659293"/>
            <a:ext cx="2710543" cy="760299"/>
          </a:xfrm>
        </p:spPr>
        <p:txBody>
          <a:bodyPr>
            <a:normAutofit/>
          </a:bodyPr>
          <a:lstStyle/>
          <a:p>
            <a:r>
              <a:rPr lang="en-US" dirty="0"/>
              <a:t>Fishing Village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22BEC6E7-8C09-41AD-B2B0-8843C7992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59342" y="2606351"/>
            <a:ext cx="3039633" cy="4052843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C37AA94-5EEA-4011-B8FB-9A366F85A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6947" y="1917258"/>
            <a:ext cx="6131767" cy="559398"/>
          </a:xfrm>
        </p:spPr>
        <p:txBody>
          <a:bodyPr>
            <a:normAutofit/>
          </a:bodyPr>
          <a:lstStyle/>
          <a:p>
            <a:r>
              <a:rPr lang="en-US" dirty="0"/>
              <a:t>Business opportunities are endless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4530654-8433-4053-9D4D-AAD57D8680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r="43750"/>
          <a:stretch/>
        </p:blipFill>
        <p:spPr>
          <a:xfrm>
            <a:off x="7308980" y="2684858"/>
            <a:ext cx="2948473" cy="3931296"/>
          </a:xfrm>
        </p:spPr>
      </p:pic>
    </p:spTree>
    <p:extLst>
      <p:ext uri="{BB962C8B-B14F-4D97-AF65-F5344CB8AC3E}">
        <p14:creationId xmlns:p14="http://schemas.microsoft.com/office/powerpoint/2010/main" val="2865527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A9B2A6-6236-485C-A7B6-8589876A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1" y="1062811"/>
            <a:ext cx="8610599" cy="1303867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Royal </a:t>
            </a:r>
            <a:r>
              <a:rPr lang="en-US" dirty="0" err="1">
                <a:solidFill>
                  <a:schemeClr val="accent3"/>
                </a:solidFill>
              </a:rPr>
              <a:t>kromain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B564E6-255F-46C8-864E-0A92938A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802312"/>
          </a:xfrm>
        </p:spPr>
        <p:txBody>
          <a:bodyPr/>
          <a:lstStyle/>
          <a:p>
            <a:r>
              <a:rPr lang="en-US" dirty="0"/>
              <a:t>Oil manufacturing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5432BE-2AE0-44C5-8FD2-57184016611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8EDA24-90D1-4849-8483-4390C2953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Machinery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7807E-735E-4FAD-AB8F-D50A945405C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682D5B-BE10-436A-850F-B32D6690E4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1799" y="2192866"/>
            <a:ext cx="4131681" cy="533081"/>
          </a:xfrm>
        </p:spPr>
        <p:txBody>
          <a:bodyPr/>
          <a:lstStyle/>
          <a:p>
            <a:r>
              <a:rPr lang="en-US" dirty="0"/>
              <a:t>Small, willing yet divided…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1E8963-8581-4F93-B782-7E4C4A4D1440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DC077-B875-455E-A5F4-61C9C191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69" y="3161901"/>
            <a:ext cx="3912133" cy="293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A6EA7-AE3F-4B65-863D-D93D2F7F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57" y="2893043"/>
            <a:ext cx="2068424" cy="2757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0EBE1-402F-49B5-A8FF-F5536B1A4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726" y="3361588"/>
            <a:ext cx="2145820" cy="2861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C59855-1307-474F-8F73-7B9770549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917" y="2893043"/>
            <a:ext cx="3925553" cy="2944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8B5BE-DBA3-4EF2-8F77-F9DDC7DC3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183" y="645501"/>
            <a:ext cx="2381641" cy="17689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72CACD-45E2-4B5E-BC98-C8ADDBAF4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1633">
            <a:off x="5398013" y="259409"/>
            <a:ext cx="1651846" cy="22120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F04062-0D80-4789-9841-DAEE6567C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67466">
            <a:off x="211411" y="334222"/>
            <a:ext cx="2588769" cy="18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7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F46089C-F19E-44CB-B7B6-A154F8E4F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partnerships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4559C9-6887-448C-8591-5BF5A1F91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 </a:t>
            </a:r>
            <a:r>
              <a:rPr lang="en-US" dirty="0" err="1"/>
              <a:t>Sinchi</a:t>
            </a:r>
            <a:r>
              <a:rPr lang="en-US" dirty="0"/>
              <a:t> &amp; </a:t>
            </a:r>
            <a:r>
              <a:rPr lang="en-US" dirty="0" err="1"/>
              <a:t>Krokro</a:t>
            </a:r>
            <a:r>
              <a:rPr lang="en-US" dirty="0"/>
              <a:t> </a:t>
            </a:r>
            <a:r>
              <a:rPr lang="en-US" dirty="0" err="1"/>
              <a:t>Bité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8354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259</Words>
  <Application>Microsoft Office PowerPoint</Application>
  <PresentationFormat>Widescreen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Vapor Trail</vt:lpstr>
      <vt:lpstr>Economic Development opportunities in Ghana</vt:lpstr>
      <vt:lpstr>Ghanaian Structure</vt:lpstr>
      <vt:lpstr>Accra</vt:lpstr>
      <vt:lpstr>Services provided</vt:lpstr>
      <vt:lpstr>Prison ministry </vt:lpstr>
      <vt:lpstr>Sinchi</vt:lpstr>
      <vt:lpstr>Kokrobitey</vt:lpstr>
      <vt:lpstr>Royal kromain</vt:lpstr>
      <vt:lpstr>School partnerships</vt:lpstr>
      <vt:lpstr>Adakuro</vt:lpstr>
      <vt:lpstr>Krokro bité</vt:lpstr>
      <vt:lpstr>Additional ministry</vt:lpstr>
      <vt:lpstr>Future 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Development opportunities in Ghana</dc:title>
  <dc:creator>Elizabeth Larios</dc:creator>
  <cp:lastModifiedBy>Elizabeth Larios</cp:lastModifiedBy>
  <cp:revision>2</cp:revision>
  <dcterms:created xsi:type="dcterms:W3CDTF">2019-01-12T23:46:41Z</dcterms:created>
  <dcterms:modified xsi:type="dcterms:W3CDTF">2019-01-12T23:48:40Z</dcterms:modified>
</cp:coreProperties>
</file>