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F6976-E819-A5A6-A483-8BF40EFA1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36E5D-0435-8B71-E566-4BDAA6823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C89AC-C8B0-5088-6370-32205850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F428F-DB48-E803-ECEA-0CC700CB0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E7BC3-F838-AAAF-F875-9ED62C63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8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3583-D31D-9799-5BF3-AA935231F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76E74-05DD-CA4E-8985-A36188F5B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C3C3F-A13D-6C45-D615-8F6784C4B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3216C-D8A1-30AF-2BE8-FFBCB9071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8E42B-8212-8596-7814-B1175CA0F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5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0C5359-910D-3D0A-F2D3-BBD4CDA3D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F78CEE-E75E-FFE8-75DD-C4FD80016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6C372-9824-9170-B2E0-98B9ABD2D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01629-0ED6-F29A-2C0A-E3DBF4D7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C5135-57B6-09D3-109B-6D38C1C2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3D9EF-718F-DAFC-83C5-9150D5A44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0F382-B85B-5D0C-457D-6E6903ECF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97B85-94F3-F17A-7A73-77BB35C37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68DAC-E2F4-D85C-2CB8-93F52A057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7DB61-74C2-76DC-4E2F-DF95C3D47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0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56427-7DF4-225D-FAAF-4004F270A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58884-C3E4-1470-C6FF-808723893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F8E2F-F533-22E2-972A-CCB02A10B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37E78-C025-5101-EE6B-326FA109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3C225-82DD-BC19-2A71-DA720C28F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6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6097-FC71-E461-C081-13E034AB2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F4033-297A-094F-6EFB-428324B78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B8299-CF9E-C29C-9346-C0BCB402C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1D197-A7E3-ACC5-8AF4-462D31D5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270A3-7FBB-0B0A-A7D1-0F2229E68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5A555-B861-5A0D-D96B-5779F5C59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5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7B632-B7FB-4CBC-3DD7-CA4843542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D8295-116F-B905-7D49-BC9AC8C7C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75106-2F97-7F68-26F9-8AA0AE2F9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80C55-AACB-2EF7-A7CB-CDD6F51363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7E8757-D8E3-4B1E-D9CF-57711750E6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96CABC-55B2-1EB6-102B-1958A6813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8917A-EBDD-A530-006F-7E5CC426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6D02CC-9FB3-55C4-7C08-28AAE437B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5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58BEA-477B-D36B-5070-9DC2E5D24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A4FC49-93E0-7A0F-F3AE-EFAD8CDF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904AB3-0168-282B-E1B0-C6CC57B8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4C271-DE6B-1A02-C24B-07550F40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1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776A6D-907A-B297-92F0-5898C64B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D1762-EA12-EA1F-AB49-19ACE2289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BFAF6-EB46-1FA7-1C81-368D9C87A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1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85776-B5CC-A45F-7C3C-1B6F44F2C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2B5FD-51B3-AD27-9002-472A345E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B8C75-C1B5-7E71-653E-CF32F6BB1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03A1-9577-0C2D-43B5-B70028D7C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CCD63-107F-4886-F4FF-6FF5110F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25C6F-12C1-9063-2974-BF9CB224E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4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51012-2FBC-DDE8-587B-1ED39DFA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4E2ED-F6FE-AAC8-8EBE-9017B612F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E5B45D-0396-B792-503D-2B8D89037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06E15-E741-EF65-9660-6DD8D518B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47AE3-ABF2-DA70-CA25-133DDB81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B097F-A4D2-DC85-A2F9-1E4820784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9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C7D2C6-8B8C-6944-117B-4341F099A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EEB3E-CF67-39AD-B8D4-295BA127B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34DBA-7E45-89C0-1F77-77993C442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846D85-64FE-4AFB-8F63-12F6EA41245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512AF-9097-2EB3-4B52-F329A26F5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BFC9-B784-B004-3769-EB5522AC5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3FCE00-E70F-44BA-B970-BF58613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FF24D-5F67-2B45-8C37-6C23929587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to the role of the U.A.P. in nursing care settings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F14AE-6C76-66EC-B934-5F078131B6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86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Introduction to the role of the U.A.P. in nursing care settings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 BOGLE</dc:creator>
  <cp:lastModifiedBy>JOAN BOGLE</cp:lastModifiedBy>
  <cp:revision>2</cp:revision>
  <dcterms:created xsi:type="dcterms:W3CDTF">2025-01-19T19:19:32Z</dcterms:created>
  <dcterms:modified xsi:type="dcterms:W3CDTF">2025-01-19T19:45:38Z</dcterms:modified>
</cp:coreProperties>
</file>