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62" r:id="rId2"/>
    <p:sldId id="257" r:id="rId3"/>
    <p:sldId id="258" r:id="rId4"/>
    <p:sldId id="263" r:id="rId5"/>
    <p:sldId id="268" r:id="rId6"/>
    <p:sldId id="260" r:id="rId7"/>
    <p:sldId id="264" r:id="rId8"/>
    <p:sldId id="261" r:id="rId9"/>
    <p:sldId id="266" r:id="rId10"/>
    <p:sldId id="270" r:id="rId11"/>
    <p:sldId id="269" r:id="rId12"/>
    <p:sldId id="271" r:id="rId13"/>
    <p:sldId id="272" r:id="rId14"/>
    <p:sldId id="273" r:id="rId15"/>
    <p:sldId id="274" r:id="rId16"/>
    <p:sldId id="267" r:id="rId17"/>
  </p:sldIdLst>
  <p:sldSz cx="12192000" cy="6858000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cus Samo" initials="MS" lastIdx="1" clrIdx="0">
    <p:extLst>
      <p:ext uri="{19B8F6BF-5375-455C-9EA6-DF929625EA0E}">
        <p15:presenceInfo xmlns:p15="http://schemas.microsoft.com/office/powerpoint/2012/main" userId="54c3d2bdc2271aae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82" d="100"/>
          <a:sy n="82" d="100"/>
        </p:scale>
        <p:origin x="67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8439432-6573-48C4-BE5C-7ABA7122A682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411121-3DF8-4B3F-90AA-03001E6BE0D5}">
      <dgm:prSet phldrT="[Text]"/>
      <dgm:spPr/>
      <dgm:t>
        <a:bodyPr/>
        <a:lstStyle/>
        <a:p>
          <a:r>
            <a:rPr lang="en-US" dirty="0"/>
            <a:t>US Federal Government issues Notice of Grant Award (</a:t>
          </a:r>
          <a:r>
            <a:rPr lang="en-US" dirty="0" err="1"/>
            <a:t>NoA</a:t>
          </a:r>
          <a:r>
            <a:rPr lang="en-US" dirty="0"/>
            <a:t>) to FSM DHSA</a:t>
          </a:r>
        </a:p>
      </dgm:t>
    </dgm:pt>
    <dgm:pt modelId="{133053AD-405A-4FB7-ACFD-EEF06C75E0FF}" type="parTrans" cxnId="{427B138E-5831-48D0-A138-39BE64751BF1}">
      <dgm:prSet/>
      <dgm:spPr/>
      <dgm:t>
        <a:bodyPr/>
        <a:lstStyle/>
        <a:p>
          <a:endParaRPr lang="en-US"/>
        </a:p>
      </dgm:t>
    </dgm:pt>
    <dgm:pt modelId="{76DA7FEE-CEB4-4348-838E-28409881B949}" type="sibTrans" cxnId="{427B138E-5831-48D0-A138-39BE64751BF1}">
      <dgm:prSet/>
      <dgm:spPr/>
      <dgm:t>
        <a:bodyPr/>
        <a:lstStyle/>
        <a:p>
          <a:endParaRPr lang="en-US"/>
        </a:p>
      </dgm:t>
    </dgm:pt>
    <dgm:pt modelId="{C1D71E10-6B69-4F37-8E0E-0B58D7A9E9E7}">
      <dgm:prSet phldrT="[Text]"/>
      <dgm:spPr/>
      <dgm:t>
        <a:bodyPr/>
        <a:lstStyle/>
        <a:p>
          <a:r>
            <a:rPr lang="en-US"/>
            <a:t>FSM DHSA request congress for Resolution</a:t>
          </a:r>
        </a:p>
      </dgm:t>
    </dgm:pt>
    <dgm:pt modelId="{5012BDB5-DA15-4FBC-AE92-CE40E04DF787}" type="parTrans" cxnId="{F7323FAC-659F-4D50-B433-9902C7C09058}">
      <dgm:prSet/>
      <dgm:spPr/>
      <dgm:t>
        <a:bodyPr/>
        <a:lstStyle/>
        <a:p>
          <a:endParaRPr lang="en-US"/>
        </a:p>
      </dgm:t>
    </dgm:pt>
    <dgm:pt modelId="{0A7D504C-CFAF-4C04-9FB7-72E89D99C95E}" type="sibTrans" cxnId="{F7323FAC-659F-4D50-B433-9902C7C09058}">
      <dgm:prSet/>
      <dgm:spPr/>
      <dgm:t>
        <a:bodyPr/>
        <a:lstStyle/>
        <a:p>
          <a:endParaRPr lang="en-US"/>
        </a:p>
      </dgm:t>
    </dgm:pt>
    <dgm:pt modelId="{541BA2F8-A79F-4E45-B1E9-EE419C26295E}">
      <dgm:prSet phldrT="[Text]"/>
      <dgm:spPr/>
      <dgm:t>
        <a:bodyPr/>
        <a:lstStyle/>
        <a:p>
          <a:r>
            <a:rPr lang="en-US"/>
            <a:t>Congress issues Resolution to DHSA</a:t>
          </a:r>
        </a:p>
      </dgm:t>
    </dgm:pt>
    <dgm:pt modelId="{6B7E85EE-6C18-4C40-98B8-787B9C86B7F9}" type="parTrans" cxnId="{4D03222B-21A1-45FF-90D1-53907D0562DF}">
      <dgm:prSet/>
      <dgm:spPr/>
      <dgm:t>
        <a:bodyPr/>
        <a:lstStyle/>
        <a:p>
          <a:endParaRPr lang="en-US"/>
        </a:p>
      </dgm:t>
    </dgm:pt>
    <dgm:pt modelId="{3212E957-9ABD-449F-A565-363244063F9C}" type="sibTrans" cxnId="{4D03222B-21A1-45FF-90D1-53907D0562DF}">
      <dgm:prSet/>
      <dgm:spPr/>
      <dgm:t>
        <a:bodyPr/>
        <a:lstStyle/>
        <a:p>
          <a:endParaRPr lang="en-US"/>
        </a:p>
      </dgm:t>
    </dgm:pt>
    <dgm:pt modelId="{AC691C8F-3825-4CD5-AA26-911C6641CDAD}">
      <dgm:prSet phldrT="[Text]"/>
      <dgm:spPr/>
      <dgm:t>
        <a:bodyPr/>
        <a:lstStyle/>
        <a:p>
          <a:r>
            <a:rPr lang="en-US"/>
            <a:t>DHSA requests allotment from FSM Finance</a:t>
          </a:r>
        </a:p>
      </dgm:t>
    </dgm:pt>
    <dgm:pt modelId="{0BF93DE5-0497-4F82-98A4-5DDA4B299E39}" type="parTrans" cxnId="{0CAEF65C-A8CA-4102-BE5F-64C8D974A0D6}">
      <dgm:prSet/>
      <dgm:spPr/>
      <dgm:t>
        <a:bodyPr/>
        <a:lstStyle/>
        <a:p>
          <a:endParaRPr lang="en-US"/>
        </a:p>
      </dgm:t>
    </dgm:pt>
    <dgm:pt modelId="{83ABE77A-436F-4E52-8003-AA18D51AAD65}" type="sibTrans" cxnId="{0CAEF65C-A8CA-4102-BE5F-64C8D974A0D6}">
      <dgm:prSet/>
      <dgm:spPr/>
      <dgm:t>
        <a:bodyPr/>
        <a:lstStyle/>
        <a:p>
          <a:endParaRPr lang="en-US"/>
        </a:p>
      </dgm:t>
    </dgm:pt>
    <dgm:pt modelId="{6C369F16-410E-462E-A37A-CD78DAF3BCE3}">
      <dgm:prSet phldrT="[Text]"/>
      <dgm:spPr/>
      <dgm:t>
        <a:bodyPr/>
        <a:lstStyle/>
        <a:p>
          <a:r>
            <a:rPr lang="en-US"/>
            <a:t>FSM Finance issues allotment to DHSA &amp; State Government</a:t>
          </a:r>
        </a:p>
      </dgm:t>
    </dgm:pt>
    <dgm:pt modelId="{EC85886F-7DB2-433B-A8ED-A62F15C23709}" type="parTrans" cxnId="{06116BCB-A02E-478A-AA69-36EC6EE095FB}">
      <dgm:prSet/>
      <dgm:spPr/>
      <dgm:t>
        <a:bodyPr/>
        <a:lstStyle/>
        <a:p>
          <a:endParaRPr lang="en-US"/>
        </a:p>
      </dgm:t>
    </dgm:pt>
    <dgm:pt modelId="{2D11DB93-B820-4F37-BC60-CEFD37D59BB4}" type="sibTrans" cxnId="{06116BCB-A02E-478A-AA69-36EC6EE095FB}">
      <dgm:prSet/>
      <dgm:spPr/>
      <dgm:t>
        <a:bodyPr/>
        <a:lstStyle/>
        <a:p>
          <a:endParaRPr lang="en-US"/>
        </a:p>
      </dgm:t>
    </dgm:pt>
    <dgm:pt modelId="{A4B1E80F-6EA4-427B-B795-5678866B9FC4}">
      <dgm:prSet/>
      <dgm:spPr/>
      <dgm:t>
        <a:bodyPr/>
        <a:lstStyle/>
        <a:p>
          <a:r>
            <a:rPr lang="en-US" dirty="0"/>
            <a:t>State Legislature issues Resolution to State DHS</a:t>
          </a:r>
        </a:p>
      </dgm:t>
    </dgm:pt>
    <dgm:pt modelId="{3C129B43-0D14-4DC0-9D29-504081FA70E1}" type="parTrans" cxnId="{C8999ED9-7DD7-42DC-8165-C13D8D9A10A2}">
      <dgm:prSet/>
      <dgm:spPr/>
      <dgm:t>
        <a:bodyPr/>
        <a:lstStyle/>
        <a:p>
          <a:endParaRPr lang="en-US"/>
        </a:p>
      </dgm:t>
    </dgm:pt>
    <dgm:pt modelId="{565AE4E2-3639-4138-A76E-DB6234EDC297}" type="sibTrans" cxnId="{C8999ED9-7DD7-42DC-8165-C13D8D9A10A2}">
      <dgm:prSet/>
      <dgm:spPr/>
      <dgm:t>
        <a:bodyPr/>
        <a:lstStyle/>
        <a:p>
          <a:endParaRPr lang="en-US"/>
        </a:p>
      </dgm:t>
    </dgm:pt>
    <dgm:pt modelId="{B1551C69-68B4-4F58-8806-524E90D56F94}">
      <dgm:prSet/>
      <dgm:spPr/>
      <dgm:t>
        <a:bodyPr/>
        <a:lstStyle/>
        <a:p>
          <a:r>
            <a:rPr lang="en-US"/>
            <a:t>State Finance/Budget issues allotment to DHS</a:t>
          </a:r>
        </a:p>
      </dgm:t>
    </dgm:pt>
    <dgm:pt modelId="{1A970250-E454-4E92-814D-EBB45D2E554F}" type="parTrans" cxnId="{AA2E2418-9D4B-4A01-BDCC-F3E070595526}">
      <dgm:prSet/>
      <dgm:spPr/>
      <dgm:t>
        <a:bodyPr/>
        <a:lstStyle/>
        <a:p>
          <a:endParaRPr lang="en-US"/>
        </a:p>
      </dgm:t>
    </dgm:pt>
    <dgm:pt modelId="{EBC4B62B-466E-4BFA-B809-4CF0ED05D155}" type="sibTrans" cxnId="{AA2E2418-9D4B-4A01-BDCC-F3E070595526}">
      <dgm:prSet/>
      <dgm:spPr/>
      <dgm:t>
        <a:bodyPr/>
        <a:lstStyle/>
        <a:p>
          <a:endParaRPr lang="en-US"/>
        </a:p>
      </dgm:t>
    </dgm:pt>
    <dgm:pt modelId="{7B8BE764-D258-477C-A1AA-E7E3BFC618EE}">
      <dgm:prSet/>
      <dgm:spPr/>
      <dgm:t>
        <a:bodyPr/>
        <a:lstStyle/>
        <a:p>
          <a:r>
            <a:rPr lang="en-US">
              <a:solidFill>
                <a:srgbClr val="FFFF00"/>
              </a:solidFill>
            </a:rPr>
            <a:t>Spending</a:t>
          </a:r>
        </a:p>
      </dgm:t>
    </dgm:pt>
    <dgm:pt modelId="{8609FCBC-BB33-4012-8ECD-4B9C7E5E1ADC}" type="parTrans" cxnId="{4CFCB27A-0E11-4733-982F-258E26FDC225}">
      <dgm:prSet/>
      <dgm:spPr/>
      <dgm:t>
        <a:bodyPr/>
        <a:lstStyle/>
        <a:p>
          <a:endParaRPr lang="en-US"/>
        </a:p>
      </dgm:t>
    </dgm:pt>
    <dgm:pt modelId="{E95482DB-6481-4142-BF3C-86540A25390D}" type="sibTrans" cxnId="{4CFCB27A-0E11-4733-982F-258E26FDC225}">
      <dgm:prSet/>
      <dgm:spPr/>
      <dgm:t>
        <a:bodyPr/>
        <a:lstStyle/>
        <a:p>
          <a:endParaRPr lang="en-US"/>
        </a:p>
      </dgm:t>
    </dgm:pt>
    <dgm:pt modelId="{CD20F01D-3FF3-4853-B394-7C4A0748B3CB}" type="pres">
      <dgm:prSet presAssocID="{88439432-6573-48C4-BE5C-7ABA7122A682}" presName="Name0" presStyleCnt="0">
        <dgm:presLayoutVars>
          <dgm:dir/>
          <dgm:resizeHandles val="exact"/>
        </dgm:presLayoutVars>
      </dgm:prSet>
      <dgm:spPr/>
    </dgm:pt>
    <dgm:pt modelId="{F13FF40D-D685-4950-BDE3-AFE9D414EC34}" type="pres">
      <dgm:prSet presAssocID="{67411121-3DF8-4B3F-90AA-03001E6BE0D5}" presName="node" presStyleLbl="node1" presStyleIdx="0" presStyleCnt="8">
        <dgm:presLayoutVars>
          <dgm:bulletEnabled val="1"/>
        </dgm:presLayoutVars>
      </dgm:prSet>
      <dgm:spPr/>
    </dgm:pt>
    <dgm:pt modelId="{4BFFBC14-309B-4E3B-9FC9-FD54AB456829}" type="pres">
      <dgm:prSet presAssocID="{76DA7FEE-CEB4-4348-838E-28409881B949}" presName="sibTrans" presStyleLbl="sibTrans1D1" presStyleIdx="0" presStyleCnt="7"/>
      <dgm:spPr/>
    </dgm:pt>
    <dgm:pt modelId="{03E79038-9900-42CF-A385-B7DA66A7FD76}" type="pres">
      <dgm:prSet presAssocID="{76DA7FEE-CEB4-4348-838E-28409881B949}" presName="connectorText" presStyleLbl="sibTrans1D1" presStyleIdx="0" presStyleCnt="7"/>
      <dgm:spPr/>
    </dgm:pt>
    <dgm:pt modelId="{A20B3CE4-AF2F-4A70-949A-363B04E0D950}" type="pres">
      <dgm:prSet presAssocID="{C1D71E10-6B69-4F37-8E0E-0B58D7A9E9E7}" presName="node" presStyleLbl="node1" presStyleIdx="1" presStyleCnt="8">
        <dgm:presLayoutVars>
          <dgm:bulletEnabled val="1"/>
        </dgm:presLayoutVars>
      </dgm:prSet>
      <dgm:spPr/>
    </dgm:pt>
    <dgm:pt modelId="{2E9D78B2-2B74-4A1C-B00F-951A6F01E3BE}" type="pres">
      <dgm:prSet presAssocID="{0A7D504C-CFAF-4C04-9FB7-72E89D99C95E}" presName="sibTrans" presStyleLbl="sibTrans1D1" presStyleIdx="1" presStyleCnt="7"/>
      <dgm:spPr/>
    </dgm:pt>
    <dgm:pt modelId="{9E5F685F-DA85-40AE-A9AE-DCEF72398923}" type="pres">
      <dgm:prSet presAssocID="{0A7D504C-CFAF-4C04-9FB7-72E89D99C95E}" presName="connectorText" presStyleLbl="sibTrans1D1" presStyleIdx="1" presStyleCnt="7"/>
      <dgm:spPr/>
    </dgm:pt>
    <dgm:pt modelId="{AF091F75-46A1-42DA-B2F2-DD9C89C5B18A}" type="pres">
      <dgm:prSet presAssocID="{541BA2F8-A79F-4E45-B1E9-EE419C26295E}" presName="node" presStyleLbl="node1" presStyleIdx="2" presStyleCnt="8">
        <dgm:presLayoutVars>
          <dgm:bulletEnabled val="1"/>
        </dgm:presLayoutVars>
      </dgm:prSet>
      <dgm:spPr/>
    </dgm:pt>
    <dgm:pt modelId="{529C0681-D5B5-4AED-99DF-E27D2C1BC067}" type="pres">
      <dgm:prSet presAssocID="{3212E957-9ABD-449F-A565-363244063F9C}" presName="sibTrans" presStyleLbl="sibTrans1D1" presStyleIdx="2" presStyleCnt="7"/>
      <dgm:spPr/>
    </dgm:pt>
    <dgm:pt modelId="{00B151A6-1FFB-412D-9B4E-0654C409F216}" type="pres">
      <dgm:prSet presAssocID="{3212E957-9ABD-449F-A565-363244063F9C}" presName="connectorText" presStyleLbl="sibTrans1D1" presStyleIdx="2" presStyleCnt="7"/>
      <dgm:spPr/>
    </dgm:pt>
    <dgm:pt modelId="{A90A8961-595E-4916-AD84-59B5AF59697B}" type="pres">
      <dgm:prSet presAssocID="{AC691C8F-3825-4CD5-AA26-911C6641CDAD}" presName="node" presStyleLbl="node1" presStyleIdx="3" presStyleCnt="8">
        <dgm:presLayoutVars>
          <dgm:bulletEnabled val="1"/>
        </dgm:presLayoutVars>
      </dgm:prSet>
      <dgm:spPr/>
    </dgm:pt>
    <dgm:pt modelId="{393A4A04-E2B5-4D29-B5A6-5066FF93AFDA}" type="pres">
      <dgm:prSet presAssocID="{83ABE77A-436F-4E52-8003-AA18D51AAD65}" presName="sibTrans" presStyleLbl="sibTrans1D1" presStyleIdx="3" presStyleCnt="7"/>
      <dgm:spPr/>
    </dgm:pt>
    <dgm:pt modelId="{69678543-450E-4832-B1FD-8B8BF7AE9963}" type="pres">
      <dgm:prSet presAssocID="{83ABE77A-436F-4E52-8003-AA18D51AAD65}" presName="connectorText" presStyleLbl="sibTrans1D1" presStyleIdx="3" presStyleCnt="7"/>
      <dgm:spPr/>
    </dgm:pt>
    <dgm:pt modelId="{3445B56B-E300-40F7-A440-F543585922AA}" type="pres">
      <dgm:prSet presAssocID="{6C369F16-410E-462E-A37A-CD78DAF3BCE3}" presName="node" presStyleLbl="node1" presStyleIdx="4" presStyleCnt="8">
        <dgm:presLayoutVars>
          <dgm:bulletEnabled val="1"/>
        </dgm:presLayoutVars>
      </dgm:prSet>
      <dgm:spPr/>
    </dgm:pt>
    <dgm:pt modelId="{713CCD55-EBB7-4A05-8D5A-9F192ABCAE88}" type="pres">
      <dgm:prSet presAssocID="{2D11DB93-B820-4F37-BC60-CEFD37D59BB4}" presName="sibTrans" presStyleLbl="sibTrans1D1" presStyleIdx="4" presStyleCnt="7"/>
      <dgm:spPr/>
    </dgm:pt>
    <dgm:pt modelId="{4D1221F1-A8CB-45A7-ABE7-EB5C45930B46}" type="pres">
      <dgm:prSet presAssocID="{2D11DB93-B820-4F37-BC60-CEFD37D59BB4}" presName="connectorText" presStyleLbl="sibTrans1D1" presStyleIdx="4" presStyleCnt="7"/>
      <dgm:spPr/>
    </dgm:pt>
    <dgm:pt modelId="{BC4BA33A-D3DF-4B74-B37D-37C0C4B87D45}" type="pres">
      <dgm:prSet presAssocID="{A4B1E80F-6EA4-427B-B795-5678866B9FC4}" presName="node" presStyleLbl="node1" presStyleIdx="5" presStyleCnt="8">
        <dgm:presLayoutVars>
          <dgm:bulletEnabled val="1"/>
        </dgm:presLayoutVars>
      </dgm:prSet>
      <dgm:spPr/>
    </dgm:pt>
    <dgm:pt modelId="{72E96433-6BF2-4CC8-BC25-E41569C3EDDA}" type="pres">
      <dgm:prSet presAssocID="{565AE4E2-3639-4138-A76E-DB6234EDC297}" presName="sibTrans" presStyleLbl="sibTrans1D1" presStyleIdx="5" presStyleCnt="7"/>
      <dgm:spPr/>
    </dgm:pt>
    <dgm:pt modelId="{77174B35-EBFC-4202-9A2A-A90080126363}" type="pres">
      <dgm:prSet presAssocID="{565AE4E2-3639-4138-A76E-DB6234EDC297}" presName="connectorText" presStyleLbl="sibTrans1D1" presStyleIdx="5" presStyleCnt="7"/>
      <dgm:spPr/>
    </dgm:pt>
    <dgm:pt modelId="{A5A80926-5E4B-4AEB-B092-B345268D5442}" type="pres">
      <dgm:prSet presAssocID="{B1551C69-68B4-4F58-8806-524E90D56F94}" presName="node" presStyleLbl="node1" presStyleIdx="6" presStyleCnt="8">
        <dgm:presLayoutVars>
          <dgm:bulletEnabled val="1"/>
        </dgm:presLayoutVars>
      </dgm:prSet>
      <dgm:spPr/>
    </dgm:pt>
    <dgm:pt modelId="{C6523865-72CA-4BEC-A0A8-19C36C655D31}" type="pres">
      <dgm:prSet presAssocID="{EBC4B62B-466E-4BFA-B809-4CF0ED05D155}" presName="sibTrans" presStyleLbl="sibTrans1D1" presStyleIdx="6" presStyleCnt="7"/>
      <dgm:spPr/>
    </dgm:pt>
    <dgm:pt modelId="{7B40B314-9BE2-45EF-BFD5-64C36E75265C}" type="pres">
      <dgm:prSet presAssocID="{EBC4B62B-466E-4BFA-B809-4CF0ED05D155}" presName="connectorText" presStyleLbl="sibTrans1D1" presStyleIdx="6" presStyleCnt="7"/>
      <dgm:spPr/>
    </dgm:pt>
    <dgm:pt modelId="{23B71A29-3E3C-49C3-B76A-516BB43C848C}" type="pres">
      <dgm:prSet presAssocID="{7B8BE764-D258-477C-A1AA-E7E3BFC618EE}" presName="node" presStyleLbl="node1" presStyleIdx="7" presStyleCnt="8">
        <dgm:presLayoutVars>
          <dgm:bulletEnabled val="1"/>
        </dgm:presLayoutVars>
      </dgm:prSet>
      <dgm:spPr>
        <a:prstGeom prst="ellipse">
          <a:avLst/>
        </a:prstGeom>
      </dgm:spPr>
    </dgm:pt>
  </dgm:ptLst>
  <dgm:cxnLst>
    <dgm:cxn modelId="{D7F07F02-5B04-41C4-8C6F-BBE16F65E008}" type="presOf" srcId="{541BA2F8-A79F-4E45-B1E9-EE419C26295E}" destId="{AF091F75-46A1-42DA-B2F2-DD9C89C5B18A}" srcOrd="0" destOrd="0" presId="urn:microsoft.com/office/officeart/2005/8/layout/bProcess3"/>
    <dgm:cxn modelId="{AA2E2418-9D4B-4A01-BDCC-F3E070595526}" srcId="{88439432-6573-48C4-BE5C-7ABA7122A682}" destId="{B1551C69-68B4-4F58-8806-524E90D56F94}" srcOrd="6" destOrd="0" parTransId="{1A970250-E454-4E92-814D-EBB45D2E554F}" sibTransId="{EBC4B62B-466E-4BFA-B809-4CF0ED05D155}"/>
    <dgm:cxn modelId="{4D03222B-21A1-45FF-90D1-53907D0562DF}" srcId="{88439432-6573-48C4-BE5C-7ABA7122A682}" destId="{541BA2F8-A79F-4E45-B1E9-EE419C26295E}" srcOrd="2" destOrd="0" parTransId="{6B7E85EE-6C18-4C40-98B8-787B9C86B7F9}" sibTransId="{3212E957-9ABD-449F-A565-363244063F9C}"/>
    <dgm:cxn modelId="{2552612C-5DA2-46E6-87C3-F7ED55D2B574}" type="presOf" srcId="{A4B1E80F-6EA4-427B-B795-5678866B9FC4}" destId="{BC4BA33A-D3DF-4B74-B37D-37C0C4B87D45}" srcOrd="0" destOrd="0" presId="urn:microsoft.com/office/officeart/2005/8/layout/bProcess3"/>
    <dgm:cxn modelId="{58E1872D-7A99-43B4-B838-36F16766C47C}" type="presOf" srcId="{AC691C8F-3825-4CD5-AA26-911C6641CDAD}" destId="{A90A8961-595E-4916-AD84-59B5AF59697B}" srcOrd="0" destOrd="0" presId="urn:microsoft.com/office/officeart/2005/8/layout/bProcess3"/>
    <dgm:cxn modelId="{B7C62131-105A-4F34-BBE6-832D296C50F8}" type="presOf" srcId="{C1D71E10-6B69-4F37-8E0E-0B58D7A9E9E7}" destId="{A20B3CE4-AF2F-4A70-949A-363B04E0D950}" srcOrd="0" destOrd="0" presId="urn:microsoft.com/office/officeart/2005/8/layout/bProcess3"/>
    <dgm:cxn modelId="{964F7234-64D2-444C-A6D6-FEBE2CAB4BDC}" type="presOf" srcId="{7B8BE764-D258-477C-A1AA-E7E3BFC618EE}" destId="{23B71A29-3E3C-49C3-B76A-516BB43C848C}" srcOrd="0" destOrd="0" presId="urn:microsoft.com/office/officeart/2005/8/layout/bProcess3"/>
    <dgm:cxn modelId="{67DA883C-E19E-4C26-AC0D-C186AAFB1A2C}" type="presOf" srcId="{6C369F16-410E-462E-A37A-CD78DAF3BCE3}" destId="{3445B56B-E300-40F7-A440-F543585922AA}" srcOrd="0" destOrd="0" presId="urn:microsoft.com/office/officeart/2005/8/layout/bProcess3"/>
    <dgm:cxn modelId="{0CAEF65C-A8CA-4102-BE5F-64C8D974A0D6}" srcId="{88439432-6573-48C4-BE5C-7ABA7122A682}" destId="{AC691C8F-3825-4CD5-AA26-911C6641CDAD}" srcOrd="3" destOrd="0" parTransId="{0BF93DE5-0497-4F82-98A4-5DDA4B299E39}" sibTransId="{83ABE77A-436F-4E52-8003-AA18D51AAD65}"/>
    <dgm:cxn modelId="{4CFCB27A-0E11-4733-982F-258E26FDC225}" srcId="{88439432-6573-48C4-BE5C-7ABA7122A682}" destId="{7B8BE764-D258-477C-A1AA-E7E3BFC618EE}" srcOrd="7" destOrd="0" parTransId="{8609FCBC-BB33-4012-8ECD-4B9C7E5E1ADC}" sibTransId="{E95482DB-6481-4142-BF3C-86540A25390D}"/>
    <dgm:cxn modelId="{5D1DE48D-3BE1-4CE1-BA63-EF53AAC72127}" type="presOf" srcId="{88439432-6573-48C4-BE5C-7ABA7122A682}" destId="{CD20F01D-3FF3-4853-B394-7C4A0748B3CB}" srcOrd="0" destOrd="0" presId="urn:microsoft.com/office/officeart/2005/8/layout/bProcess3"/>
    <dgm:cxn modelId="{427B138E-5831-48D0-A138-39BE64751BF1}" srcId="{88439432-6573-48C4-BE5C-7ABA7122A682}" destId="{67411121-3DF8-4B3F-90AA-03001E6BE0D5}" srcOrd="0" destOrd="0" parTransId="{133053AD-405A-4FB7-ACFD-EEF06C75E0FF}" sibTransId="{76DA7FEE-CEB4-4348-838E-28409881B949}"/>
    <dgm:cxn modelId="{B9B0668F-B132-48AE-8A37-032A83D10ABF}" type="presOf" srcId="{2D11DB93-B820-4F37-BC60-CEFD37D59BB4}" destId="{4D1221F1-A8CB-45A7-ABE7-EB5C45930B46}" srcOrd="1" destOrd="0" presId="urn:microsoft.com/office/officeart/2005/8/layout/bProcess3"/>
    <dgm:cxn modelId="{9C73D799-C9A3-49A1-9FA5-C33F2472316D}" type="presOf" srcId="{76DA7FEE-CEB4-4348-838E-28409881B949}" destId="{4BFFBC14-309B-4E3B-9FC9-FD54AB456829}" srcOrd="0" destOrd="0" presId="urn:microsoft.com/office/officeart/2005/8/layout/bProcess3"/>
    <dgm:cxn modelId="{427D629C-0DC8-4AAD-A770-56F6F0925A9C}" type="presOf" srcId="{83ABE77A-436F-4E52-8003-AA18D51AAD65}" destId="{69678543-450E-4832-B1FD-8B8BF7AE9963}" srcOrd="1" destOrd="0" presId="urn:microsoft.com/office/officeart/2005/8/layout/bProcess3"/>
    <dgm:cxn modelId="{F7323FAC-659F-4D50-B433-9902C7C09058}" srcId="{88439432-6573-48C4-BE5C-7ABA7122A682}" destId="{C1D71E10-6B69-4F37-8E0E-0B58D7A9E9E7}" srcOrd="1" destOrd="0" parTransId="{5012BDB5-DA15-4FBC-AE92-CE40E04DF787}" sibTransId="{0A7D504C-CFAF-4C04-9FB7-72E89D99C95E}"/>
    <dgm:cxn modelId="{883461B0-46D2-4503-8EFD-BC20A0EE72F9}" type="presOf" srcId="{67411121-3DF8-4B3F-90AA-03001E6BE0D5}" destId="{F13FF40D-D685-4950-BDE3-AFE9D414EC34}" srcOrd="0" destOrd="0" presId="urn:microsoft.com/office/officeart/2005/8/layout/bProcess3"/>
    <dgm:cxn modelId="{6DCD55B6-7DDA-4405-ADA7-B0010E5323FC}" type="presOf" srcId="{0A7D504C-CFAF-4C04-9FB7-72E89D99C95E}" destId="{9E5F685F-DA85-40AE-A9AE-DCEF72398923}" srcOrd="1" destOrd="0" presId="urn:microsoft.com/office/officeart/2005/8/layout/bProcess3"/>
    <dgm:cxn modelId="{2E3DA6BA-7576-47D9-A860-DA469E9507F2}" type="presOf" srcId="{565AE4E2-3639-4138-A76E-DB6234EDC297}" destId="{77174B35-EBFC-4202-9A2A-A90080126363}" srcOrd="1" destOrd="0" presId="urn:microsoft.com/office/officeart/2005/8/layout/bProcess3"/>
    <dgm:cxn modelId="{6615FCC4-5F06-4A56-81F1-99ADA251E9C1}" type="presOf" srcId="{B1551C69-68B4-4F58-8806-524E90D56F94}" destId="{A5A80926-5E4B-4AEB-B092-B345268D5442}" srcOrd="0" destOrd="0" presId="urn:microsoft.com/office/officeart/2005/8/layout/bProcess3"/>
    <dgm:cxn modelId="{1E1472C6-690B-42E0-89E6-81AE31242F78}" type="presOf" srcId="{2D11DB93-B820-4F37-BC60-CEFD37D59BB4}" destId="{713CCD55-EBB7-4A05-8D5A-9F192ABCAE88}" srcOrd="0" destOrd="0" presId="urn:microsoft.com/office/officeart/2005/8/layout/bProcess3"/>
    <dgm:cxn modelId="{06116BCB-A02E-478A-AA69-36EC6EE095FB}" srcId="{88439432-6573-48C4-BE5C-7ABA7122A682}" destId="{6C369F16-410E-462E-A37A-CD78DAF3BCE3}" srcOrd="4" destOrd="0" parTransId="{EC85886F-7DB2-433B-A8ED-A62F15C23709}" sibTransId="{2D11DB93-B820-4F37-BC60-CEFD37D59BB4}"/>
    <dgm:cxn modelId="{8C252FD1-30B7-4424-A43C-BC7FA71EB23E}" type="presOf" srcId="{EBC4B62B-466E-4BFA-B809-4CF0ED05D155}" destId="{7B40B314-9BE2-45EF-BFD5-64C36E75265C}" srcOrd="1" destOrd="0" presId="urn:microsoft.com/office/officeart/2005/8/layout/bProcess3"/>
    <dgm:cxn modelId="{869A46D3-5EB1-4B42-B3C9-FF70684DFFB2}" type="presOf" srcId="{0A7D504C-CFAF-4C04-9FB7-72E89D99C95E}" destId="{2E9D78B2-2B74-4A1C-B00F-951A6F01E3BE}" srcOrd="0" destOrd="0" presId="urn:microsoft.com/office/officeart/2005/8/layout/bProcess3"/>
    <dgm:cxn modelId="{C7FC7AD4-A726-4C2D-ABBA-2EBF59FC5053}" type="presOf" srcId="{3212E957-9ABD-449F-A565-363244063F9C}" destId="{00B151A6-1FFB-412D-9B4E-0654C409F216}" srcOrd="1" destOrd="0" presId="urn:microsoft.com/office/officeart/2005/8/layout/bProcess3"/>
    <dgm:cxn modelId="{C8999ED9-7DD7-42DC-8165-C13D8D9A10A2}" srcId="{88439432-6573-48C4-BE5C-7ABA7122A682}" destId="{A4B1E80F-6EA4-427B-B795-5678866B9FC4}" srcOrd="5" destOrd="0" parTransId="{3C129B43-0D14-4DC0-9D29-504081FA70E1}" sibTransId="{565AE4E2-3639-4138-A76E-DB6234EDC297}"/>
    <dgm:cxn modelId="{FE6890DA-3987-4886-905A-639BDB319AF7}" type="presOf" srcId="{83ABE77A-436F-4E52-8003-AA18D51AAD65}" destId="{393A4A04-E2B5-4D29-B5A6-5066FF93AFDA}" srcOrd="0" destOrd="0" presId="urn:microsoft.com/office/officeart/2005/8/layout/bProcess3"/>
    <dgm:cxn modelId="{0D8F1AE0-9EED-4E4C-9B20-3B0CBA50D158}" type="presOf" srcId="{3212E957-9ABD-449F-A565-363244063F9C}" destId="{529C0681-D5B5-4AED-99DF-E27D2C1BC067}" srcOrd="0" destOrd="0" presId="urn:microsoft.com/office/officeart/2005/8/layout/bProcess3"/>
    <dgm:cxn modelId="{5EECAAE4-5C21-442E-ACB3-E22BD09F690F}" type="presOf" srcId="{76DA7FEE-CEB4-4348-838E-28409881B949}" destId="{03E79038-9900-42CF-A385-B7DA66A7FD76}" srcOrd="1" destOrd="0" presId="urn:microsoft.com/office/officeart/2005/8/layout/bProcess3"/>
    <dgm:cxn modelId="{D2093BE8-6B13-48F8-85EE-C2B2719CD00F}" type="presOf" srcId="{EBC4B62B-466E-4BFA-B809-4CF0ED05D155}" destId="{C6523865-72CA-4BEC-A0A8-19C36C655D31}" srcOrd="0" destOrd="0" presId="urn:microsoft.com/office/officeart/2005/8/layout/bProcess3"/>
    <dgm:cxn modelId="{BA4FE5FA-2EA8-47B5-A0DA-BA80A2BC6CBF}" type="presOf" srcId="{565AE4E2-3639-4138-A76E-DB6234EDC297}" destId="{72E96433-6BF2-4CC8-BC25-E41569C3EDDA}" srcOrd="0" destOrd="0" presId="urn:microsoft.com/office/officeart/2005/8/layout/bProcess3"/>
    <dgm:cxn modelId="{349F3D18-D5F7-435A-B2D6-FDD3D7442EC5}" type="presParOf" srcId="{CD20F01D-3FF3-4853-B394-7C4A0748B3CB}" destId="{F13FF40D-D685-4950-BDE3-AFE9D414EC34}" srcOrd="0" destOrd="0" presId="urn:microsoft.com/office/officeart/2005/8/layout/bProcess3"/>
    <dgm:cxn modelId="{AEF7CD3B-A3F4-4997-AE68-50ACEB6094FF}" type="presParOf" srcId="{CD20F01D-3FF3-4853-B394-7C4A0748B3CB}" destId="{4BFFBC14-309B-4E3B-9FC9-FD54AB456829}" srcOrd="1" destOrd="0" presId="urn:microsoft.com/office/officeart/2005/8/layout/bProcess3"/>
    <dgm:cxn modelId="{1861AAEF-520A-4843-9581-59CC2640D3BD}" type="presParOf" srcId="{4BFFBC14-309B-4E3B-9FC9-FD54AB456829}" destId="{03E79038-9900-42CF-A385-B7DA66A7FD76}" srcOrd="0" destOrd="0" presId="urn:microsoft.com/office/officeart/2005/8/layout/bProcess3"/>
    <dgm:cxn modelId="{45185002-E02E-4A43-A4CB-E9BBC3C9B49B}" type="presParOf" srcId="{CD20F01D-3FF3-4853-B394-7C4A0748B3CB}" destId="{A20B3CE4-AF2F-4A70-949A-363B04E0D950}" srcOrd="2" destOrd="0" presId="urn:microsoft.com/office/officeart/2005/8/layout/bProcess3"/>
    <dgm:cxn modelId="{6A947BED-5197-4C3D-8947-BFAF25318B74}" type="presParOf" srcId="{CD20F01D-3FF3-4853-B394-7C4A0748B3CB}" destId="{2E9D78B2-2B74-4A1C-B00F-951A6F01E3BE}" srcOrd="3" destOrd="0" presId="urn:microsoft.com/office/officeart/2005/8/layout/bProcess3"/>
    <dgm:cxn modelId="{57B1BB75-43FA-449F-9DBB-2AC186BDCEEB}" type="presParOf" srcId="{2E9D78B2-2B74-4A1C-B00F-951A6F01E3BE}" destId="{9E5F685F-DA85-40AE-A9AE-DCEF72398923}" srcOrd="0" destOrd="0" presId="urn:microsoft.com/office/officeart/2005/8/layout/bProcess3"/>
    <dgm:cxn modelId="{36E0E7F0-716A-4326-98AC-8C38174CADB2}" type="presParOf" srcId="{CD20F01D-3FF3-4853-B394-7C4A0748B3CB}" destId="{AF091F75-46A1-42DA-B2F2-DD9C89C5B18A}" srcOrd="4" destOrd="0" presId="urn:microsoft.com/office/officeart/2005/8/layout/bProcess3"/>
    <dgm:cxn modelId="{E308382F-A758-4D0D-9D15-C277330DB65F}" type="presParOf" srcId="{CD20F01D-3FF3-4853-B394-7C4A0748B3CB}" destId="{529C0681-D5B5-4AED-99DF-E27D2C1BC067}" srcOrd="5" destOrd="0" presId="urn:microsoft.com/office/officeart/2005/8/layout/bProcess3"/>
    <dgm:cxn modelId="{CB13DA97-23D4-4AEB-9C26-D79043D19E6F}" type="presParOf" srcId="{529C0681-D5B5-4AED-99DF-E27D2C1BC067}" destId="{00B151A6-1FFB-412D-9B4E-0654C409F216}" srcOrd="0" destOrd="0" presId="urn:microsoft.com/office/officeart/2005/8/layout/bProcess3"/>
    <dgm:cxn modelId="{C78742F2-92F2-4155-A5EF-AE1663C40D9A}" type="presParOf" srcId="{CD20F01D-3FF3-4853-B394-7C4A0748B3CB}" destId="{A90A8961-595E-4916-AD84-59B5AF59697B}" srcOrd="6" destOrd="0" presId="urn:microsoft.com/office/officeart/2005/8/layout/bProcess3"/>
    <dgm:cxn modelId="{4A52C338-2D27-402F-BFF7-74AF39E648E0}" type="presParOf" srcId="{CD20F01D-3FF3-4853-B394-7C4A0748B3CB}" destId="{393A4A04-E2B5-4D29-B5A6-5066FF93AFDA}" srcOrd="7" destOrd="0" presId="urn:microsoft.com/office/officeart/2005/8/layout/bProcess3"/>
    <dgm:cxn modelId="{19176DF1-D111-4C90-A46F-F41557751CD5}" type="presParOf" srcId="{393A4A04-E2B5-4D29-B5A6-5066FF93AFDA}" destId="{69678543-450E-4832-B1FD-8B8BF7AE9963}" srcOrd="0" destOrd="0" presId="urn:microsoft.com/office/officeart/2005/8/layout/bProcess3"/>
    <dgm:cxn modelId="{81A38449-1626-4008-851E-C7EBA63AD254}" type="presParOf" srcId="{CD20F01D-3FF3-4853-B394-7C4A0748B3CB}" destId="{3445B56B-E300-40F7-A440-F543585922AA}" srcOrd="8" destOrd="0" presId="urn:microsoft.com/office/officeart/2005/8/layout/bProcess3"/>
    <dgm:cxn modelId="{D80E02C5-BA9C-4C2E-B168-E7663FD7DA95}" type="presParOf" srcId="{CD20F01D-3FF3-4853-B394-7C4A0748B3CB}" destId="{713CCD55-EBB7-4A05-8D5A-9F192ABCAE88}" srcOrd="9" destOrd="0" presId="urn:microsoft.com/office/officeart/2005/8/layout/bProcess3"/>
    <dgm:cxn modelId="{1E26FD59-6FB6-493B-8D45-636CD024B1B9}" type="presParOf" srcId="{713CCD55-EBB7-4A05-8D5A-9F192ABCAE88}" destId="{4D1221F1-A8CB-45A7-ABE7-EB5C45930B46}" srcOrd="0" destOrd="0" presId="urn:microsoft.com/office/officeart/2005/8/layout/bProcess3"/>
    <dgm:cxn modelId="{2E1AFCDC-35C2-4C33-9BC0-290AB38D857D}" type="presParOf" srcId="{CD20F01D-3FF3-4853-B394-7C4A0748B3CB}" destId="{BC4BA33A-D3DF-4B74-B37D-37C0C4B87D45}" srcOrd="10" destOrd="0" presId="urn:microsoft.com/office/officeart/2005/8/layout/bProcess3"/>
    <dgm:cxn modelId="{699DBDF1-1647-4503-B948-89D9CD3AD6F0}" type="presParOf" srcId="{CD20F01D-3FF3-4853-B394-7C4A0748B3CB}" destId="{72E96433-6BF2-4CC8-BC25-E41569C3EDDA}" srcOrd="11" destOrd="0" presId="urn:microsoft.com/office/officeart/2005/8/layout/bProcess3"/>
    <dgm:cxn modelId="{DD585BA5-DB03-4AD4-8D5C-4075417F7BB2}" type="presParOf" srcId="{72E96433-6BF2-4CC8-BC25-E41569C3EDDA}" destId="{77174B35-EBFC-4202-9A2A-A90080126363}" srcOrd="0" destOrd="0" presId="urn:microsoft.com/office/officeart/2005/8/layout/bProcess3"/>
    <dgm:cxn modelId="{F8BAD95F-5A29-42A7-AA26-71C64765F228}" type="presParOf" srcId="{CD20F01D-3FF3-4853-B394-7C4A0748B3CB}" destId="{A5A80926-5E4B-4AEB-B092-B345268D5442}" srcOrd="12" destOrd="0" presId="urn:microsoft.com/office/officeart/2005/8/layout/bProcess3"/>
    <dgm:cxn modelId="{43E0CCF2-268D-4286-A458-600948EC24F7}" type="presParOf" srcId="{CD20F01D-3FF3-4853-B394-7C4A0748B3CB}" destId="{C6523865-72CA-4BEC-A0A8-19C36C655D31}" srcOrd="13" destOrd="0" presId="urn:microsoft.com/office/officeart/2005/8/layout/bProcess3"/>
    <dgm:cxn modelId="{712AB81E-9CD3-4937-A0CC-307D65581A0B}" type="presParOf" srcId="{C6523865-72CA-4BEC-A0A8-19C36C655D31}" destId="{7B40B314-9BE2-45EF-BFD5-64C36E75265C}" srcOrd="0" destOrd="0" presId="urn:microsoft.com/office/officeart/2005/8/layout/bProcess3"/>
    <dgm:cxn modelId="{8DEE66C0-D3B7-4155-8193-BF68B6AA5332}" type="presParOf" srcId="{CD20F01D-3FF3-4853-B394-7C4A0748B3CB}" destId="{23B71A29-3E3C-49C3-B76A-516BB43C848C}" srcOrd="14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67E9B6-8021-418B-8B34-CC1CEB382016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643AAB50-1A07-40D4-B995-CE201D4911F8}">
      <dgm:prSet phldrT="[Text]"/>
      <dgm:spPr/>
      <dgm:t>
        <a:bodyPr/>
        <a:lstStyle/>
        <a:p>
          <a:r>
            <a:rPr lang="en-US" dirty="0"/>
            <a:t>USG approves &amp; reimburses Nation and State Governments</a:t>
          </a:r>
        </a:p>
      </dgm:t>
    </dgm:pt>
    <dgm:pt modelId="{FB8C3885-3B14-4E73-9FA1-6DF10C8EE385}" type="parTrans" cxnId="{5D3B1E3B-061C-4FB7-9BE1-ED952FB9AB10}">
      <dgm:prSet/>
      <dgm:spPr/>
      <dgm:t>
        <a:bodyPr/>
        <a:lstStyle/>
        <a:p>
          <a:endParaRPr lang="en-US"/>
        </a:p>
      </dgm:t>
    </dgm:pt>
    <dgm:pt modelId="{846C62AE-0F4D-433D-A4F5-A1775E229F53}" type="sibTrans" cxnId="{5D3B1E3B-061C-4FB7-9BE1-ED952FB9AB10}">
      <dgm:prSet/>
      <dgm:spPr/>
      <dgm:t>
        <a:bodyPr/>
        <a:lstStyle/>
        <a:p>
          <a:endParaRPr lang="en-US"/>
        </a:p>
      </dgm:t>
    </dgm:pt>
    <dgm:pt modelId="{5D5895B2-BF38-466C-83B2-BBB392A7C99C}">
      <dgm:prSet phldrT="[Text]"/>
      <dgm:spPr/>
      <dgm:t>
        <a:bodyPr/>
        <a:lstStyle/>
        <a:p>
          <a:r>
            <a:rPr lang="en-US" dirty="0"/>
            <a:t>National reviews and requests reimbursement/drawdown</a:t>
          </a:r>
        </a:p>
      </dgm:t>
    </dgm:pt>
    <dgm:pt modelId="{F86BEB42-FDF7-4C3B-9EE4-43BE298CAEBF}" type="parTrans" cxnId="{7D06EE36-4765-40B6-ABAD-6C246DA507BC}">
      <dgm:prSet/>
      <dgm:spPr/>
      <dgm:t>
        <a:bodyPr/>
        <a:lstStyle/>
        <a:p>
          <a:endParaRPr lang="en-US"/>
        </a:p>
      </dgm:t>
    </dgm:pt>
    <dgm:pt modelId="{4F6DFE16-ED0E-44ED-802F-B829FC54BECF}" type="sibTrans" cxnId="{7D06EE36-4765-40B6-ABAD-6C246DA507BC}">
      <dgm:prSet/>
      <dgm:spPr/>
      <dgm:t>
        <a:bodyPr/>
        <a:lstStyle/>
        <a:p>
          <a:endParaRPr lang="en-US"/>
        </a:p>
      </dgm:t>
    </dgm:pt>
    <dgm:pt modelId="{8FA7932F-BE88-4D2A-B6AE-31434E3300A8}">
      <dgm:prSet phldrT="[Text]"/>
      <dgm:spPr>
        <a:solidFill>
          <a:srgbClr val="FF0000"/>
        </a:solidFill>
      </dgm:spPr>
      <dgm:t>
        <a:bodyPr/>
        <a:lstStyle/>
        <a:p>
          <a:r>
            <a:rPr lang="en-US" dirty="0"/>
            <a:t>States submits expenditure reports to National</a:t>
          </a:r>
        </a:p>
      </dgm:t>
    </dgm:pt>
    <dgm:pt modelId="{E4274C70-82D1-4C30-98A5-A1BF3A6B034F}" type="parTrans" cxnId="{3C5938E5-4610-4BF0-B12C-19084E310BC0}">
      <dgm:prSet/>
      <dgm:spPr/>
      <dgm:t>
        <a:bodyPr/>
        <a:lstStyle/>
        <a:p>
          <a:endParaRPr lang="en-US"/>
        </a:p>
      </dgm:t>
    </dgm:pt>
    <dgm:pt modelId="{004D8BB7-4D77-4CDD-9AC6-2DE5DE9136BC}" type="sibTrans" cxnId="{3C5938E5-4610-4BF0-B12C-19084E310BC0}">
      <dgm:prSet/>
      <dgm:spPr/>
      <dgm:t>
        <a:bodyPr/>
        <a:lstStyle/>
        <a:p>
          <a:endParaRPr lang="en-US"/>
        </a:p>
      </dgm:t>
    </dgm:pt>
    <dgm:pt modelId="{4B134F69-82BE-44B2-BA14-8E44B5BEB4CE}" type="pres">
      <dgm:prSet presAssocID="{9767E9B6-8021-418B-8B34-CC1CEB382016}" presName="Name0" presStyleCnt="0">
        <dgm:presLayoutVars>
          <dgm:dir/>
          <dgm:animLvl val="lvl"/>
          <dgm:resizeHandles val="exact"/>
        </dgm:presLayoutVars>
      </dgm:prSet>
      <dgm:spPr/>
    </dgm:pt>
    <dgm:pt modelId="{68903EAF-BE11-4426-85F7-D6A3E25B38B6}" type="pres">
      <dgm:prSet presAssocID="{643AAB50-1A07-40D4-B995-CE201D4911F8}" presName="Name8" presStyleCnt="0"/>
      <dgm:spPr/>
    </dgm:pt>
    <dgm:pt modelId="{8A816214-C224-4B59-ABEA-F8A705ECB7BE}" type="pres">
      <dgm:prSet presAssocID="{643AAB50-1A07-40D4-B995-CE201D4911F8}" presName="level" presStyleLbl="node1" presStyleIdx="0" presStyleCnt="3">
        <dgm:presLayoutVars>
          <dgm:chMax val="1"/>
          <dgm:bulletEnabled val="1"/>
        </dgm:presLayoutVars>
      </dgm:prSet>
      <dgm:spPr/>
    </dgm:pt>
    <dgm:pt modelId="{11F466F6-9760-40CB-8A04-6539D24A70A4}" type="pres">
      <dgm:prSet presAssocID="{643AAB50-1A07-40D4-B995-CE201D4911F8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8BF3D898-022A-4689-8502-2B499B161A9B}" type="pres">
      <dgm:prSet presAssocID="{5D5895B2-BF38-466C-83B2-BBB392A7C99C}" presName="Name8" presStyleCnt="0"/>
      <dgm:spPr/>
    </dgm:pt>
    <dgm:pt modelId="{961D8C2F-AEB0-4721-BB99-1EF66D775662}" type="pres">
      <dgm:prSet presAssocID="{5D5895B2-BF38-466C-83B2-BBB392A7C99C}" presName="level" presStyleLbl="node1" presStyleIdx="1" presStyleCnt="3">
        <dgm:presLayoutVars>
          <dgm:chMax val="1"/>
          <dgm:bulletEnabled val="1"/>
        </dgm:presLayoutVars>
      </dgm:prSet>
      <dgm:spPr/>
    </dgm:pt>
    <dgm:pt modelId="{B9005B90-4004-4706-809C-862A68DAFC27}" type="pres">
      <dgm:prSet presAssocID="{5D5895B2-BF38-466C-83B2-BBB392A7C99C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D826DC35-7C7C-423C-B2E0-1D566280525E}" type="pres">
      <dgm:prSet presAssocID="{8FA7932F-BE88-4D2A-B6AE-31434E3300A8}" presName="Name8" presStyleCnt="0"/>
      <dgm:spPr/>
    </dgm:pt>
    <dgm:pt modelId="{8777811F-5D74-4367-9B89-04AD010ED944}" type="pres">
      <dgm:prSet presAssocID="{8FA7932F-BE88-4D2A-B6AE-31434E3300A8}" presName="level" presStyleLbl="node1" presStyleIdx="2" presStyleCnt="3">
        <dgm:presLayoutVars>
          <dgm:chMax val="1"/>
          <dgm:bulletEnabled val="1"/>
        </dgm:presLayoutVars>
      </dgm:prSet>
      <dgm:spPr/>
    </dgm:pt>
    <dgm:pt modelId="{2AE3CC50-7AA9-4BE0-87DE-E011C8227065}" type="pres">
      <dgm:prSet presAssocID="{8FA7932F-BE88-4D2A-B6AE-31434E3300A8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7D06EE36-4765-40B6-ABAD-6C246DA507BC}" srcId="{9767E9B6-8021-418B-8B34-CC1CEB382016}" destId="{5D5895B2-BF38-466C-83B2-BBB392A7C99C}" srcOrd="1" destOrd="0" parTransId="{F86BEB42-FDF7-4C3B-9EE4-43BE298CAEBF}" sibTransId="{4F6DFE16-ED0E-44ED-802F-B829FC54BECF}"/>
    <dgm:cxn modelId="{7971D638-B30E-4D12-B8F6-215B2A6EF921}" type="presOf" srcId="{8FA7932F-BE88-4D2A-B6AE-31434E3300A8}" destId="{8777811F-5D74-4367-9B89-04AD010ED944}" srcOrd="0" destOrd="0" presId="urn:microsoft.com/office/officeart/2005/8/layout/pyramid1"/>
    <dgm:cxn modelId="{5D3B1E3B-061C-4FB7-9BE1-ED952FB9AB10}" srcId="{9767E9B6-8021-418B-8B34-CC1CEB382016}" destId="{643AAB50-1A07-40D4-B995-CE201D4911F8}" srcOrd="0" destOrd="0" parTransId="{FB8C3885-3B14-4E73-9FA1-6DF10C8EE385}" sibTransId="{846C62AE-0F4D-433D-A4F5-A1775E229F53}"/>
    <dgm:cxn modelId="{374C2142-DA23-45E9-8DA9-37FD27A40359}" type="presOf" srcId="{5D5895B2-BF38-466C-83B2-BBB392A7C99C}" destId="{B9005B90-4004-4706-809C-862A68DAFC27}" srcOrd="1" destOrd="0" presId="urn:microsoft.com/office/officeart/2005/8/layout/pyramid1"/>
    <dgm:cxn modelId="{56C93844-08B1-4130-AC00-723D1E56BCD2}" type="presOf" srcId="{643AAB50-1A07-40D4-B995-CE201D4911F8}" destId="{11F466F6-9760-40CB-8A04-6539D24A70A4}" srcOrd="1" destOrd="0" presId="urn:microsoft.com/office/officeart/2005/8/layout/pyramid1"/>
    <dgm:cxn modelId="{F158939A-E353-4E1D-A641-2C1F02C9CD4F}" type="presOf" srcId="{9767E9B6-8021-418B-8B34-CC1CEB382016}" destId="{4B134F69-82BE-44B2-BA14-8E44B5BEB4CE}" srcOrd="0" destOrd="0" presId="urn:microsoft.com/office/officeart/2005/8/layout/pyramid1"/>
    <dgm:cxn modelId="{6AA028BD-23A4-4752-8CE1-DD0AFF9BDA5C}" type="presOf" srcId="{8FA7932F-BE88-4D2A-B6AE-31434E3300A8}" destId="{2AE3CC50-7AA9-4BE0-87DE-E011C8227065}" srcOrd="1" destOrd="0" presId="urn:microsoft.com/office/officeart/2005/8/layout/pyramid1"/>
    <dgm:cxn modelId="{D602C8C1-6909-4154-9EBC-48A12F839381}" type="presOf" srcId="{5D5895B2-BF38-466C-83B2-BBB392A7C99C}" destId="{961D8C2F-AEB0-4721-BB99-1EF66D775662}" srcOrd="0" destOrd="0" presId="urn:microsoft.com/office/officeart/2005/8/layout/pyramid1"/>
    <dgm:cxn modelId="{0E7250D2-95A8-4FDD-AB26-A42AF26AF1E1}" type="presOf" srcId="{643AAB50-1A07-40D4-B995-CE201D4911F8}" destId="{8A816214-C224-4B59-ABEA-F8A705ECB7BE}" srcOrd="0" destOrd="0" presId="urn:microsoft.com/office/officeart/2005/8/layout/pyramid1"/>
    <dgm:cxn modelId="{3C5938E5-4610-4BF0-B12C-19084E310BC0}" srcId="{9767E9B6-8021-418B-8B34-CC1CEB382016}" destId="{8FA7932F-BE88-4D2A-B6AE-31434E3300A8}" srcOrd="2" destOrd="0" parTransId="{E4274C70-82D1-4C30-98A5-A1BF3A6B034F}" sibTransId="{004D8BB7-4D77-4CDD-9AC6-2DE5DE9136BC}"/>
    <dgm:cxn modelId="{BF3764DD-2F8D-45AF-A4BF-C1A48DCE1A6E}" type="presParOf" srcId="{4B134F69-82BE-44B2-BA14-8E44B5BEB4CE}" destId="{68903EAF-BE11-4426-85F7-D6A3E25B38B6}" srcOrd="0" destOrd="0" presId="urn:microsoft.com/office/officeart/2005/8/layout/pyramid1"/>
    <dgm:cxn modelId="{F656C203-E77E-4285-8CFA-B49E9D898EEB}" type="presParOf" srcId="{68903EAF-BE11-4426-85F7-D6A3E25B38B6}" destId="{8A816214-C224-4B59-ABEA-F8A705ECB7BE}" srcOrd="0" destOrd="0" presId="urn:microsoft.com/office/officeart/2005/8/layout/pyramid1"/>
    <dgm:cxn modelId="{099BF352-52D2-4585-96FC-26B540B83189}" type="presParOf" srcId="{68903EAF-BE11-4426-85F7-D6A3E25B38B6}" destId="{11F466F6-9760-40CB-8A04-6539D24A70A4}" srcOrd="1" destOrd="0" presId="urn:microsoft.com/office/officeart/2005/8/layout/pyramid1"/>
    <dgm:cxn modelId="{F9EAB2FC-CECF-41D7-B3B8-F598A9A46215}" type="presParOf" srcId="{4B134F69-82BE-44B2-BA14-8E44B5BEB4CE}" destId="{8BF3D898-022A-4689-8502-2B499B161A9B}" srcOrd="1" destOrd="0" presId="urn:microsoft.com/office/officeart/2005/8/layout/pyramid1"/>
    <dgm:cxn modelId="{A17E843C-F1EF-40CC-80C0-9947B661F9C7}" type="presParOf" srcId="{8BF3D898-022A-4689-8502-2B499B161A9B}" destId="{961D8C2F-AEB0-4721-BB99-1EF66D775662}" srcOrd="0" destOrd="0" presId="urn:microsoft.com/office/officeart/2005/8/layout/pyramid1"/>
    <dgm:cxn modelId="{52F39691-57A8-48A5-97FF-0FA6DFDB7484}" type="presParOf" srcId="{8BF3D898-022A-4689-8502-2B499B161A9B}" destId="{B9005B90-4004-4706-809C-862A68DAFC27}" srcOrd="1" destOrd="0" presId="urn:microsoft.com/office/officeart/2005/8/layout/pyramid1"/>
    <dgm:cxn modelId="{C7E2B4F1-A53C-4C87-BDCF-4E3C72F70C6B}" type="presParOf" srcId="{4B134F69-82BE-44B2-BA14-8E44B5BEB4CE}" destId="{D826DC35-7C7C-423C-B2E0-1D566280525E}" srcOrd="2" destOrd="0" presId="urn:microsoft.com/office/officeart/2005/8/layout/pyramid1"/>
    <dgm:cxn modelId="{AE4CC5DF-A147-45BB-8A0B-A146879CFE86}" type="presParOf" srcId="{D826DC35-7C7C-423C-B2E0-1D566280525E}" destId="{8777811F-5D74-4367-9B89-04AD010ED944}" srcOrd="0" destOrd="0" presId="urn:microsoft.com/office/officeart/2005/8/layout/pyramid1"/>
    <dgm:cxn modelId="{FFEB5B63-6A2B-40E1-AC3E-8525DC7242E1}" type="presParOf" srcId="{D826DC35-7C7C-423C-B2E0-1D566280525E}" destId="{2AE3CC50-7AA9-4BE0-87DE-E011C8227065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88439432-6573-48C4-BE5C-7ABA7122A682}" type="doc">
      <dgm:prSet loTypeId="urn:microsoft.com/office/officeart/2005/8/layout/b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7411121-3DF8-4B3F-90AA-03001E6BE0D5}">
      <dgm:prSet phldrT="[Text]"/>
      <dgm:spPr/>
      <dgm:t>
        <a:bodyPr/>
        <a:lstStyle/>
        <a:p>
          <a:r>
            <a:rPr lang="en-US" dirty="0"/>
            <a:t>US Federal Government issues Notice of Grant Award (</a:t>
          </a:r>
          <a:r>
            <a:rPr lang="en-US" dirty="0" err="1"/>
            <a:t>NoA</a:t>
          </a:r>
          <a:r>
            <a:rPr lang="en-US" dirty="0"/>
            <a:t>) to FSM DHSA</a:t>
          </a:r>
        </a:p>
      </dgm:t>
    </dgm:pt>
    <dgm:pt modelId="{133053AD-405A-4FB7-ACFD-EEF06C75E0FF}" type="parTrans" cxnId="{427B138E-5831-48D0-A138-39BE64751BF1}">
      <dgm:prSet/>
      <dgm:spPr/>
      <dgm:t>
        <a:bodyPr/>
        <a:lstStyle/>
        <a:p>
          <a:endParaRPr lang="en-US"/>
        </a:p>
      </dgm:t>
    </dgm:pt>
    <dgm:pt modelId="{76DA7FEE-CEB4-4348-838E-28409881B949}" type="sibTrans" cxnId="{427B138E-5831-48D0-A138-39BE64751BF1}">
      <dgm:prSet/>
      <dgm:spPr/>
      <dgm:t>
        <a:bodyPr/>
        <a:lstStyle/>
        <a:p>
          <a:endParaRPr lang="en-US"/>
        </a:p>
      </dgm:t>
    </dgm:pt>
    <dgm:pt modelId="{C1D71E10-6B69-4F37-8E0E-0B58D7A9E9E7}">
      <dgm:prSet phldrT="[Text]"/>
      <dgm:spPr/>
      <dgm:t>
        <a:bodyPr/>
        <a:lstStyle/>
        <a:p>
          <a:r>
            <a:rPr lang="en-US"/>
            <a:t>FSM DHSA request congress for Resolution</a:t>
          </a:r>
        </a:p>
      </dgm:t>
    </dgm:pt>
    <dgm:pt modelId="{5012BDB5-DA15-4FBC-AE92-CE40E04DF787}" type="parTrans" cxnId="{F7323FAC-659F-4D50-B433-9902C7C09058}">
      <dgm:prSet/>
      <dgm:spPr/>
      <dgm:t>
        <a:bodyPr/>
        <a:lstStyle/>
        <a:p>
          <a:endParaRPr lang="en-US"/>
        </a:p>
      </dgm:t>
    </dgm:pt>
    <dgm:pt modelId="{0A7D504C-CFAF-4C04-9FB7-72E89D99C95E}" type="sibTrans" cxnId="{F7323FAC-659F-4D50-B433-9902C7C09058}">
      <dgm:prSet/>
      <dgm:spPr/>
      <dgm:t>
        <a:bodyPr/>
        <a:lstStyle/>
        <a:p>
          <a:endParaRPr lang="en-US"/>
        </a:p>
      </dgm:t>
    </dgm:pt>
    <dgm:pt modelId="{541BA2F8-A79F-4E45-B1E9-EE419C26295E}">
      <dgm:prSet phldrT="[Text]"/>
      <dgm:spPr/>
      <dgm:t>
        <a:bodyPr/>
        <a:lstStyle/>
        <a:p>
          <a:r>
            <a:rPr lang="en-US"/>
            <a:t>Congress issues Resolution to DHSA</a:t>
          </a:r>
        </a:p>
      </dgm:t>
    </dgm:pt>
    <dgm:pt modelId="{6B7E85EE-6C18-4C40-98B8-787B9C86B7F9}" type="parTrans" cxnId="{4D03222B-21A1-45FF-90D1-53907D0562DF}">
      <dgm:prSet/>
      <dgm:spPr/>
      <dgm:t>
        <a:bodyPr/>
        <a:lstStyle/>
        <a:p>
          <a:endParaRPr lang="en-US"/>
        </a:p>
      </dgm:t>
    </dgm:pt>
    <dgm:pt modelId="{3212E957-9ABD-449F-A565-363244063F9C}" type="sibTrans" cxnId="{4D03222B-21A1-45FF-90D1-53907D0562DF}">
      <dgm:prSet/>
      <dgm:spPr/>
      <dgm:t>
        <a:bodyPr/>
        <a:lstStyle/>
        <a:p>
          <a:endParaRPr lang="en-US"/>
        </a:p>
      </dgm:t>
    </dgm:pt>
    <dgm:pt modelId="{AC691C8F-3825-4CD5-AA26-911C6641CDAD}">
      <dgm:prSet phldrT="[Text]"/>
      <dgm:spPr/>
      <dgm:t>
        <a:bodyPr/>
        <a:lstStyle/>
        <a:p>
          <a:r>
            <a:rPr lang="en-US"/>
            <a:t>DHSA requests allotment from FSM Finance</a:t>
          </a:r>
        </a:p>
      </dgm:t>
    </dgm:pt>
    <dgm:pt modelId="{0BF93DE5-0497-4F82-98A4-5DDA4B299E39}" type="parTrans" cxnId="{0CAEF65C-A8CA-4102-BE5F-64C8D974A0D6}">
      <dgm:prSet/>
      <dgm:spPr/>
      <dgm:t>
        <a:bodyPr/>
        <a:lstStyle/>
        <a:p>
          <a:endParaRPr lang="en-US"/>
        </a:p>
      </dgm:t>
    </dgm:pt>
    <dgm:pt modelId="{83ABE77A-436F-4E52-8003-AA18D51AAD65}" type="sibTrans" cxnId="{0CAEF65C-A8CA-4102-BE5F-64C8D974A0D6}">
      <dgm:prSet/>
      <dgm:spPr/>
      <dgm:t>
        <a:bodyPr/>
        <a:lstStyle/>
        <a:p>
          <a:endParaRPr lang="en-US"/>
        </a:p>
      </dgm:t>
    </dgm:pt>
    <dgm:pt modelId="{6C369F16-410E-462E-A37A-CD78DAF3BCE3}">
      <dgm:prSet phldrT="[Text]"/>
      <dgm:spPr/>
      <dgm:t>
        <a:bodyPr/>
        <a:lstStyle/>
        <a:p>
          <a:r>
            <a:rPr lang="en-US"/>
            <a:t>FSM Finance issues allotment to DHSA &amp; State Government</a:t>
          </a:r>
        </a:p>
      </dgm:t>
    </dgm:pt>
    <dgm:pt modelId="{EC85886F-7DB2-433B-A8ED-A62F15C23709}" type="parTrans" cxnId="{06116BCB-A02E-478A-AA69-36EC6EE095FB}">
      <dgm:prSet/>
      <dgm:spPr/>
      <dgm:t>
        <a:bodyPr/>
        <a:lstStyle/>
        <a:p>
          <a:endParaRPr lang="en-US"/>
        </a:p>
      </dgm:t>
    </dgm:pt>
    <dgm:pt modelId="{2D11DB93-B820-4F37-BC60-CEFD37D59BB4}" type="sibTrans" cxnId="{06116BCB-A02E-478A-AA69-36EC6EE095FB}">
      <dgm:prSet/>
      <dgm:spPr/>
      <dgm:t>
        <a:bodyPr/>
        <a:lstStyle/>
        <a:p>
          <a:endParaRPr lang="en-US"/>
        </a:p>
      </dgm:t>
    </dgm:pt>
    <dgm:pt modelId="{7B8BE764-D258-477C-A1AA-E7E3BFC618EE}">
      <dgm:prSet/>
      <dgm:spPr/>
      <dgm:t>
        <a:bodyPr/>
        <a:lstStyle/>
        <a:p>
          <a:r>
            <a:rPr lang="en-US">
              <a:solidFill>
                <a:srgbClr val="FFFF00"/>
              </a:solidFill>
            </a:rPr>
            <a:t>Spending</a:t>
          </a:r>
        </a:p>
      </dgm:t>
    </dgm:pt>
    <dgm:pt modelId="{8609FCBC-BB33-4012-8ECD-4B9C7E5E1ADC}" type="parTrans" cxnId="{4CFCB27A-0E11-4733-982F-258E26FDC225}">
      <dgm:prSet/>
      <dgm:spPr/>
      <dgm:t>
        <a:bodyPr/>
        <a:lstStyle/>
        <a:p>
          <a:endParaRPr lang="en-US"/>
        </a:p>
      </dgm:t>
    </dgm:pt>
    <dgm:pt modelId="{E95482DB-6481-4142-BF3C-86540A25390D}" type="sibTrans" cxnId="{4CFCB27A-0E11-4733-982F-258E26FDC225}">
      <dgm:prSet/>
      <dgm:spPr/>
      <dgm:t>
        <a:bodyPr/>
        <a:lstStyle/>
        <a:p>
          <a:endParaRPr lang="en-US"/>
        </a:p>
      </dgm:t>
    </dgm:pt>
    <dgm:pt modelId="{CD20F01D-3FF3-4853-B394-7C4A0748B3CB}" type="pres">
      <dgm:prSet presAssocID="{88439432-6573-48C4-BE5C-7ABA7122A682}" presName="Name0" presStyleCnt="0">
        <dgm:presLayoutVars>
          <dgm:dir/>
          <dgm:resizeHandles val="exact"/>
        </dgm:presLayoutVars>
      </dgm:prSet>
      <dgm:spPr/>
    </dgm:pt>
    <dgm:pt modelId="{F13FF40D-D685-4950-BDE3-AFE9D414EC34}" type="pres">
      <dgm:prSet presAssocID="{67411121-3DF8-4B3F-90AA-03001E6BE0D5}" presName="node" presStyleLbl="node1" presStyleIdx="0" presStyleCnt="6">
        <dgm:presLayoutVars>
          <dgm:bulletEnabled val="1"/>
        </dgm:presLayoutVars>
      </dgm:prSet>
      <dgm:spPr/>
    </dgm:pt>
    <dgm:pt modelId="{4BFFBC14-309B-4E3B-9FC9-FD54AB456829}" type="pres">
      <dgm:prSet presAssocID="{76DA7FEE-CEB4-4348-838E-28409881B949}" presName="sibTrans" presStyleLbl="sibTrans1D1" presStyleIdx="0" presStyleCnt="5"/>
      <dgm:spPr/>
    </dgm:pt>
    <dgm:pt modelId="{03E79038-9900-42CF-A385-B7DA66A7FD76}" type="pres">
      <dgm:prSet presAssocID="{76DA7FEE-CEB4-4348-838E-28409881B949}" presName="connectorText" presStyleLbl="sibTrans1D1" presStyleIdx="0" presStyleCnt="5"/>
      <dgm:spPr/>
    </dgm:pt>
    <dgm:pt modelId="{A20B3CE4-AF2F-4A70-949A-363B04E0D950}" type="pres">
      <dgm:prSet presAssocID="{C1D71E10-6B69-4F37-8E0E-0B58D7A9E9E7}" presName="node" presStyleLbl="node1" presStyleIdx="1" presStyleCnt="6">
        <dgm:presLayoutVars>
          <dgm:bulletEnabled val="1"/>
        </dgm:presLayoutVars>
      </dgm:prSet>
      <dgm:spPr/>
    </dgm:pt>
    <dgm:pt modelId="{2E9D78B2-2B74-4A1C-B00F-951A6F01E3BE}" type="pres">
      <dgm:prSet presAssocID="{0A7D504C-CFAF-4C04-9FB7-72E89D99C95E}" presName="sibTrans" presStyleLbl="sibTrans1D1" presStyleIdx="1" presStyleCnt="5"/>
      <dgm:spPr/>
    </dgm:pt>
    <dgm:pt modelId="{9E5F685F-DA85-40AE-A9AE-DCEF72398923}" type="pres">
      <dgm:prSet presAssocID="{0A7D504C-CFAF-4C04-9FB7-72E89D99C95E}" presName="connectorText" presStyleLbl="sibTrans1D1" presStyleIdx="1" presStyleCnt="5"/>
      <dgm:spPr/>
    </dgm:pt>
    <dgm:pt modelId="{AF091F75-46A1-42DA-B2F2-DD9C89C5B18A}" type="pres">
      <dgm:prSet presAssocID="{541BA2F8-A79F-4E45-B1E9-EE419C26295E}" presName="node" presStyleLbl="node1" presStyleIdx="2" presStyleCnt="6">
        <dgm:presLayoutVars>
          <dgm:bulletEnabled val="1"/>
        </dgm:presLayoutVars>
      </dgm:prSet>
      <dgm:spPr/>
    </dgm:pt>
    <dgm:pt modelId="{529C0681-D5B5-4AED-99DF-E27D2C1BC067}" type="pres">
      <dgm:prSet presAssocID="{3212E957-9ABD-449F-A565-363244063F9C}" presName="sibTrans" presStyleLbl="sibTrans1D1" presStyleIdx="2" presStyleCnt="5"/>
      <dgm:spPr/>
    </dgm:pt>
    <dgm:pt modelId="{00B151A6-1FFB-412D-9B4E-0654C409F216}" type="pres">
      <dgm:prSet presAssocID="{3212E957-9ABD-449F-A565-363244063F9C}" presName="connectorText" presStyleLbl="sibTrans1D1" presStyleIdx="2" presStyleCnt="5"/>
      <dgm:spPr/>
    </dgm:pt>
    <dgm:pt modelId="{A90A8961-595E-4916-AD84-59B5AF59697B}" type="pres">
      <dgm:prSet presAssocID="{AC691C8F-3825-4CD5-AA26-911C6641CDAD}" presName="node" presStyleLbl="node1" presStyleIdx="3" presStyleCnt="6">
        <dgm:presLayoutVars>
          <dgm:bulletEnabled val="1"/>
        </dgm:presLayoutVars>
      </dgm:prSet>
      <dgm:spPr/>
    </dgm:pt>
    <dgm:pt modelId="{393A4A04-E2B5-4D29-B5A6-5066FF93AFDA}" type="pres">
      <dgm:prSet presAssocID="{83ABE77A-436F-4E52-8003-AA18D51AAD65}" presName="sibTrans" presStyleLbl="sibTrans1D1" presStyleIdx="3" presStyleCnt="5"/>
      <dgm:spPr/>
    </dgm:pt>
    <dgm:pt modelId="{69678543-450E-4832-B1FD-8B8BF7AE9963}" type="pres">
      <dgm:prSet presAssocID="{83ABE77A-436F-4E52-8003-AA18D51AAD65}" presName="connectorText" presStyleLbl="sibTrans1D1" presStyleIdx="3" presStyleCnt="5"/>
      <dgm:spPr/>
    </dgm:pt>
    <dgm:pt modelId="{3445B56B-E300-40F7-A440-F543585922AA}" type="pres">
      <dgm:prSet presAssocID="{6C369F16-410E-462E-A37A-CD78DAF3BCE3}" presName="node" presStyleLbl="node1" presStyleIdx="4" presStyleCnt="6">
        <dgm:presLayoutVars>
          <dgm:bulletEnabled val="1"/>
        </dgm:presLayoutVars>
      </dgm:prSet>
      <dgm:spPr/>
    </dgm:pt>
    <dgm:pt modelId="{713CCD55-EBB7-4A05-8D5A-9F192ABCAE88}" type="pres">
      <dgm:prSet presAssocID="{2D11DB93-B820-4F37-BC60-CEFD37D59BB4}" presName="sibTrans" presStyleLbl="sibTrans1D1" presStyleIdx="4" presStyleCnt="5"/>
      <dgm:spPr/>
    </dgm:pt>
    <dgm:pt modelId="{4D1221F1-A8CB-45A7-ABE7-EB5C45930B46}" type="pres">
      <dgm:prSet presAssocID="{2D11DB93-B820-4F37-BC60-CEFD37D59BB4}" presName="connectorText" presStyleLbl="sibTrans1D1" presStyleIdx="4" presStyleCnt="5"/>
      <dgm:spPr/>
    </dgm:pt>
    <dgm:pt modelId="{23B71A29-3E3C-49C3-B76A-516BB43C848C}" type="pres">
      <dgm:prSet presAssocID="{7B8BE764-D258-477C-A1AA-E7E3BFC618EE}" presName="node" presStyleLbl="node1" presStyleIdx="5" presStyleCnt="6">
        <dgm:presLayoutVars>
          <dgm:bulletEnabled val="1"/>
        </dgm:presLayoutVars>
      </dgm:prSet>
      <dgm:spPr>
        <a:prstGeom prst="ellipse">
          <a:avLst/>
        </a:prstGeom>
      </dgm:spPr>
    </dgm:pt>
  </dgm:ptLst>
  <dgm:cxnLst>
    <dgm:cxn modelId="{D7F07F02-5B04-41C4-8C6F-BBE16F65E008}" type="presOf" srcId="{541BA2F8-A79F-4E45-B1E9-EE419C26295E}" destId="{AF091F75-46A1-42DA-B2F2-DD9C89C5B18A}" srcOrd="0" destOrd="0" presId="urn:microsoft.com/office/officeart/2005/8/layout/bProcess3"/>
    <dgm:cxn modelId="{4D03222B-21A1-45FF-90D1-53907D0562DF}" srcId="{88439432-6573-48C4-BE5C-7ABA7122A682}" destId="{541BA2F8-A79F-4E45-B1E9-EE419C26295E}" srcOrd="2" destOrd="0" parTransId="{6B7E85EE-6C18-4C40-98B8-787B9C86B7F9}" sibTransId="{3212E957-9ABD-449F-A565-363244063F9C}"/>
    <dgm:cxn modelId="{58E1872D-7A99-43B4-B838-36F16766C47C}" type="presOf" srcId="{AC691C8F-3825-4CD5-AA26-911C6641CDAD}" destId="{A90A8961-595E-4916-AD84-59B5AF59697B}" srcOrd="0" destOrd="0" presId="urn:microsoft.com/office/officeart/2005/8/layout/bProcess3"/>
    <dgm:cxn modelId="{B7C62131-105A-4F34-BBE6-832D296C50F8}" type="presOf" srcId="{C1D71E10-6B69-4F37-8E0E-0B58D7A9E9E7}" destId="{A20B3CE4-AF2F-4A70-949A-363B04E0D950}" srcOrd="0" destOrd="0" presId="urn:microsoft.com/office/officeart/2005/8/layout/bProcess3"/>
    <dgm:cxn modelId="{964F7234-64D2-444C-A6D6-FEBE2CAB4BDC}" type="presOf" srcId="{7B8BE764-D258-477C-A1AA-E7E3BFC618EE}" destId="{23B71A29-3E3C-49C3-B76A-516BB43C848C}" srcOrd="0" destOrd="0" presId="urn:microsoft.com/office/officeart/2005/8/layout/bProcess3"/>
    <dgm:cxn modelId="{67DA883C-E19E-4C26-AC0D-C186AAFB1A2C}" type="presOf" srcId="{6C369F16-410E-462E-A37A-CD78DAF3BCE3}" destId="{3445B56B-E300-40F7-A440-F543585922AA}" srcOrd="0" destOrd="0" presId="urn:microsoft.com/office/officeart/2005/8/layout/bProcess3"/>
    <dgm:cxn modelId="{0CAEF65C-A8CA-4102-BE5F-64C8D974A0D6}" srcId="{88439432-6573-48C4-BE5C-7ABA7122A682}" destId="{AC691C8F-3825-4CD5-AA26-911C6641CDAD}" srcOrd="3" destOrd="0" parTransId="{0BF93DE5-0497-4F82-98A4-5DDA4B299E39}" sibTransId="{83ABE77A-436F-4E52-8003-AA18D51AAD65}"/>
    <dgm:cxn modelId="{4CFCB27A-0E11-4733-982F-258E26FDC225}" srcId="{88439432-6573-48C4-BE5C-7ABA7122A682}" destId="{7B8BE764-D258-477C-A1AA-E7E3BFC618EE}" srcOrd="5" destOrd="0" parTransId="{8609FCBC-BB33-4012-8ECD-4B9C7E5E1ADC}" sibTransId="{E95482DB-6481-4142-BF3C-86540A25390D}"/>
    <dgm:cxn modelId="{5D1DE48D-3BE1-4CE1-BA63-EF53AAC72127}" type="presOf" srcId="{88439432-6573-48C4-BE5C-7ABA7122A682}" destId="{CD20F01D-3FF3-4853-B394-7C4A0748B3CB}" srcOrd="0" destOrd="0" presId="urn:microsoft.com/office/officeart/2005/8/layout/bProcess3"/>
    <dgm:cxn modelId="{427B138E-5831-48D0-A138-39BE64751BF1}" srcId="{88439432-6573-48C4-BE5C-7ABA7122A682}" destId="{67411121-3DF8-4B3F-90AA-03001E6BE0D5}" srcOrd="0" destOrd="0" parTransId="{133053AD-405A-4FB7-ACFD-EEF06C75E0FF}" sibTransId="{76DA7FEE-CEB4-4348-838E-28409881B949}"/>
    <dgm:cxn modelId="{B9B0668F-B132-48AE-8A37-032A83D10ABF}" type="presOf" srcId="{2D11DB93-B820-4F37-BC60-CEFD37D59BB4}" destId="{4D1221F1-A8CB-45A7-ABE7-EB5C45930B46}" srcOrd="1" destOrd="0" presId="urn:microsoft.com/office/officeart/2005/8/layout/bProcess3"/>
    <dgm:cxn modelId="{9C73D799-C9A3-49A1-9FA5-C33F2472316D}" type="presOf" srcId="{76DA7FEE-CEB4-4348-838E-28409881B949}" destId="{4BFFBC14-309B-4E3B-9FC9-FD54AB456829}" srcOrd="0" destOrd="0" presId="urn:microsoft.com/office/officeart/2005/8/layout/bProcess3"/>
    <dgm:cxn modelId="{427D629C-0DC8-4AAD-A770-56F6F0925A9C}" type="presOf" srcId="{83ABE77A-436F-4E52-8003-AA18D51AAD65}" destId="{69678543-450E-4832-B1FD-8B8BF7AE9963}" srcOrd="1" destOrd="0" presId="urn:microsoft.com/office/officeart/2005/8/layout/bProcess3"/>
    <dgm:cxn modelId="{F7323FAC-659F-4D50-B433-9902C7C09058}" srcId="{88439432-6573-48C4-BE5C-7ABA7122A682}" destId="{C1D71E10-6B69-4F37-8E0E-0B58D7A9E9E7}" srcOrd="1" destOrd="0" parTransId="{5012BDB5-DA15-4FBC-AE92-CE40E04DF787}" sibTransId="{0A7D504C-CFAF-4C04-9FB7-72E89D99C95E}"/>
    <dgm:cxn modelId="{883461B0-46D2-4503-8EFD-BC20A0EE72F9}" type="presOf" srcId="{67411121-3DF8-4B3F-90AA-03001E6BE0D5}" destId="{F13FF40D-D685-4950-BDE3-AFE9D414EC34}" srcOrd="0" destOrd="0" presId="urn:microsoft.com/office/officeart/2005/8/layout/bProcess3"/>
    <dgm:cxn modelId="{6DCD55B6-7DDA-4405-ADA7-B0010E5323FC}" type="presOf" srcId="{0A7D504C-CFAF-4C04-9FB7-72E89D99C95E}" destId="{9E5F685F-DA85-40AE-A9AE-DCEF72398923}" srcOrd="1" destOrd="0" presId="urn:microsoft.com/office/officeart/2005/8/layout/bProcess3"/>
    <dgm:cxn modelId="{1E1472C6-690B-42E0-89E6-81AE31242F78}" type="presOf" srcId="{2D11DB93-B820-4F37-BC60-CEFD37D59BB4}" destId="{713CCD55-EBB7-4A05-8D5A-9F192ABCAE88}" srcOrd="0" destOrd="0" presId="urn:microsoft.com/office/officeart/2005/8/layout/bProcess3"/>
    <dgm:cxn modelId="{06116BCB-A02E-478A-AA69-36EC6EE095FB}" srcId="{88439432-6573-48C4-BE5C-7ABA7122A682}" destId="{6C369F16-410E-462E-A37A-CD78DAF3BCE3}" srcOrd="4" destOrd="0" parTransId="{EC85886F-7DB2-433B-A8ED-A62F15C23709}" sibTransId="{2D11DB93-B820-4F37-BC60-CEFD37D59BB4}"/>
    <dgm:cxn modelId="{869A46D3-5EB1-4B42-B3C9-FF70684DFFB2}" type="presOf" srcId="{0A7D504C-CFAF-4C04-9FB7-72E89D99C95E}" destId="{2E9D78B2-2B74-4A1C-B00F-951A6F01E3BE}" srcOrd="0" destOrd="0" presId="urn:microsoft.com/office/officeart/2005/8/layout/bProcess3"/>
    <dgm:cxn modelId="{C7FC7AD4-A726-4C2D-ABBA-2EBF59FC5053}" type="presOf" srcId="{3212E957-9ABD-449F-A565-363244063F9C}" destId="{00B151A6-1FFB-412D-9B4E-0654C409F216}" srcOrd="1" destOrd="0" presId="urn:microsoft.com/office/officeart/2005/8/layout/bProcess3"/>
    <dgm:cxn modelId="{FE6890DA-3987-4886-905A-639BDB319AF7}" type="presOf" srcId="{83ABE77A-436F-4E52-8003-AA18D51AAD65}" destId="{393A4A04-E2B5-4D29-B5A6-5066FF93AFDA}" srcOrd="0" destOrd="0" presId="urn:microsoft.com/office/officeart/2005/8/layout/bProcess3"/>
    <dgm:cxn modelId="{0D8F1AE0-9EED-4E4C-9B20-3B0CBA50D158}" type="presOf" srcId="{3212E957-9ABD-449F-A565-363244063F9C}" destId="{529C0681-D5B5-4AED-99DF-E27D2C1BC067}" srcOrd="0" destOrd="0" presId="urn:microsoft.com/office/officeart/2005/8/layout/bProcess3"/>
    <dgm:cxn modelId="{5EECAAE4-5C21-442E-ACB3-E22BD09F690F}" type="presOf" srcId="{76DA7FEE-CEB4-4348-838E-28409881B949}" destId="{03E79038-9900-42CF-A385-B7DA66A7FD76}" srcOrd="1" destOrd="0" presId="urn:microsoft.com/office/officeart/2005/8/layout/bProcess3"/>
    <dgm:cxn modelId="{349F3D18-D5F7-435A-B2D6-FDD3D7442EC5}" type="presParOf" srcId="{CD20F01D-3FF3-4853-B394-7C4A0748B3CB}" destId="{F13FF40D-D685-4950-BDE3-AFE9D414EC34}" srcOrd="0" destOrd="0" presId="urn:microsoft.com/office/officeart/2005/8/layout/bProcess3"/>
    <dgm:cxn modelId="{AEF7CD3B-A3F4-4997-AE68-50ACEB6094FF}" type="presParOf" srcId="{CD20F01D-3FF3-4853-B394-7C4A0748B3CB}" destId="{4BFFBC14-309B-4E3B-9FC9-FD54AB456829}" srcOrd="1" destOrd="0" presId="urn:microsoft.com/office/officeart/2005/8/layout/bProcess3"/>
    <dgm:cxn modelId="{1861AAEF-520A-4843-9581-59CC2640D3BD}" type="presParOf" srcId="{4BFFBC14-309B-4E3B-9FC9-FD54AB456829}" destId="{03E79038-9900-42CF-A385-B7DA66A7FD76}" srcOrd="0" destOrd="0" presId="urn:microsoft.com/office/officeart/2005/8/layout/bProcess3"/>
    <dgm:cxn modelId="{45185002-E02E-4A43-A4CB-E9BBC3C9B49B}" type="presParOf" srcId="{CD20F01D-3FF3-4853-B394-7C4A0748B3CB}" destId="{A20B3CE4-AF2F-4A70-949A-363B04E0D950}" srcOrd="2" destOrd="0" presId="urn:microsoft.com/office/officeart/2005/8/layout/bProcess3"/>
    <dgm:cxn modelId="{6A947BED-5197-4C3D-8947-BFAF25318B74}" type="presParOf" srcId="{CD20F01D-3FF3-4853-B394-7C4A0748B3CB}" destId="{2E9D78B2-2B74-4A1C-B00F-951A6F01E3BE}" srcOrd="3" destOrd="0" presId="urn:microsoft.com/office/officeart/2005/8/layout/bProcess3"/>
    <dgm:cxn modelId="{57B1BB75-43FA-449F-9DBB-2AC186BDCEEB}" type="presParOf" srcId="{2E9D78B2-2B74-4A1C-B00F-951A6F01E3BE}" destId="{9E5F685F-DA85-40AE-A9AE-DCEF72398923}" srcOrd="0" destOrd="0" presId="urn:microsoft.com/office/officeart/2005/8/layout/bProcess3"/>
    <dgm:cxn modelId="{36E0E7F0-716A-4326-98AC-8C38174CADB2}" type="presParOf" srcId="{CD20F01D-3FF3-4853-B394-7C4A0748B3CB}" destId="{AF091F75-46A1-42DA-B2F2-DD9C89C5B18A}" srcOrd="4" destOrd="0" presId="urn:microsoft.com/office/officeart/2005/8/layout/bProcess3"/>
    <dgm:cxn modelId="{E308382F-A758-4D0D-9D15-C277330DB65F}" type="presParOf" srcId="{CD20F01D-3FF3-4853-B394-7C4A0748B3CB}" destId="{529C0681-D5B5-4AED-99DF-E27D2C1BC067}" srcOrd="5" destOrd="0" presId="urn:microsoft.com/office/officeart/2005/8/layout/bProcess3"/>
    <dgm:cxn modelId="{CB13DA97-23D4-4AEB-9C26-D79043D19E6F}" type="presParOf" srcId="{529C0681-D5B5-4AED-99DF-E27D2C1BC067}" destId="{00B151A6-1FFB-412D-9B4E-0654C409F216}" srcOrd="0" destOrd="0" presId="urn:microsoft.com/office/officeart/2005/8/layout/bProcess3"/>
    <dgm:cxn modelId="{C78742F2-92F2-4155-A5EF-AE1663C40D9A}" type="presParOf" srcId="{CD20F01D-3FF3-4853-B394-7C4A0748B3CB}" destId="{A90A8961-595E-4916-AD84-59B5AF59697B}" srcOrd="6" destOrd="0" presId="urn:microsoft.com/office/officeart/2005/8/layout/bProcess3"/>
    <dgm:cxn modelId="{4A52C338-2D27-402F-BFF7-74AF39E648E0}" type="presParOf" srcId="{CD20F01D-3FF3-4853-B394-7C4A0748B3CB}" destId="{393A4A04-E2B5-4D29-B5A6-5066FF93AFDA}" srcOrd="7" destOrd="0" presId="urn:microsoft.com/office/officeart/2005/8/layout/bProcess3"/>
    <dgm:cxn modelId="{19176DF1-D111-4C90-A46F-F41557751CD5}" type="presParOf" srcId="{393A4A04-E2B5-4D29-B5A6-5066FF93AFDA}" destId="{69678543-450E-4832-B1FD-8B8BF7AE9963}" srcOrd="0" destOrd="0" presId="urn:microsoft.com/office/officeart/2005/8/layout/bProcess3"/>
    <dgm:cxn modelId="{81A38449-1626-4008-851E-C7EBA63AD254}" type="presParOf" srcId="{CD20F01D-3FF3-4853-B394-7C4A0748B3CB}" destId="{3445B56B-E300-40F7-A440-F543585922AA}" srcOrd="8" destOrd="0" presId="urn:microsoft.com/office/officeart/2005/8/layout/bProcess3"/>
    <dgm:cxn modelId="{D80E02C5-BA9C-4C2E-B168-E7663FD7DA95}" type="presParOf" srcId="{CD20F01D-3FF3-4853-B394-7C4A0748B3CB}" destId="{713CCD55-EBB7-4A05-8D5A-9F192ABCAE88}" srcOrd="9" destOrd="0" presId="urn:microsoft.com/office/officeart/2005/8/layout/bProcess3"/>
    <dgm:cxn modelId="{1E26FD59-6FB6-493B-8D45-636CD024B1B9}" type="presParOf" srcId="{713CCD55-EBB7-4A05-8D5A-9F192ABCAE88}" destId="{4D1221F1-A8CB-45A7-ABE7-EB5C45930B46}" srcOrd="0" destOrd="0" presId="urn:microsoft.com/office/officeart/2005/8/layout/bProcess3"/>
    <dgm:cxn modelId="{8DEE66C0-D3B7-4155-8193-BF68B6AA5332}" type="presParOf" srcId="{CD20F01D-3FF3-4853-B394-7C4A0748B3CB}" destId="{23B71A29-3E3C-49C3-B76A-516BB43C848C}" srcOrd="10" destOrd="0" presId="urn:microsoft.com/office/officeart/2005/8/layout/bProcess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09AA370-4A7E-4BCA-B956-7BA37914D9F2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47B4FD73-F45E-4944-9262-58E141486181}">
      <dgm:prSet custT="1"/>
      <dgm:spPr>
        <a:solidFill>
          <a:srgbClr val="00B050"/>
        </a:solidFill>
      </dgm:spPr>
      <dgm:t>
        <a:bodyPr/>
        <a:lstStyle/>
        <a:p>
          <a:r>
            <a:rPr lang="en-US" sz="3200" dirty="0"/>
            <a:t>Expenditure reports at National- FSM Finance reviews/submits documentation</a:t>
          </a:r>
        </a:p>
      </dgm:t>
    </dgm:pt>
    <dgm:pt modelId="{B759F26F-2160-46CE-B26C-F66C37784B56}" type="parTrans" cxnId="{F344CD40-7F14-4D11-BBBE-559592E40C3D}">
      <dgm:prSet/>
      <dgm:spPr/>
      <dgm:t>
        <a:bodyPr/>
        <a:lstStyle/>
        <a:p>
          <a:endParaRPr lang="en-US"/>
        </a:p>
      </dgm:t>
    </dgm:pt>
    <dgm:pt modelId="{D1715577-D80E-422E-96F0-F278E9C256FA}" type="sibTrans" cxnId="{F344CD40-7F14-4D11-BBBE-559592E40C3D}">
      <dgm:prSet/>
      <dgm:spPr/>
      <dgm:t>
        <a:bodyPr/>
        <a:lstStyle/>
        <a:p>
          <a:endParaRPr lang="en-US"/>
        </a:p>
      </dgm:t>
    </dgm:pt>
    <dgm:pt modelId="{5CF59BD7-0C25-4228-9A9B-55AA25314454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3200" dirty="0"/>
            <a:t>USG approves &amp; reimburses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3200" dirty="0"/>
            <a:t> Nation/State Governments</a:t>
          </a:r>
        </a:p>
      </dgm:t>
    </dgm:pt>
    <dgm:pt modelId="{5C49A103-2C39-423E-B65F-8F8800B219B3}" type="parTrans" cxnId="{1FCFC5B5-688C-4728-89FC-A70EEE879CCE}">
      <dgm:prSet/>
      <dgm:spPr/>
      <dgm:t>
        <a:bodyPr/>
        <a:lstStyle/>
        <a:p>
          <a:endParaRPr lang="en-US"/>
        </a:p>
      </dgm:t>
    </dgm:pt>
    <dgm:pt modelId="{BF4E7863-B806-459D-8654-D0C6A2ABF005}" type="sibTrans" cxnId="{1FCFC5B5-688C-4728-89FC-A70EEE879CCE}">
      <dgm:prSet/>
      <dgm:spPr/>
      <dgm:t>
        <a:bodyPr/>
        <a:lstStyle/>
        <a:p>
          <a:endParaRPr lang="en-US"/>
        </a:p>
      </dgm:t>
    </dgm:pt>
    <dgm:pt modelId="{A1AB1EDC-4A73-4F25-92D1-4D6C90249BA7}" type="pres">
      <dgm:prSet presAssocID="{709AA370-4A7E-4BCA-B956-7BA37914D9F2}" presName="Name0" presStyleCnt="0">
        <dgm:presLayoutVars>
          <dgm:dir/>
          <dgm:animLvl val="lvl"/>
          <dgm:resizeHandles val="exact"/>
        </dgm:presLayoutVars>
      </dgm:prSet>
      <dgm:spPr/>
    </dgm:pt>
    <dgm:pt modelId="{2ADEDB04-79ED-42AD-8917-BC47E8E971AD}" type="pres">
      <dgm:prSet presAssocID="{5CF59BD7-0C25-4228-9A9B-55AA25314454}" presName="Name8" presStyleCnt="0"/>
      <dgm:spPr/>
    </dgm:pt>
    <dgm:pt modelId="{8FD4DAFC-71B7-4558-9AE4-7AD780852027}" type="pres">
      <dgm:prSet presAssocID="{5CF59BD7-0C25-4228-9A9B-55AA25314454}" presName="level" presStyleLbl="node1" presStyleIdx="0" presStyleCnt="2">
        <dgm:presLayoutVars>
          <dgm:chMax val="1"/>
          <dgm:bulletEnabled val="1"/>
        </dgm:presLayoutVars>
      </dgm:prSet>
      <dgm:spPr/>
    </dgm:pt>
    <dgm:pt modelId="{AE63B727-5BFA-4C13-AC8F-A4E8C25A8649}" type="pres">
      <dgm:prSet presAssocID="{5CF59BD7-0C25-4228-9A9B-55AA2531445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CFB7AC0-D054-434C-80A5-E01D9AE33F37}" type="pres">
      <dgm:prSet presAssocID="{47B4FD73-F45E-4944-9262-58E141486181}" presName="Name8" presStyleCnt="0"/>
      <dgm:spPr/>
    </dgm:pt>
    <dgm:pt modelId="{B1C7DEA7-1AE7-4AA9-A72D-50C126C42FE7}" type="pres">
      <dgm:prSet presAssocID="{47B4FD73-F45E-4944-9262-58E141486181}" presName="level" presStyleLbl="node1" presStyleIdx="1" presStyleCnt="2">
        <dgm:presLayoutVars>
          <dgm:chMax val="1"/>
          <dgm:bulletEnabled val="1"/>
        </dgm:presLayoutVars>
      </dgm:prSet>
      <dgm:spPr/>
    </dgm:pt>
    <dgm:pt modelId="{30FED4A6-CB1F-4C89-BEE8-89CE7D75DD42}" type="pres">
      <dgm:prSet presAssocID="{47B4FD73-F45E-4944-9262-58E141486181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F344CD40-7F14-4D11-BBBE-559592E40C3D}" srcId="{709AA370-4A7E-4BCA-B956-7BA37914D9F2}" destId="{47B4FD73-F45E-4944-9262-58E141486181}" srcOrd="1" destOrd="0" parTransId="{B759F26F-2160-46CE-B26C-F66C37784B56}" sibTransId="{D1715577-D80E-422E-96F0-F278E9C256FA}"/>
    <dgm:cxn modelId="{9B6D286E-4A8E-47D1-970A-3B0C6825EFA3}" type="presOf" srcId="{5CF59BD7-0C25-4228-9A9B-55AA25314454}" destId="{8FD4DAFC-71B7-4558-9AE4-7AD780852027}" srcOrd="0" destOrd="0" presId="urn:microsoft.com/office/officeart/2005/8/layout/pyramid1"/>
    <dgm:cxn modelId="{F031BC9C-B14F-4F9B-AFB8-301CE944B2DD}" type="presOf" srcId="{47B4FD73-F45E-4944-9262-58E141486181}" destId="{B1C7DEA7-1AE7-4AA9-A72D-50C126C42FE7}" srcOrd="0" destOrd="0" presId="urn:microsoft.com/office/officeart/2005/8/layout/pyramid1"/>
    <dgm:cxn modelId="{1FCFC5B5-688C-4728-89FC-A70EEE879CCE}" srcId="{709AA370-4A7E-4BCA-B956-7BA37914D9F2}" destId="{5CF59BD7-0C25-4228-9A9B-55AA25314454}" srcOrd="0" destOrd="0" parTransId="{5C49A103-2C39-423E-B65F-8F8800B219B3}" sibTransId="{BF4E7863-B806-459D-8654-D0C6A2ABF005}"/>
    <dgm:cxn modelId="{B114FDC0-228B-446D-ACC3-BD6D96A742D4}" type="presOf" srcId="{709AA370-4A7E-4BCA-B956-7BA37914D9F2}" destId="{A1AB1EDC-4A73-4F25-92D1-4D6C90249BA7}" srcOrd="0" destOrd="0" presId="urn:microsoft.com/office/officeart/2005/8/layout/pyramid1"/>
    <dgm:cxn modelId="{47A1A9CD-2EAF-4D93-9A6C-BECB4D56F68A}" type="presOf" srcId="{5CF59BD7-0C25-4228-9A9B-55AA25314454}" destId="{AE63B727-5BFA-4C13-AC8F-A4E8C25A8649}" srcOrd="1" destOrd="0" presId="urn:microsoft.com/office/officeart/2005/8/layout/pyramid1"/>
    <dgm:cxn modelId="{665214F4-4C6D-463D-9C9A-E53EDD053DAB}" type="presOf" srcId="{47B4FD73-F45E-4944-9262-58E141486181}" destId="{30FED4A6-CB1F-4C89-BEE8-89CE7D75DD42}" srcOrd="1" destOrd="0" presId="urn:microsoft.com/office/officeart/2005/8/layout/pyramid1"/>
    <dgm:cxn modelId="{8C9FD717-5835-4388-8F45-EE0B33A68C99}" type="presParOf" srcId="{A1AB1EDC-4A73-4F25-92D1-4D6C90249BA7}" destId="{2ADEDB04-79ED-42AD-8917-BC47E8E971AD}" srcOrd="0" destOrd="0" presId="urn:microsoft.com/office/officeart/2005/8/layout/pyramid1"/>
    <dgm:cxn modelId="{3AE574E9-D64F-4D1D-8D2F-0F7FDDB939E2}" type="presParOf" srcId="{2ADEDB04-79ED-42AD-8917-BC47E8E971AD}" destId="{8FD4DAFC-71B7-4558-9AE4-7AD780852027}" srcOrd="0" destOrd="0" presId="urn:microsoft.com/office/officeart/2005/8/layout/pyramid1"/>
    <dgm:cxn modelId="{9ADF44C3-38E0-4DF4-B703-0C4F93A02F6B}" type="presParOf" srcId="{2ADEDB04-79ED-42AD-8917-BC47E8E971AD}" destId="{AE63B727-5BFA-4C13-AC8F-A4E8C25A8649}" srcOrd="1" destOrd="0" presId="urn:microsoft.com/office/officeart/2005/8/layout/pyramid1"/>
    <dgm:cxn modelId="{553CE56E-16CB-4263-AE0D-BC91C386F940}" type="presParOf" srcId="{A1AB1EDC-4A73-4F25-92D1-4D6C90249BA7}" destId="{7CFB7AC0-D054-434C-80A5-E01D9AE33F37}" srcOrd="1" destOrd="0" presId="urn:microsoft.com/office/officeart/2005/8/layout/pyramid1"/>
    <dgm:cxn modelId="{2ADF740C-8616-4A7B-B1B8-165FAB121737}" type="presParOf" srcId="{7CFB7AC0-D054-434C-80A5-E01D9AE33F37}" destId="{B1C7DEA7-1AE7-4AA9-A72D-50C126C42FE7}" srcOrd="0" destOrd="0" presId="urn:microsoft.com/office/officeart/2005/8/layout/pyramid1"/>
    <dgm:cxn modelId="{B67285F9-5CF9-4F0B-BB30-B1514E5F35A4}" type="presParOf" srcId="{7CFB7AC0-D054-434C-80A5-E01D9AE33F37}" destId="{30FED4A6-CB1F-4C89-BEE8-89CE7D75DD4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09AA370-4A7E-4BCA-B956-7BA37914D9F2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47B4FD73-F45E-4944-9262-58E141486181}">
      <dgm:prSet custT="1"/>
      <dgm:spPr>
        <a:solidFill>
          <a:srgbClr val="00B050"/>
        </a:solidFill>
      </dgm:spPr>
      <dgm:t>
        <a:bodyPr/>
        <a:lstStyle/>
        <a:p>
          <a:r>
            <a:rPr lang="en-US" sz="2400" dirty="0"/>
            <a:t>Expenditure reports at National- FSM Finance reviews/submits documentation</a:t>
          </a:r>
        </a:p>
      </dgm:t>
    </dgm:pt>
    <dgm:pt modelId="{B759F26F-2160-46CE-B26C-F66C37784B56}" type="parTrans" cxnId="{F344CD40-7F14-4D11-BBBE-559592E40C3D}">
      <dgm:prSet/>
      <dgm:spPr/>
      <dgm:t>
        <a:bodyPr/>
        <a:lstStyle/>
        <a:p>
          <a:endParaRPr lang="en-US"/>
        </a:p>
      </dgm:t>
    </dgm:pt>
    <dgm:pt modelId="{D1715577-D80E-422E-96F0-F278E9C256FA}" type="sibTrans" cxnId="{F344CD40-7F14-4D11-BBBE-559592E40C3D}">
      <dgm:prSet/>
      <dgm:spPr/>
      <dgm:t>
        <a:bodyPr/>
        <a:lstStyle/>
        <a:p>
          <a:endParaRPr lang="en-US"/>
        </a:p>
      </dgm:t>
    </dgm:pt>
    <dgm:pt modelId="{5CF59BD7-0C25-4228-9A9B-55AA25314454}">
      <dgm:prSet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en-US" sz="2400" dirty="0"/>
            <a:t>USG approves &amp; reimburses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en-US" sz="2400" dirty="0"/>
            <a:t> Nation/State Governments</a:t>
          </a:r>
        </a:p>
      </dgm:t>
    </dgm:pt>
    <dgm:pt modelId="{5C49A103-2C39-423E-B65F-8F8800B219B3}" type="parTrans" cxnId="{1FCFC5B5-688C-4728-89FC-A70EEE879CCE}">
      <dgm:prSet/>
      <dgm:spPr/>
      <dgm:t>
        <a:bodyPr/>
        <a:lstStyle/>
        <a:p>
          <a:endParaRPr lang="en-US"/>
        </a:p>
      </dgm:t>
    </dgm:pt>
    <dgm:pt modelId="{BF4E7863-B806-459D-8654-D0C6A2ABF005}" type="sibTrans" cxnId="{1FCFC5B5-688C-4728-89FC-A70EEE879CCE}">
      <dgm:prSet/>
      <dgm:spPr/>
      <dgm:t>
        <a:bodyPr/>
        <a:lstStyle/>
        <a:p>
          <a:endParaRPr lang="en-US"/>
        </a:p>
      </dgm:t>
    </dgm:pt>
    <dgm:pt modelId="{A1AB1EDC-4A73-4F25-92D1-4D6C90249BA7}" type="pres">
      <dgm:prSet presAssocID="{709AA370-4A7E-4BCA-B956-7BA37914D9F2}" presName="Name0" presStyleCnt="0">
        <dgm:presLayoutVars>
          <dgm:dir/>
          <dgm:animLvl val="lvl"/>
          <dgm:resizeHandles val="exact"/>
        </dgm:presLayoutVars>
      </dgm:prSet>
      <dgm:spPr/>
    </dgm:pt>
    <dgm:pt modelId="{2ADEDB04-79ED-42AD-8917-BC47E8E971AD}" type="pres">
      <dgm:prSet presAssocID="{5CF59BD7-0C25-4228-9A9B-55AA25314454}" presName="Name8" presStyleCnt="0"/>
      <dgm:spPr/>
    </dgm:pt>
    <dgm:pt modelId="{8FD4DAFC-71B7-4558-9AE4-7AD780852027}" type="pres">
      <dgm:prSet presAssocID="{5CF59BD7-0C25-4228-9A9B-55AA25314454}" presName="level" presStyleLbl="node1" presStyleIdx="0" presStyleCnt="2">
        <dgm:presLayoutVars>
          <dgm:chMax val="1"/>
          <dgm:bulletEnabled val="1"/>
        </dgm:presLayoutVars>
      </dgm:prSet>
      <dgm:spPr/>
    </dgm:pt>
    <dgm:pt modelId="{AE63B727-5BFA-4C13-AC8F-A4E8C25A8649}" type="pres">
      <dgm:prSet presAssocID="{5CF59BD7-0C25-4228-9A9B-55AA25314454}" presName="levelTx" presStyleLbl="revTx" presStyleIdx="0" presStyleCnt="0">
        <dgm:presLayoutVars>
          <dgm:chMax val="1"/>
          <dgm:bulletEnabled val="1"/>
        </dgm:presLayoutVars>
      </dgm:prSet>
      <dgm:spPr/>
    </dgm:pt>
    <dgm:pt modelId="{7CFB7AC0-D054-434C-80A5-E01D9AE33F37}" type="pres">
      <dgm:prSet presAssocID="{47B4FD73-F45E-4944-9262-58E141486181}" presName="Name8" presStyleCnt="0"/>
      <dgm:spPr/>
    </dgm:pt>
    <dgm:pt modelId="{B1C7DEA7-1AE7-4AA9-A72D-50C126C42FE7}" type="pres">
      <dgm:prSet presAssocID="{47B4FD73-F45E-4944-9262-58E141486181}" presName="level" presStyleLbl="node1" presStyleIdx="1" presStyleCnt="2">
        <dgm:presLayoutVars>
          <dgm:chMax val="1"/>
          <dgm:bulletEnabled val="1"/>
        </dgm:presLayoutVars>
      </dgm:prSet>
      <dgm:spPr/>
    </dgm:pt>
    <dgm:pt modelId="{30FED4A6-CB1F-4C89-BEE8-89CE7D75DD42}" type="pres">
      <dgm:prSet presAssocID="{47B4FD73-F45E-4944-9262-58E141486181}" presName="levelTx" presStyleLbl="revTx" presStyleIdx="0" presStyleCnt="0">
        <dgm:presLayoutVars>
          <dgm:chMax val="1"/>
          <dgm:bulletEnabled val="1"/>
        </dgm:presLayoutVars>
      </dgm:prSet>
      <dgm:spPr/>
    </dgm:pt>
  </dgm:ptLst>
  <dgm:cxnLst>
    <dgm:cxn modelId="{F344CD40-7F14-4D11-BBBE-559592E40C3D}" srcId="{709AA370-4A7E-4BCA-B956-7BA37914D9F2}" destId="{47B4FD73-F45E-4944-9262-58E141486181}" srcOrd="1" destOrd="0" parTransId="{B759F26F-2160-46CE-B26C-F66C37784B56}" sibTransId="{D1715577-D80E-422E-96F0-F278E9C256FA}"/>
    <dgm:cxn modelId="{9B6D286E-4A8E-47D1-970A-3B0C6825EFA3}" type="presOf" srcId="{5CF59BD7-0C25-4228-9A9B-55AA25314454}" destId="{8FD4DAFC-71B7-4558-9AE4-7AD780852027}" srcOrd="0" destOrd="0" presId="urn:microsoft.com/office/officeart/2005/8/layout/pyramid1"/>
    <dgm:cxn modelId="{F031BC9C-B14F-4F9B-AFB8-301CE944B2DD}" type="presOf" srcId="{47B4FD73-F45E-4944-9262-58E141486181}" destId="{B1C7DEA7-1AE7-4AA9-A72D-50C126C42FE7}" srcOrd="0" destOrd="0" presId="urn:microsoft.com/office/officeart/2005/8/layout/pyramid1"/>
    <dgm:cxn modelId="{1FCFC5B5-688C-4728-89FC-A70EEE879CCE}" srcId="{709AA370-4A7E-4BCA-B956-7BA37914D9F2}" destId="{5CF59BD7-0C25-4228-9A9B-55AA25314454}" srcOrd="0" destOrd="0" parTransId="{5C49A103-2C39-423E-B65F-8F8800B219B3}" sibTransId="{BF4E7863-B806-459D-8654-D0C6A2ABF005}"/>
    <dgm:cxn modelId="{B114FDC0-228B-446D-ACC3-BD6D96A742D4}" type="presOf" srcId="{709AA370-4A7E-4BCA-B956-7BA37914D9F2}" destId="{A1AB1EDC-4A73-4F25-92D1-4D6C90249BA7}" srcOrd="0" destOrd="0" presId="urn:microsoft.com/office/officeart/2005/8/layout/pyramid1"/>
    <dgm:cxn modelId="{47A1A9CD-2EAF-4D93-9A6C-BECB4D56F68A}" type="presOf" srcId="{5CF59BD7-0C25-4228-9A9B-55AA25314454}" destId="{AE63B727-5BFA-4C13-AC8F-A4E8C25A8649}" srcOrd="1" destOrd="0" presId="urn:microsoft.com/office/officeart/2005/8/layout/pyramid1"/>
    <dgm:cxn modelId="{665214F4-4C6D-463D-9C9A-E53EDD053DAB}" type="presOf" srcId="{47B4FD73-F45E-4944-9262-58E141486181}" destId="{30FED4A6-CB1F-4C89-BEE8-89CE7D75DD42}" srcOrd="1" destOrd="0" presId="urn:microsoft.com/office/officeart/2005/8/layout/pyramid1"/>
    <dgm:cxn modelId="{8C9FD717-5835-4388-8F45-EE0B33A68C99}" type="presParOf" srcId="{A1AB1EDC-4A73-4F25-92D1-4D6C90249BA7}" destId="{2ADEDB04-79ED-42AD-8917-BC47E8E971AD}" srcOrd="0" destOrd="0" presId="urn:microsoft.com/office/officeart/2005/8/layout/pyramid1"/>
    <dgm:cxn modelId="{3AE574E9-D64F-4D1D-8D2F-0F7FDDB939E2}" type="presParOf" srcId="{2ADEDB04-79ED-42AD-8917-BC47E8E971AD}" destId="{8FD4DAFC-71B7-4558-9AE4-7AD780852027}" srcOrd="0" destOrd="0" presId="urn:microsoft.com/office/officeart/2005/8/layout/pyramid1"/>
    <dgm:cxn modelId="{9ADF44C3-38E0-4DF4-B703-0C4F93A02F6B}" type="presParOf" srcId="{2ADEDB04-79ED-42AD-8917-BC47E8E971AD}" destId="{AE63B727-5BFA-4C13-AC8F-A4E8C25A8649}" srcOrd="1" destOrd="0" presId="urn:microsoft.com/office/officeart/2005/8/layout/pyramid1"/>
    <dgm:cxn modelId="{553CE56E-16CB-4263-AE0D-BC91C386F940}" type="presParOf" srcId="{A1AB1EDC-4A73-4F25-92D1-4D6C90249BA7}" destId="{7CFB7AC0-D054-434C-80A5-E01D9AE33F37}" srcOrd="1" destOrd="0" presId="urn:microsoft.com/office/officeart/2005/8/layout/pyramid1"/>
    <dgm:cxn modelId="{2ADF740C-8616-4A7B-B1B8-165FAB121737}" type="presParOf" srcId="{7CFB7AC0-D054-434C-80A5-E01D9AE33F37}" destId="{B1C7DEA7-1AE7-4AA9-A72D-50C126C42FE7}" srcOrd="0" destOrd="0" presId="urn:microsoft.com/office/officeart/2005/8/layout/pyramid1"/>
    <dgm:cxn modelId="{B67285F9-5CF9-4F0B-BB30-B1514E5F35A4}" type="presParOf" srcId="{7CFB7AC0-D054-434C-80A5-E01D9AE33F37}" destId="{30FED4A6-CB1F-4C89-BEE8-89CE7D75DD42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FFBC14-309B-4E3B-9FC9-FD54AB456829}">
      <dsp:nvSpPr>
        <dsp:cNvPr id="0" name=""/>
        <dsp:cNvSpPr/>
      </dsp:nvSpPr>
      <dsp:spPr>
        <a:xfrm>
          <a:off x="2241532" y="1199834"/>
          <a:ext cx="48488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4885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71087" y="1242976"/>
        <a:ext cx="25774" cy="5154"/>
      </dsp:txXfrm>
    </dsp:sp>
    <dsp:sp modelId="{F13FF40D-D685-4950-BDE3-AFE9D414EC34}">
      <dsp:nvSpPr>
        <dsp:cNvPr id="0" name=""/>
        <dsp:cNvSpPr/>
      </dsp:nvSpPr>
      <dsp:spPr>
        <a:xfrm>
          <a:off x="2092" y="573182"/>
          <a:ext cx="2241239" cy="13447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US Federal Government issues Notice of Grant Award (</a:t>
          </a:r>
          <a:r>
            <a:rPr lang="en-US" sz="1700" kern="1200" dirty="0" err="1"/>
            <a:t>NoA</a:t>
          </a:r>
          <a:r>
            <a:rPr lang="en-US" sz="1700" kern="1200" dirty="0"/>
            <a:t>) to FSM DHSA</a:t>
          </a:r>
        </a:p>
      </dsp:txBody>
      <dsp:txXfrm>
        <a:off x="2092" y="573182"/>
        <a:ext cx="2241239" cy="1344743"/>
      </dsp:txXfrm>
    </dsp:sp>
    <dsp:sp modelId="{2E9D78B2-2B74-4A1C-B00F-951A6F01E3BE}">
      <dsp:nvSpPr>
        <dsp:cNvPr id="0" name=""/>
        <dsp:cNvSpPr/>
      </dsp:nvSpPr>
      <dsp:spPr>
        <a:xfrm>
          <a:off x="4998257" y="1199834"/>
          <a:ext cx="48488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4885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227812" y="1242976"/>
        <a:ext cx="25774" cy="5154"/>
      </dsp:txXfrm>
    </dsp:sp>
    <dsp:sp modelId="{A20B3CE4-AF2F-4A70-949A-363B04E0D950}">
      <dsp:nvSpPr>
        <dsp:cNvPr id="0" name=""/>
        <dsp:cNvSpPr/>
      </dsp:nvSpPr>
      <dsp:spPr>
        <a:xfrm>
          <a:off x="2758817" y="573182"/>
          <a:ext cx="2241239" cy="13447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FSM DHSA request congress for Resolution</a:t>
          </a:r>
        </a:p>
      </dsp:txBody>
      <dsp:txXfrm>
        <a:off x="2758817" y="573182"/>
        <a:ext cx="2241239" cy="1344743"/>
      </dsp:txXfrm>
    </dsp:sp>
    <dsp:sp modelId="{529C0681-D5B5-4AED-99DF-E27D2C1BC067}">
      <dsp:nvSpPr>
        <dsp:cNvPr id="0" name=""/>
        <dsp:cNvSpPr/>
      </dsp:nvSpPr>
      <dsp:spPr>
        <a:xfrm>
          <a:off x="7754982" y="1199834"/>
          <a:ext cx="48488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4885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984537" y="1242976"/>
        <a:ext cx="25774" cy="5154"/>
      </dsp:txXfrm>
    </dsp:sp>
    <dsp:sp modelId="{AF091F75-46A1-42DA-B2F2-DD9C89C5B18A}">
      <dsp:nvSpPr>
        <dsp:cNvPr id="0" name=""/>
        <dsp:cNvSpPr/>
      </dsp:nvSpPr>
      <dsp:spPr>
        <a:xfrm>
          <a:off x="5515542" y="573182"/>
          <a:ext cx="2241239" cy="13447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Congress issues Resolution to DHSA</a:t>
          </a:r>
        </a:p>
      </dsp:txBody>
      <dsp:txXfrm>
        <a:off x="5515542" y="573182"/>
        <a:ext cx="2241239" cy="1344743"/>
      </dsp:txXfrm>
    </dsp:sp>
    <dsp:sp modelId="{393A4A04-E2B5-4D29-B5A6-5066FF93AFDA}">
      <dsp:nvSpPr>
        <dsp:cNvPr id="0" name=""/>
        <dsp:cNvSpPr/>
      </dsp:nvSpPr>
      <dsp:spPr>
        <a:xfrm>
          <a:off x="1122712" y="1916126"/>
          <a:ext cx="8270175" cy="484885"/>
        </a:xfrm>
        <a:custGeom>
          <a:avLst/>
          <a:gdLst/>
          <a:ahLst/>
          <a:cxnLst/>
          <a:rect l="0" t="0" r="0" b="0"/>
          <a:pathLst>
            <a:path>
              <a:moveTo>
                <a:pt x="8270175" y="0"/>
              </a:moveTo>
              <a:lnTo>
                <a:pt x="8270175" y="259542"/>
              </a:lnTo>
              <a:lnTo>
                <a:pt x="0" y="259542"/>
              </a:lnTo>
              <a:lnTo>
                <a:pt x="0" y="484885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050644" y="2155991"/>
        <a:ext cx="414311" cy="5154"/>
      </dsp:txXfrm>
    </dsp:sp>
    <dsp:sp modelId="{A90A8961-595E-4916-AD84-59B5AF59697B}">
      <dsp:nvSpPr>
        <dsp:cNvPr id="0" name=""/>
        <dsp:cNvSpPr/>
      </dsp:nvSpPr>
      <dsp:spPr>
        <a:xfrm>
          <a:off x="8272267" y="573182"/>
          <a:ext cx="2241239" cy="13447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DHSA requests allotment from FSM Finance</a:t>
          </a:r>
        </a:p>
      </dsp:txBody>
      <dsp:txXfrm>
        <a:off x="8272267" y="573182"/>
        <a:ext cx="2241239" cy="1344743"/>
      </dsp:txXfrm>
    </dsp:sp>
    <dsp:sp modelId="{713CCD55-EBB7-4A05-8D5A-9F192ABCAE88}">
      <dsp:nvSpPr>
        <dsp:cNvPr id="0" name=""/>
        <dsp:cNvSpPr/>
      </dsp:nvSpPr>
      <dsp:spPr>
        <a:xfrm>
          <a:off x="2241532" y="3060063"/>
          <a:ext cx="48488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4885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471087" y="3103206"/>
        <a:ext cx="25774" cy="5154"/>
      </dsp:txXfrm>
    </dsp:sp>
    <dsp:sp modelId="{3445B56B-E300-40F7-A440-F543585922AA}">
      <dsp:nvSpPr>
        <dsp:cNvPr id="0" name=""/>
        <dsp:cNvSpPr/>
      </dsp:nvSpPr>
      <dsp:spPr>
        <a:xfrm>
          <a:off x="2092" y="2433411"/>
          <a:ext cx="2241239" cy="13447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FSM Finance issues allotment to DHSA &amp; State Government</a:t>
          </a:r>
        </a:p>
      </dsp:txBody>
      <dsp:txXfrm>
        <a:off x="2092" y="2433411"/>
        <a:ext cx="2241239" cy="1344743"/>
      </dsp:txXfrm>
    </dsp:sp>
    <dsp:sp modelId="{72E96433-6BF2-4CC8-BC25-E41569C3EDDA}">
      <dsp:nvSpPr>
        <dsp:cNvPr id="0" name=""/>
        <dsp:cNvSpPr/>
      </dsp:nvSpPr>
      <dsp:spPr>
        <a:xfrm>
          <a:off x="4998257" y="3060063"/>
          <a:ext cx="48488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4885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227812" y="3103206"/>
        <a:ext cx="25774" cy="5154"/>
      </dsp:txXfrm>
    </dsp:sp>
    <dsp:sp modelId="{BC4BA33A-D3DF-4B74-B37D-37C0C4B87D45}">
      <dsp:nvSpPr>
        <dsp:cNvPr id="0" name=""/>
        <dsp:cNvSpPr/>
      </dsp:nvSpPr>
      <dsp:spPr>
        <a:xfrm>
          <a:off x="2758817" y="2433411"/>
          <a:ext cx="2241239" cy="13447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State Legislature issues Resolution to State DHS</a:t>
          </a:r>
        </a:p>
      </dsp:txBody>
      <dsp:txXfrm>
        <a:off x="2758817" y="2433411"/>
        <a:ext cx="2241239" cy="1344743"/>
      </dsp:txXfrm>
    </dsp:sp>
    <dsp:sp modelId="{C6523865-72CA-4BEC-A0A8-19C36C655D31}">
      <dsp:nvSpPr>
        <dsp:cNvPr id="0" name=""/>
        <dsp:cNvSpPr/>
      </dsp:nvSpPr>
      <dsp:spPr>
        <a:xfrm>
          <a:off x="7754982" y="3060063"/>
          <a:ext cx="48488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484885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984537" y="3103206"/>
        <a:ext cx="25774" cy="5154"/>
      </dsp:txXfrm>
    </dsp:sp>
    <dsp:sp modelId="{A5A80926-5E4B-4AEB-B092-B345268D5442}">
      <dsp:nvSpPr>
        <dsp:cNvPr id="0" name=""/>
        <dsp:cNvSpPr/>
      </dsp:nvSpPr>
      <dsp:spPr>
        <a:xfrm>
          <a:off x="5515542" y="2433411"/>
          <a:ext cx="2241239" cy="134474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/>
            <a:t>State Finance/Budget issues allotment to DHS</a:t>
          </a:r>
        </a:p>
      </dsp:txBody>
      <dsp:txXfrm>
        <a:off x="5515542" y="2433411"/>
        <a:ext cx="2241239" cy="1344743"/>
      </dsp:txXfrm>
    </dsp:sp>
    <dsp:sp modelId="{23B71A29-3E3C-49C3-B76A-516BB43C848C}">
      <dsp:nvSpPr>
        <dsp:cNvPr id="0" name=""/>
        <dsp:cNvSpPr/>
      </dsp:nvSpPr>
      <dsp:spPr>
        <a:xfrm>
          <a:off x="8272267" y="2433411"/>
          <a:ext cx="2241239" cy="134474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904" tIns="120904" rIns="120904" bIns="120904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>
              <a:solidFill>
                <a:srgbClr val="FFFF00"/>
              </a:solidFill>
            </a:rPr>
            <a:t>Spending</a:t>
          </a:r>
        </a:p>
      </dsp:txBody>
      <dsp:txXfrm>
        <a:off x="8600489" y="2630344"/>
        <a:ext cx="1584795" cy="95087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816214-C224-4B59-ABEA-F8A705ECB7BE}">
      <dsp:nvSpPr>
        <dsp:cNvPr id="0" name=""/>
        <dsp:cNvSpPr/>
      </dsp:nvSpPr>
      <dsp:spPr>
        <a:xfrm>
          <a:off x="3505200" y="0"/>
          <a:ext cx="3505200" cy="1450446"/>
        </a:xfrm>
        <a:prstGeom prst="trapezoid">
          <a:avLst>
            <a:gd name="adj" fmla="val 12083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USG approves &amp; reimburses Nation and State Governments</a:t>
          </a:r>
        </a:p>
      </dsp:txBody>
      <dsp:txXfrm>
        <a:off x="3505200" y="0"/>
        <a:ext cx="3505200" cy="1450446"/>
      </dsp:txXfrm>
    </dsp:sp>
    <dsp:sp modelId="{961D8C2F-AEB0-4721-BB99-1EF66D775662}">
      <dsp:nvSpPr>
        <dsp:cNvPr id="0" name=""/>
        <dsp:cNvSpPr/>
      </dsp:nvSpPr>
      <dsp:spPr>
        <a:xfrm>
          <a:off x="1752599" y="1450446"/>
          <a:ext cx="7010400" cy="1450446"/>
        </a:xfrm>
        <a:prstGeom prst="trapezoid">
          <a:avLst>
            <a:gd name="adj" fmla="val 12083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National reviews and requests reimbursement/drawdown</a:t>
          </a:r>
        </a:p>
      </dsp:txBody>
      <dsp:txXfrm>
        <a:off x="2979419" y="1450446"/>
        <a:ext cx="4556760" cy="1450446"/>
      </dsp:txXfrm>
    </dsp:sp>
    <dsp:sp modelId="{8777811F-5D74-4367-9B89-04AD010ED944}">
      <dsp:nvSpPr>
        <dsp:cNvPr id="0" name=""/>
        <dsp:cNvSpPr/>
      </dsp:nvSpPr>
      <dsp:spPr>
        <a:xfrm>
          <a:off x="0" y="2900892"/>
          <a:ext cx="10515600" cy="1450446"/>
        </a:xfrm>
        <a:prstGeom prst="trapezoid">
          <a:avLst>
            <a:gd name="adj" fmla="val 120832"/>
          </a:avLst>
        </a:prstGeom>
        <a:solidFill>
          <a:srgbClr val="FF000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900" kern="1200" dirty="0"/>
            <a:t>States submits expenditure reports to National</a:t>
          </a:r>
        </a:p>
      </dsp:txBody>
      <dsp:txXfrm>
        <a:off x="1840229" y="2900892"/>
        <a:ext cx="6835140" cy="145044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BFFBC14-309B-4E3B-9FC9-FD54AB456829}">
      <dsp:nvSpPr>
        <dsp:cNvPr id="0" name=""/>
        <dsp:cNvSpPr/>
      </dsp:nvSpPr>
      <dsp:spPr>
        <a:xfrm>
          <a:off x="3040792" y="870618"/>
          <a:ext cx="6673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73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57014" y="912848"/>
        <a:ext cx="34897" cy="6979"/>
      </dsp:txXfrm>
    </dsp:sp>
    <dsp:sp modelId="{F13FF40D-D685-4950-BDE3-AFE9D414EC34}">
      <dsp:nvSpPr>
        <dsp:cNvPr id="0" name=""/>
        <dsp:cNvSpPr/>
      </dsp:nvSpPr>
      <dsp:spPr>
        <a:xfrm>
          <a:off x="8061" y="5979"/>
          <a:ext cx="3034531" cy="1820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 dirty="0"/>
            <a:t>US Federal Government issues Notice of Grant Award (</a:t>
          </a:r>
          <a:r>
            <a:rPr lang="en-US" sz="2300" kern="1200" dirty="0" err="1"/>
            <a:t>NoA</a:t>
          </a:r>
          <a:r>
            <a:rPr lang="en-US" sz="2300" kern="1200" dirty="0"/>
            <a:t>) to FSM DHSA</a:t>
          </a:r>
        </a:p>
      </dsp:txBody>
      <dsp:txXfrm>
        <a:off x="8061" y="5979"/>
        <a:ext cx="3034531" cy="1820718"/>
      </dsp:txXfrm>
    </dsp:sp>
    <dsp:sp modelId="{2E9D78B2-2B74-4A1C-B00F-951A6F01E3BE}">
      <dsp:nvSpPr>
        <dsp:cNvPr id="0" name=""/>
        <dsp:cNvSpPr/>
      </dsp:nvSpPr>
      <dsp:spPr>
        <a:xfrm>
          <a:off x="6773265" y="870618"/>
          <a:ext cx="6673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73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089488" y="912848"/>
        <a:ext cx="34897" cy="6979"/>
      </dsp:txXfrm>
    </dsp:sp>
    <dsp:sp modelId="{A20B3CE4-AF2F-4A70-949A-363B04E0D950}">
      <dsp:nvSpPr>
        <dsp:cNvPr id="0" name=""/>
        <dsp:cNvSpPr/>
      </dsp:nvSpPr>
      <dsp:spPr>
        <a:xfrm>
          <a:off x="3740534" y="5979"/>
          <a:ext cx="3034531" cy="1820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FSM DHSA request congress for Resolution</a:t>
          </a:r>
        </a:p>
      </dsp:txBody>
      <dsp:txXfrm>
        <a:off x="3740534" y="5979"/>
        <a:ext cx="3034531" cy="1820718"/>
      </dsp:txXfrm>
    </dsp:sp>
    <dsp:sp modelId="{529C0681-D5B5-4AED-99DF-E27D2C1BC067}">
      <dsp:nvSpPr>
        <dsp:cNvPr id="0" name=""/>
        <dsp:cNvSpPr/>
      </dsp:nvSpPr>
      <dsp:spPr>
        <a:xfrm>
          <a:off x="1525326" y="1824897"/>
          <a:ext cx="7464946" cy="667342"/>
        </a:xfrm>
        <a:custGeom>
          <a:avLst/>
          <a:gdLst/>
          <a:ahLst/>
          <a:cxnLst/>
          <a:rect l="0" t="0" r="0" b="0"/>
          <a:pathLst>
            <a:path>
              <a:moveTo>
                <a:pt x="7464946" y="0"/>
              </a:moveTo>
              <a:lnTo>
                <a:pt x="7464946" y="350771"/>
              </a:lnTo>
              <a:lnTo>
                <a:pt x="0" y="350771"/>
              </a:lnTo>
              <a:lnTo>
                <a:pt x="0" y="667342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5070362" y="2155079"/>
        <a:ext cx="374875" cy="6979"/>
      </dsp:txXfrm>
    </dsp:sp>
    <dsp:sp modelId="{AF091F75-46A1-42DA-B2F2-DD9C89C5B18A}">
      <dsp:nvSpPr>
        <dsp:cNvPr id="0" name=""/>
        <dsp:cNvSpPr/>
      </dsp:nvSpPr>
      <dsp:spPr>
        <a:xfrm>
          <a:off x="7473007" y="5979"/>
          <a:ext cx="3034531" cy="1820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Congress issues Resolution to DHSA</a:t>
          </a:r>
        </a:p>
      </dsp:txBody>
      <dsp:txXfrm>
        <a:off x="7473007" y="5979"/>
        <a:ext cx="3034531" cy="1820718"/>
      </dsp:txXfrm>
    </dsp:sp>
    <dsp:sp modelId="{393A4A04-E2B5-4D29-B5A6-5066FF93AFDA}">
      <dsp:nvSpPr>
        <dsp:cNvPr id="0" name=""/>
        <dsp:cNvSpPr/>
      </dsp:nvSpPr>
      <dsp:spPr>
        <a:xfrm>
          <a:off x="3040792" y="3389279"/>
          <a:ext cx="6673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73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57014" y="3431509"/>
        <a:ext cx="34897" cy="6979"/>
      </dsp:txXfrm>
    </dsp:sp>
    <dsp:sp modelId="{A90A8961-595E-4916-AD84-59B5AF59697B}">
      <dsp:nvSpPr>
        <dsp:cNvPr id="0" name=""/>
        <dsp:cNvSpPr/>
      </dsp:nvSpPr>
      <dsp:spPr>
        <a:xfrm>
          <a:off x="8061" y="2524640"/>
          <a:ext cx="3034531" cy="1820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DHSA requests allotment from FSM Finance</a:t>
          </a:r>
        </a:p>
      </dsp:txBody>
      <dsp:txXfrm>
        <a:off x="8061" y="2524640"/>
        <a:ext cx="3034531" cy="1820718"/>
      </dsp:txXfrm>
    </dsp:sp>
    <dsp:sp modelId="{713CCD55-EBB7-4A05-8D5A-9F192ABCAE88}">
      <dsp:nvSpPr>
        <dsp:cNvPr id="0" name=""/>
        <dsp:cNvSpPr/>
      </dsp:nvSpPr>
      <dsp:spPr>
        <a:xfrm>
          <a:off x="6773265" y="3389279"/>
          <a:ext cx="667342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667342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7089488" y="3431509"/>
        <a:ext cx="34897" cy="6979"/>
      </dsp:txXfrm>
    </dsp:sp>
    <dsp:sp modelId="{3445B56B-E300-40F7-A440-F543585922AA}">
      <dsp:nvSpPr>
        <dsp:cNvPr id="0" name=""/>
        <dsp:cNvSpPr/>
      </dsp:nvSpPr>
      <dsp:spPr>
        <a:xfrm>
          <a:off x="3740534" y="2524640"/>
          <a:ext cx="3034531" cy="182071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/>
            <a:t>FSM Finance issues allotment to DHSA &amp; State Government</a:t>
          </a:r>
        </a:p>
      </dsp:txBody>
      <dsp:txXfrm>
        <a:off x="3740534" y="2524640"/>
        <a:ext cx="3034531" cy="1820718"/>
      </dsp:txXfrm>
    </dsp:sp>
    <dsp:sp modelId="{23B71A29-3E3C-49C3-B76A-516BB43C848C}">
      <dsp:nvSpPr>
        <dsp:cNvPr id="0" name=""/>
        <dsp:cNvSpPr/>
      </dsp:nvSpPr>
      <dsp:spPr>
        <a:xfrm>
          <a:off x="7473007" y="2524640"/>
          <a:ext cx="3034531" cy="18207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300" kern="1200">
              <a:solidFill>
                <a:srgbClr val="FFFF00"/>
              </a:solidFill>
            </a:rPr>
            <a:t>Spending</a:t>
          </a:r>
        </a:p>
      </dsp:txBody>
      <dsp:txXfrm>
        <a:off x="7917404" y="2791278"/>
        <a:ext cx="2145737" cy="128744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D4DAFC-71B7-4558-9AE4-7AD780852027}">
      <dsp:nvSpPr>
        <dsp:cNvPr id="0" name=""/>
        <dsp:cNvSpPr/>
      </dsp:nvSpPr>
      <dsp:spPr>
        <a:xfrm>
          <a:off x="2628900" y="0"/>
          <a:ext cx="5257800" cy="2175669"/>
        </a:xfrm>
        <a:prstGeom prst="trapezoid">
          <a:avLst>
            <a:gd name="adj" fmla="val 120832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3200" kern="1200" dirty="0"/>
            <a:t>USG approves &amp; reimburses</a:t>
          </a:r>
        </a:p>
        <a:p>
          <a:pPr marL="0" lvl="0" indent="0" algn="ctr" defTabSz="14224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3200" kern="1200" dirty="0"/>
            <a:t> Nation/State Governments</a:t>
          </a:r>
        </a:p>
      </dsp:txBody>
      <dsp:txXfrm>
        <a:off x="2628900" y="0"/>
        <a:ext cx="5257800" cy="2175669"/>
      </dsp:txXfrm>
    </dsp:sp>
    <dsp:sp modelId="{B1C7DEA7-1AE7-4AA9-A72D-50C126C42FE7}">
      <dsp:nvSpPr>
        <dsp:cNvPr id="0" name=""/>
        <dsp:cNvSpPr/>
      </dsp:nvSpPr>
      <dsp:spPr>
        <a:xfrm>
          <a:off x="0" y="2175669"/>
          <a:ext cx="10515600" cy="2175669"/>
        </a:xfrm>
        <a:prstGeom prst="trapezoid">
          <a:avLst>
            <a:gd name="adj" fmla="val 120832"/>
          </a:avLst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Expenditure reports at National- FSM Finance reviews/submits documentation</a:t>
          </a:r>
        </a:p>
      </dsp:txBody>
      <dsp:txXfrm>
        <a:off x="1840229" y="2175669"/>
        <a:ext cx="6835140" cy="2175669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FD4DAFC-71B7-4558-9AE4-7AD780852027}">
      <dsp:nvSpPr>
        <dsp:cNvPr id="0" name=""/>
        <dsp:cNvSpPr/>
      </dsp:nvSpPr>
      <dsp:spPr>
        <a:xfrm>
          <a:off x="1333103" y="0"/>
          <a:ext cx="2666206" cy="1842294"/>
        </a:xfrm>
        <a:prstGeom prst="trapezoid">
          <a:avLst>
            <a:gd name="adj" fmla="val 72361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400" kern="1200" dirty="0"/>
            <a:t>USG approves &amp; reimburses</a:t>
          </a:r>
        </a:p>
        <a:p>
          <a:pPr marL="0" lvl="0" indent="0" algn="ctr" defTabSz="10668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en-US" sz="2400" kern="1200" dirty="0"/>
            <a:t> Nation/State Governments</a:t>
          </a:r>
        </a:p>
      </dsp:txBody>
      <dsp:txXfrm>
        <a:off x="1333103" y="0"/>
        <a:ext cx="2666206" cy="1842294"/>
      </dsp:txXfrm>
    </dsp:sp>
    <dsp:sp modelId="{B1C7DEA7-1AE7-4AA9-A72D-50C126C42FE7}">
      <dsp:nvSpPr>
        <dsp:cNvPr id="0" name=""/>
        <dsp:cNvSpPr/>
      </dsp:nvSpPr>
      <dsp:spPr>
        <a:xfrm>
          <a:off x="0" y="1842293"/>
          <a:ext cx="5332412" cy="1842294"/>
        </a:xfrm>
        <a:prstGeom prst="trapezoid">
          <a:avLst>
            <a:gd name="adj" fmla="val 72361"/>
          </a:avLst>
        </a:prstGeom>
        <a:solidFill>
          <a:srgbClr val="00B050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Expenditure reports at National- FSM Finance reviews/submits documentation</a:t>
          </a:r>
        </a:p>
      </dsp:txBody>
      <dsp:txXfrm>
        <a:off x="933172" y="1842293"/>
        <a:ext cx="3466067" cy="18422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bProcess3">
  <dgm:title val=""/>
  <dgm:desc val=""/>
  <dgm:catLst>
    <dgm:cat type="process" pri="18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384372-FA80-48BF-BE84-38A36EA2F79F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7550" y="1162050"/>
            <a:ext cx="55753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73575"/>
            <a:ext cx="5607050" cy="36607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E7ED80-F13A-4F05-91F8-46DB3D475DA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96816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Focus on Health Federal Programs/Funds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A concept to improve reporting and reduce carryover and return of federal funds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E7ED80-F13A-4F05-91F8-46DB3D475DA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1022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1 year to spend funds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The current process takes time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Lost time for implementation of activities (can be 1 quarter into implementation period)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E7ED80-F13A-4F05-91F8-46DB3D475DA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40090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/>
              <a:t>Funding is kept at National level and distributed through the FSM Finance field offices in each State.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4E7ED80-F13A-4F05-91F8-46DB3D475DA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8966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791517-AA3E-D5EF-A8E2-743F41CE02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356D826-6E0E-8488-BC4B-06E91F2B9EC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D3C637-B2DA-D5C1-1AB7-9A36F012E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513F-2262-4363-8B23-986AD5712371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39ED28-5D08-142B-BFA1-09CAFEA9C6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10A2F5D-AA63-989F-51C3-AA5641CD1C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EE70E-4043-4AB9-8A9E-CFAE48DB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3656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447D7A-B8E6-B4B1-3B51-ADE95002E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35E7409-4632-517A-F6C4-3B2AECB86B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309735-84DC-257F-3D95-13DDF8BCA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513F-2262-4363-8B23-986AD5712371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74B13-E407-69B5-8B06-20EFE8D461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952BFF2-BFF0-E7A9-D97E-E52DDCE9EB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EE70E-4043-4AB9-8A9E-CFAE48DB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830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3759D15-1AE4-481E-DCE7-9589B2821B4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F4CBDD-64E2-75F4-EA13-8BCC274B21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080BB2-9344-ABB4-42AA-43FB7FF7CB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513F-2262-4363-8B23-986AD5712371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A9F038-582A-00D4-9B53-F0592DE194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FF05A1-008C-FBD6-D23D-4E9B26362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EE70E-4043-4AB9-8A9E-CFAE48DB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1384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BF81D0-C35A-66AF-4528-914BAE34E8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F33559-CD73-D344-B908-3F1A51CB67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13E594-7AEA-A2AB-EBCF-EE01427E3E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513F-2262-4363-8B23-986AD5712371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3D3691-B3A2-0D89-91E7-02CF8AD1A7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A8DCE3-530A-AEEC-9E31-9B60F4FB55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EE70E-4043-4AB9-8A9E-CFAE48DB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8189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535CF8-4373-1ECA-F580-E9987A689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82A6C4-A674-DF27-D388-6D9DAA504EB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20F939-9F10-73B2-CCF1-EA6D2F3572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513F-2262-4363-8B23-986AD5712371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1A5D26-4CCE-3236-359A-D929D86D8F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3BADBD-B2FC-6C87-F9A2-4AF34FCDF1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EE70E-4043-4AB9-8A9E-CFAE48DB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226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F88565-B1E2-ECA2-41D3-B2E72620E3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BF45F29-4393-B29C-C593-887364686C9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1FA1DE-2DD3-B510-414D-5024A21604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9EEE60-B62A-3400-C011-8FFE9354B0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513F-2262-4363-8B23-986AD5712371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F1AAD4-38A2-1B0C-3AD8-34D63221B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2085E59-10A7-A3D4-0857-883D6B6011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EE70E-4043-4AB9-8A9E-CFAE48DB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752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81A5A7-3797-66F6-8334-574535A60B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FB161A-585F-C799-D6D6-6F0F756548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91FCB1F-16CF-DF96-C5E3-E41FE6F356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11BE55-3A99-B1B5-0CD2-1AD7F61F11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53F9E3C-B910-2DAF-7816-4B6D824832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F1F3CC3-DE62-129A-CAEB-90A2201457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513F-2262-4363-8B23-986AD5712371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78B9642-A2B0-1F97-B6A7-A0B444D106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FF71931-DABC-724C-4086-000D18A35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EE70E-4043-4AB9-8A9E-CFAE48DB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336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25BF3-6105-024A-08A4-90BA488DF7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1CD72A7-0950-C73E-8F53-3360D2CB53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513F-2262-4363-8B23-986AD5712371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20FEF1-4C16-DAFA-176A-3250B56261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9CD9BB9-FB30-1418-2299-C97F313C9C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EE70E-4043-4AB9-8A9E-CFAE48DB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5216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F29E7C3-6C99-0E44-F9DA-05248EB99F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513F-2262-4363-8B23-986AD5712371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D9B091B-4281-663D-2B99-58D6219180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C02F7C3-8343-CC8A-5642-13D392BFC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EE70E-4043-4AB9-8A9E-CFAE48DB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5282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E3A72-C182-8174-208C-615DC798BB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5CE7D7-20C4-07B0-8D50-8108A0BCC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9B9F55B-21CD-5853-D433-8E846124153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E81D98-499F-3A74-85B7-1AC6E8F22F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513F-2262-4363-8B23-986AD5712371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6C9ABD-5414-E082-EAB8-906FE81DC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3138FD-57AD-EAB0-AB59-D8834CC85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EE70E-4043-4AB9-8A9E-CFAE48DB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888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29DC0B-7D5A-8987-B405-F9FFCCDB0A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A4E3101-9A7C-E23D-2334-C7A283CAAF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597EDF-1425-C638-2C90-E1EC3EBA9E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0906760-0878-5CF9-CE6E-9CD172D0C3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9B513F-2262-4363-8B23-986AD5712371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4BB8D67-C545-4213-3E11-06FE3C42B6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B7D1F9-CD07-BE02-4FAA-B6B8B7F8C8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8EE70E-4043-4AB9-8A9E-CFAE48DB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544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81F7AD3-FB6B-63C7-BCB1-97C49C85B7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EAA778-4B79-D003-3AE8-C83921CD33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8676DA-5712-4BB7-73C2-70AB802F16C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9B513F-2262-4363-8B23-986AD5712371}" type="datetimeFigureOut">
              <a:rPr lang="en-US" smtClean="0"/>
              <a:t>6/22/2023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402FA05-80D0-865E-E66A-8DC53986068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3A62B2-C7FB-6363-EFF9-11AC3162CA7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8EE70E-4043-4AB9-8A9E-CFAE48DBD43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3958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5807AE-BD5B-1DEE-A4CC-450FE1C1446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28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Streamlining Federal Funding Disbursement and Reimbursement: A concept to improve reporting and reduce carryover</a:t>
            </a:r>
            <a:br>
              <a:rPr lang="en-US" sz="2800" kern="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2800" dirty="0"/>
          </a:p>
        </p:txBody>
      </p:sp>
      <p:sp>
        <p:nvSpPr>
          <p:cNvPr id="4" name="Subtitle 3">
            <a:extLst>
              <a:ext uri="{FF2B5EF4-FFF2-40B4-BE49-F238E27FC236}">
                <a16:creationId xmlns:a16="http://schemas.microsoft.com/office/drawing/2014/main" id="{63BF778D-C1BA-857A-D939-B9D4B63BCE0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87023" y="3602038"/>
            <a:ext cx="10447157" cy="1655762"/>
          </a:xfrm>
        </p:spPr>
        <p:txBody>
          <a:bodyPr>
            <a:normAutofit lnSpcReduction="10000"/>
          </a:bodyPr>
          <a:lstStyle/>
          <a:p>
            <a:pPr algn="l"/>
            <a:r>
              <a:rPr lang="en-US" dirty="0"/>
              <a:t>Mr. Moses Pretrick					Mr. Sohs John		</a:t>
            </a:r>
          </a:p>
          <a:p>
            <a:pPr algn="l"/>
            <a:r>
              <a:rPr lang="en-US" dirty="0"/>
              <a:t>Acting Secretary					Acting Secretary</a:t>
            </a:r>
          </a:p>
          <a:p>
            <a:pPr algn="l"/>
            <a:r>
              <a:rPr lang="en-US" dirty="0"/>
              <a:t>FSM Department of Health				FSM Department of Finance</a:t>
            </a:r>
          </a:p>
          <a:p>
            <a:pPr algn="l"/>
            <a:r>
              <a:rPr lang="en-US" dirty="0"/>
              <a:t> and Social Affairs					and Administration</a:t>
            </a:r>
          </a:p>
        </p:txBody>
      </p:sp>
    </p:spTree>
    <p:extLst>
      <p:ext uri="{BB962C8B-B14F-4D97-AF65-F5344CB8AC3E}">
        <p14:creationId xmlns:p14="http://schemas.microsoft.com/office/powerpoint/2010/main" val="19248046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32485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8C6261-C566-88CB-35E4-C6991558B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5125"/>
            <a:ext cx="11094098" cy="1325563"/>
          </a:xfrm>
        </p:spPr>
        <p:txBody>
          <a:bodyPr>
            <a:normAutofit/>
          </a:bodyPr>
          <a:lstStyle/>
          <a:p>
            <a:pPr algn="ctr"/>
            <a:r>
              <a:rPr lang="en-US" sz="3600" b="1" dirty="0">
                <a:solidFill>
                  <a:srgbClr val="242424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Health Sector Improvement Plan for 2023 and Beyond</a:t>
            </a:r>
            <a:endParaRPr lang="en-US" sz="36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D383AB3-3E32-66EB-3EFC-D1443842282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b="1" kern="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b="1" kern="1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1800" b="1" kern="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Goal:  </a:t>
            </a:r>
            <a:r>
              <a:rPr lang="en-US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To strengthen the capacity and infrastructure of the health systems to reduce morbidity and mortality.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kern="1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endParaRPr lang="en-US" sz="2400" b="1" kern="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Objective:  </a:t>
            </a:r>
            <a:r>
              <a:rPr lang="en-US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To support the FSM and State Governments in improving the health sector toward economic 		    development.</a:t>
            </a:r>
          </a:p>
          <a:p>
            <a:pPr marL="0" indent="0">
              <a:spcBef>
                <a:spcPts val="0"/>
              </a:spcBef>
              <a:buNone/>
            </a:pPr>
            <a:endParaRPr lang="en-US" sz="2400" kern="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2400" kern="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2400" b="1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Implementing Agency</a:t>
            </a:r>
            <a:r>
              <a:rPr lang="en-US" sz="2400" kern="1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: State Departments of Health Services &amp; FSM Department of Health &amp; Social Affairs.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kern="1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69349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612542-6776-F9B2-ED0A-D9A394E51B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0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Areas of Focus</a:t>
            </a:r>
            <a:endParaRPr lang="en-US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BE77E1-EB99-1943-8DEC-62077E0A6A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18457" y="1825625"/>
            <a:ext cx="10972800" cy="4351338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1. Health Strategic Planning and Policy Development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1.1 Develop health management and planning skills using essential public health function framework</a:t>
            </a:r>
            <a:r>
              <a:rPr lang="en-US" sz="1800" dirty="0">
                <a:solidFill>
                  <a:srgbClr val="003366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  <a:endParaRPr lang="en-US" sz="1800" b="1" dirty="0">
              <a:effectLst/>
              <a:highlight>
                <a:srgbClr val="00FF00"/>
              </a:highlight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1.2. Develop strategic plan appropriate for remote island communities including the use of telehealth technology.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1.3. Develop healthcare and hospital-based management training</a:t>
            </a: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b="1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2. Primary Health Care Development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2.1. Developing community health centers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2.2. Implement FSM Health Center- Dispensary Standards &amp; Monitoring AND STAR Treatment Protocol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2.3. Floating Medical Clinic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860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BD3572-E236-F688-8CAC-28C9F9024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Areas of Focus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F2FC26-A78D-BBCA-6016-F58615886F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3. Secondary Health Care Development 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3.1. Upgrades of existing hospitals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3.2. Upgrading diagnostic capacity</a:t>
            </a: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3.3. Maintenance and repair cost</a:t>
            </a: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b="1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4. Tertiary Health Care Development 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4.1. Develop a medical training program</a:t>
            </a:r>
            <a:endParaRPr lang="en-US" sz="1800" b="1" dirty="0">
              <a:highlight>
                <a:srgbClr val="00FF00"/>
              </a:highlight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4.2. Training of new and existing health workforce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4.3. Development of a national referral center with L3 diagnostic capability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264997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4C9013-A045-75CC-59FA-16F31ABECE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Areas of Focus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6FA36B-D0B7-83AA-2F91-D5EBFEDA85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5. Healthcare Financing 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5.1. Assessment of feasibility of universal health coverage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5.2. Implementation of universal health coverage (UHC)</a:t>
            </a: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1800" dirty="0">
              <a:latin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b="1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6. Health Through the Life Course, A Preventive Model Approach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6.1. Child and maternal health improvement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6.2. Integrated and people-centered services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6.3. NCD Prevention and Control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38438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2D050-830A-C525-751F-A337D78853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4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Areas of Focus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BD79071-4257-676F-1B03-1999200537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1800" b="1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7. Improving the Social Determinants of Health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7.1. Youth Development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7.2. Gender-Based Violence prevention and services and equity advocacy</a:t>
            </a: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7.3. Healthy ageing development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7.4. Health Through sports</a:t>
            </a: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b="1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8.</a:t>
            </a:r>
            <a:r>
              <a:rPr lang="en-US" sz="1800" b="1" spc="-45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Health</a:t>
            </a:r>
            <a:r>
              <a:rPr lang="en-US" sz="1800" b="1" spc="-50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Preparedness</a:t>
            </a:r>
            <a:r>
              <a:rPr lang="en-US" sz="1800" b="1" spc="-20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and</a:t>
            </a:r>
            <a:r>
              <a:rPr lang="en-US" sz="1800" b="1" spc="-40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Mitigation</a:t>
            </a:r>
            <a:r>
              <a:rPr lang="en-US" sz="1800" b="1" spc="-35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of</a:t>
            </a:r>
            <a:r>
              <a:rPr lang="en-US" sz="1800" b="1" spc="-60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Environmental</a:t>
            </a:r>
            <a:r>
              <a:rPr lang="en-US" sz="1800" b="1" spc="-45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Determinants</a:t>
            </a:r>
            <a:r>
              <a:rPr lang="en-US" sz="1800" b="1" spc="-35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of</a:t>
            </a:r>
            <a:r>
              <a:rPr lang="en-US" sz="1800" b="1" spc="-40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en-US" sz="1800" b="1" dirty="0">
                <a:effectLst/>
                <a:highlight>
                  <a:srgbClr val="00FF00"/>
                </a:highlight>
                <a:latin typeface="Times New Roman" panose="02020603050405020304" pitchFamily="18" charset="0"/>
                <a:ea typeface="Calibri" panose="020F0502020204030204" pitchFamily="34" charset="0"/>
              </a:rPr>
              <a:t>Health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8.1. Vector born disease surveillance and response (VBDSR)</a:t>
            </a:r>
            <a:endParaRPr lang="en-US" sz="1800" b="1" dirty="0">
              <a:highlight>
                <a:srgbClr val="00FF00"/>
              </a:highlight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8.2. Health emergency, preparedness and response (HEPR)</a:t>
            </a:r>
            <a:endParaRPr lang="en-US" sz="1800" b="1" dirty="0">
              <a:effectLst/>
              <a:highlight>
                <a:srgbClr val="00FF00"/>
              </a:highlight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8.3. Safe water, sanitation and hygiene (WASH)</a:t>
            </a:r>
          </a:p>
          <a:p>
            <a:pPr marL="0" indent="0">
              <a:buNone/>
            </a:pP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8.4. Food Safety and Security</a:t>
            </a:r>
            <a:endParaRPr lang="en-US" sz="1800" dirty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sz="1800" dirty="0">
              <a:effectLst/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7857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35A9A3-F0E8-5614-9FF3-46E742DD4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888" y="260458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7200" b="1" dirty="0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3585788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3BCD2-D120-5F38-8D0D-715207C26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2238"/>
            <a:ext cx="10515600" cy="1027446"/>
          </a:xfrm>
        </p:spPr>
        <p:txBody>
          <a:bodyPr>
            <a:normAutofit fontScale="90000"/>
          </a:bodyPr>
          <a:lstStyle/>
          <a:p>
            <a:pPr marL="0" marR="0" algn="ctr">
              <a:spcBef>
                <a:spcPts val="0"/>
              </a:spcBef>
              <a:spcAft>
                <a:spcPts val="1000"/>
              </a:spcAft>
            </a:pPr>
            <a:r>
              <a:rPr lang="en-US" b="1" dirty="0"/>
              <a:t>Flow of Federal Funding Allotment/Spending</a:t>
            </a:r>
            <a:br>
              <a:rPr lang="en-US" sz="4400" kern="100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511E108-B106-7324-806C-B189F04E71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23464762"/>
              </p:ext>
            </p:extLst>
          </p:nvPr>
        </p:nvGraphicFramePr>
        <p:xfrm>
          <a:off x="762699" y="1322286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FE70C35-C43A-45F2-0572-A0162C8A17E8}"/>
              </a:ext>
            </a:extLst>
          </p:cNvPr>
          <p:cNvCxnSpPr>
            <a:cxnSpLocks/>
          </p:cNvCxnSpPr>
          <p:nvPr/>
        </p:nvCxnSpPr>
        <p:spPr>
          <a:xfrm flipH="1">
            <a:off x="1887523" y="5833015"/>
            <a:ext cx="8313490" cy="0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CF0881F1-1F40-5581-5605-3D5937505AE9}"/>
              </a:ext>
            </a:extLst>
          </p:cNvPr>
          <p:cNvCxnSpPr>
            <a:cxnSpLocks/>
          </p:cNvCxnSpPr>
          <p:nvPr/>
        </p:nvCxnSpPr>
        <p:spPr>
          <a:xfrm flipV="1">
            <a:off x="10201013" y="5136728"/>
            <a:ext cx="0" cy="696287"/>
          </a:xfrm>
          <a:prstGeom prst="straightConnector1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4FE83ED0-A8F8-F494-9E91-01A0A6124107}"/>
              </a:ext>
            </a:extLst>
          </p:cNvPr>
          <p:cNvCxnSpPr>
            <a:cxnSpLocks/>
          </p:cNvCxnSpPr>
          <p:nvPr/>
        </p:nvCxnSpPr>
        <p:spPr>
          <a:xfrm>
            <a:off x="1887523" y="5036061"/>
            <a:ext cx="0" cy="796954"/>
          </a:xfrm>
          <a:prstGeom prst="line">
            <a:avLst/>
          </a:prstGeom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771041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13089-B158-F541-22A0-168C71E3B4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Steps of Federal Funding Reimbursement</a:t>
            </a:r>
          </a:p>
        </p:txBody>
      </p:sp>
      <p:graphicFrame>
        <p:nvGraphicFramePr>
          <p:cNvPr id="7" name="Content Placeholder 6">
            <a:extLst>
              <a:ext uri="{FF2B5EF4-FFF2-40B4-BE49-F238E27FC236}">
                <a16:creationId xmlns:a16="http://schemas.microsoft.com/office/drawing/2014/main" id="{2B4959EE-250E-43D8-DA33-C32A73645B7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5279796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Arrow: Curved Right 7">
            <a:extLst>
              <a:ext uri="{FF2B5EF4-FFF2-40B4-BE49-F238E27FC236}">
                <a16:creationId xmlns:a16="http://schemas.microsoft.com/office/drawing/2014/main" id="{18CBC90D-DD54-47FA-14EE-143EC0468EF2}"/>
              </a:ext>
            </a:extLst>
          </p:cNvPr>
          <p:cNvSpPr/>
          <p:nvPr/>
        </p:nvSpPr>
        <p:spPr>
          <a:xfrm flipV="1">
            <a:off x="2995223" y="2936519"/>
            <a:ext cx="752475" cy="117157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9" name="Arrow: Curved Right 8">
            <a:extLst>
              <a:ext uri="{FF2B5EF4-FFF2-40B4-BE49-F238E27FC236}">
                <a16:creationId xmlns:a16="http://schemas.microsoft.com/office/drawing/2014/main" id="{420D0ED6-68B4-D5AD-9E6D-9BD343FE7CE8}"/>
              </a:ext>
            </a:extLst>
          </p:cNvPr>
          <p:cNvSpPr/>
          <p:nvPr/>
        </p:nvSpPr>
        <p:spPr>
          <a:xfrm flipV="1">
            <a:off x="1950195" y="4242805"/>
            <a:ext cx="752475" cy="117157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0" name="Arrow: Curved Left 9">
            <a:extLst>
              <a:ext uri="{FF2B5EF4-FFF2-40B4-BE49-F238E27FC236}">
                <a16:creationId xmlns:a16="http://schemas.microsoft.com/office/drawing/2014/main" id="{230A6BE7-BD67-AFBE-180E-5959D577CEC5}"/>
              </a:ext>
            </a:extLst>
          </p:cNvPr>
          <p:cNvSpPr/>
          <p:nvPr/>
        </p:nvSpPr>
        <p:spPr>
          <a:xfrm>
            <a:off x="8465257" y="3026780"/>
            <a:ext cx="731520" cy="12160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11" name="Arrow: Curved Left 10">
            <a:extLst>
              <a:ext uri="{FF2B5EF4-FFF2-40B4-BE49-F238E27FC236}">
                <a16:creationId xmlns:a16="http://schemas.microsoft.com/office/drawing/2014/main" id="{F8981B71-4A49-B907-241E-C112B39A8E6F}"/>
              </a:ext>
            </a:extLst>
          </p:cNvPr>
          <p:cNvSpPr/>
          <p:nvPr/>
        </p:nvSpPr>
        <p:spPr>
          <a:xfrm>
            <a:off x="9510285" y="4198355"/>
            <a:ext cx="731520" cy="12160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1A2ED8B0-3324-323C-8986-0AAD603237E0}"/>
              </a:ext>
            </a:extLst>
          </p:cNvPr>
          <p:cNvCxnSpPr/>
          <p:nvPr/>
        </p:nvCxnSpPr>
        <p:spPr>
          <a:xfrm flipV="1">
            <a:off x="6073457" y="1905000"/>
            <a:ext cx="45085" cy="304800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9715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750434-8E40-E2F2-86C4-8578197541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b="1" dirty="0"/>
              <a:t>Issues with the current funding allotment/spending and reimbursement arrangements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03DF15-2ED0-9887-A9C0-279BD20A91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Must have cash on hand; not good when cash flow is a challenge</a:t>
            </a:r>
          </a:p>
          <a:p>
            <a:r>
              <a:rPr lang="en-US" dirty="0"/>
              <a:t>Current arrangements took time</a:t>
            </a:r>
          </a:p>
          <a:p>
            <a:r>
              <a:rPr lang="en-US" dirty="0"/>
              <a:t>Federal-funded employees not paid for months</a:t>
            </a:r>
          </a:p>
          <a:p>
            <a:r>
              <a:rPr lang="en-US" dirty="0"/>
              <a:t>Delayed implementation of program activities</a:t>
            </a:r>
          </a:p>
          <a:p>
            <a:r>
              <a:rPr lang="en-US" dirty="0"/>
              <a:t>Two-layers of funding appropriation, allotment and reporting</a:t>
            </a:r>
          </a:p>
          <a:p>
            <a:r>
              <a:rPr lang="en-US" dirty="0"/>
              <a:t>Incurred carryover (unobligated/unspent funds returned)</a:t>
            </a:r>
          </a:p>
          <a:p>
            <a:r>
              <a:rPr lang="en-US" dirty="0"/>
              <a:t>Often times, cash spent not reimbursed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75644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3BCD2-D120-5F38-8D0D-715207C263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32238"/>
            <a:ext cx="10515600" cy="1027446"/>
          </a:xfrm>
        </p:spPr>
        <p:txBody>
          <a:bodyPr>
            <a:normAutofit fontScale="90000"/>
          </a:bodyPr>
          <a:lstStyle/>
          <a:p>
            <a:pPr marL="0" marR="0" algn="ctr">
              <a:spcBef>
                <a:spcPts val="0"/>
              </a:spcBef>
              <a:spcAft>
                <a:spcPts val="1000"/>
              </a:spcAft>
            </a:pPr>
            <a:r>
              <a:rPr lang="en-US" b="1" dirty="0"/>
              <a:t>The Ideal Concept of Funding Allotment/Spending</a:t>
            </a:r>
            <a:br>
              <a:rPr lang="en-US" sz="4400" kern="100" dirty="0">
                <a:solidFill>
                  <a:srgbClr val="44546A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B511E108-B106-7324-806C-B189F04E71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99004043"/>
              </p:ext>
            </p:extLst>
          </p:nvPr>
        </p:nvGraphicFramePr>
        <p:xfrm>
          <a:off x="762699" y="1322286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3576909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0DFD1-7B25-0F80-6085-1B3D94F79B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The Ideal Concept of Reimbursement Process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3295CF2-347B-A12A-E7DC-965DA638CA96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0915514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Arrow: Curved Right 4">
            <a:extLst>
              <a:ext uri="{FF2B5EF4-FFF2-40B4-BE49-F238E27FC236}">
                <a16:creationId xmlns:a16="http://schemas.microsoft.com/office/drawing/2014/main" id="{FC3CFA81-5799-6427-5458-EE984DB92D54}"/>
              </a:ext>
            </a:extLst>
          </p:cNvPr>
          <p:cNvSpPr/>
          <p:nvPr/>
        </p:nvSpPr>
        <p:spPr>
          <a:xfrm flipV="1">
            <a:off x="2529276" y="3434556"/>
            <a:ext cx="695325" cy="113347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" name="Arrow: Curved Left 5">
            <a:extLst>
              <a:ext uri="{FF2B5EF4-FFF2-40B4-BE49-F238E27FC236}">
                <a16:creationId xmlns:a16="http://schemas.microsoft.com/office/drawing/2014/main" id="{0C1759B2-73B3-D47D-EA71-F98D190B3F64}"/>
              </a:ext>
            </a:extLst>
          </p:cNvPr>
          <p:cNvSpPr/>
          <p:nvPr/>
        </p:nvSpPr>
        <p:spPr>
          <a:xfrm>
            <a:off x="8760261" y="3523909"/>
            <a:ext cx="731520" cy="12160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005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70DFD1-7B25-0F80-6085-1B3D94F79B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823913"/>
          </a:xfrm>
        </p:spPr>
        <p:txBody>
          <a:bodyPr/>
          <a:lstStyle/>
          <a:p>
            <a:pPr algn="ctr"/>
            <a:r>
              <a:rPr lang="en-US" b="1" dirty="0"/>
              <a:t>The Proposal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E7ED1CA-FA2E-2FA3-B42B-82465134E0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09615" y="1035730"/>
            <a:ext cx="5157787" cy="823912"/>
          </a:xfrm>
        </p:spPr>
        <p:txBody>
          <a:bodyPr/>
          <a:lstStyle/>
          <a:p>
            <a:pPr algn="ctr"/>
            <a:r>
              <a:rPr lang="en-US" dirty="0"/>
              <a:t>Reimbursement model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13295CF2-347B-A12A-E7DC-965DA638CA96}"/>
              </a:ext>
            </a:extLst>
          </p:cNvPr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3938427176"/>
              </p:ext>
            </p:extLst>
          </p:nvPr>
        </p:nvGraphicFramePr>
        <p:xfrm>
          <a:off x="839788" y="2505075"/>
          <a:ext cx="5332412" cy="3684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C3C3B46-681C-A9B6-3BF1-E3197ADC5D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867402" y="1274309"/>
            <a:ext cx="5183188" cy="823912"/>
          </a:xfrm>
        </p:spPr>
        <p:txBody>
          <a:bodyPr/>
          <a:lstStyle/>
          <a:p>
            <a:pPr algn="ctr"/>
            <a:r>
              <a:rPr lang="en-US" dirty="0"/>
              <a:t>Funds disbursement through FSM Finance Field Office in the States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367F106-AE70-7627-0960-28ED30D29C21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Funding to be disbursed in the States through the FSM Finance Field Office</a:t>
            </a:r>
          </a:p>
          <a:p>
            <a:r>
              <a:rPr lang="en-US" dirty="0"/>
              <a:t>Expenditures and documentation at FSM Finance Field Office</a:t>
            </a:r>
          </a:p>
          <a:p>
            <a:r>
              <a:rPr lang="en-US" dirty="0">
                <a:solidFill>
                  <a:schemeClr val="accent2"/>
                </a:solidFill>
              </a:rPr>
              <a:t>Personnel funding allotted to States (for now)</a:t>
            </a:r>
          </a:p>
        </p:txBody>
      </p:sp>
      <p:sp>
        <p:nvSpPr>
          <p:cNvPr id="5" name="Arrow: Curved Right 4">
            <a:extLst>
              <a:ext uri="{FF2B5EF4-FFF2-40B4-BE49-F238E27FC236}">
                <a16:creationId xmlns:a16="http://schemas.microsoft.com/office/drawing/2014/main" id="{FC3CFA81-5799-6427-5458-EE984DB92D54}"/>
              </a:ext>
            </a:extLst>
          </p:cNvPr>
          <p:cNvSpPr/>
          <p:nvPr/>
        </p:nvSpPr>
        <p:spPr>
          <a:xfrm flipV="1">
            <a:off x="1281047" y="3928042"/>
            <a:ext cx="695325" cy="1133475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  <p:sp>
        <p:nvSpPr>
          <p:cNvPr id="6" name="Arrow: Curved Left 5">
            <a:extLst>
              <a:ext uri="{FF2B5EF4-FFF2-40B4-BE49-F238E27FC236}">
                <a16:creationId xmlns:a16="http://schemas.microsoft.com/office/drawing/2014/main" id="{0C1759B2-73B3-D47D-EA71-F98D190B3F64}"/>
              </a:ext>
            </a:extLst>
          </p:cNvPr>
          <p:cNvSpPr/>
          <p:nvPr/>
        </p:nvSpPr>
        <p:spPr>
          <a:xfrm>
            <a:off x="4725290" y="3886766"/>
            <a:ext cx="731520" cy="1216025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858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695B38-751B-D69A-49F7-9AA9A71EC5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 Consideration….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2586CA7-5BC7-67F5-921A-71121D2008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Personnel</a:t>
            </a:r>
          </a:p>
          <a:p>
            <a:pPr lvl="1"/>
            <a:r>
              <a:rPr lang="en-US" dirty="0"/>
              <a:t>State employees vs National employees (FB, etc..)</a:t>
            </a:r>
          </a:p>
          <a:p>
            <a:r>
              <a:rPr lang="en-US" b="1" dirty="0"/>
              <a:t>Liability</a:t>
            </a:r>
          </a:p>
          <a:p>
            <a:pPr lvl="1"/>
            <a:r>
              <a:rPr lang="en-US" dirty="0"/>
              <a:t>National government assumes</a:t>
            </a:r>
          </a:p>
          <a:p>
            <a:r>
              <a:rPr lang="en-US" b="1" dirty="0"/>
              <a:t>National government</a:t>
            </a:r>
          </a:p>
          <a:p>
            <a:pPr lvl="1"/>
            <a:r>
              <a:rPr lang="en-US" dirty="0"/>
              <a:t> Foot the bill and gets reimbursed on behalf of the State expenditures</a:t>
            </a:r>
          </a:p>
          <a:p>
            <a:pPr lvl="1"/>
            <a:r>
              <a:rPr lang="en-US" dirty="0"/>
              <a:t>Added duties and responsibilities to the National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5053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8FE15-F831-BA52-DFE1-D8859BA6E9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/>
              <a:t>SNLC to endorse……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970CDD5-57C1-3950-34B4-F075973B2FC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8371" y="1544077"/>
            <a:ext cx="8508848" cy="5054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45177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239</TotalTime>
  <Words>814</Words>
  <Application>Microsoft Office PowerPoint</Application>
  <PresentationFormat>Widescreen</PresentationFormat>
  <Paragraphs>117</Paragraphs>
  <Slides>16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Calibri Light</vt:lpstr>
      <vt:lpstr>Times New Roman</vt:lpstr>
      <vt:lpstr>Office Theme</vt:lpstr>
      <vt:lpstr>Streamlining Federal Funding Disbursement and Reimbursement: A concept to improve reporting and reduce carryover </vt:lpstr>
      <vt:lpstr>Flow of Federal Funding Allotment/Spending </vt:lpstr>
      <vt:lpstr>Steps of Federal Funding Reimbursement</vt:lpstr>
      <vt:lpstr>Issues with the current funding allotment/spending and reimbursement arrangements</vt:lpstr>
      <vt:lpstr>The Ideal Concept of Funding Allotment/Spending </vt:lpstr>
      <vt:lpstr>The Ideal Concept of Reimbursement Process</vt:lpstr>
      <vt:lpstr>The Proposal</vt:lpstr>
      <vt:lpstr> Consideration….</vt:lpstr>
      <vt:lpstr>SNLC to endorse……</vt:lpstr>
      <vt:lpstr>PowerPoint Presentation</vt:lpstr>
      <vt:lpstr>Health Sector Improvement Plan for 2023 and Beyond</vt:lpstr>
      <vt:lpstr>Areas of Focus</vt:lpstr>
      <vt:lpstr>Areas of Focus</vt:lpstr>
      <vt:lpstr>Areas of Focus</vt:lpstr>
      <vt:lpstr>Areas of Focus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Marcus Samo</dc:creator>
  <cp:lastModifiedBy>Moses Pretrick</cp:lastModifiedBy>
  <cp:revision>23</cp:revision>
  <cp:lastPrinted>2023-06-21T22:08:36Z</cp:lastPrinted>
  <dcterms:created xsi:type="dcterms:W3CDTF">2023-06-06T23:08:30Z</dcterms:created>
  <dcterms:modified xsi:type="dcterms:W3CDTF">2023-06-22T01:24:35Z</dcterms:modified>
</cp:coreProperties>
</file>