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60" r:id="rId3"/>
    <p:sldId id="257" r:id="rId4"/>
    <p:sldId id="258" r:id="rId5"/>
    <p:sldId id="259" r:id="rId6"/>
    <p:sldId id="261" r:id="rId7"/>
    <p:sldId id="263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5964"/>
  </p:normalViewPr>
  <p:slideViewPr>
    <p:cSldViewPr snapToGrid="0">
      <p:cViewPr varScale="1">
        <p:scale>
          <a:sx n="116" d="100"/>
          <a:sy n="116" d="100"/>
        </p:scale>
        <p:origin x="152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A90E1-9315-4540-8E40-5F42C1F9F29A}" type="datetimeFigureOut">
              <a:rPr lang="en-FM" smtClean="0"/>
              <a:t>21/06/2023</a:t>
            </a:fld>
            <a:endParaRPr lang="en-FM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FM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B34E8-21F9-5248-9C63-E3603836EFF6}" type="slidenum">
              <a:rPr lang="en-FM" smtClean="0"/>
              <a:t>‹#›</a:t>
            </a:fld>
            <a:endParaRPr lang="en-FM"/>
          </a:p>
        </p:txBody>
      </p:sp>
    </p:spTree>
    <p:extLst>
      <p:ext uri="{BB962C8B-B14F-4D97-AF65-F5344CB8AC3E}">
        <p14:creationId xmlns:p14="http://schemas.microsoft.com/office/powerpoint/2010/main" val="3917504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A90E1-9315-4540-8E40-5F42C1F9F29A}" type="datetimeFigureOut">
              <a:rPr lang="en-FM" smtClean="0"/>
              <a:t>21/06/2023</a:t>
            </a:fld>
            <a:endParaRPr lang="en-FM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FM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B34E8-21F9-5248-9C63-E3603836EFF6}" type="slidenum">
              <a:rPr lang="en-FM" smtClean="0"/>
              <a:t>‹#›</a:t>
            </a:fld>
            <a:endParaRPr lang="en-FM"/>
          </a:p>
        </p:txBody>
      </p:sp>
    </p:spTree>
    <p:extLst>
      <p:ext uri="{BB962C8B-B14F-4D97-AF65-F5344CB8AC3E}">
        <p14:creationId xmlns:p14="http://schemas.microsoft.com/office/powerpoint/2010/main" val="39371653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A90E1-9315-4540-8E40-5F42C1F9F29A}" type="datetimeFigureOut">
              <a:rPr lang="en-FM" smtClean="0"/>
              <a:t>21/06/2023</a:t>
            </a:fld>
            <a:endParaRPr lang="en-FM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FM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B34E8-21F9-5248-9C63-E3603836EFF6}" type="slidenum">
              <a:rPr lang="en-FM" smtClean="0"/>
              <a:t>‹#›</a:t>
            </a:fld>
            <a:endParaRPr lang="en-FM"/>
          </a:p>
        </p:txBody>
      </p:sp>
    </p:spTree>
    <p:extLst>
      <p:ext uri="{BB962C8B-B14F-4D97-AF65-F5344CB8AC3E}">
        <p14:creationId xmlns:p14="http://schemas.microsoft.com/office/powerpoint/2010/main" val="2174811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A90E1-9315-4540-8E40-5F42C1F9F29A}" type="datetimeFigureOut">
              <a:rPr lang="en-FM" smtClean="0"/>
              <a:t>21/06/2023</a:t>
            </a:fld>
            <a:endParaRPr lang="en-FM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FM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B34E8-21F9-5248-9C63-E3603836EFF6}" type="slidenum">
              <a:rPr lang="en-FM" smtClean="0"/>
              <a:t>‹#›</a:t>
            </a:fld>
            <a:endParaRPr lang="en-FM"/>
          </a:p>
        </p:txBody>
      </p:sp>
    </p:spTree>
    <p:extLst>
      <p:ext uri="{BB962C8B-B14F-4D97-AF65-F5344CB8AC3E}">
        <p14:creationId xmlns:p14="http://schemas.microsoft.com/office/powerpoint/2010/main" val="999131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A90E1-9315-4540-8E40-5F42C1F9F29A}" type="datetimeFigureOut">
              <a:rPr lang="en-FM" smtClean="0"/>
              <a:t>21/06/2023</a:t>
            </a:fld>
            <a:endParaRPr lang="en-FM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FM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B34E8-21F9-5248-9C63-E3603836EFF6}" type="slidenum">
              <a:rPr lang="en-FM" smtClean="0"/>
              <a:t>‹#›</a:t>
            </a:fld>
            <a:endParaRPr lang="en-FM"/>
          </a:p>
        </p:txBody>
      </p:sp>
    </p:spTree>
    <p:extLst>
      <p:ext uri="{BB962C8B-B14F-4D97-AF65-F5344CB8AC3E}">
        <p14:creationId xmlns:p14="http://schemas.microsoft.com/office/powerpoint/2010/main" val="2783663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A90E1-9315-4540-8E40-5F42C1F9F29A}" type="datetimeFigureOut">
              <a:rPr lang="en-FM" smtClean="0"/>
              <a:t>21/06/2023</a:t>
            </a:fld>
            <a:endParaRPr lang="en-FM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FM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B34E8-21F9-5248-9C63-E3603836EFF6}" type="slidenum">
              <a:rPr lang="en-FM" smtClean="0"/>
              <a:t>‹#›</a:t>
            </a:fld>
            <a:endParaRPr lang="en-FM"/>
          </a:p>
        </p:txBody>
      </p:sp>
    </p:spTree>
    <p:extLst>
      <p:ext uri="{BB962C8B-B14F-4D97-AF65-F5344CB8AC3E}">
        <p14:creationId xmlns:p14="http://schemas.microsoft.com/office/powerpoint/2010/main" val="1368854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A90E1-9315-4540-8E40-5F42C1F9F29A}" type="datetimeFigureOut">
              <a:rPr lang="en-FM" smtClean="0"/>
              <a:t>21/06/2023</a:t>
            </a:fld>
            <a:endParaRPr lang="en-FM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FM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B34E8-21F9-5248-9C63-E3603836EFF6}" type="slidenum">
              <a:rPr lang="en-FM" smtClean="0"/>
              <a:t>‹#›</a:t>
            </a:fld>
            <a:endParaRPr lang="en-FM"/>
          </a:p>
        </p:txBody>
      </p:sp>
    </p:spTree>
    <p:extLst>
      <p:ext uri="{BB962C8B-B14F-4D97-AF65-F5344CB8AC3E}">
        <p14:creationId xmlns:p14="http://schemas.microsoft.com/office/powerpoint/2010/main" val="4087396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A90E1-9315-4540-8E40-5F42C1F9F29A}" type="datetimeFigureOut">
              <a:rPr lang="en-FM" smtClean="0"/>
              <a:t>21/06/2023</a:t>
            </a:fld>
            <a:endParaRPr lang="en-FM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FM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B34E8-21F9-5248-9C63-E3603836EFF6}" type="slidenum">
              <a:rPr lang="en-FM" smtClean="0"/>
              <a:t>‹#›</a:t>
            </a:fld>
            <a:endParaRPr lang="en-FM"/>
          </a:p>
        </p:txBody>
      </p:sp>
    </p:spTree>
    <p:extLst>
      <p:ext uri="{BB962C8B-B14F-4D97-AF65-F5344CB8AC3E}">
        <p14:creationId xmlns:p14="http://schemas.microsoft.com/office/powerpoint/2010/main" val="3322371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A90E1-9315-4540-8E40-5F42C1F9F29A}" type="datetimeFigureOut">
              <a:rPr lang="en-FM" smtClean="0"/>
              <a:t>21/06/2023</a:t>
            </a:fld>
            <a:endParaRPr lang="en-FM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FM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B34E8-21F9-5248-9C63-E3603836EFF6}" type="slidenum">
              <a:rPr lang="en-FM" smtClean="0"/>
              <a:t>‹#›</a:t>
            </a:fld>
            <a:endParaRPr lang="en-FM"/>
          </a:p>
        </p:txBody>
      </p:sp>
    </p:spTree>
    <p:extLst>
      <p:ext uri="{BB962C8B-B14F-4D97-AF65-F5344CB8AC3E}">
        <p14:creationId xmlns:p14="http://schemas.microsoft.com/office/powerpoint/2010/main" val="3574681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A90E1-9315-4540-8E40-5F42C1F9F29A}" type="datetimeFigureOut">
              <a:rPr lang="en-FM" smtClean="0"/>
              <a:t>21/06/2023</a:t>
            </a:fld>
            <a:endParaRPr lang="en-FM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FM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B34E8-21F9-5248-9C63-E3603836EFF6}" type="slidenum">
              <a:rPr lang="en-FM" smtClean="0"/>
              <a:t>‹#›</a:t>
            </a:fld>
            <a:endParaRPr lang="en-FM"/>
          </a:p>
        </p:txBody>
      </p:sp>
    </p:spTree>
    <p:extLst>
      <p:ext uri="{BB962C8B-B14F-4D97-AF65-F5344CB8AC3E}">
        <p14:creationId xmlns:p14="http://schemas.microsoft.com/office/powerpoint/2010/main" val="3013309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A90E1-9315-4540-8E40-5F42C1F9F29A}" type="datetimeFigureOut">
              <a:rPr lang="en-FM" smtClean="0"/>
              <a:t>21/06/2023</a:t>
            </a:fld>
            <a:endParaRPr lang="en-FM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FM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B34E8-21F9-5248-9C63-E3603836EFF6}" type="slidenum">
              <a:rPr lang="en-FM" smtClean="0"/>
              <a:t>‹#›</a:t>
            </a:fld>
            <a:endParaRPr lang="en-FM"/>
          </a:p>
        </p:txBody>
      </p:sp>
    </p:spTree>
    <p:extLst>
      <p:ext uri="{BB962C8B-B14F-4D97-AF65-F5344CB8AC3E}">
        <p14:creationId xmlns:p14="http://schemas.microsoft.com/office/powerpoint/2010/main" val="437990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1A90E1-9315-4540-8E40-5F42C1F9F29A}" type="datetimeFigureOut">
              <a:rPr lang="en-FM" smtClean="0"/>
              <a:t>21/06/2023</a:t>
            </a:fld>
            <a:endParaRPr lang="en-FM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FM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7B34E8-21F9-5248-9C63-E3603836EFF6}" type="slidenum">
              <a:rPr lang="en-FM" smtClean="0"/>
              <a:t>‹#›</a:t>
            </a:fld>
            <a:endParaRPr lang="en-FM"/>
          </a:p>
        </p:txBody>
      </p:sp>
    </p:spTree>
    <p:extLst>
      <p:ext uri="{BB962C8B-B14F-4D97-AF65-F5344CB8AC3E}">
        <p14:creationId xmlns:p14="http://schemas.microsoft.com/office/powerpoint/2010/main" val="1526822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D3AE229-76AE-C23A-8799-CEA2E3825D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983"/>
            <a:ext cx="9144000" cy="6846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7986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CC40D67-4EF6-4143-651D-7950BEFC2B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7332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60D636C-77C4-E2CC-78FE-22321F804E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82" y="0"/>
            <a:ext cx="9114235" cy="6880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8500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53C75B2-C018-2B8B-8ED1-EDBDDECE1C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90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1714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E8FAB1B-4EB7-0A0C-E969-22FC2C0B59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78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235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769661C-CB4F-E0AA-9A38-E2CC1978C9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799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9578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820E658-6DC3-0634-9E4C-DABACBAEFF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4" y="0"/>
            <a:ext cx="9138016" cy="6862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4551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7F96E89-EFCB-83D6-4B80-AECDAA4D35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4" y="0"/>
            <a:ext cx="9136035" cy="6863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8989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49</TotalTime>
  <Words>0</Words>
  <Application>Microsoft Macintosh PowerPoint</Application>
  <PresentationFormat>On-screen Show (4:3)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Joey Oducado</dc:creator>
  <cp:lastModifiedBy>Joey Oducado</cp:lastModifiedBy>
  <cp:revision>2</cp:revision>
  <dcterms:created xsi:type="dcterms:W3CDTF">2023-06-21T01:45:45Z</dcterms:created>
  <dcterms:modified xsi:type="dcterms:W3CDTF">2023-06-21T02:35:05Z</dcterms:modified>
</cp:coreProperties>
</file>