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2829" autoAdjust="0"/>
  </p:normalViewPr>
  <p:slideViewPr>
    <p:cSldViewPr>
      <p:cViewPr varScale="1">
        <p:scale>
          <a:sx n="36" d="100"/>
          <a:sy n="36" d="100"/>
        </p:scale>
        <p:origin x="1338" y="4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462" y="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9FA632-2DF2-4788-B1C2-07E58E338EC6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AC54AB-DCF1-42E0-A80A-3D4F9FF6D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77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79C325-8828-445C-823A-A64E472E726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C9C3AA-9E95-4C7A-B9A2-8D73F8380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6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9C3AA-9E95-4C7A-B9A2-8D73F838054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4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1114-76BF-423C-B8EC-319ACF84863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CC422-41DC-4C81-B449-A49B73AE83F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36576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Penalties 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&amp; After Scoring Plays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9981-BD46-4348-99E8-ADF98769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Fouls Committed by B on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a Touchdown and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a Successful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D3A5-C352-4FA5-97E5-DBF500F7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971800"/>
            <a:ext cx="8305800" cy="31543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penalties can be enforced on the succeeding kickoff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penalty on the try can be enforced on the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</a:t>
            </a:r>
          </a:p>
        </p:txBody>
      </p:sp>
    </p:spTree>
    <p:extLst>
      <p:ext uri="{BB962C8B-B14F-4D97-AF65-F5344CB8AC3E}">
        <p14:creationId xmlns:p14="http://schemas.microsoft.com/office/powerpoint/2010/main" val="31783564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CBBA9-943C-41F5-8E37-C7C2C7DA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Ball Fouls on Touchdown by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8BD9-8B2D-4B9C-842D-065070C5A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 on A – Touchdown is nullified and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enforcement is from spot of foul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 on B – A may accept result of play and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choose enforcement on try or succeeding 	kickoff  (cannot be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</a:t>
            </a:r>
          </a:p>
        </p:txBody>
      </p:sp>
    </p:spTree>
    <p:extLst>
      <p:ext uri="{BB962C8B-B14F-4D97-AF65-F5344CB8AC3E}">
        <p14:creationId xmlns:p14="http://schemas.microsoft.com/office/powerpoint/2010/main" val="16408302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BCC0B-8506-43B2-A3A0-3ACA636CF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52" y="685800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Unsportsmanlike Conduct or Nonplayer Foul on Either Team During Down When Touchdown is Scored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EE936-B4D4-43A0-BD1D-38DEC3C76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Opponent of team committing foul may choose enforcement on try or succeeding kickoff (cannot be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</a:t>
            </a:r>
          </a:p>
        </p:txBody>
      </p:sp>
    </p:spTree>
    <p:extLst>
      <p:ext uri="{BB962C8B-B14F-4D97-AF65-F5344CB8AC3E}">
        <p14:creationId xmlns:p14="http://schemas.microsoft.com/office/powerpoint/2010/main" val="29926676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938E-334B-4A1C-8FB8-458952EDE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17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 on Either Team After a Touchdown is Scored but Before Ready Signal for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A8002-DE74-44E0-85C7-85C641270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429000"/>
            <a:ext cx="8305800" cy="26971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Opponent of team committing foul may choose enforcement on try or succeeding kickoff (cannot be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</a:t>
            </a:r>
          </a:p>
        </p:txBody>
      </p:sp>
    </p:spTree>
    <p:extLst>
      <p:ext uri="{BB962C8B-B14F-4D97-AF65-F5344CB8AC3E}">
        <p14:creationId xmlns:p14="http://schemas.microsoft.com/office/powerpoint/2010/main" val="14650336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DDD0-6DAC-43D2-A00D-16D09DED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 on Either Team After Ready Signal for Try but Prior to Snap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26A8F-D933-4D03-92C2-C8FFCD5EB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Opponent of team committing foul may choose enforcement on the try or decline the penalty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Enforcement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from succeeding spot (kickoff)</a:t>
            </a:r>
          </a:p>
        </p:txBody>
      </p:sp>
    </p:spTree>
    <p:extLst>
      <p:ext uri="{BB962C8B-B14F-4D97-AF65-F5344CB8AC3E}">
        <p14:creationId xmlns:p14="http://schemas.microsoft.com/office/powerpoint/2010/main" val="8798432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BAFE-CB9A-4D8F-B755-1F70A6645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Fouls During Successful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or Field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16F2F-55AE-4423-B210-1A1B5737A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A/K – B/R will undoubtedly accept the penalty and replay the down (enforcement cannot be from succeeding spot)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B/R – A/K is given choice of: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Accepting the penalty and replaying the down after enforcement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Accepting the result of the play and enforcement of penalty from succeeding spot (kickoff or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</a:t>
            </a:r>
          </a:p>
        </p:txBody>
      </p:sp>
    </p:spTree>
    <p:extLst>
      <p:ext uri="{BB962C8B-B14F-4D97-AF65-F5344CB8AC3E}">
        <p14:creationId xmlns:p14="http://schemas.microsoft.com/office/powerpoint/2010/main" val="21813025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3E176-5B49-4202-8F26-299F5E2D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Ball Fouls During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Unsuccessful Try or Field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357C-16EA-47FE-8AD4-24CB0AC9E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A/K – Foul is obviously declined, results of the play stand and there is no replay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B/R – Penalty is accepted, and the down is replayed after enforcement</a:t>
            </a:r>
          </a:p>
        </p:txBody>
      </p:sp>
    </p:spTree>
    <p:extLst>
      <p:ext uri="{BB962C8B-B14F-4D97-AF65-F5344CB8AC3E}">
        <p14:creationId xmlns:p14="http://schemas.microsoft.com/office/powerpoint/2010/main" val="22822302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27134-D952-490D-B8D9-F9100A57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Unsportsmanlike Conduct or Nonplayer Foul on Either Team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or After Try/Field Goal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Before Subsequent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DA2A-C19D-4DAE-BD39-FAC94C431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Opponent of team committing foul may choose enforcement from succeeding spot (kickoff or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 </a:t>
            </a:r>
          </a:p>
        </p:txBody>
      </p:sp>
    </p:spTree>
    <p:extLst>
      <p:ext uri="{BB962C8B-B14F-4D97-AF65-F5344CB8AC3E}">
        <p14:creationId xmlns:p14="http://schemas.microsoft.com/office/powerpoint/2010/main" val="8888449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BAFE-CB9A-4D8F-B755-1F70A6645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Fouls During a Kicking Play when a Touchdown is Scored by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16F2F-55AE-4423-B210-1A1B5737A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R – Touchdown is nullified and enforcement is from spot of foul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K: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R gains possession – if R accepts penalty, it is enforced on try (cannot be from succeeding spot)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R gains possession – penalty is accepted and can be enforced on try or succeeding kickoff (cannot be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 of overtime)</a:t>
            </a:r>
          </a:p>
        </p:txBody>
      </p:sp>
    </p:spTree>
    <p:extLst>
      <p:ext uri="{BB962C8B-B14F-4D97-AF65-F5344CB8AC3E}">
        <p14:creationId xmlns:p14="http://schemas.microsoft.com/office/powerpoint/2010/main" val="27749684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3.22"/>
  <p:tag name="AS_TITLE" val="Aspose.Slides for .NET 4.0"/>
  <p:tag name="AS_VERSION" val="1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29F8CD19291449680E20DD33ECECA" ma:contentTypeVersion="10" ma:contentTypeDescription="Create a new document." ma:contentTypeScope="" ma:versionID="fb1936f70b372822090a30228eac4f0a">
  <xsd:schema xmlns:xsd="http://www.w3.org/2001/XMLSchema" xmlns:xs="http://www.w3.org/2001/XMLSchema" xmlns:p="http://schemas.microsoft.com/office/2006/metadata/properties" xmlns:ns3="0290cfe7-5e3d-49ac-aead-3ac135785177" targetNamespace="http://schemas.microsoft.com/office/2006/metadata/properties" ma:root="true" ma:fieldsID="2c227d8054cf9136f03ea980629dc018" ns3:_="">
    <xsd:import namespace="0290cfe7-5e3d-49ac-aead-3ac1357851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90cfe7-5e3d-49ac-aead-3ac135785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80EA1E-C46A-4269-B171-041C0E38D6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90cfe7-5e3d-49ac-aead-3ac135785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3C7553-BC5E-4A9D-80CD-73CEC6DB3CC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290cfe7-5e3d-49ac-aead-3ac13578517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089FBA-4B07-49CD-8D24-FDF269A57F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Microsoft Office PowerPoint</Application>
  <PresentationFormat>On-screen Show (4:3)</PresentationFormat>
  <Paragraphs>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Penalties  During &amp; After Scoring Plays</vt:lpstr>
      <vt:lpstr>Live Ball Fouls on Touchdown by A</vt:lpstr>
      <vt:lpstr>Unsportsmanlike Conduct or Nonplayer Foul on Either Team During Down When Touchdown is Scored</vt:lpstr>
      <vt:lpstr>Foul on Either Team After a Touchdown is Scored but Before Ready Signal for Try</vt:lpstr>
      <vt:lpstr>Foul on Either Team After Ready Signal for Try but Prior to Snap</vt:lpstr>
      <vt:lpstr>Fouls During Successful  Try or Field Goal</vt:lpstr>
      <vt:lpstr>Live Ball Fouls During  Unsuccessful Try or Field Goal</vt:lpstr>
      <vt:lpstr>Unsportsmanlike Conduct or Nonplayer Foul on Either Team  During or After Try/Field Goal  But Before Subsequent Play</vt:lpstr>
      <vt:lpstr>Fouls During a Kicking Play when a Touchdown is Scored by R</vt:lpstr>
      <vt:lpstr>Fouls Committed by B on  Both a Touchdown and  During a Successful 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1601-01-01T00:00:00Z</cp:lastPrinted>
  <dcterms:created xsi:type="dcterms:W3CDTF">1601-01-01T00:00:00Z</dcterms:created>
  <dcterms:modified xsi:type="dcterms:W3CDTF">2021-02-10T00:50:20Z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0x010100BE229F8CD19291449680E20DD33ECECA</vt:lpwstr>
  </property>
</Properties>
</file>