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338" r:id="rId2"/>
    <p:sldId id="366" r:id="rId3"/>
    <p:sldId id="367" r:id="rId4"/>
    <p:sldId id="368" r:id="rId5"/>
    <p:sldId id="369" r:id="rId6"/>
    <p:sldId id="370" r:id="rId7"/>
    <p:sldId id="385" r:id="rId8"/>
    <p:sldId id="372" r:id="rId9"/>
    <p:sldId id="375" r:id="rId10"/>
    <p:sldId id="376" r:id="rId11"/>
    <p:sldId id="377" r:id="rId12"/>
    <p:sldId id="378" r:id="rId13"/>
    <p:sldId id="379" r:id="rId14"/>
    <p:sldId id="371" r:id="rId15"/>
    <p:sldId id="331" r:id="rId16"/>
    <p:sldId id="373" r:id="rId17"/>
    <p:sldId id="374" r:id="rId18"/>
    <p:sldId id="380" r:id="rId19"/>
    <p:sldId id="381" r:id="rId20"/>
    <p:sldId id="382" r:id="rId21"/>
    <p:sldId id="384" r:id="rId22"/>
    <p:sldId id="357" r:id="rId23"/>
    <p:sldId id="279" r:id="rId24"/>
    <p:sldId id="328" r:id="rId25"/>
    <p:sldId id="336" r:id="rId26"/>
  </p:sldIdLst>
  <p:sldSz cx="9144000" cy="6858000" type="screen4x3"/>
  <p:notesSz cx="7010400" cy="9296400"/>
  <p:custDataLst>
    <p:tags r:id="rId29"/>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0000"/>
    <a:srgbClr val="FF0000"/>
    <a:srgbClr val="990033"/>
    <a:srgbClr val="0DF1CB"/>
    <a:srgbClr val="FFCC00"/>
    <a:srgbClr val="11F39D"/>
    <a:srgbClr val="00CC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29" autoAdjust="0"/>
    <p:restoredTop sz="94454" autoAdjust="0"/>
  </p:normalViewPr>
  <p:slideViewPr>
    <p:cSldViewPr snapToGrid="0">
      <p:cViewPr varScale="1">
        <p:scale>
          <a:sx n="67" d="100"/>
          <a:sy n="67" d="100"/>
        </p:scale>
        <p:origin x="1296" y="4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546"/>
    </p:cViewPr>
  </p:sorterViewPr>
  <p:notesViewPr>
    <p:cSldViewPr snapToGrid="0">
      <p:cViewPr varScale="1">
        <p:scale>
          <a:sx n="70" d="100"/>
          <a:sy n="70" d="100"/>
        </p:scale>
        <p:origin x="-2676" y="-102"/>
      </p:cViewPr>
      <p:guideLst>
        <p:guide orient="horz" pos="2928"/>
        <p:guide pos="2208"/>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FB66D9-A915-49A8-A4B9-215AFB62372E}"/>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4A32A2D8-9252-4F19-B990-9BF0F9A42111}"/>
              </a:ext>
            </a:extLst>
          </p:cNvPr>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eaLnBrk="1" hangingPunct="1">
              <a:defRPr sz="1200">
                <a:latin typeface="Arial" charset="0"/>
              </a:defRPr>
            </a:lvl1pPr>
          </a:lstStyle>
          <a:p>
            <a:pPr>
              <a:defRPr/>
            </a:pPr>
            <a:fld id="{E4C9B903-2828-4D5B-A9F3-A465F8465711}" type="datetimeFigureOut">
              <a:rPr lang="en-US"/>
              <a:pPr>
                <a:defRPr/>
              </a:pPr>
              <a:t>8/1/2023</a:t>
            </a:fld>
            <a:endParaRPr lang="en-US"/>
          </a:p>
        </p:txBody>
      </p:sp>
      <p:sp>
        <p:nvSpPr>
          <p:cNvPr id="4" name="Footer Placeholder 3">
            <a:extLst>
              <a:ext uri="{FF2B5EF4-FFF2-40B4-BE49-F238E27FC236}">
                <a16:creationId xmlns:a16="http://schemas.microsoft.com/office/drawing/2014/main" id="{4392F789-3ADC-4D28-ACBB-7CFC58539342}"/>
              </a:ext>
            </a:extLst>
          </p:cNvPr>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1" hangingPunct="1">
              <a:defRPr sz="1200">
                <a:latin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9169F1D5-8958-4675-9CC9-AA630502C78C}"/>
              </a:ext>
            </a:extLst>
          </p:cNvPr>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48656228-EFF9-46BD-805A-45987FF4AFAB}"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27368B4D-93FF-42CD-9512-4ADAAC9DEF5A}"/>
              </a:ext>
            </a:extLst>
          </p:cNvPr>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l" eaLnBrk="1" hangingPunct="1">
              <a:defRPr sz="1200">
                <a:latin typeface="Arial" charset="0"/>
              </a:defRPr>
            </a:lvl1pPr>
          </a:lstStyle>
          <a:p>
            <a:pPr>
              <a:defRPr/>
            </a:pPr>
            <a:endParaRPr lang="en-US"/>
          </a:p>
        </p:txBody>
      </p:sp>
      <p:sp>
        <p:nvSpPr>
          <p:cNvPr id="49155" name="Rectangle 3">
            <a:extLst>
              <a:ext uri="{FF2B5EF4-FFF2-40B4-BE49-F238E27FC236}">
                <a16:creationId xmlns:a16="http://schemas.microsoft.com/office/drawing/2014/main" id="{1262DD72-CB04-499D-B768-D29998C67FA8}"/>
              </a:ext>
            </a:extLst>
          </p:cNvPr>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A26121A0-14F8-4AF3-84FF-91FACAC0A388}"/>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9157" name="Rectangle 5">
            <a:extLst>
              <a:ext uri="{FF2B5EF4-FFF2-40B4-BE49-F238E27FC236}">
                <a16:creationId xmlns:a16="http://schemas.microsoft.com/office/drawing/2014/main" id="{427328A7-F740-4A30-8F63-7EDCA80FE482}"/>
              </a:ext>
            </a:extLst>
          </p:cNvPr>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9158" name="Rectangle 6">
            <a:extLst>
              <a:ext uri="{FF2B5EF4-FFF2-40B4-BE49-F238E27FC236}">
                <a16:creationId xmlns:a16="http://schemas.microsoft.com/office/drawing/2014/main" id="{63CF8F98-53E8-42AB-9FF8-F2A8BAC85512}"/>
              </a:ext>
            </a:extLst>
          </p:cNvPr>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l" eaLnBrk="1" hangingPunct="1">
              <a:defRPr sz="1200">
                <a:latin typeface="Arial" charset="0"/>
              </a:defRPr>
            </a:lvl1pPr>
          </a:lstStyle>
          <a:p>
            <a:pPr>
              <a:defRPr/>
            </a:pPr>
            <a:endParaRPr lang="en-US"/>
          </a:p>
        </p:txBody>
      </p:sp>
      <p:sp>
        <p:nvSpPr>
          <p:cNvPr id="49159" name="Rectangle 7">
            <a:extLst>
              <a:ext uri="{FF2B5EF4-FFF2-40B4-BE49-F238E27FC236}">
                <a16:creationId xmlns:a16="http://schemas.microsoft.com/office/drawing/2014/main" id="{C18D617F-53E4-457B-9074-A19FC21ECE67}"/>
              </a:ext>
            </a:extLst>
          </p:cNvPr>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C895C503-CB14-4525-989F-9B03947A6C8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2451CD4A-41F3-4A47-86D9-BCDCD7279BE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2C7A1E3-44C5-4A9C-AA40-DB03099CAB92}" type="slidenum">
              <a:rPr lang="en-US" altLang="en-US" smtClean="0"/>
              <a:pPr>
                <a:spcBef>
                  <a:spcPct val="0"/>
                </a:spcBef>
              </a:pPr>
              <a:t>1</a:t>
            </a:fld>
            <a:endParaRPr lang="en-US" altLang="en-US"/>
          </a:p>
        </p:txBody>
      </p:sp>
      <p:sp>
        <p:nvSpPr>
          <p:cNvPr id="5123" name="Rectangle 2">
            <a:extLst>
              <a:ext uri="{FF2B5EF4-FFF2-40B4-BE49-F238E27FC236}">
                <a16:creationId xmlns:a16="http://schemas.microsoft.com/office/drawing/2014/main" id="{2A5C7FEF-94D4-4C73-8916-D2AADB246A03}"/>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2A85D13F-4E61-43AF-9054-88C5874CCFB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229D9B2A-6660-4C38-AD82-52C371FDD5C8}"/>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A5D72DD-4FF4-4B3F-9318-65D34D0AD02D}" type="slidenum">
              <a:rPr lang="en-US" altLang="en-US" smtClean="0"/>
              <a:pPr>
                <a:spcBef>
                  <a:spcPct val="0"/>
                </a:spcBef>
              </a:pPr>
              <a:t>10</a:t>
            </a:fld>
            <a:endParaRPr lang="en-US" altLang="en-US"/>
          </a:p>
        </p:txBody>
      </p:sp>
      <p:sp>
        <p:nvSpPr>
          <p:cNvPr id="12291" name="Rectangle 2">
            <a:extLst>
              <a:ext uri="{FF2B5EF4-FFF2-40B4-BE49-F238E27FC236}">
                <a16:creationId xmlns:a16="http://schemas.microsoft.com/office/drawing/2014/main" id="{565A37CA-D78C-4A6D-9312-054E28D0E38D}"/>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2BEF8002-834D-4247-ABF3-8D4C6D189D2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0106EA36-B379-4830-BF5E-A8D387130DD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5EA42C9-FA83-4A4A-BF32-13CC47C4A4FD}" type="slidenum">
              <a:rPr lang="en-US" altLang="en-US" smtClean="0"/>
              <a:pPr>
                <a:spcBef>
                  <a:spcPct val="0"/>
                </a:spcBef>
              </a:pPr>
              <a:t>11</a:t>
            </a:fld>
            <a:endParaRPr lang="en-US" altLang="en-US"/>
          </a:p>
        </p:txBody>
      </p:sp>
      <p:sp>
        <p:nvSpPr>
          <p:cNvPr id="14339" name="Rectangle 2">
            <a:extLst>
              <a:ext uri="{FF2B5EF4-FFF2-40B4-BE49-F238E27FC236}">
                <a16:creationId xmlns:a16="http://schemas.microsoft.com/office/drawing/2014/main" id="{472786E1-EFFC-4061-995E-463D45B7A27A}"/>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27F0D7C-6505-46D1-9737-AAA578151B6A}"/>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0EA4DEBC-7C1A-49A9-83AA-B39EF782DAB7}"/>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5CD6031-A9DB-4C49-B433-505A3FCEF7A0}" type="slidenum">
              <a:rPr lang="en-US" altLang="en-US" smtClean="0"/>
              <a:pPr>
                <a:spcBef>
                  <a:spcPct val="0"/>
                </a:spcBef>
              </a:pPr>
              <a:t>12</a:t>
            </a:fld>
            <a:endParaRPr lang="en-US" altLang="en-US"/>
          </a:p>
        </p:txBody>
      </p:sp>
      <p:sp>
        <p:nvSpPr>
          <p:cNvPr id="16387" name="Rectangle 2">
            <a:extLst>
              <a:ext uri="{FF2B5EF4-FFF2-40B4-BE49-F238E27FC236}">
                <a16:creationId xmlns:a16="http://schemas.microsoft.com/office/drawing/2014/main" id="{C8B37726-4D01-4CFB-8AD4-1640C6ADA931}"/>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1A4B6DEB-73A4-4E7E-A222-8E92C9DD3E83}"/>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05289527-9195-41DD-9A4D-74583B8D0152}"/>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8B810A9-1AFD-4FA0-986D-73690579F6D8}" type="slidenum">
              <a:rPr lang="en-US" altLang="en-US" smtClean="0"/>
              <a:pPr>
                <a:spcBef>
                  <a:spcPct val="0"/>
                </a:spcBef>
              </a:pPr>
              <a:t>13</a:t>
            </a:fld>
            <a:endParaRPr lang="en-US" altLang="en-US"/>
          </a:p>
        </p:txBody>
      </p:sp>
      <p:sp>
        <p:nvSpPr>
          <p:cNvPr id="18435" name="Rectangle 2">
            <a:extLst>
              <a:ext uri="{FF2B5EF4-FFF2-40B4-BE49-F238E27FC236}">
                <a16:creationId xmlns:a16="http://schemas.microsoft.com/office/drawing/2014/main" id="{030382A8-DF0C-4B9A-A859-40108758718B}"/>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630E92ED-76AF-4CE4-A88D-A9697AF7355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E1910CD2-60CB-4F45-80D9-50D4068890EE}"/>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54E774F-68EE-4351-8990-6126219E2D3F}" type="slidenum">
              <a:rPr lang="en-US" altLang="en-US" smtClean="0"/>
              <a:pPr>
                <a:spcBef>
                  <a:spcPct val="0"/>
                </a:spcBef>
              </a:pPr>
              <a:t>14</a:t>
            </a:fld>
            <a:endParaRPr lang="en-US" altLang="en-US"/>
          </a:p>
        </p:txBody>
      </p:sp>
      <p:sp>
        <p:nvSpPr>
          <p:cNvPr id="61443" name="Rectangle 2">
            <a:extLst>
              <a:ext uri="{FF2B5EF4-FFF2-40B4-BE49-F238E27FC236}">
                <a16:creationId xmlns:a16="http://schemas.microsoft.com/office/drawing/2014/main" id="{52C1C259-A842-41F4-B5D7-CCDAC3F66D8B}"/>
              </a:ext>
            </a:extLst>
          </p:cNvPr>
          <p:cNvSpPr>
            <a:spLocks noGrp="1" noRot="1" noChangeAspect="1" noChangeArrowheads="1" noTextEdit="1"/>
          </p:cNvSpPr>
          <p:nvPr>
            <p:ph type="sldImg"/>
          </p:nvPr>
        </p:nvSpPr>
        <p:spPr>
          <a:ln/>
        </p:spPr>
      </p:sp>
      <p:sp>
        <p:nvSpPr>
          <p:cNvPr id="61444" name="Rectangle 3">
            <a:extLst>
              <a:ext uri="{FF2B5EF4-FFF2-40B4-BE49-F238E27FC236}">
                <a16:creationId xmlns:a16="http://schemas.microsoft.com/office/drawing/2014/main" id="{D73BD84E-4599-4F06-9BB3-827A407C29F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B075A27F-11BE-40CD-BBD1-8E74FD56A4BB}"/>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1F23B85-B31F-4AEB-8C9A-20F6C128A0AB}" type="slidenum">
              <a:rPr lang="en-US" altLang="en-US" smtClean="0"/>
              <a:pPr>
                <a:spcBef>
                  <a:spcPct val="0"/>
                </a:spcBef>
              </a:pPr>
              <a:t>15</a:t>
            </a:fld>
            <a:endParaRPr lang="en-US" altLang="en-US"/>
          </a:p>
        </p:txBody>
      </p:sp>
      <p:sp>
        <p:nvSpPr>
          <p:cNvPr id="65539" name="Rectangle 2">
            <a:extLst>
              <a:ext uri="{FF2B5EF4-FFF2-40B4-BE49-F238E27FC236}">
                <a16:creationId xmlns:a16="http://schemas.microsoft.com/office/drawing/2014/main" id="{D403BBCC-4BC2-4DFD-8AB2-66EC80FFC31B}"/>
              </a:ext>
            </a:extLst>
          </p:cNvPr>
          <p:cNvSpPr>
            <a:spLocks noGrp="1" noRot="1" noChangeAspect="1" noChangeArrowheads="1" noTextEdit="1"/>
          </p:cNvSpPr>
          <p:nvPr>
            <p:ph type="sldImg"/>
          </p:nvPr>
        </p:nvSpPr>
        <p:spPr>
          <a:ln/>
        </p:spPr>
      </p:sp>
      <p:sp>
        <p:nvSpPr>
          <p:cNvPr id="65540" name="Rectangle 3">
            <a:extLst>
              <a:ext uri="{FF2B5EF4-FFF2-40B4-BE49-F238E27FC236}">
                <a16:creationId xmlns:a16="http://schemas.microsoft.com/office/drawing/2014/main" id="{7FDDF2C0-7175-4BD2-B7C2-86E31E51A736}"/>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85454686-5E2A-4573-9B12-C0BD9E9657B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F7204FE-D7C0-4D4C-8698-4410B0CDFAC3}" type="slidenum">
              <a:rPr lang="en-US" altLang="en-US" smtClean="0"/>
              <a:pPr>
                <a:spcBef>
                  <a:spcPct val="0"/>
                </a:spcBef>
              </a:pPr>
              <a:t>16</a:t>
            </a:fld>
            <a:endParaRPr lang="en-US" altLang="en-US"/>
          </a:p>
        </p:txBody>
      </p:sp>
      <p:sp>
        <p:nvSpPr>
          <p:cNvPr id="67587" name="Rectangle 2">
            <a:extLst>
              <a:ext uri="{FF2B5EF4-FFF2-40B4-BE49-F238E27FC236}">
                <a16:creationId xmlns:a16="http://schemas.microsoft.com/office/drawing/2014/main" id="{CACEB906-6CA4-44C6-9253-B9E7A9BC1212}"/>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E9D44836-B690-4A4A-A818-7A3D2C05229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2F7CAAF4-0216-4851-A044-14FB7F51BF0E}"/>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4BC8B13-C213-47A9-96DF-74D4D6F3807E}" type="slidenum">
              <a:rPr lang="en-US" altLang="en-US" smtClean="0"/>
              <a:pPr>
                <a:spcBef>
                  <a:spcPct val="0"/>
                </a:spcBef>
              </a:pPr>
              <a:t>17</a:t>
            </a:fld>
            <a:endParaRPr lang="en-US" altLang="en-US"/>
          </a:p>
        </p:txBody>
      </p:sp>
      <p:sp>
        <p:nvSpPr>
          <p:cNvPr id="73731" name="Rectangle 2">
            <a:extLst>
              <a:ext uri="{FF2B5EF4-FFF2-40B4-BE49-F238E27FC236}">
                <a16:creationId xmlns:a16="http://schemas.microsoft.com/office/drawing/2014/main" id="{D71A88F9-0616-4989-B3FA-8763F85A1E08}"/>
              </a:ext>
            </a:extLst>
          </p:cNvPr>
          <p:cNvSpPr>
            <a:spLocks noGrp="1" noRot="1" noChangeAspect="1" noChangeArrowheads="1" noTextEdit="1"/>
          </p:cNvSpPr>
          <p:nvPr>
            <p:ph type="sldImg"/>
          </p:nvPr>
        </p:nvSpPr>
        <p:spPr>
          <a:ln/>
        </p:spPr>
      </p:sp>
      <p:sp>
        <p:nvSpPr>
          <p:cNvPr id="73732" name="Rectangle 3">
            <a:extLst>
              <a:ext uri="{FF2B5EF4-FFF2-40B4-BE49-F238E27FC236}">
                <a16:creationId xmlns:a16="http://schemas.microsoft.com/office/drawing/2014/main" id="{B6539A1D-91B0-4613-89A2-290BDFB1EC6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504697F2-AC00-4E99-89CF-230C0640F302}"/>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512D2E1-41A4-4F75-9B59-340305A424D7}" type="slidenum">
              <a:rPr lang="en-US" altLang="en-US" smtClean="0"/>
              <a:pPr>
                <a:spcBef>
                  <a:spcPct val="0"/>
                </a:spcBef>
              </a:pPr>
              <a:t>18</a:t>
            </a:fld>
            <a:endParaRPr lang="en-US" altLang="en-US"/>
          </a:p>
        </p:txBody>
      </p:sp>
      <p:sp>
        <p:nvSpPr>
          <p:cNvPr id="80899" name="Rectangle 2">
            <a:extLst>
              <a:ext uri="{FF2B5EF4-FFF2-40B4-BE49-F238E27FC236}">
                <a16:creationId xmlns:a16="http://schemas.microsoft.com/office/drawing/2014/main" id="{B988F9D4-418D-4AD1-81DB-07C26DF42DFE}"/>
              </a:ext>
            </a:extLst>
          </p:cNvPr>
          <p:cNvSpPr>
            <a:spLocks noGrp="1" noRot="1" noChangeAspect="1" noChangeArrowheads="1" noTextEdit="1"/>
          </p:cNvSpPr>
          <p:nvPr>
            <p:ph type="sldImg"/>
          </p:nvPr>
        </p:nvSpPr>
        <p:spPr>
          <a:ln/>
        </p:spPr>
      </p:sp>
      <p:sp>
        <p:nvSpPr>
          <p:cNvPr id="80900" name="Rectangle 3">
            <a:extLst>
              <a:ext uri="{FF2B5EF4-FFF2-40B4-BE49-F238E27FC236}">
                <a16:creationId xmlns:a16="http://schemas.microsoft.com/office/drawing/2014/main" id="{946B0D7C-265C-4A94-9B3E-0CD5DB1936E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67F28725-FC8E-40F3-94A3-51488C9952B6}"/>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ED55CB-6DEF-4F6E-A188-4FA94354F70C}" type="slidenum">
              <a:rPr lang="en-US" altLang="en-US" smtClean="0"/>
              <a:pPr>
                <a:spcBef>
                  <a:spcPct val="0"/>
                </a:spcBef>
              </a:pPr>
              <a:t>19</a:t>
            </a:fld>
            <a:endParaRPr lang="en-US" altLang="en-US"/>
          </a:p>
        </p:txBody>
      </p:sp>
      <p:sp>
        <p:nvSpPr>
          <p:cNvPr id="84995" name="Rectangle 2">
            <a:extLst>
              <a:ext uri="{FF2B5EF4-FFF2-40B4-BE49-F238E27FC236}">
                <a16:creationId xmlns:a16="http://schemas.microsoft.com/office/drawing/2014/main" id="{1DF2EE83-7354-4697-90D4-9A642B08BA51}"/>
              </a:ext>
            </a:extLst>
          </p:cNvPr>
          <p:cNvSpPr>
            <a:spLocks noGrp="1" noRot="1" noChangeAspect="1" noChangeArrowheads="1" noTextEdit="1"/>
          </p:cNvSpPr>
          <p:nvPr>
            <p:ph type="sldImg"/>
          </p:nvPr>
        </p:nvSpPr>
        <p:spPr>
          <a:ln/>
        </p:spPr>
      </p:sp>
      <p:sp>
        <p:nvSpPr>
          <p:cNvPr id="84996" name="Rectangle 3">
            <a:extLst>
              <a:ext uri="{FF2B5EF4-FFF2-40B4-BE49-F238E27FC236}">
                <a16:creationId xmlns:a16="http://schemas.microsoft.com/office/drawing/2014/main" id="{55C1D6AD-C7AA-4428-9490-D33CEBBECDA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33E5D02B-4474-479D-8AFA-074D94C88C24}"/>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79079A8-9F0A-429C-B7E9-3D23563BEA9F}" type="slidenum">
              <a:rPr lang="en-US" altLang="en-US" smtClean="0"/>
              <a:pPr>
                <a:spcBef>
                  <a:spcPct val="0"/>
                </a:spcBef>
              </a:pPr>
              <a:t>2</a:t>
            </a:fld>
            <a:endParaRPr lang="en-US" altLang="en-US"/>
          </a:p>
        </p:txBody>
      </p:sp>
      <p:sp>
        <p:nvSpPr>
          <p:cNvPr id="31747" name="Rectangle 2">
            <a:extLst>
              <a:ext uri="{FF2B5EF4-FFF2-40B4-BE49-F238E27FC236}">
                <a16:creationId xmlns:a16="http://schemas.microsoft.com/office/drawing/2014/main" id="{3F912B0D-87D1-4418-91F6-50043C247728}"/>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1401F4B4-8007-4B3C-8793-8B0F4E9CACC3}"/>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B49BFADE-FA0A-4D55-B1CE-DF6323900295}"/>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B845931-A45E-4229-9405-E869EC781AE8}" type="slidenum">
              <a:rPr lang="en-US" altLang="en-US" smtClean="0"/>
              <a:pPr>
                <a:spcBef>
                  <a:spcPct val="0"/>
                </a:spcBef>
              </a:pPr>
              <a:t>20</a:t>
            </a:fld>
            <a:endParaRPr lang="en-US" altLang="en-US"/>
          </a:p>
        </p:txBody>
      </p:sp>
      <p:sp>
        <p:nvSpPr>
          <p:cNvPr id="91139" name="Rectangle 2">
            <a:extLst>
              <a:ext uri="{FF2B5EF4-FFF2-40B4-BE49-F238E27FC236}">
                <a16:creationId xmlns:a16="http://schemas.microsoft.com/office/drawing/2014/main" id="{8DFB060A-8F15-4407-A7AA-B78359224B1A}"/>
              </a:ext>
            </a:extLst>
          </p:cNvPr>
          <p:cNvSpPr>
            <a:spLocks noGrp="1" noRot="1" noChangeAspect="1" noChangeArrowheads="1" noTextEdit="1"/>
          </p:cNvSpPr>
          <p:nvPr>
            <p:ph type="sldImg"/>
          </p:nvPr>
        </p:nvSpPr>
        <p:spPr>
          <a:ln/>
        </p:spPr>
      </p:sp>
      <p:sp>
        <p:nvSpPr>
          <p:cNvPr id="91140" name="Rectangle 3">
            <a:extLst>
              <a:ext uri="{FF2B5EF4-FFF2-40B4-BE49-F238E27FC236}">
                <a16:creationId xmlns:a16="http://schemas.microsoft.com/office/drawing/2014/main" id="{0DDE6B2D-78DA-47CB-AD88-52F86804C99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a:extLst>
              <a:ext uri="{FF2B5EF4-FFF2-40B4-BE49-F238E27FC236}">
                <a16:creationId xmlns:a16="http://schemas.microsoft.com/office/drawing/2014/main" id="{C6D1119C-9E6C-403D-9122-461DD60FEBA1}"/>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EA51E70-9355-42B2-8FFE-F7CDC5E4F3EB}" type="slidenum">
              <a:rPr lang="en-US" altLang="en-US" smtClean="0">
                <a:solidFill>
                  <a:srgbClr val="000000"/>
                </a:solidFill>
              </a:rPr>
              <a:pPr>
                <a:spcBef>
                  <a:spcPct val="0"/>
                </a:spcBef>
              </a:pPr>
              <a:t>21</a:t>
            </a:fld>
            <a:endParaRPr lang="en-US" altLang="en-US">
              <a:solidFill>
                <a:srgbClr val="000000"/>
              </a:solidFill>
            </a:endParaRPr>
          </a:p>
        </p:txBody>
      </p:sp>
      <p:sp>
        <p:nvSpPr>
          <p:cNvPr id="95235" name="Rectangle 2">
            <a:extLst>
              <a:ext uri="{FF2B5EF4-FFF2-40B4-BE49-F238E27FC236}">
                <a16:creationId xmlns:a16="http://schemas.microsoft.com/office/drawing/2014/main" id="{8EBE2319-44F8-4B85-BEE0-5E1D1731E978}"/>
              </a:ext>
            </a:extLst>
          </p:cNvPr>
          <p:cNvSpPr>
            <a:spLocks noGrp="1" noRot="1" noChangeAspect="1" noChangeArrowheads="1" noTextEdit="1"/>
          </p:cNvSpPr>
          <p:nvPr>
            <p:ph type="sldImg"/>
          </p:nvPr>
        </p:nvSpPr>
        <p:spPr>
          <a:ln/>
        </p:spPr>
      </p:sp>
      <p:sp>
        <p:nvSpPr>
          <p:cNvPr id="95236" name="Rectangle 3">
            <a:extLst>
              <a:ext uri="{FF2B5EF4-FFF2-40B4-BE49-F238E27FC236}">
                <a16:creationId xmlns:a16="http://schemas.microsoft.com/office/drawing/2014/main" id="{B922151E-2342-481E-80E9-EDB14381DB4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9E55A8A-8DA9-4DC8-BCF4-AB380AD07078}" type="slidenum">
              <a:rPr lang="en-US" altLang="en-US"/>
              <a:pPr eaLnBrk="1" hangingPunct="1"/>
              <a:t>22</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3497574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313F60-5F93-4247-81C7-5C7FAD86D714}" type="slidenum">
              <a:rPr lang="en-US" altLang="en-US"/>
              <a:pPr eaLnBrk="1" hangingPunct="1"/>
              <a:t>23</a:t>
            </a:fld>
            <a:endParaRPr lang="en-US" alt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097024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860732B-E531-46F0-BE46-CB66528CFCEC}" type="slidenum">
              <a:rPr lang="en-US" altLang="en-US"/>
              <a:pPr eaLnBrk="1" hangingPunct="1"/>
              <a:t>24</a:t>
            </a:fld>
            <a:endParaRPr lang="en-US" alt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5369182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A914D6-7848-4904-89D9-2A2C04925CA0}" type="slidenum">
              <a:rPr lang="en-US" altLang="en-US"/>
              <a:pPr eaLnBrk="1" hangingPunct="1"/>
              <a:t>25</a:t>
            </a:fld>
            <a:endParaRPr lang="en-US" alt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708263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2220B161-EE40-4D27-A9D0-745F1637FC3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4DFA71C-0809-4616-A71F-C9A7FF00C102}" type="slidenum">
              <a:rPr lang="en-US" altLang="en-US" smtClean="0"/>
              <a:pPr>
                <a:spcBef>
                  <a:spcPct val="0"/>
                </a:spcBef>
              </a:pPr>
              <a:t>3</a:t>
            </a:fld>
            <a:endParaRPr lang="en-US" altLang="en-US"/>
          </a:p>
        </p:txBody>
      </p:sp>
      <p:sp>
        <p:nvSpPr>
          <p:cNvPr id="36867" name="Rectangle 2">
            <a:extLst>
              <a:ext uri="{FF2B5EF4-FFF2-40B4-BE49-F238E27FC236}">
                <a16:creationId xmlns:a16="http://schemas.microsoft.com/office/drawing/2014/main" id="{4BAF84F6-2307-4F67-9EF4-D85B385FD65A}"/>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2AEC760B-60C8-4364-BF71-39E8D818AA66}"/>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A65B2489-3EEA-4264-B402-0CD0563B8FF0}"/>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A6CC14D-6644-44B6-A766-03D54D4639A8}" type="slidenum">
              <a:rPr lang="en-US" altLang="en-US" smtClean="0"/>
              <a:pPr>
                <a:spcBef>
                  <a:spcPct val="0"/>
                </a:spcBef>
              </a:pPr>
              <a:t>4</a:t>
            </a:fld>
            <a:endParaRPr lang="en-US" altLang="en-US"/>
          </a:p>
        </p:txBody>
      </p:sp>
      <p:sp>
        <p:nvSpPr>
          <p:cNvPr id="40963" name="Rectangle 2">
            <a:extLst>
              <a:ext uri="{FF2B5EF4-FFF2-40B4-BE49-F238E27FC236}">
                <a16:creationId xmlns:a16="http://schemas.microsoft.com/office/drawing/2014/main" id="{18311AA1-6959-43EB-B4A6-D7E22551F985}"/>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EA0B14B5-0E0C-4CAE-A31E-A3EB2D8DEE9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217988C1-F1BE-4292-8493-98DAAA942841}"/>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69F367E-20BC-4B5E-8858-2119F150ACF6}" type="slidenum">
              <a:rPr lang="en-US" altLang="en-US" smtClean="0"/>
              <a:pPr>
                <a:spcBef>
                  <a:spcPct val="0"/>
                </a:spcBef>
              </a:pPr>
              <a:t>5</a:t>
            </a:fld>
            <a:endParaRPr lang="en-US" altLang="en-US"/>
          </a:p>
        </p:txBody>
      </p:sp>
      <p:sp>
        <p:nvSpPr>
          <p:cNvPr id="45059" name="Rectangle 2">
            <a:extLst>
              <a:ext uri="{FF2B5EF4-FFF2-40B4-BE49-F238E27FC236}">
                <a16:creationId xmlns:a16="http://schemas.microsoft.com/office/drawing/2014/main" id="{8C7E77F1-BC69-4760-BD4B-4FB35BF71EA1}"/>
              </a:ext>
            </a:extLst>
          </p:cNvPr>
          <p:cNvSpPr>
            <a:spLocks noGrp="1" noRot="1" noChangeAspect="1" noChangeArrowheads="1" noTextEdit="1"/>
          </p:cNvSpPr>
          <p:nvPr>
            <p:ph type="sldImg"/>
          </p:nvPr>
        </p:nvSpPr>
        <p:spPr>
          <a:ln/>
        </p:spPr>
      </p:sp>
      <p:sp>
        <p:nvSpPr>
          <p:cNvPr id="45060" name="Rectangle 3">
            <a:extLst>
              <a:ext uri="{FF2B5EF4-FFF2-40B4-BE49-F238E27FC236}">
                <a16:creationId xmlns:a16="http://schemas.microsoft.com/office/drawing/2014/main" id="{2C6744ED-89D6-49AB-BEEB-14173E917C1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544384CD-7E0D-4B2F-9593-566D2731CA45}"/>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B27D94E-DFBA-4DC8-9266-9E6DF042B9D1}" type="slidenum">
              <a:rPr lang="en-US" altLang="en-US" smtClean="0"/>
              <a:pPr>
                <a:spcBef>
                  <a:spcPct val="0"/>
                </a:spcBef>
              </a:pPr>
              <a:t>6</a:t>
            </a:fld>
            <a:endParaRPr lang="en-US" altLang="en-US"/>
          </a:p>
        </p:txBody>
      </p:sp>
      <p:sp>
        <p:nvSpPr>
          <p:cNvPr id="47107" name="Rectangle 2">
            <a:extLst>
              <a:ext uri="{FF2B5EF4-FFF2-40B4-BE49-F238E27FC236}">
                <a16:creationId xmlns:a16="http://schemas.microsoft.com/office/drawing/2014/main" id="{56B14F32-9FB9-43DA-A15F-608C0E2DB244}"/>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AE069AFB-BDB1-402F-AE01-CA78E8E0C77F}"/>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52E4ACB9-5285-40D3-BC6E-298DED8FECB1}"/>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645A36A-3EFC-4A1C-9ECD-E348A60D48F6}" type="slidenum">
              <a:rPr lang="en-US" altLang="en-US" smtClean="0"/>
              <a:pPr>
                <a:spcBef>
                  <a:spcPct val="0"/>
                </a:spcBef>
              </a:pPr>
              <a:t>7</a:t>
            </a:fld>
            <a:endParaRPr lang="en-US" altLang="en-US"/>
          </a:p>
        </p:txBody>
      </p:sp>
      <p:sp>
        <p:nvSpPr>
          <p:cNvPr id="51203" name="Rectangle 2">
            <a:extLst>
              <a:ext uri="{FF2B5EF4-FFF2-40B4-BE49-F238E27FC236}">
                <a16:creationId xmlns:a16="http://schemas.microsoft.com/office/drawing/2014/main" id="{0A78B73D-1ECB-4C00-8FA5-BD83F076915B}"/>
              </a:ext>
            </a:extLst>
          </p:cNvPr>
          <p:cNvSpPr>
            <a:spLocks noGrp="1" noRot="1" noChangeAspect="1" noChangeArrowheads="1" noTextEdit="1"/>
          </p:cNvSpPr>
          <p:nvPr>
            <p:ph type="sldImg"/>
          </p:nvPr>
        </p:nvSpPr>
        <p:spPr>
          <a:ln/>
        </p:spPr>
      </p:sp>
      <p:sp>
        <p:nvSpPr>
          <p:cNvPr id="51204" name="Rectangle 3">
            <a:extLst>
              <a:ext uri="{FF2B5EF4-FFF2-40B4-BE49-F238E27FC236}">
                <a16:creationId xmlns:a16="http://schemas.microsoft.com/office/drawing/2014/main" id="{380568F4-D5DF-446B-9959-8A91232FFD4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E0292745-1718-4CD3-A123-5D755CDB8E80}"/>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FDC3DF9-1901-4BE4-BF1B-D182B90342ED}" type="slidenum">
              <a:rPr lang="en-US" altLang="en-US" smtClean="0"/>
              <a:pPr>
                <a:spcBef>
                  <a:spcPct val="0"/>
                </a:spcBef>
              </a:pPr>
              <a:t>8</a:t>
            </a:fld>
            <a:endParaRPr lang="en-US" altLang="en-US"/>
          </a:p>
        </p:txBody>
      </p:sp>
      <p:sp>
        <p:nvSpPr>
          <p:cNvPr id="55299" name="Rectangle 2">
            <a:extLst>
              <a:ext uri="{FF2B5EF4-FFF2-40B4-BE49-F238E27FC236}">
                <a16:creationId xmlns:a16="http://schemas.microsoft.com/office/drawing/2014/main" id="{04BD0F38-7CB1-4762-B03F-5670B1949A40}"/>
              </a:ext>
            </a:extLst>
          </p:cNvPr>
          <p:cNvSpPr>
            <a:spLocks noGrp="1" noRot="1" noChangeAspect="1" noChangeArrowheads="1" noTextEdit="1"/>
          </p:cNvSpPr>
          <p:nvPr>
            <p:ph type="sldImg"/>
          </p:nvPr>
        </p:nvSpPr>
        <p:spPr>
          <a:ln/>
        </p:spPr>
      </p:sp>
      <p:sp>
        <p:nvSpPr>
          <p:cNvPr id="55300" name="Rectangle 3">
            <a:extLst>
              <a:ext uri="{FF2B5EF4-FFF2-40B4-BE49-F238E27FC236}">
                <a16:creationId xmlns:a16="http://schemas.microsoft.com/office/drawing/2014/main" id="{F8386F8E-62ED-436C-A021-9B9147C7AF2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D51F8AD8-0683-47D1-8732-1EBBC40AFE9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7DD6303-C6EA-4B17-8C77-58E976BCCE5D}" type="slidenum">
              <a:rPr lang="en-US" altLang="en-US" smtClean="0"/>
              <a:pPr>
                <a:spcBef>
                  <a:spcPct val="0"/>
                </a:spcBef>
              </a:pPr>
              <a:t>9</a:t>
            </a:fld>
            <a:endParaRPr lang="en-US" altLang="en-US"/>
          </a:p>
        </p:txBody>
      </p:sp>
      <p:sp>
        <p:nvSpPr>
          <p:cNvPr id="10243" name="Rectangle 2">
            <a:extLst>
              <a:ext uri="{FF2B5EF4-FFF2-40B4-BE49-F238E27FC236}">
                <a16:creationId xmlns:a16="http://schemas.microsoft.com/office/drawing/2014/main" id="{7226BA1C-9CB2-4FFF-BB6C-6F10A392E2F4}"/>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82A83D0A-85B6-4400-8776-769893429D16}"/>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EA1B6E02-E3A2-4DAC-B98F-AD34E921287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C7E9D93-0A2D-4B70-9906-5CD854605D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C3B30D8-A9F2-4A91-821A-42D9B42D0098}"/>
              </a:ext>
            </a:extLst>
          </p:cNvPr>
          <p:cNvSpPr>
            <a:spLocks noGrp="1" noChangeArrowheads="1"/>
          </p:cNvSpPr>
          <p:nvPr>
            <p:ph type="sldNum" sz="quarter" idx="12"/>
          </p:nvPr>
        </p:nvSpPr>
        <p:spPr>
          <a:ln/>
        </p:spPr>
        <p:txBody>
          <a:bodyPr/>
          <a:lstStyle>
            <a:lvl1pPr>
              <a:defRPr/>
            </a:lvl1pPr>
          </a:lstStyle>
          <a:p>
            <a:pPr>
              <a:defRPr/>
            </a:pPr>
            <a:fld id="{A4C1F437-FE46-49A4-BD28-7F87865B18F6}" type="slidenum">
              <a:rPr lang="en-US" altLang="en-US"/>
              <a:pPr>
                <a:defRPr/>
              </a:pPr>
              <a:t>‹#›</a:t>
            </a:fld>
            <a:endParaRPr lang="en-US" altLang="en-US"/>
          </a:p>
        </p:txBody>
      </p:sp>
    </p:spTree>
    <p:extLst>
      <p:ext uri="{BB962C8B-B14F-4D97-AF65-F5344CB8AC3E}">
        <p14:creationId xmlns:p14="http://schemas.microsoft.com/office/powerpoint/2010/main" val="338136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40D7C3B-04A4-4890-895D-C86C032A93A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CAE115E-E791-46F8-AEFA-B65F33419EE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F31649-D936-4965-B527-472BB64BE89D}"/>
              </a:ext>
            </a:extLst>
          </p:cNvPr>
          <p:cNvSpPr>
            <a:spLocks noGrp="1" noChangeArrowheads="1"/>
          </p:cNvSpPr>
          <p:nvPr>
            <p:ph type="sldNum" sz="quarter" idx="12"/>
          </p:nvPr>
        </p:nvSpPr>
        <p:spPr>
          <a:ln/>
        </p:spPr>
        <p:txBody>
          <a:bodyPr/>
          <a:lstStyle>
            <a:lvl1pPr>
              <a:defRPr/>
            </a:lvl1pPr>
          </a:lstStyle>
          <a:p>
            <a:pPr>
              <a:defRPr/>
            </a:pPr>
            <a:fld id="{947A3A19-AFAD-4A16-836C-93697E8A9BFD}" type="slidenum">
              <a:rPr lang="en-US" altLang="en-US"/>
              <a:pPr>
                <a:defRPr/>
              </a:pPr>
              <a:t>‹#›</a:t>
            </a:fld>
            <a:endParaRPr lang="en-US" altLang="en-US"/>
          </a:p>
        </p:txBody>
      </p:sp>
    </p:spTree>
    <p:extLst>
      <p:ext uri="{BB962C8B-B14F-4D97-AF65-F5344CB8AC3E}">
        <p14:creationId xmlns:p14="http://schemas.microsoft.com/office/powerpoint/2010/main" val="2353553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2485A3C-9E09-4CB4-9636-B4F782A6361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F9E7F29-A00F-4416-A289-D71F2EA660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94F7A46-D689-4966-A965-6E7BF143B0B8}"/>
              </a:ext>
            </a:extLst>
          </p:cNvPr>
          <p:cNvSpPr>
            <a:spLocks noGrp="1" noChangeArrowheads="1"/>
          </p:cNvSpPr>
          <p:nvPr>
            <p:ph type="sldNum" sz="quarter" idx="12"/>
          </p:nvPr>
        </p:nvSpPr>
        <p:spPr>
          <a:ln/>
        </p:spPr>
        <p:txBody>
          <a:bodyPr/>
          <a:lstStyle>
            <a:lvl1pPr>
              <a:defRPr/>
            </a:lvl1pPr>
          </a:lstStyle>
          <a:p>
            <a:pPr>
              <a:defRPr/>
            </a:pPr>
            <a:fld id="{A56CFE6A-F406-46CB-8770-9AD23B9EDA14}" type="slidenum">
              <a:rPr lang="en-US" altLang="en-US"/>
              <a:pPr>
                <a:defRPr/>
              </a:pPr>
              <a:t>‹#›</a:t>
            </a:fld>
            <a:endParaRPr lang="en-US" altLang="en-US"/>
          </a:p>
        </p:txBody>
      </p:sp>
    </p:spTree>
    <p:extLst>
      <p:ext uri="{BB962C8B-B14F-4D97-AF65-F5344CB8AC3E}">
        <p14:creationId xmlns:p14="http://schemas.microsoft.com/office/powerpoint/2010/main" val="873668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F81F662-C000-42BF-B195-B4B52D2C3AD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0B8CE5F-0D5C-490E-A4FA-854C06A4295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2B18C0D-C56B-4D0D-8D91-CB905BCC4B9C}"/>
              </a:ext>
            </a:extLst>
          </p:cNvPr>
          <p:cNvSpPr>
            <a:spLocks noGrp="1" noChangeArrowheads="1"/>
          </p:cNvSpPr>
          <p:nvPr>
            <p:ph type="sldNum" sz="quarter" idx="12"/>
          </p:nvPr>
        </p:nvSpPr>
        <p:spPr>
          <a:ln/>
        </p:spPr>
        <p:txBody>
          <a:bodyPr/>
          <a:lstStyle>
            <a:lvl1pPr>
              <a:defRPr/>
            </a:lvl1pPr>
          </a:lstStyle>
          <a:p>
            <a:pPr>
              <a:defRPr/>
            </a:pPr>
            <a:fld id="{41BC151F-891E-477B-81B4-B66D1197998A}" type="slidenum">
              <a:rPr lang="en-US" altLang="en-US"/>
              <a:pPr>
                <a:defRPr/>
              </a:pPr>
              <a:t>‹#›</a:t>
            </a:fld>
            <a:endParaRPr lang="en-US" altLang="en-US"/>
          </a:p>
        </p:txBody>
      </p:sp>
    </p:spTree>
    <p:extLst>
      <p:ext uri="{BB962C8B-B14F-4D97-AF65-F5344CB8AC3E}">
        <p14:creationId xmlns:p14="http://schemas.microsoft.com/office/powerpoint/2010/main" val="2994518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AD19D5B-035B-426D-9842-83F04F0FE87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B93CF06-4997-45B0-A5F0-76E9A9167CC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E661DBF-1C8A-4891-A62F-91807D4F82B2}"/>
              </a:ext>
            </a:extLst>
          </p:cNvPr>
          <p:cNvSpPr>
            <a:spLocks noGrp="1" noChangeArrowheads="1"/>
          </p:cNvSpPr>
          <p:nvPr>
            <p:ph type="sldNum" sz="quarter" idx="12"/>
          </p:nvPr>
        </p:nvSpPr>
        <p:spPr>
          <a:ln/>
        </p:spPr>
        <p:txBody>
          <a:bodyPr/>
          <a:lstStyle>
            <a:lvl1pPr>
              <a:defRPr/>
            </a:lvl1pPr>
          </a:lstStyle>
          <a:p>
            <a:pPr>
              <a:defRPr/>
            </a:pPr>
            <a:fld id="{B643EED1-3B00-4326-8537-C817242A679A}" type="slidenum">
              <a:rPr lang="en-US" altLang="en-US"/>
              <a:pPr>
                <a:defRPr/>
              </a:pPr>
              <a:t>‹#›</a:t>
            </a:fld>
            <a:endParaRPr lang="en-US" altLang="en-US"/>
          </a:p>
        </p:txBody>
      </p:sp>
    </p:spTree>
    <p:extLst>
      <p:ext uri="{BB962C8B-B14F-4D97-AF65-F5344CB8AC3E}">
        <p14:creationId xmlns:p14="http://schemas.microsoft.com/office/powerpoint/2010/main" val="2268544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AFFDBC2-BE1A-41BF-8EC2-4FDA758F0B8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6B31230-F223-4796-850F-2AEBB7D186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D774841-DD12-41D4-A56F-08134A997BFA}"/>
              </a:ext>
            </a:extLst>
          </p:cNvPr>
          <p:cNvSpPr>
            <a:spLocks noGrp="1" noChangeArrowheads="1"/>
          </p:cNvSpPr>
          <p:nvPr>
            <p:ph type="sldNum" sz="quarter" idx="12"/>
          </p:nvPr>
        </p:nvSpPr>
        <p:spPr>
          <a:ln/>
        </p:spPr>
        <p:txBody>
          <a:bodyPr/>
          <a:lstStyle>
            <a:lvl1pPr>
              <a:defRPr/>
            </a:lvl1pPr>
          </a:lstStyle>
          <a:p>
            <a:pPr>
              <a:defRPr/>
            </a:pPr>
            <a:fld id="{7CA86A67-FB80-4DDC-8765-6D5510A21879}" type="slidenum">
              <a:rPr lang="en-US" altLang="en-US"/>
              <a:pPr>
                <a:defRPr/>
              </a:pPr>
              <a:t>‹#›</a:t>
            </a:fld>
            <a:endParaRPr lang="en-US" altLang="en-US"/>
          </a:p>
        </p:txBody>
      </p:sp>
    </p:spTree>
    <p:extLst>
      <p:ext uri="{BB962C8B-B14F-4D97-AF65-F5344CB8AC3E}">
        <p14:creationId xmlns:p14="http://schemas.microsoft.com/office/powerpoint/2010/main" val="3760772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DD403ED-C831-44ED-AF41-6295EF61FB0D}"/>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E6F5E656-73C4-41A0-9BA1-A24687378E9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C68475D-A5E9-43BD-8447-910812B52F77}"/>
              </a:ext>
            </a:extLst>
          </p:cNvPr>
          <p:cNvSpPr>
            <a:spLocks noGrp="1" noChangeArrowheads="1"/>
          </p:cNvSpPr>
          <p:nvPr>
            <p:ph type="sldNum" sz="quarter" idx="12"/>
          </p:nvPr>
        </p:nvSpPr>
        <p:spPr>
          <a:ln/>
        </p:spPr>
        <p:txBody>
          <a:bodyPr/>
          <a:lstStyle>
            <a:lvl1pPr>
              <a:defRPr/>
            </a:lvl1pPr>
          </a:lstStyle>
          <a:p>
            <a:pPr>
              <a:defRPr/>
            </a:pPr>
            <a:fld id="{7DE7B784-F57F-45A9-8B47-BE52768D9840}" type="slidenum">
              <a:rPr lang="en-US" altLang="en-US"/>
              <a:pPr>
                <a:defRPr/>
              </a:pPr>
              <a:t>‹#›</a:t>
            </a:fld>
            <a:endParaRPr lang="en-US" altLang="en-US"/>
          </a:p>
        </p:txBody>
      </p:sp>
    </p:spTree>
    <p:extLst>
      <p:ext uri="{BB962C8B-B14F-4D97-AF65-F5344CB8AC3E}">
        <p14:creationId xmlns:p14="http://schemas.microsoft.com/office/powerpoint/2010/main" val="342984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1489D5-0F9F-4613-9B5C-C7206E31DB9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2CAEC86-028A-4834-B879-E2A7C52B6F1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1076E654-4404-4AA4-89C2-62A9A560FACC}"/>
              </a:ext>
            </a:extLst>
          </p:cNvPr>
          <p:cNvSpPr>
            <a:spLocks noGrp="1" noChangeArrowheads="1"/>
          </p:cNvSpPr>
          <p:nvPr>
            <p:ph type="sldNum" sz="quarter" idx="12"/>
          </p:nvPr>
        </p:nvSpPr>
        <p:spPr>
          <a:ln/>
        </p:spPr>
        <p:txBody>
          <a:bodyPr/>
          <a:lstStyle>
            <a:lvl1pPr>
              <a:defRPr/>
            </a:lvl1pPr>
          </a:lstStyle>
          <a:p>
            <a:pPr>
              <a:defRPr/>
            </a:pPr>
            <a:fld id="{2D96C358-1D20-44DF-8FB1-063D48A40642}" type="slidenum">
              <a:rPr lang="en-US" altLang="en-US"/>
              <a:pPr>
                <a:defRPr/>
              </a:pPr>
              <a:t>‹#›</a:t>
            </a:fld>
            <a:endParaRPr lang="en-US" altLang="en-US"/>
          </a:p>
        </p:txBody>
      </p:sp>
    </p:spTree>
    <p:extLst>
      <p:ext uri="{BB962C8B-B14F-4D97-AF65-F5344CB8AC3E}">
        <p14:creationId xmlns:p14="http://schemas.microsoft.com/office/powerpoint/2010/main" val="735741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68B7D05-E59B-485C-898E-E0A048FC55E1}"/>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EB6BF6E6-9A1D-42AF-8C91-F17B1DF685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D5734264-A36D-4C8B-9B6B-6BEB1F28F812}"/>
              </a:ext>
            </a:extLst>
          </p:cNvPr>
          <p:cNvSpPr>
            <a:spLocks noGrp="1" noChangeArrowheads="1"/>
          </p:cNvSpPr>
          <p:nvPr>
            <p:ph type="sldNum" sz="quarter" idx="12"/>
          </p:nvPr>
        </p:nvSpPr>
        <p:spPr>
          <a:ln/>
        </p:spPr>
        <p:txBody>
          <a:bodyPr/>
          <a:lstStyle>
            <a:lvl1pPr>
              <a:defRPr/>
            </a:lvl1pPr>
          </a:lstStyle>
          <a:p>
            <a:pPr>
              <a:defRPr/>
            </a:pPr>
            <a:fld id="{5E6BD2AB-91BB-428C-8A7B-B41587F767F8}" type="slidenum">
              <a:rPr lang="en-US" altLang="en-US"/>
              <a:pPr>
                <a:defRPr/>
              </a:pPr>
              <a:t>‹#›</a:t>
            </a:fld>
            <a:endParaRPr lang="en-US" altLang="en-US"/>
          </a:p>
        </p:txBody>
      </p:sp>
    </p:spTree>
    <p:extLst>
      <p:ext uri="{BB962C8B-B14F-4D97-AF65-F5344CB8AC3E}">
        <p14:creationId xmlns:p14="http://schemas.microsoft.com/office/powerpoint/2010/main" val="2733628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4839153-A9FB-4BF7-93A5-1A405ECD852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1052F08-61A1-404D-9546-5B316022D54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3696E52-6330-4F0A-9329-ACA922470D6E}"/>
              </a:ext>
            </a:extLst>
          </p:cNvPr>
          <p:cNvSpPr>
            <a:spLocks noGrp="1" noChangeArrowheads="1"/>
          </p:cNvSpPr>
          <p:nvPr>
            <p:ph type="sldNum" sz="quarter" idx="12"/>
          </p:nvPr>
        </p:nvSpPr>
        <p:spPr>
          <a:ln/>
        </p:spPr>
        <p:txBody>
          <a:bodyPr/>
          <a:lstStyle>
            <a:lvl1pPr>
              <a:defRPr/>
            </a:lvl1pPr>
          </a:lstStyle>
          <a:p>
            <a:pPr>
              <a:defRPr/>
            </a:pPr>
            <a:fld id="{63A0E1E1-9D65-497E-A2D7-BE492FC9B926}" type="slidenum">
              <a:rPr lang="en-US" altLang="en-US"/>
              <a:pPr>
                <a:defRPr/>
              </a:pPr>
              <a:t>‹#›</a:t>
            </a:fld>
            <a:endParaRPr lang="en-US" altLang="en-US"/>
          </a:p>
        </p:txBody>
      </p:sp>
    </p:spTree>
    <p:extLst>
      <p:ext uri="{BB962C8B-B14F-4D97-AF65-F5344CB8AC3E}">
        <p14:creationId xmlns:p14="http://schemas.microsoft.com/office/powerpoint/2010/main" val="3928883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458611F-45FD-41E0-804E-3F4CF8910E7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18F87FF-E66B-4F92-B41C-A3284B887F8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799A58F-EA64-420A-B8EF-489155F1AE83}"/>
              </a:ext>
            </a:extLst>
          </p:cNvPr>
          <p:cNvSpPr>
            <a:spLocks noGrp="1" noChangeArrowheads="1"/>
          </p:cNvSpPr>
          <p:nvPr>
            <p:ph type="sldNum" sz="quarter" idx="12"/>
          </p:nvPr>
        </p:nvSpPr>
        <p:spPr>
          <a:ln/>
        </p:spPr>
        <p:txBody>
          <a:bodyPr/>
          <a:lstStyle>
            <a:lvl1pPr>
              <a:defRPr/>
            </a:lvl1pPr>
          </a:lstStyle>
          <a:p>
            <a:pPr>
              <a:defRPr/>
            </a:pPr>
            <a:fld id="{47DDFC65-EBC4-4CD4-BF1A-1CA0DD74EDF4}" type="slidenum">
              <a:rPr lang="en-US" altLang="en-US"/>
              <a:pPr>
                <a:defRPr/>
              </a:pPr>
              <a:t>‹#›</a:t>
            </a:fld>
            <a:endParaRPr lang="en-US" altLang="en-US"/>
          </a:p>
        </p:txBody>
      </p:sp>
    </p:spTree>
    <p:extLst>
      <p:ext uri="{BB962C8B-B14F-4D97-AF65-F5344CB8AC3E}">
        <p14:creationId xmlns:p14="http://schemas.microsoft.com/office/powerpoint/2010/main" val="1989792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AA"/>
            </a:gs>
            <a:gs pos="50000">
              <a:srgbClr val="0000FF"/>
            </a:gs>
            <a:gs pos="100000">
              <a:srgbClr val="0000AA"/>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10C2AA1-DDCD-47DC-931B-2816E5E46BA9}"/>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980DC57-649C-4738-9A79-21320BE68561}"/>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F7810512-D794-471B-9CAF-925BF5F7D522}"/>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E96F7B26-32A7-49BF-85C3-0B5312B402B7}"/>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1F421514-B743-4497-9BE9-3E8219F27975}"/>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61EE6370-CEBB-4EEF-8586-88408A5B670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images.google.com/imgres?imgurl=http://www.weplay.com/football/cleats/102818.jpg&amp;imgrefurl=http://www.weplay.com/football/cleats/&amp;h=180&amp;w=240&amp;sz=10&amp;hl=en&amp;start=27&amp;um=1&amp;tbnid=PVLp0RlvxFsKtM:&amp;tbnh=83&amp;tbnw=110&amp;prev=/images?q%3Dfootball%2Bcleat%26start%3D18%26ndsp%3D18%26svnum%3D10%26um%3D1%26hl%3Den%26rls%3DDKUS,DKUS:2006-31,DKUS:en%26sa%3DN"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Text Box 2">
            <a:extLst>
              <a:ext uri="{FF2B5EF4-FFF2-40B4-BE49-F238E27FC236}">
                <a16:creationId xmlns:a16="http://schemas.microsoft.com/office/drawing/2014/main" id="{3FF0B58C-BB48-4393-B729-8D872B34AD95}"/>
              </a:ext>
            </a:extLst>
          </p:cNvPr>
          <p:cNvSpPr txBox="1">
            <a:spLocks noChangeArrowheads="1"/>
          </p:cNvSpPr>
          <p:nvPr/>
        </p:nvSpPr>
        <p:spPr bwMode="auto">
          <a:xfrm>
            <a:off x="-1060450" y="3240088"/>
            <a:ext cx="11106150" cy="341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defRPr/>
            </a:pPr>
            <a:r>
              <a:rPr lang="en-US" sz="3600" dirty="0">
                <a:solidFill>
                  <a:srgbClr val="FFCC00"/>
                </a:solidFill>
                <a:effectLst>
                  <a:outerShdw blurRad="38100" dist="38100" dir="2700000" algn="tl">
                    <a:srgbClr val="000000"/>
                  </a:outerShdw>
                </a:effectLst>
                <a:latin typeface="Arial" charset="0"/>
              </a:rPr>
              <a:t> </a:t>
            </a:r>
          </a:p>
          <a:p>
            <a:pPr algn="ctr" eaLnBrk="1" hangingPunct="1">
              <a:defRPr/>
            </a:pPr>
            <a:r>
              <a:rPr lang="en-US" sz="3600" dirty="0">
                <a:solidFill>
                  <a:srgbClr val="FFCC00"/>
                </a:solidFill>
                <a:effectLst>
                  <a:outerShdw blurRad="38100" dist="38100" dir="2700000" algn="tl">
                    <a:srgbClr val="000000"/>
                  </a:outerShdw>
                </a:effectLst>
                <a:latin typeface="Arial" charset="0"/>
              </a:rPr>
              <a:t>Tennessee Secondary School </a:t>
            </a:r>
          </a:p>
          <a:p>
            <a:pPr algn="ctr" eaLnBrk="1" hangingPunct="1">
              <a:defRPr/>
            </a:pPr>
            <a:r>
              <a:rPr lang="en-US" sz="3600" dirty="0">
                <a:solidFill>
                  <a:srgbClr val="FFCC00"/>
                </a:solidFill>
                <a:effectLst>
                  <a:outerShdw blurRad="38100" dist="38100" dir="2700000" algn="tl">
                    <a:srgbClr val="000000"/>
                  </a:outerShdw>
                </a:effectLst>
                <a:latin typeface="Arial" charset="0"/>
              </a:rPr>
              <a:t>Athletic Association </a:t>
            </a:r>
          </a:p>
          <a:p>
            <a:pPr algn="ctr" eaLnBrk="1" hangingPunct="1">
              <a:defRPr/>
            </a:pPr>
            <a:endParaRPr lang="en-US" sz="3600" dirty="0">
              <a:solidFill>
                <a:srgbClr val="FFCC00"/>
              </a:solidFill>
              <a:effectLst>
                <a:outerShdw blurRad="38100" dist="38100" dir="2700000" algn="tl">
                  <a:srgbClr val="000000"/>
                </a:outerShdw>
              </a:effectLst>
              <a:latin typeface="Arial" charset="0"/>
            </a:endParaRPr>
          </a:p>
          <a:p>
            <a:pPr algn="ctr" eaLnBrk="1" hangingPunct="1">
              <a:defRPr/>
            </a:pPr>
            <a:r>
              <a:rPr lang="en-US" sz="3600" dirty="0">
                <a:solidFill>
                  <a:srgbClr val="FFCC00"/>
                </a:solidFill>
                <a:effectLst>
                  <a:outerShdw blurRad="38100" dist="38100" dir="2700000" algn="tl">
                    <a:srgbClr val="000000"/>
                  </a:outerShdw>
                </a:effectLst>
                <a:latin typeface="Arial" charset="0"/>
              </a:rPr>
              <a:t>Football 5 Man Mechanics</a:t>
            </a:r>
          </a:p>
          <a:p>
            <a:pPr algn="ctr" eaLnBrk="1" hangingPunct="1">
              <a:defRPr/>
            </a:pPr>
            <a:endParaRPr lang="en-US" sz="3600" dirty="0">
              <a:solidFill>
                <a:srgbClr val="FFCC00"/>
              </a:solidFill>
              <a:effectLst>
                <a:outerShdw blurRad="38100" dist="38100" dir="2700000" algn="tl">
                  <a:srgbClr val="000000"/>
                </a:outerShdw>
              </a:effectLst>
              <a:latin typeface="Arial" charset="0"/>
            </a:endParaRPr>
          </a:p>
        </p:txBody>
      </p:sp>
      <p:pic>
        <p:nvPicPr>
          <p:cNvPr id="4099" name="Picture 1">
            <a:extLst>
              <a:ext uri="{FF2B5EF4-FFF2-40B4-BE49-F238E27FC236}">
                <a16:creationId xmlns:a16="http://schemas.microsoft.com/office/drawing/2014/main" id="{5CBE4468-F328-4AEF-AA2E-82043C937AC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30525" y="433388"/>
            <a:ext cx="3306763" cy="295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C42B7D3-E360-4C95-B79C-72BBE776EAA4}"/>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267" name="Line 3">
            <a:extLst>
              <a:ext uri="{FF2B5EF4-FFF2-40B4-BE49-F238E27FC236}">
                <a16:creationId xmlns:a16="http://schemas.microsoft.com/office/drawing/2014/main" id="{299C7131-953F-4498-A68C-A7D4CFAEB8EC}"/>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6980" name="Text Box 4">
            <a:extLst>
              <a:ext uri="{FF2B5EF4-FFF2-40B4-BE49-F238E27FC236}">
                <a16:creationId xmlns:a16="http://schemas.microsoft.com/office/drawing/2014/main" id="{C8CC33E7-9CE1-4F1C-894C-F983AD69AB14}"/>
              </a:ext>
            </a:extLst>
          </p:cNvPr>
          <p:cNvSpPr txBox="1">
            <a:spLocks noChangeArrowheads="1"/>
          </p:cNvSpPr>
          <p:nvPr/>
        </p:nvSpPr>
        <p:spPr bwMode="auto">
          <a:xfrm>
            <a:off x="652463" y="1060450"/>
            <a:ext cx="1639887"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Double Wing</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11269" name="Rectangle 5">
            <a:extLst>
              <a:ext uri="{FF2B5EF4-FFF2-40B4-BE49-F238E27FC236}">
                <a16:creationId xmlns:a16="http://schemas.microsoft.com/office/drawing/2014/main" id="{AF66AD98-73A9-4131-96E6-684FA641D34D}"/>
              </a:ext>
            </a:extLst>
          </p:cNvPr>
          <p:cNvSpPr>
            <a:spLocks noChangeArrowheads="1"/>
          </p:cNvSpPr>
          <p:nvPr/>
        </p:nvSpPr>
        <p:spPr bwMode="auto">
          <a:xfrm>
            <a:off x="7588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1270" name="Line 6">
            <a:extLst>
              <a:ext uri="{FF2B5EF4-FFF2-40B4-BE49-F238E27FC236}">
                <a16:creationId xmlns:a16="http://schemas.microsoft.com/office/drawing/2014/main" id="{276D641A-7346-45A1-9D5C-BB1B94A4EDF0}"/>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1" name="Line 7">
            <a:extLst>
              <a:ext uri="{FF2B5EF4-FFF2-40B4-BE49-F238E27FC236}">
                <a16:creationId xmlns:a16="http://schemas.microsoft.com/office/drawing/2014/main" id="{7595B4B5-FFC6-4714-B345-34F14AD8A427}"/>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2" name="Line 8">
            <a:extLst>
              <a:ext uri="{FF2B5EF4-FFF2-40B4-BE49-F238E27FC236}">
                <a16:creationId xmlns:a16="http://schemas.microsoft.com/office/drawing/2014/main" id="{F9013F67-F00A-46C9-8043-15A942EE54B5}"/>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3" name="Line 9">
            <a:extLst>
              <a:ext uri="{FF2B5EF4-FFF2-40B4-BE49-F238E27FC236}">
                <a16:creationId xmlns:a16="http://schemas.microsoft.com/office/drawing/2014/main" id="{EFB66FDB-AE24-474B-8F9A-4D551A580869}"/>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4" name="Rectangle 10">
            <a:extLst>
              <a:ext uri="{FF2B5EF4-FFF2-40B4-BE49-F238E27FC236}">
                <a16:creationId xmlns:a16="http://schemas.microsoft.com/office/drawing/2014/main" id="{3DD31262-B981-41B3-A840-4522783AA1EA}"/>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275" name="Rectangle 11">
            <a:extLst>
              <a:ext uri="{FF2B5EF4-FFF2-40B4-BE49-F238E27FC236}">
                <a16:creationId xmlns:a16="http://schemas.microsoft.com/office/drawing/2014/main" id="{A4681C1C-AD3E-4F61-AFB2-3DE218902E5C}"/>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276" name="Rectangle 12">
            <a:extLst>
              <a:ext uri="{FF2B5EF4-FFF2-40B4-BE49-F238E27FC236}">
                <a16:creationId xmlns:a16="http://schemas.microsoft.com/office/drawing/2014/main" id="{FD898F01-68C7-440D-80C0-E44F9D14BF58}"/>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277" name="Rectangle 13">
            <a:extLst>
              <a:ext uri="{FF2B5EF4-FFF2-40B4-BE49-F238E27FC236}">
                <a16:creationId xmlns:a16="http://schemas.microsoft.com/office/drawing/2014/main" id="{B4D01E53-0567-4EBC-AEFC-5CD2C029F07F}"/>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278" name="Line 14">
            <a:extLst>
              <a:ext uri="{FF2B5EF4-FFF2-40B4-BE49-F238E27FC236}">
                <a16:creationId xmlns:a16="http://schemas.microsoft.com/office/drawing/2014/main" id="{DD027B85-BA8A-4A69-9A4B-BFA25F57C255}"/>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9" name="Line 15">
            <a:extLst>
              <a:ext uri="{FF2B5EF4-FFF2-40B4-BE49-F238E27FC236}">
                <a16:creationId xmlns:a16="http://schemas.microsoft.com/office/drawing/2014/main" id="{2B9B905F-BCBB-4396-A116-CD325430254B}"/>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0" name="Line 16">
            <a:extLst>
              <a:ext uri="{FF2B5EF4-FFF2-40B4-BE49-F238E27FC236}">
                <a16:creationId xmlns:a16="http://schemas.microsoft.com/office/drawing/2014/main" id="{99D895C3-7674-4B7A-8EF0-C4157021930C}"/>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6993" name="Text Box 17">
            <a:extLst>
              <a:ext uri="{FF2B5EF4-FFF2-40B4-BE49-F238E27FC236}">
                <a16:creationId xmlns:a16="http://schemas.microsoft.com/office/drawing/2014/main" id="{F275A641-258E-4576-8490-C2E8F3897F28}"/>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26994" name="Text Box 18">
            <a:extLst>
              <a:ext uri="{FF2B5EF4-FFF2-40B4-BE49-F238E27FC236}">
                <a16:creationId xmlns:a16="http://schemas.microsoft.com/office/drawing/2014/main" id="{543E1100-7053-4318-ADA0-9FC5724220F5}"/>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26995" name="Text Box 19">
            <a:extLst>
              <a:ext uri="{FF2B5EF4-FFF2-40B4-BE49-F238E27FC236}">
                <a16:creationId xmlns:a16="http://schemas.microsoft.com/office/drawing/2014/main" id="{3FE397EB-955C-4C7A-816D-23FCEC4F98DC}"/>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26996" name="Text Box 20">
            <a:extLst>
              <a:ext uri="{FF2B5EF4-FFF2-40B4-BE49-F238E27FC236}">
                <a16:creationId xmlns:a16="http://schemas.microsoft.com/office/drawing/2014/main" id="{E1605214-BD6A-4C06-8296-AFD16EC56E53}"/>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26997" name="Text Box 21">
            <a:extLst>
              <a:ext uri="{FF2B5EF4-FFF2-40B4-BE49-F238E27FC236}">
                <a16:creationId xmlns:a16="http://schemas.microsoft.com/office/drawing/2014/main" id="{E86B6A8F-4C4A-4DD7-B7CA-FFFE0637B41E}"/>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26998" name="Text Box 22">
            <a:extLst>
              <a:ext uri="{FF2B5EF4-FFF2-40B4-BE49-F238E27FC236}">
                <a16:creationId xmlns:a16="http://schemas.microsoft.com/office/drawing/2014/main" id="{F1B9698A-0432-42E3-921B-EC85DE75DDE5}"/>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26999" name="Text Box 23">
            <a:extLst>
              <a:ext uri="{FF2B5EF4-FFF2-40B4-BE49-F238E27FC236}">
                <a16:creationId xmlns:a16="http://schemas.microsoft.com/office/drawing/2014/main" id="{5A8488C5-FE5D-4BC5-BE37-3B06E7964C6A}"/>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1288" name="Line 24">
            <a:extLst>
              <a:ext uri="{FF2B5EF4-FFF2-40B4-BE49-F238E27FC236}">
                <a16:creationId xmlns:a16="http://schemas.microsoft.com/office/drawing/2014/main" id="{5CFAC7CF-119D-4723-B8C6-FDE20C6C8F9F}"/>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9" name="Rectangle 25">
            <a:extLst>
              <a:ext uri="{FF2B5EF4-FFF2-40B4-BE49-F238E27FC236}">
                <a16:creationId xmlns:a16="http://schemas.microsoft.com/office/drawing/2014/main" id="{B35446FB-A50B-4E18-9383-D0A809233D8B}"/>
              </a:ext>
            </a:extLst>
          </p:cNvPr>
          <p:cNvSpPr>
            <a:spLocks noChangeArrowheads="1"/>
          </p:cNvSpPr>
          <p:nvPr/>
        </p:nvSpPr>
        <p:spPr bwMode="auto">
          <a:xfrm>
            <a:off x="4064000" y="5829300"/>
            <a:ext cx="39116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990099"/>
              </a:solidFill>
            </a:endParaRPr>
          </a:p>
        </p:txBody>
      </p:sp>
      <p:sp>
        <p:nvSpPr>
          <p:cNvPr id="11290" name="Line 26">
            <a:extLst>
              <a:ext uri="{FF2B5EF4-FFF2-40B4-BE49-F238E27FC236}">
                <a16:creationId xmlns:a16="http://schemas.microsoft.com/office/drawing/2014/main" id="{19E4B81F-88D4-41BE-827C-29209765BBE0}"/>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91" name="Line 27">
            <a:extLst>
              <a:ext uri="{FF2B5EF4-FFF2-40B4-BE49-F238E27FC236}">
                <a16:creationId xmlns:a16="http://schemas.microsoft.com/office/drawing/2014/main" id="{F6E29C9B-7320-4C2B-AB64-875E09592B6F}"/>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92" name="Line 28">
            <a:extLst>
              <a:ext uri="{FF2B5EF4-FFF2-40B4-BE49-F238E27FC236}">
                <a16:creationId xmlns:a16="http://schemas.microsoft.com/office/drawing/2014/main" id="{605EC774-6674-4A4B-9ECA-15B157448982}"/>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93" name="Line 29">
            <a:extLst>
              <a:ext uri="{FF2B5EF4-FFF2-40B4-BE49-F238E27FC236}">
                <a16:creationId xmlns:a16="http://schemas.microsoft.com/office/drawing/2014/main" id="{51619DA7-0F91-4FAB-BF3E-7563370390A0}"/>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94" name="Line 30">
            <a:extLst>
              <a:ext uri="{FF2B5EF4-FFF2-40B4-BE49-F238E27FC236}">
                <a16:creationId xmlns:a16="http://schemas.microsoft.com/office/drawing/2014/main" id="{6434497B-9183-40BA-A26A-68D1E0072414}"/>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95" name="Line 31">
            <a:extLst>
              <a:ext uri="{FF2B5EF4-FFF2-40B4-BE49-F238E27FC236}">
                <a16:creationId xmlns:a16="http://schemas.microsoft.com/office/drawing/2014/main" id="{ED63EF5C-D04B-4544-A871-F0048FF5D3BC}"/>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96" name="Line 32">
            <a:extLst>
              <a:ext uri="{FF2B5EF4-FFF2-40B4-BE49-F238E27FC236}">
                <a16:creationId xmlns:a16="http://schemas.microsoft.com/office/drawing/2014/main" id="{8C72BC55-8CE7-4078-8A25-B0C38EC621E4}"/>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97" name="Line 33">
            <a:extLst>
              <a:ext uri="{FF2B5EF4-FFF2-40B4-BE49-F238E27FC236}">
                <a16:creationId xmlns:a16="http://schemas.microsoft.com/office/drawing/2014/main" id="{F26BAB47-8590-446A-A5CC-E305B529546D}"/>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98" name="Line 34">
            <a:extLst>
              <a:ext uri="{FF2B5EF4-FFF2-40B4-BE49-F238E27FC236}">
                <a16:creationId xmlns:a16="http://schemas.microsoft.com/office/drawing/2014/main" id="{C7A6F77F-19E1-4FF3-9AAA-A17BE856E940}"/>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99" name="Line 35">
            <a:extLst>
              <a:ext uri="{FF2B5EF4-FFF2-40B4-BE49-F238E27FC236}">
                <a16:creationId xmlns:a16="http://schemas.microsoft.com/office/drawing/2014/main" id="{5B624698-0529-4FC7-9018-FA80125DE94B}"/>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00" name="Line 36">
            <a:extLst>
              <a:ext uri="{FF2B5EF4-FFF2-40B4-BE49-F238E27FC236}">
                <a16:creationId xmlns:a16="http://schemas.microsoft.com/office/drawing/2014/main" id="{A137ED11-184D-44AC-A2DF-681C9044DDCE}"/>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01" name="Line 37">
            <a:extLst>
              <a:ext uri="{FF2B5EF4-FFF2-40B4-BE49-F238E27FC236}">
                <a16:creationId xmlns:a16="http://schemas.microsoft.com/office/drawing/2014/main" id="{23D5EF0A-C47F-4648-BCC6-48D0FF1D5754}"/>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7014" name="Text Box 38">
            <a:extLst>
              <a:ext uri="{FF2B5EF4-FFF2-40B4-BE49-F238E27FC236}">
                <a16:creationId xmlns:a16="http://schemas.microsoft.com/office/drawing/2014/main" id="{76CF920A-B634-40CA-B313-A6F192215B61}"/>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7015" name="Text Box 39">
            <a:extLst>
              <a:ext uri="{FF2B5EF4-FFF2-40B4-BE49-F238E27FC236}">
                <a16:creationId xmlns:a16="http://schemas.microsoft.com/office/drawing/2014/main" id="{581DC8B0-5E6F-41AC-BD3B-4A83614309AA}"/>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7016" name="Text Box 40">
            <a:extLst>
              <a:ext uri="{FF2B5EF4-FFF2-40B4-BE49-F238E27FC236}">
                <a16:creationId xmlns:a16="http://schemas.microsoft.com/office/drawing/2014/main" id="{A1454E47-365D-44DF-99F0-DD9568242626}"/>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7017" name="Text Box 41">
            <a:extLst>
              <a:ext uri="{FF2B5EF4-FFF2-40B4-BE49-F238E27FC236}">
                <a16:creationId xmlns:a16="http://schemas.microsoft.com/office/drawing/2014/main" id="{CA4694A4-9A40-4FF4-96EF-078F9086FD06}"/>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7018" name="Text Box 42">
            <a:extLst>
              <a:ext uri="{FF2B5EF4-FFF2-40B4-BE49-F238E27FC236}">
                <a16:creationId xmlns:a16="http://schemas.microsoft.com/office/drawing/2014/main" id="{AF7A8975-EF22-410C-A6F9-75086B64C909}"/>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11307" name="Group 43">
            <a:extLst>
              <a:ext uri="{FF2B5EF4-FFF2-40B4-BE49-F238E27FC236}">
                <a16:creationId xmlns:a16="http://schemas.microsoft.com/office/drawing/2014/main" id="{84539649-89D5-4D4F-AC27-EF34E1E24635}"/>
              </a:ext>
            </a:extLst>
          </p:cNvPr>
          <p:cNvGrpSpPr>
            <a:grpSpLocks/>
          </p:cNvGrpSpPr>
          <p:nvPr/>
        </p:nvGrpSpPr>
        <p:grpSpPr bwMode="auto">
          <a:xfrm>
            <a:off x="5210175" y="5989638"/>
            <a:ext cx="204788" cy="730250"/>
            <a:chOff x="3204" y="3720"/>
            <a:chExt cx="113" cy="420"/>
          </a:xfrm>
        </p:grpSpPr>
        <p:grpSp>
          <p:nvGrpSpPr>
            <p:cNvPr id="11368" name="Group 44">
              <a:extLst>
                <a:ext uri="{FF2B5EF4-FFF2-40B4-BE49-F238E27FC236}">
                  <a16:creationId xmlns:a16="http://schemas.microsoft.com/office/drawing/2014/main" id="{6EE8184D-9BDC-437D-8B70-CEB44EC5AA41}"/>
                </a:ext>
              </a:extLst>
            </p:cNvPr>
            <p:cNvGrpSpPr>
              <a:grpSpLocks/>
            </p:cNvGrpSpPr>
            <p:nvPr/>
          </p:nvGrpSpPr>
          <p:grpSpPr bwMode="auto">
            <a:xfrm>
              <a:off x="3204" y="3720"/>
              <a:ext cx="113" cy="420"/>
              <a:chOff x="3204" y="3708"/>
              <a:chExt cx="113" cy="420"/>
            </a:xfrm>
          </p:grpSpPr>
          <p:sp>
            <p:nvSpPr>
              <p:cNvPr id="11373" name="AutoShape 45">
                <a:extLst>
                  <a:ext uri="{FF2B5EF4-FFF2-40B4-BE49-F238E27FC236}">
                    <a16:creationId xmlns:a16="http://schemas.microsoft.com/office/drawing/2014/main" id="{23E88352-A016-4258-90A7-C8D29B759EB9}"/>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74" name="Oval 46">
                <a:extLst>
                  <a:ext uri="{FF2B5EF4-FFF2-40B4-BE49-F238E27FC236}">
                    <a16:creationId xmlns:a16="http://schemas.microsoft.com/office/drawing/2014/main" id="{45E969F7-D0E7-44B8-86C9-3F4E7D936284}"/>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1369" name="Line 47">
              <a:extLst>
                <a:ext uri="{FF2B5EF4-FFF2-40B4-BE49-F238E27FC236}">
                  <a16:creationId xmlns:a16="http://schemas.microsoft.com/office/drawing/2014/main" id="{A71FFD32-1A5B-4A55-ADCA-0860D17C2563}"/>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70" name="Line 48">
              <a:extLst>
                <a:ext uri="{FF2B5EF4-FFF2-40B4-BE49-F238E27FC236}">
                  <a16:creationId xmlns:a16="http://schemas.microsoft.com/office/drawing/2014/main" id="{51659B62-CA0A-41BF-8441-10A8AAC59396}"/>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71" name="Line 49">
              <a:extLst>
                <a:ext uri="{FF2B5EF4-FFF2-40B4-BE49-F238E27FC236}">
                  <a16:creationId xmlns:a16="http://schemas.microsoft.com/office/drawing/2014/main" id="{AA898946-6FFC-415D-99AB-9E2AC6C2C847}"/>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72" name="Oval 50">
              <a:extLst>
                <a:ext uri="{FF2B5EF4-FFF2-40B4-BE49-F238E27FC236}">
                  <a16:creationId xmlns:a16="http://schemas.microsoft.com/office/drawing/2014/main" id="{71F7F7F1-157B-4C9A-BDFB-71C59FAF0E1D}"/>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11308" name="Group 51">
            <a:extLst>
              <a:ext uri="{FF2B5EF4-FFF2-40B4-BE49-F238E27FC236}">
                <a16:creationId xmlns:a16="http://schemas.microsoft.com/office/drawing/2014/main" id="{4E97DAB2-40C3-4F02-90D7-2C68D88C1C77}"/>
              </a:ext>
            </a:extLst>
          </p:cNvPr>
          <p:cNvGrpSpPr>
            <a:grpSpLocks/>
          </p:cNvGrpSpPr>
          <p:nvPr/>
        </p:nvGrpSpPr>
        <p:grpSpPr bwMode="auto">
          <a:xfrm>
            <a:off x="5168900" y="5932488"/>
            <a:ext cx="268288" cy="571500"/>
            <a:chOff x="3248" y="3589"/>
            <a:chExt cx="169" cy="360"/>
          </a:xfrm>
        </p:grpSpPr>
        <p:sp>
          <p:nvSpPr>
            <p:cNvPr id="11365" name="Rectangle 52">
              <a:extLst>
                <a:ext uri="{FF2B5EF4-FFF2-40B4-BE49-F238E27FC236}">
                  <a16:creationId xmlns:a16="http://schemas.microsoft.com/office/drawing/2014/main" id="{8BE8EE13-AFBD-4688-A448-D9E4944A8782}"/>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66" name="Text Box 53">
              <a:extLst>
                <a:ext uri="{FF2B5EF4-FFF2-40B4-BE49-F238E27FC236}">
                  <a16:creationId xmlns:a16="http://schemas.microsoft.com/office/drawing/2014/main" id="{7240F25D-E4CB-43B2-B504-5657B620729B}"/>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11367" name="Line 54">
              <a:extLst>
                <a:ext uri="{FF2B5EF4-FFF2-40B4-BE49-F238E27FC236}">
                  <a16:creationId xmlns:a16="http://schemas.microsoft.com/office/drawing/2014/main" id="{ACB7EB7C-CAF2-4863-94C2-EA93F23F6D28}"/>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309" name="Group 55">
            <a:extLst>
              <a:ext uri="{FF2B5EF4-FFF2-40B4-BE49-F238E27FC236}">
                <a16:creationId xmlns:a16="http://schemas.microsoft.com/office/drawing/2014/main" id="{0AA213B7-16E0-4F65-A5F3-14343C32A65D}"/>
              </a:ext>
            </a:extLst>
          </p:cNvPr>
          <p:cNvGrpSpPr>
            <a:grpSpLocks/>
          </p:cNvGrpSpPr>
          <p:nvPr/>
        </p:nvGrpSpPr>
        <p:grpSpPr bwMode="auto">
          <a:xfrm>
            <a:off x="4357688" y="5981700"/>
            <a:ext cx="192087" cy="730250"/>
            <a:chOff x="3204" y="3720"/>
            <a:chExt cx="113" cy="420"/>
          </a:xfrm>
        </p:grpSpPr>
        <p:grpSp>
          <p:nvGrpSpPr>
            <p:cNvPr id="11358" name="Group 56">
              <a:extLst>
                <a:ext uri="{FF2B5EF4-FFF2-40B4-BE49-F238E27FC236}">
                  <a16:creationId xmlns:a16="http://schemas.microsoft.com/office/drawing/2014/main" id="{24AD73F2-215E-4DAA-A7CB-E02248F25ACE}"/>
                </a:ext>
              </a:extLst>
            </p:cNvPr>
            <p:cNvGrpSpPr>
              <a:grpSpLocks/>
            </p:cNvGrpSpPr>
            <p:nvPr/>
          </p:nvGrpSpPr>
          <p:grpSpPr bwMode="auto">
            <a:xfrm>
              <a:off x="3204" y="3720"/>
              <a:ext cx="113" cy="420"/>
              <a:chOff x="3204" y="3708"/>
              <a:chExt cx="113" cy="420"/>
            </a:xfrm>
          </p:grpSpPr>
          <p:sp>
            <p:nvSpPr>
              <p:cNvPr id="11363" name="AutoShape 57">
                <a:extLst>
                  <a:ext uri="{FF2B5EF4-FFF2-40B4-BE49-F238E27FC236}">
                    <a16:creationId xmlns:a16="http://schemas.microsoft.com/office/drawing/2014/main" id="{C185BC15-A4F2-475A-9D6F-39629D09F2DD}"/>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64" name="Oval 58">
                <a:extLst>
                  <a:ext uri="{FF2B5EF4-FFF2-40B4-BE49-F238E27FC236}">
                    <a16:creationId xmlns:a16="http://schemas.microsoft.com/office/drawing/2014/main" id="{3C6D8016-31C1-4712-826A-BED82960D59D}"/>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1359" name="Line 59">
              <a:extLst>
                <a:ext uri="{FF2B5EF4-FFF2-40B4-BE49-F238E27FC236}">
                  <a16:creationId xmlns:a16="http://schemas.microsoft.com/office/drawing/2014/main" id="{1D627A7F-D724-405E-A2FE-E94EBFA82DD8}"/>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60" name="Line 60">
              <a:extLst>
                <a:ext uri="{FF2B5EF4-FFF2-40B4-BE49-F238E27FC236}">
                  <a16:creationId xmlns:a16="http://schemas.microsoft.com/office/drawing/2014/main" id="{246A9EEF-51B5-4585-BC86-9265050C8BBD}"/>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61" name="Line 61">
              <a:extLst>
                <a:ext uri="{FF2B5EF4-FFF2-40B4-BE49-F238E27FC236}">
                  <a16:creationId xmlns:a16="http://schemas.microsoft.com/office/drawing/2014/main" id="{E943FC02-D579-45DB-8E0E-4A3179E8063C}"/>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62" name="Oval 62">
              <a:extLst>
                <a:ext uri="{FF2B5EF4-FFF2-40B4-BE49-F238E27FC236}">
                  <a16:creationId xmlns:a16="http://schemas.microsoft.com/office/drawing/2014/main" id="{DB9A22C9-F976-4D45-8BE2-8E01A5B257D2}"/>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1310" name="Rectangle 63">
            <a:extLst>
              <a:ext uri="{FF2B5EF4-FFF2-40B4-BE49-F238E27FC236}">
                <a16:creationId xmlns:a16="http://schemas.microsoft.com/office/drawing/2014/main" id="{CD022A1C-AB4E-44FC-B378-4299F7D0F875}"/>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27040" name="Text Box 64">
            <a:extLst>
              <a:ext uri="{FF2B5EF4-FFF2-40B4-BE49-F238E27FC236}">
                <a16:creationId xmlns:a16="http://schemas.microsoft.com/office/drawing/2014/main" id="{B1DA444A-8523-4F3B-B7B7-4DF348FC9495}"/>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27041" name="Text Box 65">
            <a:extLst>
              <a:ext uri="{FF2B5EF4-FFF2-40B4-BE49-F238E27FC236}">
                <a16:creationId xmlns:a16="http://schemas.microsoft.com/office/drawing/2014/main" id="{28E18441-C42C-4517-B7F9-5774736C6B4A}"/>
              </a:ext>
            </a:extLst>
          </p:cNvPr>
          <p:cNvSpPr txBox="1">
            <a:spLocks noChangeArrowheads="1"/>
          </p:cNvSpPr>
          <p:nvPr/>
        </p:nvSpPr>
        <p:spPr bwMode="auto">
          <a:xfrm>
            <a:off x="2148681" y="105569"/>
            <a:ext cx="56276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Initial Keys – 5 Man</a:t>
            </a:r>
          </a:p>
        </p:txBody>
      </p:sp>
      <p:grpSp>
        <p:nvGrpSpPr>
          <p:cNvPr id="11313" name="Group 69">
            <a:extLst>
              <a:ext uri="{FF2B5EF4-FFF2-40B4-BE49-F238E27FC236}">
                <a16:creationId xmlns:a16="http://schemas.microsoft.com/office/drawing/2014/main" id="{D18E25CF-9D34-410A-A15B-744FD658AA58}"/>
              </a:ext>
            </a:extLst>
          </p:cNvPr>
          <p:cNvGrpSpPr>
            <a:grpSpLocks/>
          </p:cNvGrpSpPr>
          <p:nvPr/>
        </p:nvGrpSpPr>
        <p:grpSpPr bwMode="auto">
          <a:xfrm>
            <a:off x="4268788" y="3943350"/>
            <a:ext cx="442912" cy="471488"/>
            <a:chOff x="3796" y="2871"/>
            <a:chExt cx="279" cy="297"/>
          </a:xfrm>
        </p:grpSpPr>
        <p:sp>
          <p:nvSpPr>
            <p:cNvPr id="11356" name="Rectangle 70">
              <a:extLst>
                <a:ext uri="{FF2B5EF4-FFF2-40B4-BE49-F238E27FC236}">
                  <a16:creationId xmlns:a16="http://schemas.microsoft.com/office/drawing/2014/main" id="{49D15441-62D2-4261-836A-21351FE0A33D}"/>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57" name="Text Box 71">
              <a:extLst>
                <a:ext uri="{FF2B5EF4-FFF2-40B4-BE49-F238E27FC236}">
                  <a16:creationId xmlns:a16="http://schemas.microsoft.com/office/drawing/2014/main" id="{319C00E9-B95F-4A5A-9019-AB0DD13E03FF}"/>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11314" name="Group 78">
            <a:extLst>
              <a:ext uri="{FF2B5EF4-FFF2-40B4-BE49-F238E27FC236}">
                <a16:creationId xmlns:a16="http://schemas.microsoft.com/office/drawing/2014/main" id="{8C9EC6E8-A929-4C09-ACE0-49A2F115CA99}"/>
              </a:ext>
            </a:extLst>
          </p:cNvPr>
          <p:cNvGrpSpPr>
            <a:grpSpLocks/>
          </p:cNvGrpSpPr>
          <p:nvPr/>
        </p:nvGrpSpPr>
        <p:grpSpPr bwMode="auto">
          <a:xfrm>
            <a:off x="5002213" y="5845175"/>
            <a:ext cx="612775" cy="457200"/>
            <a:chOff x="2359" y="3560"/>
            <a:chExt cx="386" cy="288"/>
          </a:xfrm>
        </p:grpSpPr>
        <p:sp>
          <p:nvSpPr>
            <p:cNvPr id="11354" name="Rectangle 79">
              <a:extLst>
                <a:ext uri="{FF2B5EF4-FFF2-40B4-BE49-F238E27FC236}">
                  <a16:creationId xmlns:a16="http://schemas.microsoft.com/office/drawing/2014/main" id="{714BCA88-19DE-4A27-99E5-168BE66B8EBC}"/>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55" name="Text Box 80">
              <a:extLst>
                <a:ext uri="{FF2B5EF4-FFF2-40B4-BE49-F238E27FC236}">
                  <a16:creationId xmlns:a16="http://schemas.microsoft.com/office/drawing/2014/main" id="{4BFE7231-1830-41DB-B0C8-7FB133603852}"/>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11315" name="Group 81">
            <a:extLst>
              <a:ext uri="{FF2B5EF4-FFF2-40B4-BE49-F238E27FC236}">
                <a16:creationId xmlns:a16="http://schemas.microsoft.com/office/drawing/2014/main" id="{DC3FD66F-AB28-4287-BCD3-DACF076AF11E}"/>
              </a:ext>
            </a:extLst>
          </p:cNvPr>
          <p:cNvGrpSpPr>
            <a:grpSpLocks/>
          </p:cNvGrpSpPr>
          <p:nvPr/>
        </p:nvGrpSpPr>
        <p:grpSpPr bwMode="auto">
          <a:xfrm>
            <a:off x="5035550" y="1381125"/>
            <a:ext cx="695325" cy="471488"/>
            <a:chOff x="598" y="1763"/>
            <a:chExt cx="438" cy="297"/>
          </a:xfrm>
        </p:grpSpPr>
        <p:sp>
          <p:nvSpPr>
            <p:cNvPr id="11352" name="Rectangle 82">
              <a:extLst>
                <a:ext uri="{FF2B5EF4-FFF2-40B4-BE49-F238E27FC236}">
                  <a16:creationId xmlns:a16="http://schemas.microsoft.com/office/drawing/2014/main" id="{70D68FBA-0320-446A-A6AA-D4F3B5312B5B}"/>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53" name="Text Box 83">
              <a:extLst>
                <a:ext uri="{FF2B5EF4-FFF2-40B4-BE49-F238E27FC236}">
                  <a16:creationId xmlns:a16="http://schemas.microsoft.com/office/drawing/2014/main" id="{6AA0C9FC-9B02-4989-A1E7-0727F0E333BF}"/>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11316" name="Group 84">
            <a:extLst>
              <a:ext uri="{FF2B5EF4-FFF2-40B4-BE49-F238E27FC236}">
                <a16:creationId xmlns:a16="http://schemas.microsoft.com/office/drawing/2014/main" id="{7658A482-64C0-45D1-9F40-53EBAA9B1D1E}"/>
              </a:ext>
            </a:extLst>
          </p:cNvPr>
          <p:cNvGrpSpPr>
            <a:grpSpLocks/>
          </p:cNvGrpSpPr>
          <p:nvPr/>
        </p:nvGrpSpPr>
        <p:grpSpPr bwMode="auto">
          <a:xfrm>
            <a:off x="2865438" y="3089275"/>
            <a:ext cx="600075" cy="496888"/>
            <a:chOff x="589" y="2670"/>
            <a:chExt cx="378" cy="297"/>
          </a:xfrm>
        </p:grpSpPr>
        <p:sp>
          <p:nvSpPr>
            <p:cNvPr id="11350" name="Rectangle 85">
              <a:extLst>
                <a:ext uri="{FF2B5EF4-FFF2-40B4-BE49-F238E27FC236}">
                  <a16:creationId xmlns:a16="http://schemas.microsoft.com/office/drawing/2014/main" id="{1DDB52C1-A4BE-44EF-88E8-3EEEE47806B7}"/>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51" name="Text Box 86">
              <a:extLst>
                <a:ext uri="{FF2B5EF4-FFF2-40B4-BE49-F238E27FC236}">
                  <a16:creationId xmlns:a16="http://schemas.microsoft.com/office/drawing/2014/main" id="{5890A83A-0579-4A86-880A-63B71FBFADBE}"/>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11317" name="Rectangle 87">
            <a:extLst>
              <a:ext uri="{FF2B5EF4-FFF2-40B4-BE49-F238E27FC236}">
                <a16:creationId xmlns:a16="http://schemas.microsoft.com/office/drawing/2014/main" id="{D5F8DF57-8928-4AAD-A45C-076CE3BAFFBB}"/>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18" name="Oval 88">
            <a:extLst>
              <a:ext uri="{FF2B5EF4-FFF2-40B4-BE49-F238E27FC236}">
                <a16:creationId xmlns:a16="http://schemas.microsoft.com/office/drawing/2014/main" id="{9CD4E223-EE0E-426C-ADC9-625275EE82BD}"/>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19" name="Oval 89">
            <a:extLst>
              <a:ext uri="{FF2B5EF4-FFF2-40B4-BE49-F238E27FC236}">
                <a16:creationId xmlns:a16="http://schemas.microsoft.com/office/drawing/2014/main" id="{1E350962-788A-490C-9F06-CCED743D026B}"/>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20" name="Oval 90">
            <a:extLst>
              <a:ext uri="{FF2B5EF4-FFF2-40B4-BE49-F238E27FC236}">
                <a16:creationId xmlns:a16="http://schemas.microsoft.com/office/drawing/2014/main" id="{E3225BAA-69A5-4B42-9343-8411F5F348C5}"/>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21" name="Oval 91">
            <a:extLst>
              <a:ext uri="{FF2B5EF4-FFF2-40B4-BE49-F238E27FC236}">
                <a16:creationId xmlns:a16="http://schemas.microsoft.com/office/drawing/2014/main" id="{BBF2244E-AFF5-4875-985B-8542993212CB}"/>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22" name="Oval 92">
            <a:extLst>
              <a:ext uri="{FF2B5EF4-FFF2-40B4-BE49-F238E27FC236}">
                <a16:creationId xmlns:a16="http://schemas.microsoft.com/office/drawing/2014/main" id="{347BF15B-F34E-4573-9468-29A69764806F}"/>
              </a:ext>
            </a:extLst>
          </p:cNvPr>
          <p:cNvSpPr>
            <a:spLocks noChangeAspect="1" noChangeArrowheads="1"/>
          </p:cNvSpPr>
          <p:nvPr/>
        </p:nvSpPr>
        <p:spPr bwMode="auto">
          <a:xfrm>
            <a:off x="5651500" y="3759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1323" name="Oval 93">
            <a:extLst>
              <a:ext uri="{FF2B5EF4-FFF2-40B4-BE49-F238E27FC236}">
                <a16:creationId xmlns:a16="http://schemas.microsoft.com/office/drawing/2014/main" id="{C826E1C3-7CA2-4125-8D52-D0B340EC106D}"/>
              </a:ext>
            </a:extLst>
          </p:cNvPr>
          <p:cNvSpPr>
            <a:spLocks noChangeAspect="1" noChangeArrowheads="1"/>
          </p:cNvSpPr>
          <p:nvPr/>
        </p:nvSpPr>
        <p:spPr bwMode="auto">
          <a:xfrm>
            <a:off x="5627688" y="48561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11324" name="Group 94">
            <a:extLst>
              <a:ext uri="{FF2B5EF4-FFF2-40B4-BE49-F238E27FC236}">
                <a16:creationId xmlns:a16="http://schemas.microsoft.com/office/drawing/2014/main" id="{8708947B-51AB-4991-9B13-DED5499D5424}"/>
              </a:ext>
            </a:extLst>
          </p:cNvPr>
          <p:cNvGrpSpPr>
            <a:grpSpLocks noChangeAspect="1"/>
          </p:cNvGrpSpPr>
          <p:nvPr/>
        </p:nvGrpSpPr>
        <p:grpSpPr bwMode="auto">
          <a:xfrm>
            <a:off x="5972175" y="3757613"/>
            <a:ext cx="542925" cy="336550"/>
            <a:chOff x="3058" y="2951"/>
            <a:chExt cx="428" cy="264"/>
          </a:xfrm>
        </p:grpSpPr>
        <p:sp>
          <p:nvSpPr>
            <p:cNvPr id="11348" name="Oval 95">
              <a:extLst>
                <a:ext uri="{FF2B5EF4-FFF2-40B4-BE49-F238E27FC236}">
                  <a16:creationId xmlns:a16="http://schemas.microsoft.com/office/drawing/2014/main" id="{C61B2C25-B2FB-4BD6-B3F1-E6360E23CFA3}"/>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49" name="Text Box 96">
              <a:extLst>
                <a:ext uri="{FF2B5EF4-FFF2-40B4-BE49-F238E27FC236}">
                  <a16:creationId xmlns:a16="http://schemas.microsoft.com/office/drawing/2014/main" id="{332EE523-D1BB-4D48-98AF-8240C609D192}"/>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11325" name="Group 97">
            <a:extLst>
              <a:ext uri="{FF2B5EF4-FFF2-40B4-BE49-F238E27FC236}">
                <a16:creationId xmlns:a16="http://schemas.microsoft.com/office/drawing/2014/main" id="{C00BB385-F5B5-4892-BD0C-06967CC01DEE}"/>
              </a:ext>
            </a:extLst>
          </p:cNvPr>
          <p:cNvGrpSpPr>
            <a:grpSpLocks noChangeAspect="1"/>
          </p:cNvGrpSpPr>
          <p:nvPr/>
        </p:nvGrpSpPr>
        <p:grpSpPr bwMode="auto">
          <a:xfrm>
            <a:off x="5310188" y="2652713"/>
            <a:ext cx="287337" cy="336550"/>
            <a:chOff x="3264" y="1559"/>
            <a:chExt cx="226" cy="264"/>
          </a:xfrm>
        </p:grpSpPr>
        <p:sp>
          <p:nvSpPr>
            <p:cNvPr id="11346" name="Oval 98">
              <a:extLst>
                <a:ext uri="{FF2B5EF4-FFF2-40B4-BE49-F238E27FC236}">
                  <a16:creationId xmlns:a16="http://schemas.microsoft.com/office/drawing/2014/main" id="{B44DE1A1-DCA1-47D7-87FD-3F5DCE9679E2}"/>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47" name="Text Box 99">
              <a:extLst>
                <a:ext uri="{FF2B5EF4-FFF2-40B4-BE49-F238E27FC236}">
                  <a16:creationId xmlns:a16="http://schemas.microsoft.com/office/drawing/2014/main" id="{ABF43EE1-DB8D-4A2A-929D-FB3F9B6216FF}"/>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1326" name="Group 100">
            <a:extLst>
              <a:ext uri="{FF2B5EF4-FFF2-40B4-BE49-F238E27FC236}">
                <a16:creationId xmlns:a16="http://schemas.microsoft.com/office/drawing/2014/main" id="{A24ED28E-B8EF-45DA-941A-F32B1230B2C0}"/>
              </a:ext>
            </a:extLst>
          </p:cNvPr>
          <p:cNvGrpSpPr>
            <a:grpSpLocks noChangeAspect="1"/>
          </p:cNvGrpSpPr>
          <p:nvPr/>
        </p:nvGrpSpPr>
        <p:grpSpPr bwMode="auto">
          <a:xfrm>
            <a:off x="5689600" y="2325688"/>
            <a:ext cx="274638" cy="336550"/>
            <a:chOff x="3855" y="2096"/>
            <a:chExt cx="217" cy="264"/>
          </a:xfrm>
        </p:grpSpPr>
        <p:sp>
          <p:nvSpPr>
            <p:cNvPr id="11344" name="Oval 101">
              <a:extLst>
                <a:ext uri="{FF2B5EF4-FFF2-40B4-BE49-F238E27FC236}">
                  <a16:creationId xmlns:a16="http://schemas.microsoft.com/office/drawing/2014/main" id="{3DBFF477-FD97-4513-BF7F-795D8B5E5562}"/>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45" name="Text Box 102">
              <a:extLst>
                <a:ext uri="{FF2B5EF4-FFF2-40B4-BE49-F238E27FC236}">
                  <a16:creationId xmlns:a16="http://schemas.microsoft.com/office/drawing/2014/main" id="{2D07BEB6-DA90-40E1-A94B-A8E335ADEA20}"/>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1327" name="Group 103">
            <a:extLst>
              <a:ext uri="{FF2B5EF4-FFF2-40B4-BE49-F238E27FC236}">
                <a16:creationId xmlns:a16="http://schemas.microsoft.com/office/drawing/2014/main" id="{61F634A9-3859-41D8-A661-8ACE1E09E8BC}"/>
              </a:ext>
            </a:extLst>
          </p:cNvPr>
          <p:cNvGrpSpPr>
            <a:grpSpLocks noChangeAspect="1"/>
          </p:cNvGrpSpPr>
          <p:nvPr/>
        </p:nvGrpSpPr>
        <p:grpSpPr bwMode="auto">
          <a:xfrm>
            <a:off x="5337175" y="5233988"/>
            <a:ext cx="274638" cy="336550"/>
            <a:chOff x="3855" y="2096"/>
            <a:chExt cx="217" cy="264"/>
          </a:xfrm>
        </p:grpSpPr>
        <p:sp>
          <p:nvSpPr>
            <p:cNvPr id="11342" name="Oval 104">
              <a:extLst>
                <a:ext uri="{FF2B5EF4-FFF2-40B4-BE49-F238E27FC236}">
                  <a16:creationId xmlns:a16="http://schemas.microsoft.com/office/drawing/2014/main" id="{31BCED9E-08A3-49D5-AB9D-26E25FAFD968}"/>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43" name="Text Box 105">
              <a:extLst>
                <a:ext uri="{FF2B5EF4-FFF2-40B4-BE49-F238E27FC236}">
                  <a16:creationId xmlns:a16="http://schemas.microsoft.com/office/drawing/2014/main" id="{69A29A72-2CAE-4F0F-B7EF-2929020AF3AF}"/>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1328" name="Group 106">
            <a:extLst>
              <a:ext uri="{FF2B5EF4-FFF2-40B4-BE49-F238E27FC236}">
                <a16:creationId xmlns:a16="http://schemas.microsoft.com/office/drawing/2014/main" id="{CF99AE13-9767-41FF-8CED-F53A9A504FCE}"/>
              </a:ext>
            </a:extLst>
          </p:cNvPr>
          <p:cNvGrpSpPr>
            <a:grpSpLocks noChangeAspect="1"/>
          </p:cNvGrpSpPr>
          <p:nvPr/>
        </p:nvGrpSpPr>
        <p:grpSpPr bwMode="auto">
          <a:xfrm>
            <a:off x="5241925" y="3770313"/>
            <a:ext cx="357188" cy="211137"/>
            <a:chOff x="4240" y="2392"/>
            <a:chExt cx="244" cy="144"/>
          </a:xfrm>
        </p:grpSpPr>
        <p:sp>
          <p:nvSpPr>
            <p:cNvPr id="11336" name="AutoShape 107">
              <a:extLst>
                <a:ext uri="{FF2B5EF4-FFF2-40B4-BE49-F238E27FC236}">
                  <a16:creationId xmlns:a16="http://schemas.microsoft.com/office/drawing/2014/main" id="{F497B487-E217-4A2D-8CBB-1CD33C77F345}"/>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37" name="Line 108">
              <a:extLst>
                <a:ext uri="{FF2B5EF4-FFF2-40B4-BE49-F238E27FC236}">
                  <a16:creationId xmlns:a16="http://schemas.microsoft.com/office/drawing/2014/main" id="{2028BD6A-87B0-41AA-9667-4D48C4FDA08E}"/>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38" name="Line 109">
              <a:extLst>
                <a:ext uri="{FF2B5EF4-FFF2-40B4-BE49-F238E27FC236}">
                  <a16:creationId xmlns:a16="http://schemas.microsoft.com/office/drawing/2014/main" id="{2548C772-CB93-4FB6-8B53-0E65C02970E6}"/>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39" name="Line 110">
              <a:extLst>
                <a:ext uri="{FF2B5EF4-FFF2-40B4-BE49-F238E27FC236}">
                  <a16:creationId xmlns:a16="http://schemas.microsoft.com/office/drawing/2014/main" id="{792FAA40-4F2A-4E62-920F-7F6C4B3A4A57}"/>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40" name="Line 111">
              <a:extLst>
                <a:ext uri="{FF2B5EF4-FFF2-40B4-BE49-F238E27FC236}">
                  <a16:creationId xmlns:a16="http://schemas.microsoft.com/office/drawing/2014/main" id="{5DC63AC9-B4F2-41FE-A45A-0A17B90CA07E}"/>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41" name="Line 112">
              <a:extLst>
                <a:ext uri="{FF2B5EF4-FFF2-40B4-BE49-F238E27FC236}">
                  <a16:creationId xmlns:a16="http://schemas.microsoft.com/office/drawing/2014/main" id="{E268836E-7933-4808-BDBA-E96FDB386B9F}"/>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7091" name="Line 115">
            <a:extLst>
              <a:ext uri="{FF2B5EF4-FFF2-40B4-BE49-F238E27FC236}">
                <a16:creationId xmlns:a16="http://schemas.microsoft.com/office/drawing/2014/main" id="{BE796D39-661E-454B-B642-AB7A4F83661D}"/>
              </a:ext>
            </a:extLst>
          </p:cNvPr>
          <p:cNvSpPr>
            <a:spLocks noChangeShapeType="1"/>
          </p:cNvSpPr>
          <p:nvPr/>
        </p:nvSpPr>
        <p:spPr bwMode="auto">
          <a:xfrm flipV="1">
            <a:off x="3381375" y="2820988"/>
            <a:ext cx="1882775" cy="498475"/>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7092" name="Line 116">
            <a:extLst>
              <a:ext uri="{FF2B5EF4-FFF2-40B4-BE49-F238E27FC236}">
                <a16:creationId xmlns:a16="http://schemas.microsoft.com/office/drawing/2014/main" id="{79451109-644A-4920-90B6-3B7028A36B32}"/>
              </a:ext>
            </a:extLst>
          </p:cNvPr>
          <p:cNvSpPr>
            <a:spLocks noChangeShapeType="1"/>
          </p:cNvSpPr>
          <p:nvPr/>
        </p:nvSpPr>
        <p:spPr bwMode="auto">
          <a:xfrm flipV="1">
            <a:off x="5310188" y="5092700"/>
            <a:ext cx="417512" cy="795338"/>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1331" name="Group 125">
            <a:extLst>
              <a:ext uri="{FF2B5EF4-FFF2-40B4-BE49-F238E27FC236}">
                <a16:creationId xmlns:a16="http://schemas.microsoft.com/office/drawing/2014/main" id="{186E065D-2DC6-46B6-AAC7-38E4BFE5344D}"/>
              </a:ext>
            </a:extLst>
          </p:cNvPr>
          <p:cNvGrpSpPr>
            <a:grpSpLocks/>
          </p:cNvGrpSpPr>
          <p:nvPr/>
        </p:nvGrpSpPr>
        <p:grpSpPr bwMode="auto">
          <a:xfrm>
            <a:off x="6484938" y="2998788"/>
            <a:ext cx="442912" cy="460375"/>
            <a:chOff x="3796" y="2871"/>
            <a:chExt cx="279" cy="297"/>
          </a:xfrm>
        </p:grpSpPr>
        <p:sp>
          <p:nvSpPr>
            <p:cNvPr id="11334" name="Rectangle 126">
              <a:extLst>
                <a:ext uri="{FF2B5EF4-FFF2-40B4-BE49-F238E27FC236}">
                  <a16:creationId xmlns:a16="http://schemas.microsoft.com/office/drawing/2014/main" id="{634F4686-BF77-4CA2-8C31-295E47B39E9A}"/>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335" name="Text Box 127">
              <a:extLst>
                <a:ext uri="{FF2B5EF4-FFF2-40B4-BE49-F238E27FC236}">
                  <a16:creationId xmlns:a16="http://schemas.microsoft.com/office/drawing/2014/main" id="{8DB06121-4402-4187-8D6D-07714F066725}"/>
                </a:ext>
              </a:extLst>
            </p:cNvPr>
            <p:cNvSpPr txBox="1">
              <a:spLocks noChangeArrowheads="1"/>
            </p:cNvSpPr>
            <p:nvPr/>
          </p:nvSpPr>
          <p:spPr bwMode="auto">
            <a:xfrm>
              <a:off x="3818" y="2871"/>
              <a:ext cx="194"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cxnSp>
        <p:nvCxnSpPr>
          <p:cNvPr id="3" name="Straight Arrow Connector 2">
            <a:extLst>
              <a:ext uri="{FF2B5EF4-FFF2-40B4-BE49-F238E27FC236}">
                <a16:creationId xmlns:a16="http://schemas.microsoft.com/office/drawing/2014/main" id="{E129DB46-41A4-4ED3-98E3-8188F00E1C1E}"/>
              </a:ext>
            </a:extLst>
          </p:cNvPr>
          <p:cNvCxnSpPr>
            <a:cxnSpLocks noChangeShapeType="1"/>
            <a:stCxn id="11352" idx="2"/>
            <a:endCxn id="11344" idx="0"/>
          </p:cNvCxnSpPr>
          <p:nvPr/>
        </p:nvCxnSpPr>
        <p:spPr bwMode="auto">
          <a:xfrm>
            <a:off x="5305425" y="1852613"/>
            <a:ext cx="498475" cy="501650"/>
          </a:xfrm>
          <a:prstGeom prst="straightConnector1">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Arrow Connector 6">
            <a:extLst>
              <a:ext uri="{FF2B5EF4-FFF2-40B4-BE49-F238E27FC236}">
                <a16:creationId xmlns:a16="http://schemas.microsoft.com/office/drawing/2014/main" id="{722C2A1C-494F-4DA5-8718-CBC77E25297D}"/>
              </a:ext>
            </a:extLst>
          </p:cNvPr>
          <p:cNvCxnSpPr>
            <a:cxnSpLocks noChangeShapeType="1"/>
            <a:stCxn id="11278" idx="1"/>
          </p:cNvCxnSpPr>
          <p:nvPr/>
        </p:nvCxnSpPr>
        <p:spPr bwMode="auto">
          <a:xfrm flipV="1">
            <a:off x="5292725" y="5570538"/>
            <a:ext cx="112713" cy="274637"/>
          </a:xfrm>
          <a:prstGeom prst="straightConnector1">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27091"/>
                                        </p:tgtEl>
                                        <p:attrNameLst>
                                          <p:attrName>style.visibility</p:attrName>
                                        </p:attrNameLst>
                                      </p:cBhvr>
                                      <p:to>
                                        <p:strVal val="visible"/>
                                      </p:to>
                                    </p:set>
                                    <p:animEffect transition="in" filter="dissolve">
                                      <p:cBhvr>
                                        <p:cTn id="7" dur="2000"/>
                                        <p:tgtEl>
                                          <p:spTgt spid="127091"/>
                                        </p:tgtEl>
                                      </p:cBhvr>
                                    </p:animEffect>
                                  </p:childTnLst>
                                </p:cTn>
                              </p:par>
                            </p:childTnLst>
                          </p:cTn>
                        </p:par>
                        <p:par>
                          <p:cTn id="8" fill="hold" nodeType="afterGroup">
                            <p:stCondLst>
                              <p:cond delay="2000"/>
                            </p:stCondLst>
                            <p:childTnLst>
                              <p:par>
                                <p:cTn id="9" presetID="9" presetClass="entr" presetSubtype="0" fill="hold" nodeType="afterEffect">
                                  <p:stCondLst>
                                    <p:cond delay="0"/>
                                  </p:stCondLst>
                                  <p:childTnLst>
                                    <p:set>
                                      <p:cBhvr>
                                        <p:cTn id="10" dur="1" fill="hold">
                                          <p:stCondLst>
                                            <p:cond delay="0"/>
                                          </p:stCondLst>
                                        </p:cTn>
                                        <p:tgtEl>
                                          <p:spTgt spid="127092"/>
                                        </p:tgtEl>
                                        <p:attrNameLst>
                                          <p:attrName>style.visibility</p:attrName>
                                        </p:attrNameLst>
                                      </p:cBhvr>
                                      <p:to>
                                        <p:strVal val="visible"/>
                                      </p:to>
                                    </p:set>
                                    <p:animEffect transition="in" filter="dissolve">
                                      <p:cBhvr>
                                        <p:cTn id="11" dur="2000"/>
                                        <p:tgtEl>
                                          <p:spTgt spid="127092"/>
                                        </p:tgtEl>
                                      </p:cBhvr>
                                    </p:animEffect>
                                  </p:childTnLst>
                                </p:cTn>
                              </p:par>
                            </p:childTnLst>
                          </p:cTn>
                        </p:par>
                        <p:par>
                          <p:cTn id="12" fill="hold" nodeType="afterGroup">
                            <p:stCondLst>
                              <p:cond delay="4000"/>
                            </p:stCondLst>
                            <p:childTnLst>
                              <p:par>
                                <p:cTn id="13" presetID="9" presetClass="entr" presetSubtype="0"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2000"/>
                                        <p:tgtEl>
                                          <p:spTgt spid="7"/>
                                        </p:tgtEl>
                                      </p:cBhvr>
                                    </p:animEffect>
                                  </p:childTnLst>
                                </p:cTn>
                              </p:par>
                            </p:childTnLst>
                          </p:cTn>
                        </p:par>
                        <p:par>
                          <p:cTn id="16" fill="hold" nodeType="afterGroup">
                            <p:stCondLst>
                              <p:cond delay="6000"/>
                            </p:stCondLst>
                            <p:childTnLst>
                              <p:par>
                                <p:cTn id="17" presetID="9" presetClass="entr" presetSubtype="0" fill="hold"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dissolve">
                                      <p:cBhvr>
                                        <p:cTn id="19"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ED3964C-7E20-4EBB-925C-7B5E5E7F191A}"/>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315" name="Line 3">
            <a:extLst>
              <a:ext uri="{FF2B5EF4-FFF2-40B4-BE49-F238E27FC236}">
                <a16:creationId xmlns:a16="http://schemas.microsoft.com/office/drawing/2014/main" id="{2247FB81-9CA5-4913-B392-762F05906610}"/>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932" name="Text Box 4">
            <a:extLst>
              <a:ext uri="{FF2B5EF4-FFF2-40B4-BE49-F238E27FC236}">
                <a16:creationId xmlns:a16="http://schemas.microsoft.com/office/drawing/2014/main" id="{91F36644-E310-479A-B90C-7C4A811D5606}"/>
              </a:ext>
            </a:extLst>
          </p:cNvPr>
          <p:cNvSpPr txBox="1">
            <a:spLocks noChangeArrowheads="1"/>
          </p:cNvSpPr>
          <p:nvPr/>
        </p:nvSpPr>
        <p:spPr bwMode="auto">
          <a:xfrm>
            <a:off x="652463" y="1060450"/>
            <a:ext cx="196215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Trips Formation</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13317" name="Rectangle 5">
            <a:extLst>
              <a:ext uri="{FF2B5EF4-FFF2-40B4-BE49-F238E27FC236}">
                <a16:creationId xmlns:a16="http://schemas.microsoft.com/office/drawing/2014/main" id="{989D683F-AD2A-4A3E-801B-76194CD18F00}"/>
              </a:ext>
            </a:extLst>
          </p:cNvPr>
          <p:cNvSpPr>
            <a:spLocks noChangeArrowheads="1"/>
          </p:cNvSpPr>
          <p:nvPr/>
        </p:nvSpPr>
        <p:spPr bwMode="auto">
          <a:xfrm>
            <a:off x="7588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3318" name="Line 6">
            <a:extLst>
              <a:ext uri="{FF2B5EF4-FFF2-40B4-BE49-F238E27FC236}">
                <a16:creationId xmlns:a16="http://schemas.microsoft.com/office/drawing/2014/main" id="{01CFDA06-8298-4D95-905E-39D856DC43CA}"/>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9" name="Line 7">
            <a:extLst>
              <a:ext uri="{FF2B5EF4-FFF2-40B4-BE49-F238E27FC236}">
                <a16:creationId xmlns:a16="http://schemas.microsoft.com/office/drawing/2014/main" id="{C48F89F7-9A21-4D07-B715-0ABA4026BF03}"/>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0" name="Line 9">
            <a:extLst>
              <a:ext uri="{FF2B5EF4-FFF2-40B4-BE49-F238E27FC236}">
                <a16:creationId xmlns:a16="http://schemas.microsoft.com/office/drawing/2014/main" id="{B67763C6-0FD6-422D-86C3-5E4AE74311B9}"/>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1" name="Rectangle 10">
            <a:extLst>
              <a:ext uri="{FF2B5EF4-FFF2-40B4-BE49-F238E27FC236}">
                <a16:creationId xmlns:a16="http://schemas.microsoft.com/office/drawing/2014/main" id="{9C6DE4BA-3C30-41A9-B322-A7D366E5C80B}"/>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322" name="Rectangle 11">
            <a:extLst>
              <a:ext uri="{FF2B5EF4-FFF2-40B4-BE49-F238E27FC236}">
                <a16:creationId xmlns:a16="http://schemas.microsoft.com/office/drawing/2014/main" id="{4621022E-02D1-4D16-9B95-529EE2A92561}"/>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323" name="Rectangle 12">
            <a:extLst>
              <a:ext uri="{FF2B5EF4-FFF2-40B4-BE49-F238E27FC236}">
                <a16:creationId xmlns:a16="http://schemas.microsoft.com/office/drawing/2014/main" id="{327B69FD-26F1-40B4-A46F-51A769ED71CE}"/>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324" name="Rectangle 13">
            <a:extLst>
              <a:ext uri="{FF2B5EF4-FFF2-40B4-BE49-F238E27FC236}">
                <a16:creationId xmlns:a16="http://schemas.microsoft.com/office/drawing/2014/main" id="{6EC48710-309F-4821-8589-8186F252BC0B}"/>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325" name="Line 14">
            <a:extLst>
              <a:ext uri="{FF2B5EF4-FFF2-40B4-BE49-F238E27FC236}">
                <a16:creationId xmlns:a16="http://schemas.microsoft.com/office/drawing/2014/main" id="{8BB858EB-5C6C-47AB-BF93-03F37B7CF442}"/>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6" name="Line 15">
            <a:extLst>
              <a:ext uri="{FF2B5EF4-FFF2-40B4-BE49-F238E27FC236}">
                <a16:creationId xmlns:a16="http://schemas.microsoft.com/office/drawing/2014/main" id="{88077330-01A1-4233-BC31-8881ED57F3EF}"/>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7" name="Line 16">
            <a:extLst>
              <a:ext uri="{FF2B5EF4-FFF2-40B4-BE49-F238E27FC236}">
                <a16:creationId xmlns:a16="http://schemas.microsoft.com/office/drawing/2014/main" id="{0A70DEEA-47D1-4609-8BEA-0BA58A716896}"/>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945" name="Text Box 17">
            <a:extLst>
              <a:ext uri="{FF2B5EF4-FFF2-40B4-BE49-F238E27FC236}">
                <a16:creationId xmlns:a16="http://schemas.microsoft.com/office/drawing/2014/main" id="{75147DCB-4BEA-4E45-A5C7-7BF49DDDE68A}"/>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24946" name="Text Box 18">
            <a:extLst>
              <a:ext uri="{FF2B5EF4-FFF2-40B4-BE49-F238E27FC236}">
                <a16:creationId xmlns:a16="http://schemas.microsoft.com/office/drawing/2014/main" id="{2C30CE9C-E29A-4DB0-ABFC-D9E40E1AAF5B}"/>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24947" name="Text Box 19">
            <a:extLst>
              <a:ext uri="{FF2B5EF4-FFF2-40B4-BE49-F238E27FC236}">
                <a16:creationId xmlns:a16="http://schemas.microsoft.com/office/drawing/2014/main" id="{247CF9C0-3515-4642-BD9F-F865E7F7FA15}"/>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24948" name="Text Box 20">
            <a:extLst>
              <a:ext uri="{FF2B5EF4-FFF2-40B4-BE49-F238E27FC236}">
                <a16:creationId xmlns:a16="http://schemas.microsoft.com/office/drawing/2014/main" id="{90DBBECA-0EFC-41D7-BB06-D6E98DAE80DB}"/>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24949" name="Text Box 21">
            <a:extLst>
              <a:ext uri="{FF2B5EF4-FFF2-40B4-BE49-F238E27FC236}">
                <a16:creationId xmlns:a16="http://schemas.microsoft.com/office/drawing/2014/main" id="{575DD2C0-41D4-4CBF-8708-9C4D7FA0B029}"/>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24950" name="Text Box 22">
            <a:extLst>
              <a:ext uri="{FF2B5EF4-FFF2-40B4-BE49-F238E27FC236}">
                <a16:creationId xmlns:a16="http://schemas.microsoft.com/office/drawing/2014/main" id="{B7FD658E-D728-4E1F-9A58-85FCE3386F16}"/>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24951" name="Text Box 23">
            <a:extLst>
              <a:ext uri="{FF2B5EF4-FFF2-40B4-BE49-F238E27FC236}">
                <a16:creationId xmlns:a16="http://schemas.microsoft.com/office/drawing/2014/main" id="{DD188A8A-8AA2-4024-8BA2-E4EE585D9CFF}"/>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3335" name="Line 24">
            <a:extLst>
              <a:ext uri="{FF2B5EF4-FFF2-40B4-BE49-F238E27FC236}">
                <a16:creationId xmlns:a16="http://schemas.microsoft.com/office/drawing/2014/main" id="{EAEBF33A-27B5-4F39-B5F9-7682FFF7702E}"/>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6" name="Rectangle 25">
            <a:extLst>
              <a:ext uri="{FF2B5EF4-FFF2-40B4-BE49-F238E27FC236}">
                <a16:creationId xmlns:a16="http://schemas.microsoft.com/office/drawing/2014/main" id="{2D4AE77C-2914-440F-8C7E-1B4F68A07142}"/>
              </a:ext>
            </a:extLst>
          </p:cNvPr>
          <p:cNvSpPr>
            <a:spLocks noChangeArrowheads="1"/>
          </p:cNvSpPr>
          <p:nvPr/>
        </p:nvSpPr>
        <p:spPr bwMode="auto">
          <a:xfrm>
            <a:off x="4064000" y="5829300"/>
            <a:ext cx="39116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990099"/>
              </a:solidFill>
            </a:endParaRPr>
          </a:p>
        </p:txBody>
      </p:sp>
      <p:sp>
        <p:nvSpPr>
          <p:cNvPr id="13337" name="Line 26">
            <a:extLst>
              <a:ext uri="{FF2B5EF4-FFF2-40B4-BE49-F238E27FC236}">
                <a16:creationId xmlns:a16="http://schemas.microsoft.com/office/drawing/2014/main" id="{F24AF10D-F5BF-49BB-8283-671DABDDC3FB}"/>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8" name="Line 27">
            <a:extLst>
              <a:ext uri="{FF2B5EF4-FFF2-40B4-BE49-F238E27FC236}">
                <a16:creationId xmlns:a16="http://schemas.microsoft.com/office/drawing/2014/main" id="{734C4AC3-3932-4397-8639-5BF81297CAF3}"/>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9" name="Line 28">
            <a:extLst>
              <a:ext uri="{FF2B5EF4-FFF2-40B4-BE49-F238E27FC236}">
                <a16:creationId xmlns:a16="http://schemas.microsoft.com/office/drawing/2014/main" id="{C48D8F4B-4D08-40E9-8E7D-9F40A9C03ED2}"/>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0" name="Line 29">
            <a:extLst>
              <a:ext uri="{FF2B5EF4-FFF2-40B4-BE49-F238E27FC236}">
                <a16:creationId xmlns:a16="http://schemas.microsoft.com/office/drawing/2014/main" id="{678C206A-3461-4DE8-8CAC-356B12555F8C}"/>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1" name="Line 30">
            <a:extLst>
              <a:ext uri="{FF2B5EF4-FFF2-40B4-BE49-F238E27FC236}">
                <a16:creationId xmlns:a16="http://schemas.microsoft.com/office/drawing/2014/main" id="{131D0C43-1072-475A-88CE-020321998133}"/>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2" name="Line 31">
            <a:extLst>
              <a:ext uri="{FF2B5EF4-FFF2-40B4-BE49-F238E27FC236}">
                <a16:creationId xmlns:a16="http://schemas.microsoft.com/office/drawing/2014/main" id="{DC88C68E-7E31-4FC8-95F6-3D829030CEA1}"/>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3" name="Line 32">
            <a:extLst>
              <a:ext uri="{FF2B5EF4-FFF2-40B4-BE49-F238E27FC236}">
                <a16:creationId xmlns:a16="http://schemas.microsoft.com/office/drawing/2014/main" id="{6F45A5A4-6E92-462C-B140-477C900FDDC5}"/>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4" name="Line 33">
            <a:extLst>
              <a:ext uri="{FF2B5EF4-FFF2-40B4-BE49-F238E27FC236}">
                <a16:creationId xmlns:a16="http://schemas.microsoft.com/office/drawing/2014/main" id="{5CD2BEC2-7E05-4693-98E0-4C1B75272F7C}"/>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5" name="Line 34">
            <a:extLst>
              <a:ext uri="{FF2B5EF4-FFF2-40B4-BE49-F238E27FC236}">
                <a16:creationId xmlns:a16="http://schemas.microsoft.com/office/drawing/2014/main" id="{F2071897-1E44-43A3-8602-DC53D2670767}"/>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6" name="Line 35">
            <a:extLst>
              <a:ext uri="{FF2B5EF4-FFF2-40B4-BE49-F238E27FC236}">
                <a16:creationId xmlns:a16="http://schemas.microsoft.com/office/drawing/2014/main" id="{0D8677F3-445C-4D89-9967-F778C344B84A}"/>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7" name="Line 36">
            <a:extLst>
              <a:ext uri="{FF2B5EF4-FFF2-40B4-BE49-F238E27FC236}">
                <a16:creationId xmlns:a16="http://schemas.microsoft.com/office/drawing/2014/main" id="{3F3F4D93-3E0D-4891-924D-30466AF3270C}"/>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8" name="Line 37">
            <a:extLst>
              <a:ext uri="{FF2B5EF4-FFF2-40B4-BE49-F238E27FC236}">
                <a16:creationId xmlns:a16="http://schemas.microsoft.com/office/drawing/2014/main" id="{13A64E6E-E1A1-4DD9-9DEE-51F04C468AD3}"/>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966" name="Text Box 38">
            <a:extLst>
              <a:ext uri="{FF2B5EF4-FFF2-40B4-BE49-F238E27FC236}">
                <a16:creationId xmlns:a16="http://schemas.microsoft.com/office/drawing/2014/main" id="{35FF1564-B7EF-4A36-A1B6-CDBC9ED843F7}"/>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4967" name="Text Box 39">
            <a:extLst>
              <a:ext uri="{FF2B5EF4-FFF2-40B4-BE49-F238E27FC236}">
                <a16:creationId xmlns:a16="http://schemas.microsoft.com/office/drawing/2014/main" id="{C9FF3E97-AC6A-4AFA-953D-D532AFC631D9}"/>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4968" name="Text Box 40">
            <a:extLst>
              <a:ext uri="{FF2B5EF4-FFF2-40B4-BE49-F238E27FC236}">
                <a16:creationId xmlns:a16="http://schemas.microsoft.com/office/drawing/2014/main" id="{7DADCB9A-59A3-4F37-B178-1FDD4A436D2D}"/>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4969" name="Text Box 41">
            <a:extLst>
              <a:ext uri="{FF2B5EF4-FFF2-40B4-BE49-F238E27FC236}">
                <a16:creationId xmlns:a16="http://schemas.microsoft.com/office/drawing/2014/main" id="{FFE7B5D4-7436-4C52-83FF-5DE114D909DF}"/>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4970" name="Text Box 42">
            <a:extLst>
              <a:ext uri="{FF2B5EF4-FFF2-40B4-BE49-F238E27FC236}">
                <a16:creationId xmlns:a16="http://schemas.microsoft.com/office/drawing/2014/main" id="{834BA3FF-E197-4163-974A-3FCEBB6BA01F}"/>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13354" name="Group 43">
            <a:extLst>
              <a:ext uri="{FF2B5EF4-FFF2-40B4-BE49-F238E27FC236}">
                <a16:creationId xmlns:a16="http://schemas.microsoft.com/office/drawing/2014/main" id="{A8C06559-7F94-4EEC-9408-5D722F77D6D7}"/>
              </a:ext>
            </a:extLst>
          </p:cNvPr>
          <p:cNvGrpSpPr>
            <a:grpSpLocks/>
          </p:cNvGrpSpPr>
          <p:nvPr/>
        </p:nvGrpSpPr>
        <p:grpSpPr bwMode="auto">
          <a:xfrm>
            <a:off x="5219700" y="5969000"/>
            <a:ext cx="204788" cy="730250"/>
            <a:chOff x="3204" y="3720"/>
            <a:chExt cx="113" cy="420"/>
          </a:xfrm>
        </p:grpSpPr>
        <p:grpSp>
          <p:nvGrpSpPr>
            <p:cNvPr id="13415" name="Group 44">
              <a:extLst>
                <a:ext uri="{FF2B5EF4-FFF2-40B4-BE49-F238E27FC236}">
                  <a16:creationId xmlns:a16="http://schemas.microsoft.com/office/drawing/2014/main" id="{06F0E54E-E05D-4193-982D-FDFE6E1654EF}"/>
                </a:ext>
              </a:extLst>
            </p:cNvPr>
            <p:cNvGrpSpPr>
              <a:grpSpLocks/>
            </p:cNvGrpSpPr>
            <p:nvPr/>
          </p:nvGrpSpPr>
          <p:grpSpPr bwMode="auto">
            <a:xfrm>
              <a:off x="3204" y="3720"/>
              <a:ext cx="113" cy="420"/>
              <a:chOff x="3204" y="3708"/>
              <a:chExt cx="113" cy="420"/>
            </a:xfrm>
          </p:grpSpPr>
          <p:sp>
            <p:nvSpPr>
              <p:cNvPr id="13420" name="AutoShape 45">
                <a:extLst>
                  <a:ext uri="{FF2B5EF4-FFF2-40B4-BE49-F238E27FC236}">
                    <a16:creationId xmlns:a16="http://schemas.microsoft.com/office/drawing/2014/main" id="{731F23CB-DEA4-4A77-8051-FA126CF92960}"/>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421" name="Oval 46">
                <a:extLst>
                  <a:ext uri="{FF2B5EF4-FFF2-40B4-BE49-F238E27FC236}">
                    <a16:creationId xmlns:a16="http://schemas.microsoft.com/office/drawing/2014/main" id="{3E69F53D-DC64-4BE4-BB46-7FA6CDA6ED35}"/>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3416" name="Line 47">
              <a:extLst>
                <a:ext uri="{FF2B5EF4-FFF2-40B4-BE49-F238E27FC236}">
                  <a16:creationId xmlns:a16="http://schemas.microsoft.com/office/drawing/2014/main" id="{E6A5CA06-4388-4E7E-A1C9-AFC8287C0AAE}"/>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7" name="Line 48">
              <a:extLst>
                <a:ext uri="{FF2B5EF4-FFF2-40B4-BE49-F238E27FC236}">
                  <a16:creationId xmlns:a16="http://schemas.microsoft.com/office/drawing/2014/main" id="{8E811298-274A-462C-8680-B0F8192B5999}"/>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8" name="Line 49">
              <a:extLst>
                <a:ext uri="{FF2B5EF4-FFF2-40B4-BE49-F238E27FC236}">
                  <a16:creationId xmlns:a16="http://schemas.microsoft.com/office/drawing/2014/main" id="{3EE9B0F9-2140-401F-95FE-034989E70F3F}"/>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9" name="Oval 50">
              <a:extLst>
                <a:ext uri="{FF2B5EF4-FFF2-40B4-BE49-F238E27FC236}">
                  <a16:creationId xmlns:a16="http://schemas.microsoft.com/office/drawing/2014/main" id="{1A9F759E-9477-4047-840F-554D5307BE1C}"/>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13355" name="Group 51">
            <a:extLst>
              <a:ext uri="{FF2B5EF4-FFF2-40B4-BE49-F238E27FC236}">
                <a16:creationId xmlns:a16="http://schemas.microsoft.com/office/drawing/2014/main" id="{7E98F8E1-E47B-4A51-BE50-7812FE5BB40F}"/>
              </a:ext>
            </a:extLst>
          </p:cNvPr>
          <p:cNvGrpSpPr>
            <a:grpSpLocks/>
          </p:cNvGrpSpPr>
          <p:nvPr/>
        </p:nvGrpSpPr>
        <p:grpSpPr bwMode="auto">
          <a:xfrm>
            <a:off x="5178425" y="5911850"/>
            <a:ext cx="268288" cy="571500"/>
            <a:chOff x="3248" y="3589"/>
            <a:chExt cx="169" cy="360"/>
          </a:xfrm>
        </p:grpSpPr>
        <p:sp>
          <p:nvSpPr>
            <p:cNvPr id="13412" name="Rectangle 52">
              <a:extLst>
                <a:ext uri="{FF2B5EF4-FFF2-40B4-BE49-F238E27FC236}">
                  <a16:creationId xmlns:a16="http://schemas.microsoft.com/office/drawing/2014/main" id="{BF560A65-D670-4A5A-B294-D6406A4866DC}"/>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413" name="Text Box 53">
              <a:extLst>
                <a:ext uri="{FF2B5EF4-FFF2-40B4-BE49-F238E27FC236}">
                  <a16:creationId xmlns:a16="http://schemas.microsoft.com/office/drawing/2014/main" id="{4C16F0B8-AEDC-4307-A356-D87BA226408C}"/>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13414" name="Line 54">
              <a:extLst>
                <a:ext uri="{FF2B5EF4-FFF2-40B4-BE49-F238E27FC236}">
                  <a16:creationId xmlns:a16="http://schemas.microsoft.com/office/drawing/2014/main" id="{EAC2826E-8F92-46F7-9BE5-50E5136B35EA}"/>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56" name="Group 55">
            <a:extLst>
              <a:ext uri="{FF2B5EF4-FFF2-40B4-BE49-F238E27FC236}">
                <a16:creationId xmlns:a16="http://schemas.microsoft.com/office/drawing/2014/main" id="{576B235E-B5E1-4AAD-88A9-C03F9E38393A}"/>
              </a:ext>
            </a:extLst>
          </p:cNvPr>
          <p:cNvGrpSpPr>
            <a:grpSpLocks/>
          </p:cNvGrpSpPr>
          <p:nvPr/>
        </p:nvGrpSpPr>
        <p:grpSpPr bwMode="auto">
          <a:xfrm>
            <a:off x="4367213" y="5961063"/>
            <a:ext cx="192087" cy="730250"/>
            <a:chOff x="3204" y="3720"/>
            <a:chExt cx="113" cy="420"/>
          </a:xfrm>
        </p:grpSpPr>
        <p:grpSp>
          <p:nvGrpSpPr>
            <p:cNvPr id="13405" name="Group 56">
              <a:extLst>
                <a:ext uri="{FF2B5EF4-FFF2-40B4-BE49-F238E27FC236}">
                  <a16:creationId xmlns:a16="http://schemas.microsoft.com/office/drawing/2014/main" id="{13C22530-E45B-4EB6-B057-D5CFD549443A}"/>
                </a:ext>
              </a:extLst>
            </p:cNvPr>
            <p:cNvGrpSpPr>
              <a:grpSpLocks/>
            </p:cNvGrpSpPr>
            <p:nvPr/>
          </p:nvGrpSpPr>
          <p:grpSpPr bwMode="auto">
            <a:xfrm>
              <a:off x="3204" y="3720"/>
              <a:ext cx="113" cy="420"/>
              <a:chOff x="3204" y="3708"/>
              <a:chExt cx="113" cy="420"/>
            </a:xfrm>
          </p:grpSpPr>
          <p:sp>
            <p:nvSpPr>
              <p:cNvPr id="13410" name="AutoShape 57">
                <a:extLst>
                  <a:ext uri="{FF2B5EF4-FFF2-40B4-BE49-F238E27FC236}">
                    <a16:creationId xmlns:a16="http://schemas.microsoft.com/office/drawing/2014/main" id="{1081057F-F96F-4580-9D86-4360AB3750B4}"/>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411" name="Oval 58">
                <a:extLst>
                  <a:ext uri="{FF2B5EF4-FFF2-40B4-BE49-F238E27FC236}">
                    <a16:creationId xmlns:a16="http://schemas.microsoft.com/office/drawing/2014/main" id="{E358E5A6-1127-4196-B7A3-622EAE252D16}"/>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3406" name="Line 59">
              <a:extLst>
                <a:ext uri="{FF2B5EF4-FFF2-40B4-BE49-F238E27FC236}">
                  <a16:creationId xmlns:a16="http://schemas.microsoft.com/office/drawing/2014/main" id="{6D763589-E2D8-434A-8225-47C750D4C25E}"/>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07" name="Line 60">
              <a:extLst>
                <a:ext uri="{FF2B5EF4-FFF2-40B4-BE49-F238E27FC236}">
                  <a16:creationId xmlns:a16="http://schemas.microsoft.com/office/drawing/2014/main" id="{DBA52BA5-B8D7-47A2-8529-EF26D1AFED3B}"/>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08" name="Line 61">
              <a:extLst>
                <a:ext uri="{FF2B5EF4-FFF2-40B4-BE49-F238E27FC236}">
                  <a16:creationId xmlns:a16="http://schemas.microsoft.com/office/drawing/2014/main" id="{BA0D68C9-F665-4560-9000-0CF41CAF326E}"/>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09" name="Oval 62">
              <a:extLst>
                <a:ext uri="{FF2B5EF4-FFF2-40B4-BE49-F238E27FC236}">
                  <a16:creationId xmlns:a16="http://schemas.microsoft.com/office/drawing/2014/main" id="{7FADE463-1D98-4DF0-81BC-D37DD612E161}"/>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3357" name="Rectangle 63">
            <a:extLst>
              <a:ext uri="{FF2B5EF4-FFF2-40B4-BE49-F238E27FC236}">
                <a16:creationId xmlns:a16="http://schemas.microsoft.com/office/drawing/2014/main" id="{E3235632-8B28-4993-86E0-BBDD6C70ED06}"/>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24992" name="Text Box 64">
            <a:extLst>
              <a:ext uri="{FF2B5EF4-FFF2-40B4-BE49-F238E27FC236}">
                <a16:creationId xmlns:a16="http://schemas.microsoft.com/office/drawing/2014/main" id="{83503F0F-2DFB-407C-B486-D5AC15105D35}"/>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24993" name="Text Box 65">
            <a:extLst>
              <a:ext uri="{FF2B5EF4-FFF2-40B4-BE49-F238E27FC236}">
                <a16:creationId xmlns:a16="http://schemas.microsoft.com/office/drawing/2014/main" id="{3276D0C1-58C1-49DB-835C-27A920329114}"/>
              </a:ext>
            </a:extLst>
          </p:cNvPr>
          <p:cNvSpPr txBox="1">
            <a:spLocks noChangeArrowheads="1"/>
          </p:cNvSpPr>
          <p:nvPr/>
        </p:nvSpPr>
        <p:spPr bwMode="auto">
          <a:xfrm>
            <a:off x="2256632" y="152719"/>
            <a:ext cx="56276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Initial Keys – 5 Man</a:t>
            </a:r>
          </a:p>
        </p:txBody>
      </p:sp>
      <p:grpSp>
        <p:nvGrpSpPr>
          <p:cNvPr id="13360" name="Group 69">
            <a:extLst>
              <a:ext uri="{FF2B5EF4-FFF2-40B4-BE49-F238E27FC236}">
                <a16:creationId xmlns:a16="http://schemas.microsoft.com/office/drawing/2014/main" id="{74EA0464-DA16-4D13-B7BF-5F8F358F49C5}"/>
              </a:ext>
            </a:extLst>
          </p:cNvPr>
          <p:cNvGrpSpPr>
            <a:grpSpLocks/>
          </p:cNvGrpSpPr>
          <p:nvPr/>
        </p:nvGrpSpPr>
        <p:grpSpPr bwMode="auto">
          <a:xfrm>
            <a:off x="4268788" y="3943350"/>
            <a:ext cx="442912" cy="471488"/>
            <a:chOff x="3796" y="2871"/>
            <a:chExt cx="279" cy="297"/>
          </a:xfrm>
        </p:grpSpPr>
        <p:sp>
          <p:nvSpPr>
            <p:cNvPr id="13403" name="Rectangle 70">
              <a:extLst>
                <a:ext uri="{FF2B5EF4-FFF2-40B4-BE49-F238E27FC236}">
                  <a16:creationId xmlns:a16="http://schemas.microsoft.com/office/drawing/2014/main" id="{C309B3E3-1A72-494C-826D-90A29EA9AEBF}"/>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404" name="Text Box 71">
              <a:extLst>
                <a:ext uri="{FF2B5EF4-FFF2-40B4-BE49-F238E27FC236}">
                  <a16:creationId xmlns:a16="http://schemas.microsoft.com/office/drawing/2014/main" id="{F024F1AD-B439-4953-96AF-9CF1860DB09C}"/>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13361" name="Group 75">
            <a:extLst>
              <a:ext uri="{FF2B5EF4-FFF2-40B4-BE49-F238E27FC236}">
                <a16:creationId xmlns:a16="http://schemas.microsoft.com/office/drawing/2014/main" id="{EE508084-3D09-455B-A528-7E4C29A803B1}"/>
              </a:ext>
            </a:extLst>
          </p:cNvPr>
          <p:cNvGrpSpPr>
            <a:grpSpLocks/>
          </p:cNvGrpSpPr>
          <p:nvPr/>
        </p:nvGrpSpPr>
        <p:grpSpPr bwMode="auto">
          <a:xfrm>
            <a:off x="6484938" y="2998788"/>
            <a:ext cx="442912" cy="460375"/>
            <a:chOff x="3796" y="2871"/>
            <a:chExt cx="279" cy="297"/>
          </a:xfrm>
        </p:grpSpPr>
        <p:sp>
          <p:nvSpPr>
            <p:cNvPr id="13401" name="Rectangle 76">
              <a:extLst>
                <a:ext uri="{FF2B5EF4-FFF2-40B4-BE49-F238E27FC236}">
                  <a16:creationId xmlns:a16="http://schemas.microsoft.com/office/drawing/2014/main" id="{A63C1C20-B430-45D3-B059-BC62CC3E5BF5}"/>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402" name="Text Box 77">
              <a:extLst>
                <a:ext uri="{FF2B5EF4-FFF2-40B4-BE49-F238E27FC236}">
                  <a16:creationId xmlns:a16="http://schemas.microsoft.com/office/drawing/2014/main" id="{94C75254-05F9-421B-A7EA-4AC9646893C9}"/>
                </a:ext>
              </a:extLst>
            </p:cNvPr>
            <p:cNvSpPr txBox="1">
              <a:spLocks noChangeArrowheads="1"/>
            </p:cNvSpPr>
            <p:nvPr/>
          </p:nvSpPr>
          <p:spPr bwMode="auto">
            <a:xfrm>
              <a:off x="3818" y="2871"/>
              <a:ext cx="194"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13362" name="Group 78">
            <a:extLst>
              <a:ext uri="{FF2B5EF4-FFF2-40B4-BE49-F238E27FC236}">
                <a16:creationId xmlns:a16="http://schemas.microsoft.com/office/drawing/2014/main" id="{13B01E0B-20B4-4C98-A72D-0EFCFF847752}"/>
              </a:ext>
            </a:extLst>
          </p:cNvPr>
          <p:cNvGrpSpPr>
            <a:grpSpLocks/>
          </p:cNvGrpSpPr>
          <p:nvPr/>
        </p:nvGrpSpPr>
        <p:grpSpPr bwMode="auto">
          <a:xfrm>
            <a:off x="5002213" y="5857875"/>
            <a:ext cx="612775" cy="457200"/>
            <a:chOff x="2359" y="3560"/>
            <a:chExt cx="386" cy="288"/>
          </a:xfrm>
        </p:grpSpPr>
        <p:sp>
          <p:nvSpPr>
            <p:cNvPr id="13399" name="Rectangle 79">
              <a:extLst>
                <a:ext uri="{FF2B5EF4-FFF2-40B4-BE49-F238E27FC236}">
                  <a16:creationId xmlns:a16="http://schemas.microsoft.com/office/drawing/2014/main" id="{AF9ABA8F-60E6-4DCC-A41E-203C94722B79}"/>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400" name="Text Box 80">
              <a:extLst>
                <a:ext uri="{FF2B5EF4-FFF2-40B4-BE49-F238E27FC236}">
                  <a16:creationId xmlns:a16="http://schemas.microsoft.com/office/drawing/2014/main" id="{EBC1EABF-B9AB-4F82-B9A9-B969762EF533}"/>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13363" name="Group 81">
            <a:extLst>
              <a:ext uri="{FF2B5EF4-FFF2-40B4-BE49-F238E27FC236}">
                <a16:creationId xmlns:a16="http://schemas.microsoft.com/office/drawing/2014/main" id="{DDB89981-2469-4531-8A62-004A79CF805E}"/>
              </a:ext>
            </a:extLst>
          </p:cNvPr>
          <p:cNvGrpSpPr>
            <a:grpSpLocks/>
          </p:cNvGrpSpPr>
          <p:nvPr/>
        </p:nvGrpSpPr>
        <p:grpSpPr bwMode="auto">
          <a:xfrm>
            <a:off x="5035550" y="1404938"/>
            <a:ext cx="695325" cy="471487"/>
            <a:chOff x="598" y="1763"/>
            <a:chExt cx="438" cy="297"/>
          </a:xfrm>
        </p:grpSpPr>
        <p:sp>
          <p:nvSpPr>
            <p:cNvPr id="13397" name="Rectangle 82">
              <a:extLst>
                <a:ext uri="{FF2B5EF4-FFF2-40B4-BE49-F238E27FC236}">
                  <a16:creationId xmlns:a16="http://schemas.microsoft.com/office/drawing/2014/main" id="{742CCFDB-04BE-4457-ADDF-D804E74482D2}"/>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398" name="Text Box 83">
              <a:extLst>
                <a:ext uri="{FF2B5EF4-FFF2-40B4-BE49-F238E27FC236}">
                  <a16:creationId xmlns:a16="http://schemas.microsoft.com/office/drawing/2014/main" id="{BB6A51D9-86E1-4268-989D-637175DCA10A}"/>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13364" name="Group 84">
            <a:extLst>
              <a:ext uri="{FF2B5EF4-FFF2-40B4-BE49-F238E27FC236}">
                <a16:creationId xmlns:a16="http://schemas.microsoft.com/office/drawing/2014/main" id="{959D4DE4-AFF9-49AE-85D0-5484F405A66A}"/>
              </a:ext>
            </a:extLst>
          </p:cNvPr>
          <p:cNvGrpSpPr>
            <a:grpSpLocks/>
          </p:cNvGrpSpPr>
          <p:nvPr/>
        </p:nvGrpSpPr>
        <p:grpSpPr bwMode="auto">
          <a:xfrm>
            <a:off x="2865438" y="3067050"/>
            <a:ext cx="600075" cy="496888"/>
            <a:chOff x="589" y="2670"/>
            <a:chExt cx="378" cy="297"/>
          </a:xfrm>
        </p:grpSpPr>
        <p:sp>
          <p:nvSpPr>
            <p:cNvPr id="13395" name="Rectangle 85">
              <a:extLst>
                <a:ext uri="{FF2B5EF4-FFF2-40B4-BE49-F238E27FC236}">
                  <a16:creationId xmlns:a16="http://schemas.microsoft.com/office/drawing/2014/main" id="{D7387518-2C0F-44AA-9DFB-E8BFBAF54C46}"/>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396" name="Text Box 86">
              <a:extLst>
                <a:ext uri="{FF2B5EF4-FFF2-40B4-BE49-F238E27FC236}">
                  <a16:creationId xmlns:a16="http://schemas.microsoft.com/office/drawing/2014/main" id="{AAC8273C-AEC5-4C2C-BB3D-3C703C0C970F}"/>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13365" name="Rectangle 87">
            <a:extLst>
              <a:ext uri="{FF2B5EF4-FFF2-40B4-BE49-F238E27FC236}">
                <a16:creationId xmlns:a16="http://schemas.microsoft.com/office/drawing/2014/main" id="{11B265C6-347C-480B-B059-AB080372A654}"/>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366" name="Oval 88">
            <a:extLst>
              <a:ext uri="{FF2B5EF4-FFF2-40B4-BE49-F238E27FC236}">
                <a16:creationId xmlns:a16="http://schemas.microsoft.com/office/drawing/2014/main" id="{02F5B46D-52F0-41F8-A4B8-BD33F2863D6C}"/>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367" name="Oval 89">
            <a:extLst>
              <a:ext uri="{FF2B5EF4-FFF2-40B4-BE49-F238E27FC236}">
                <a16:creationId xmlns:a16="http://schemas.microsoft.com/office/drawing/2014/main" id="{B692742D-62BD-4D9E-803B-AC2AF31AE521}"/>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368" name="Oval 90">
            <a:extLst>
              <a:ext uri="{FF2B5EF4-FFF2-40B4-BE49-F238E27FC236}">
                <a16:creationId xmlns:a16="http://schemas.microsoft.com/office/drawing/2014/main" id="{B5F291E9-7DE0-4E5E-8B81-0EF88E5AD8AE}"/>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369" name="Oval 91">
            <a:extLst>
              <a:ext uri="{FF2B5EF4-FFF2-40B4-BE49-F238E27FC236}">
                <a16:creationId xmlns:a16="http://schemas.microsoft.com/office/drawing/2014/main" id="{9CC04281-A953-4C5D-AAFA-78F8F34295FD}"/>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370" name="Oval 92">
            <a:extLst>
              <a:ext uri="{FF2B5EF4-FFF2-40B4-BE49-F238E27FC236}">
                <a16:creationId xmlns:a16="http://schemas.microsoft.com/office/drawing/2014/main" id="{E4B3C8E8-1011-4A22-B45D-9AD73290F4B6}"/>
              </a:ext>
            </a:extLst>
          </p:cNvPr>
          <p:cNvSpPr>
            <a:spLocks noChangeAspect="1" noChangeArrowheads="1"/>
          </p:cNvSpPr>
          <p:nvPr/>
        </p:nvSpPr>
        <p:spPr bwMode="auto">
          <a:xfrm>
            <a:off x="5651500" y="3759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3371" name="Oval 93">
            <a:extLst>
              <a:ext uri="{FF2B5EF4-FFF2-40B4-BE49-F238E27FC236}">
                <a16:creationId xmlns:a16="http://schemas.microsoft.com/office/drawing/2014/main" id="{A766ABFA-3DC9-46AD-B95A-ACFAD1A1FCAF}"/>
              </a:ext>
            </a:extLst>
          </p:cNvPr>
          <p:cNvSpPr>
            <a:spLocks noChangeAspect="1" noChangeArrowheads="1"/>
          </p:cNvSpPr>
          <p:nvPr/>
        </p:nvSpPr>
        <p:spPr bwMode="auto">
          <a:xfrm>
            <a:off x="5348288" y="4579938"/>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13372" name="Group 94">
            <a:extLst>
              <a:ext uri="{FF2B5EF4-FFF2-40B4-BE49-F238E27FC236}">
                <a16:creationId xmlns:a16="http://schemas.microsoft.com/office/drawing/2014/main" id="{9112DB95-810C-4288-A15B-5CD2B8F15A5F}"/>
              </a:ext>
            </a:extLst>
          </p:cNvPr>
          <p:cNvGrpSpPr>
            <a:grpSpLocks noChangeAspect="1"/>
          </p:cNvGrpSpPr>
          <p:nvPr/>
        </p:nvGrpSpPr>
        <p:grpSpPr bwMode="auto">
          <a:xfrm>
            <a:off x="5757863" y="3748088"/>
            <a:ext cx="542925" cy="336550"/>
            <a:chOff x="3058" y="2951"/>
            <a:chExt cx="428" cy="264"/>
          </a:xfrm>
        </p:grpSpPr>
        <p:sp>
          <p:nvSpPr>
            <p:cNvPr id="13393" name="Oval 95">
              <a:extLst>
                <a:ext uri="{FF2B5EF4-FFF2-40B4-BE49-F238E27FC236}">
                  <a16:creationId xmlns:a16="http://schemas.microsoft.com/office/drawing/2014/main" id="{7E13DD4F-E73A-4E37-8A2E-05BB8810775C}"/>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394" name="Text Box 96">
              <a:extLst>
                <a:ext uri="{FF2B5EF4-FFF2-40B4-BE49-F238E27FC236}">
                  <a16:creationId xmlns:a16="http://schemas.microsoft.com/office/drawing/2014/main" id="{3736466C-CD35-4B56-BBB3-73A19F994A67}"/>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13373" name="Group 97">
            <a:extLst>
              <a:ext uri="{FF2B5EF4-FFF2-40B4-BE49-F238E27FC236}">
                <a16:creationId xmlns:a16="http://schemas.microsoft.com/office/drawing/2014/main" id="{01701321-78AC-41F5-9BBE-D9041928CF8E}"/>
              </a:ext>
            </a:extLst>
          </p:cNvPr>
          <p:cNvGrpSpPr>
            <a:grpSpLocks noChangeAspect="1"/>
          </p:cNvGrpSpPr>
          <p:nvPr/>
        </p:nvGrpSpPr>
        <p:grpSpPr bwMode="auto">
          <a:xfrm>
            <a:off x="5311775" y="2652713"/>
            <a:ext cx="287338" cy="336550"/>
            <a:chOff x="3264" y="1559"/>
            <a:chExt cx="226" cy="264"/>
          </a:xfrm>
        </p:grpSpPr>
        <p:sp>
          <p:nvSpPr>
            <p:cNvPr id="13391" name="Oval 98">
              <a:extLst>
                <a:ext uri="{FF2B5EF4-FFF2-40B4-BE49-F238E27FC236}">
                  <a16:creationId xmlns:a16="http://schemas.microsoft.com/office/drawing/2014/main" id="{85F15080-D67C-4DCB-B32E-2681EB58106C}"/>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392" name="Text Box 99">
              <a:extLst>
                <a:ext uri="{FF2B5EF4-FFF2-40B4-BE49-F238E27FC236}">
                  <a16:creationId xmlns:a16="http://schemas.microsoft.com/office/drawing/2014/main" id="{36EF4D5F-AFCD-41AA-B3E3-7DE0BD448751}"/>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3374" name="Group 100">
            <a:extLst>
              <a:ext uri="{FF2B5EF4-FFF2-40B4-BE49-F238E27FC236}">
                <a16:creationId xmlns:a16="http://schemas.microsoft.com/office/drawing/2014/main" id="{C56B371B-F5D5-4559-9C06-F003B7CD8A4C}"/>
              </a:ext>
            </a:extLst>
          </p:cNvPr>
          <p:cNvGrpSpPr>
            <a:grpSpLocks noChangeAspect="1"/>
          </p:cNvGrpSpPr>
          <p:nvPr/>
        </p:nvGrpSpPr>
        <p:grpSpPr bwMode="auto">
          <a:xfrm>
            <a:off x="5521325" y="2230438"/>
            <a:ext cx="274638" cy="336550"/>
            <a:chOff x="3855" y="2096"/>
            <a:chExt cx="217" cy="264"/>
          </a:xfrm>
        </p:grpSpPr>
        <p:sp>
          <p:nvSpPr>
            <p:cNvPr id="13389" name="Oval 101">
              <a:extLst>
                <a:ext uri="{FF2B5EF4-FFF2-40B4-BE49-F238E27FC236}">
                  <a16:creationId xmlns:a16="http://schemas.microsoft.com/office/drawing/2014/main" id="{D40C0B99-EBE2-4A96-98AE-964FD511C388}"/>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390" name="Text Box 102">
              <a:extLst>
                <a:ext uri="{FF2B5EF4-FFF2-40B4-BE49-F238E27FC236}">
                  <a16:creationId xmlns:a16="http://schemas.microsoft.com/office/drawing/2014/main" id="{ACBA9029-9F8F-4F60-ABF9-2DDE1209FD45}"/>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3375" name="Group 103">
            <a:extLst>
              <a:ext uri="{FF2B5EF4-FFF2-40B4-BE49-F238E27FC236}">
                <a16:creationId xmlns:a16="http://schemas.microsoft.com/office/drawing/2014/main" id="{E441F02D-C8B7-4B14-A898-D356CDB574C3}"/>
              </a:ext>
            </a:extLst>
          </p:cNvPr>
          <p:cNvGrpSpPr>
            <a:grpSpLocks noChangeAspect="1"/>
          </p:cNvGrpSpPr>
          <p:nvPr/>
        </p:nvGrpSpPr>
        <p:grpSpPr bwMode="auto">
          <a:xfrm>
            <a:off x="5591175" y="2884488"/>
            <a:ext cx="274638" cy="336550"/>
            <a:chOff x="3855" y="2096"/>
            <a:chExt cx="217" cy="264"/>
          </a:xfrm>
        </p:grpSpPr>
        <p:sp>
          <p:nvSpPr>
            <p:cNvPr id="13387" name="Oval 104">
              <a:extLst>
                <a:ext uri="{FF2B5EF4-FFF2-40B4-BE49-F238E27FC236}">
                  <a16:creationId xmlns:a16="http://schemas.microsoft.com/office/drawing/2014/main" id="{34318E97-186A-40D0-BAC1-F43C854A32B0}"/>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388" name="Text Box 105">
              <a:extLst>
                <a:ext uri="{FF2B5EF4-FFF2-40B4-BE49-F238E27FC236}">
                  <a16:creationId xmlns:a16="http://schemas.microsoft.com/office/drawing/2014/main" id="{2D336D20-9649-4001-9AF7-D2C7CA99A49A}"/>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3376" name="Group 106">
            <a:extLst>
              <a:ext uri="{FF2B5EF4-FFF2-40B4-BE49-F238E27FC236}">
                <a16:creationId xmlns:a16="http://schemas.microsoft.com/office/drawing/2014/main" id="{5E9DE474-6843-4F0B-BA60-552551068984}"/>
              </a:ext>
            </a:extLst>
          </p:cNvPr>
          <p:cNvGrpSpPr>
            <a:grpSpLocks noChangeAspect="1"/>
          </p:cNvGrpSpPr>
          <p:nvPr/>
        </p:nvGrpSpPr>
        <p:grpSpPr bwMode="auto">
          <a:xfrm>
            <a:off x="5241925" y="3770313"/>
            <a:ext cx="357188" cy="211137"/>
            <a:chOff x="4240" y="2392"/>
            <a:chExt cx="244" cy="144"/>
          </a:xfrm>
        </p:grpSpPr>
        <p:sp>
          <p:nvSpPr>
            <p:cNvPr id="13381" name="AutoShape 107">
              <a:extLst>
                <a:ext uri="{FF2B5EF4-FFF2-40B4-BE49-F238E27FC236}">
                  <a16:creationId xmlns:a16="http://schemas.microsoft.com/office/drawing/2014/main" id="{909B3EF5-A039-4DFD-AB37-9280EE1A9FDA}"/>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382" name="Line 108">
              <a:extLst>
                <a:ext uri="{FF2B5EF4-FFF2-40B4-BE49-F238E27FC236}">
                  <a16:creationId xmlns:a16="http://schemas.microsoft.com/office/drawing/2014/main" id="{503F991C-7C04-4056-B6D7-36A6A798CD8E}"/>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83" name="Line 109">
              <a:extLst>
                <a:ext uri="{FF2B5EF4-FFF2-40B4-BE49-F238E27FC236}">
                  <a16:creationId xmlns:a16="http://schemas.microsoft.com/office/drawing/2014/main" id="{2357A141-3BB6-4BE4-ACC2-7A3D57512683}"/>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84" name="Line 110">
              <a:extLst>
                <a:ext uri="{FF2B5EF4-FFF2-40B4-BE49-F238E27FC236}">
                  <a16:creationId xmlns:a16="http://schemas.microsoft.com/office/drawing/2014/main" id="{C47FAA23-4187-4C8A-A8A3-0F4FDD6D775C}"/>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85" name="Line 111">
              <a:extLst>
                <a:ext uri="{FF2B5EF4-FFF2-40B4-BE49-F238E27FC236}">
                  <a16:creationId xmlns:a16="http://schemas.microsoft.com/office/drawing/2014/main" id="{23DCC732-2E83-47C3-86E0-30615C815921}"/>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86" name="Line 112">
              <a:extLst>
                <a:ext uri="{FF2B5EF4-FFF2-40B4-BE49-F238E27FC236}">
                  <a16:creationId xmlns:a16="http://schemas.microsoft.com/office/drawing/2014/main" id="{5E3CFF57-DB35-432F-9E2E-9B61A6281E16}"/>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5043" name="Line 115">
            <a:extLst>
              <a:ext uri="{FF2B5EF4-FFF2-40B4-BE49-F238E27FC236}">
                <a16:creationId xmlns:a16="http://schemas.microsoft.com/office/drawing/2014/main" id="{5A8AD7D9-9265-48CB-BFF9-BF6D7DCF58D1}"/>
              </a:ext>
            </a:extLst>
          </p:cNvPr>
          <p:cNvSpPr>
            <a:spLocks noChangeShapeType="1"/>
          </p:cNvSpPr>
          <p:nvPr/>
        </p:nvSpPr>
        <p:spPr bwMode="auto">
          <a:xfrm flipV="1">
            <a:off x="3403600" y="2806700"/>
            <a:ext cx="1917700" cy="4953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5046" name="Line 118">
            <a:extLst>
              <a:ext uri="{FF2B5EF4-FFF2-40B4-BE49-F238E27FC236}">
                <a16:creationId xmlns:a16="http://schemas.microsoft.com/office/drawing/2014/main" id="{95A6D395-784E-4BA9-9706-DA4E5DC2B30D}"/>
              </a:ext>
            </a:extLst>
          </p:cNvPr>
          <p:cNvSpPr>
            <a:spLocks noChangeShapeType="1"/>
          </p:cNvSpPr>
          <p:nvPr/>
        </p:nvSpPr>
        <p:spPr bwMode="auto">
          <a:xfrm>
            <a:off x="5414963" y="1876425"/>
            <a:ext cx="274637" cy="1031875"/>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3" name="Straight Arrow Connector 2">
            <a:extLst>
              <a:ext uri="{FF2B5EF4-FFF2-40B4-BE49-F238E27FC236}">
                <a16:creationId xmlns:a16="http://schemas.microsoft.com/office/drawing/2014/main" id="{9217D953-E543-4D7F-8CC6-AEA5D6E780FF}"/>
              </a:ext>
            </a:extLst>
          </p:cNvPr>
          <p:cNvCxnSpPr>
            <a:cxnSpLocks noChangeShapeType="1"/>
          </p:cNvCxnSpPr>
          <p:nvPr/>
        </p:nvCxnSpPr>
        <p:spPr bwMode="auto">
          <a:xfrm flipV="1">
            <a:off x="5403850" y="4929188"/>
            <a:ext cx="52388" cy="887412"/>
          </a:xfrm>
          <a:prstGeom prst="straightConnector1">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Arrow Connector 5">
            <a:extLst>
              <a:ext uri="{FF2B5EF4-FFF2-40B4-BE49-F238E27FC236}">
                <a16:creationId xmlns:a16="http://schemas.microsoft.com/office/drawing/2014/main" id="{07389BB0-E9F1-4840-B602-EAE115162263}"/>
              </a:ext>
            </a:extLst>
          </p:cNvPr>
          <p:cNvCxnSpPr>
            <a:cxnSpLocks noChangeShapeType="1"/>
          </p:cNvCxnSpPr>
          <p:nvPr/>
        </p:nvCxnSpPr>
        <p:spPr bwMode="auto">
          <a:xfrm flipV="1">
            <a:off x="3370263" y="2533650"/>
            <a:ext cx="2128837" cy="561975"/>
          </a:xfrm>
          <a:prstGeom prst="straightConnector1">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25043"/>
                                        </p:tgtEl>
                                        <p:attrNameLst>
                                          <p:attrName>style.visibility</p:attrName>
                                        </p:attrNameLst>
                                      </p:cBhvr>
                                      <p:to>
                                        <p:strVal val="visible"/>
                                      </p:to>
                                    </p:set>
                                    <p:animEffect transition="in" filter="dissolve">
                                      <p:cBhvr>
                                        <p:cTn id="7" dur="2000"/>
                                        <p:tgtEl>
                                          <p:spTgt spid="125043"/>
                                        </p:tgtEl>
                                      </p:cBhvr>
                                    </p:animEffect>
                                  </p:childTnLst>
                                </p:cTn>
                              </p:par>
                            </p:childTnLst>
                          </p:cTn>
                        </p:par>
                        <p:par>
                          <p:cTn id="8" fill="hold" nodeType="afterGroup">
                            <p:stCondLst>
                              <p:cond delay="2000"/>
                            </p:stCondLst>
                            <p:childTnLst>
                              <p:par>
                                <p:cTn id="9" presetID="9"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2000"/>
                                        <p:tgtEl>
                                          <p:spTgt spid="6"/>
                                        </p:tgtEl>
                                      </p:cBhvr>
                                    </p:animEffect>
                                  </p:childTnLst>
                                </p:cTn>
                              </p:par>
                            </p:childTnLst>
                          </p:cTn>
                        </p:par>
                        <p:par>
                          <p:cTn id="12" fill="hold" nodeType="afterGroup">
                            <p:stCondLst>
                              <p:cond delay="4000"/>
                            </p:stCondLst>
                            <p:childTnLst>
                              <p:par>
                                <p:cTn id="13" presetID="9" presetClass="entr" presetSubtype="0" fill="hold" nodeType="afterEffect">
                                  <p:stCondLst>
                                    <p:cond delay="0"/>
                                  </p:stCondLst>
                                  <p:childTnLst>
                                    <p:set>
                                      <p:cBhvr>
                                        <p:cTn id="14" dur="1" fill="hold">
                                          <p:stCondLst>
                                            <p:cond delay="0"/>
                                          </p:stCondLst>
                                        </p:cTn>
                                        <p:tgtEl>
                                          <p:spTgt spid="125046"/>
                                        </p:tgtEl>
                                        <p:attrNameLst>
                                          <p:attrName>style.visibility</p:attrName>
                                        </p:attrNameLst>
                                      </p:cBhvr>
                                      <p:to>
                                        <p:strVal val="visible"/>
                                      </p:to>
                                    </p:set>
                                    <p:animEffect transition="in" filter="dissolve">
                                      <p:cBhvr>
                                        <p:cTn id="15" dur="2000"/>
                                        <p:tgtEl>
                                          <p:spTgt spid="125046"/>
                                        </p:tgtEl>
                                      </p:cBhvr>
                                    </p:animEffect>
                                  </p:childTnLst>
                                </p:cTn>
                              </p:par>
                            </p:childTnLst>
                          </p:cTn>
                        </p:par>
                        <p:par>
                          <p:cTn id="16" fill="hold" nodeType="afterGroup">
                            <p:stCondLst>
                              <p:cond delay="6000"/>
                            </p:stCondLst>
                            <p:childTnLst>
                              <p:par>
                                <p:cTn id="17" presetID="9" presetClass="entr" presetSubtype="0" fill="hold"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dissolve">
                                      <p:cBhvr>
                                        <p:cTn id="19"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D647463-74C0-4E96-868F-6DE93285AE79}"/>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363" name="Line 3">
            <a:extLst>
              <a:ext uri="{FF2B5EF4-FFF2-40B4-BE49-F238E27FC236}">
                <a16:creationId xmlns:a16="http://schemas.microsoft.com/office/drawing/2014/main" id="{377266D8-9E64-43A2-89B4-D9E0A2D19598}"/>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8660" name="Text Box 4">
            <a:extLst>
              <a:ext uri="{FF2B5EF4-FFF2-40B4-BE49-F238E27FC236}">
                <a16:creationId xmlns:a16="http://schemas.microsoft.com/office/drawing/2014/main" id="{266A563E-47F6-400A-8C30-EC992E09CBBF}"/>
              </a:ext>
            </a:extLst>
          </p:cNvPr>
          <p:cNvSpPr txBox="1">
            <a:spLocks noChangeArrowheads="1"/>
          </p:cNvSpPr>
          <p:nvPr/>
        </p:nvSpPr>
        <p:spPr bwMode="auto">
          <a:xfrm>
            <a:off x="652463" y="1060450"/>
            <a:ext cx="248285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“Stacked” Formation</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15365" name="Rectangle 5">
            <a:extLst>
              <a:ext uri="{FF2B5EF4-FFF2-40B4-BE49-F238E27FC236}">
                <a16:creationId xmlns:a16="http://schemas.microsoft.com/office/drawing/2014/main" id="{0D5FBA69-4817-4A0E-9A79-0CA3AA55295F}"/>
              </a:ext>
            </a:extLst>
          </p:cNvPr>
          <p:cNvSpPr>
            <a:spLocks noChangeArrowheads="1"/>
          </p:cNvSpPr>
          <p:nvPr/>
        </p:nvSpPr>
        <p:spPr bwMode="auto">
          <a:xfrm>
            <a:off x="7588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5366" name="Line 6">
            <a:extLst>
              <a:ext uri="{FF2B5EF4-FFF2-40B4-BE49-F238E27FC236}">
                <a16:creationId xmlns:a16="http://schemas.microsoft.com/office/drawing/2014/main" id="{779AD45D-E4AE-4465-AA90-955E388B99D4}"/>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7" name="Line 7">
            <a:extLst>
              <a:ext uri="{FF2B5EF4-FFF2-40B4-BE49-F238E27FC236}">
                <a16:creationId xmlns:a16="http://schemas.microsoft.com/office/drawing/2014/main" id="{1B8B8427-4DA3-49F5-AC2B-C6C92E88D2F6}"/>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8" name="Line 8">
            <a:extLst>
              <a:ext uri="{FF2B5EF4-FFF2-40B4-BE49-F238E27FC236}">
                <a16:creationId xmlns:a16="http://schemas.microsoft.com/office/drawing/2014/main" id="{EC07FCBA-DD68-4132-870D-6F2C391DD12F}"/>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9" name="Line 9">
            <a:extLst>
              <a:ext uri="{FF2B5EF4-FFF2-40B4-BE49-F238E27FC236}">
                <a16:creationId xmlns:a16="http://schemas.microsoft.com/office/drawing/2014/main" id="{6654B65A-1B07-4EC2-A450-A5BC85BFA01F}"/>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0" name="Rectangle 10">
            <a:extLst>
              <a:ext uri="{FF2B5EF4-FFF2-40B4-BE49-F238E27FC236}">
                <a16:creationId xmlns:a16="http://schemas.microsoft.com/office/drawing/2014/main" id="{8569C284-AA62-4BF6-A9F0-ED1CCA83A6CF}"/>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371" name="Rectangle 11">
            <a:extLst>
              <a:ext uri="{FF2B5EF4-FFF2-40B4-BE49-F238E27FC236}">
                <a16:creationId xmlns:a16="http://schemas.microsoft.com/office/drawing/2014/main" id="{E36C2CC6-D965-41C3-9854-50D1807876A3}"/>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372" name="Rectangle 12">
            <a:extLst>
              <a:ext uri="{FF2B5EF4-FFF2-40B4-BE49-F238E27FC236}">
                <a16:creationId xmlns:a16="http://schemas.microsoft.com/office/drawing/2014/main" id="{D27E205F-F51F-4978-A991-6380427D0278}"/>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373" name="Rectangle 13">
            <a:extLst>
              <a:ext uri="{FF2B5EF4-FFF2-40B4-BE49-F238E27FC236}">
                <a16:creationId xmlns:a16="http://schemas.microsoft.com/office/drawing/2014/main" id="{8A8B23C3-2DB0-41CE-9614-EC52FDC9B515}"/>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374" name="Line 14">
            <a:extLst>
              <a:ext uri="{FF2B5EF4-FFF2-40B4-BE49-F238E27FC236}">
                <a16:creationId xmlns:a16="http://schemas.microsoft.com/office/drawing/2014/main" id="{595E9E2E-9B35-4C87-AA3C-D592909A60F3}"/>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5" name="Line 15">
            <a:extLst>
              <a:ext uri="{FF2B5EF4-FFF2-40B4-BE49-F238E27FC236}">
                <a16:creationId xmlns:a16="http://schemas.microsoft.com/office/drawing/2014/main" id="{C8F5054D-13A4-4DEA-ADB7-C90881E62C2F}"/>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6" name="Line 16">
            <a:extLst>
              <a:ext uri="{FF2B5EF4-FFF2-40B4-BE49-F238E27FC236}">
                <a16:creationId xmlns:a16="http://schemas.microsoft.com/office/drawing/2014/main" id="{3E1DCDB6-8D05-493C-BB52-9FF065F9F109}"/>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8673" name="Text Box 17">
            <a:extLst>
              <a:ext uri="{FF2B5EF4-FFF2-40B4-BE49-F238E27FC236}">
                <a16:creationId xmlns:a16="http://schemas.microsoft.com/office/drawing/2014/main" id="{DE0C3575-F83D-46C9-BA07-997AA36C73A6}"/>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98674" name="Text Box 18">
            <a:extLst>
              <a:ext uri="{FF2B5EF4-FFF2-40B4-BE49-F238E27FC236}">
                <a16:creationId xmlns:a16="http://schemas.microsoft.com/office/drawing/2014/main" id="{2D92937A-0E8D-4E84-B017-1B007167275D}"/>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98675" name="Text Box 19">
            <a:extLst>
              <a:ext uri="{FF2B5EF4-FFF2-40B4-BE49-F238E27FC236}">
                <a16:creationId xmlns:a16="http://schemas.microsoft.com/office/drawing/2014/main" id="{D314C6B1-4AD1-47DD-819B-20846629DCA3}"/>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98676" name="Text Box 20">
            <a:extLst>
              <a:ext uri="{FF2B5EF4-FFF2-40B4-BE49-F238E27FC236}">
                <a16:creationId xmlns:a16="http://schemas.microsoft.com/office/drawing/2014/main" id="{D82995E3-6DEB-4541-9BF5-D8E2DA187A37}"/>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98677" name="Text Box 21">
            <a:extLst>
              <a:ext uri="{FF2B5EF4-FFF2-40B4-BE49-F238E27FC236}">
                <a16:creationId xmlns:a16="http://schemas.microsoft.com/office/drawing/2014/main" id="{D415C6E3-8F06-4CF0-AF54-4F96934CCDE7}"/>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98678" name="Text Box 22">
            <a:extLst>
              <a:ext uri="{FF2B5EF4-FFF2-40B4-BE49-F238E27FC236}">
                <a16:creationId xmlns:a16="http://schemas.microsoft.com/office/drawing/2014/main" id="{BF92A7AA-9828-4661-83B6-D93B86880277}"/>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98679" name="Text Box 23">
            <a:extLst>
              <a:ext uri="{FF2B5EF4-FFF2-40B4-BE49-F238E27FC236}">
                <a16:creationId xmlns:a16="http://schemas.microsoft.com/office/drawing/2014/main" id="{CA9B81CB-62B9-490F-962D-C3F0A6E32A08}"/>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5384" name="Line 24">
            <a:extLst>
              <a:ext uri="{FF2B5EF4-FFF2-40B4-BE49-F238E27FC236}">
                <a16:creationId xmlns:a16="http://schemas.microsoft.com/office/drawing/2014/main" id="{422D1EB7-E9D0-4B09-AF01-65AF01817367}"/>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5" name="Rectangle 25">
            <a:extLst>
              <a:ext uri="{FF2B5EF4-FFF2-40B4-BE49-F238E27FC236}">
                <a16:creationId xmlns:a16="http://schemas.microsoft.com/office/drawing/2014/main" id="{C215773D-4CFF-47D8-A3A0-C7DBB92B14D5}"/>
              </a:ext>
            </a:extLst>
          </p:cNvPr>
          <p:cNvSpPr>
            <a:spLocks noChangeArrowheads="1"/>
          </p:cNvSpPr>
          <p:nvPr/>
        </p:nvSpPr>
        <p:spPr bwMode="auto">
          <a:xfrm>
            <a:off x="4064000" y="5829300"/>
            <a:ext cx="39116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990099"/>
              </a:solidFill>
            </a:endParaRPr>
          </a:p>
        </p:txBody>
      </p:sp>
      <p:sp>
        <p:nvSpPr>
          <p:cNvPr id="15386" name="Line 26">
            <a:extLst>
              <a:ext uri="{FF2B5EF4-FFF2-40B4-BE49-F238E27FC236}">
                <a16:creationId xmlns:a16="http://schemas.microsoft.com/office/drawing/2014/main" id="{66AEFAAA-0B70-4C74-AF1C-EABF7640EEE0}"/>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7" name="Line 27">
            <a:extLst>
              <a:ext uri="{FF2B5EF4-FFF2-40B4-BE49-F238E27FC236}">
                <a16:creationId xmlns:a16="http://schemas.microsoft.com/office/drawing/2014/main" id="{E3914BB3-3636-45CF-AA7E-5E09927A9424}"/>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8" name="Line 28">
            <a:extLst>
              <a:ext uri="{FF2B5EF4-FFF2-40B4-BE49-F238E27FC236}">
                <a16:creationId xmlns:a16="http://schemas.microsoft.com/office/drawing/2014/main" id="{6A4B6D5F-B981-43A0-A796-73A01BEAE021}"/>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9" name="Line 29">
            <a:extLst>
              <a:ext uri="{FF2B5EF4-FFF2-40B4-BE49-F238E27FC236}">
                <a16:creationId xmlns:a16="http://schemas.microsoft.com/office/drawing/2014/main" id="{3FF3C0CA-F5DE-4BD7-9EEC-2AC1E812CF3B}"/>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0" name="Line 30">
            <a:extLst>
              <a:ext uri="{FF2B5EF4-FFF2-40B4-BE49-F238E27FC236}">
                <a16:creationId xmlns:a16="http://schemas.microsoft.com/office/drawing/2014/main" id="{8EF38D23-F046-4A12-9E58-733AB74D1934}"/>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1" name="Line 31">
            <a:extLst>
              <a:ext uri="{FF2B5EF4-FFF2-40B4-BE49-F238E27FC236}">
                <a16:creationId xmlns:a16="http://schemas.microsoft.com/office/drawing/2014/main" id="{67AFE0B4-2191-47F8-AD41-D9F54C83D1D6}"/>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2" name="Line 32">
            <a:extLst>
              <a:ext uri="{FF2B5EF4-FFF2-40B4-BE49-F238E27FC236}">
                <a16:creationId xmlns:a16="http://schemas.microsoft.com/office/drawing/2014/main" id="{9A0CCE3A-C8BC-4473-8E36-1D8C47FE0B76}"/>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3" name="Line 33">
            <a:extLst>
              <a:ext uri="{FF2B5EF4-FFF2-40B4-BE49-F238E27FC236}">
                <a16:creationId xmlns:a16="http://schemas.microsoft.com/office/drawing/2014/main" id="{0EE52981-E745-41C6-9570-7B90C9EB9242}"/>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4" name="Line 34">
            <a:extLst>
              <a:ext uri="{FF2B5EF4-FFF2-40B4-BE49-F238E27FC236}">
                <a16:creationId xmlns:a16="http://schemas.microsoft.com/office/drawing/2014/main" id="{C60A9845-6624-420A-A82A-9362CEE872CE}"/>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5" name="Line 35">
            <a:extLst>
              <a:ext uri="{FF2B5EF4-FFF2-40B4-BE49-F238E27FC236}">
                <a16:creationId xmlns:a16="http://schemas.microsoft.com/office/drawing/2014/main" id="{DAEF0241-0AF3-498E-862E-A1D2883C3273}"/>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6" name="Line 36">
            <a:extLst>
              <a:ext uri="{FF2B5EF4-FFF2-40B4-BE49-F238E27FC236}">
                <a16:creationId xmlns:a16="http://schemas.microsoft.com/office/drawing/2014/main" id="{895BF4E6-E2B3-4D9A-A3CF-30B3FEC2FFF9}"/>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7" name="Line 37">
            <a:extLst>
              <a:ext uri="{FF2B5EF4-FFF2-40B4-BE49-F238E27FC236}">
                <a16:creationId xmlns:a16="http://schemas.microsoft.com/office/drawing/2014/main" id="{942EDF8E-5430-45DC-BD0A-C2D741426E87}"/>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8694" name="Text Box 38">
            <a:extLst>
              <a:ext uri="{FF2B5EF4-FFF2-40B4-BE49-F238E27FC236}">
                <a16:creationId xmlns:a16="http://schemas.microsoft.com/office/drawing/2014/main" id="{52BA9006-DC18-4DDA-9879-C8A87206F6BD}"/>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98695" name="Text Box 39">
            <a:extLst>
              <a:ext uri="{FF2B5EF4-FFF2-40B4-BE49-F238E27FC236}">
                <a16:creationId xmlns:a16="http://schemas.microsoft.com/office/drawing/2014/main" id="{8F532388-A77B-49D5-8E3C-7923D8BAC36D}"/>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98696" name="Text Box 40">
            <a:extLst>
              <a:ext uri="{FF2B5EF4-FFF2-40B4-BE49-F238E27FC236}">
                <a16:creationId xmlns:a16="http://schemas.microsoft.com/office/drawing/2014/main" id="{7A162D5E-DC95-409A-A7A5-327E4A76AE09}"/>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98697" name="Text Box 41">
            <a:extLst>
              <a:ext uri="{FF2B5EF4-FFF2-40B4-BE49-F238E27FC236}">
                <a16:creationId xmlns:a16="http://schemas.microsoft.com/office/drawing/2014/main" id="{39A7D51E-B2C4-4C3C-8D7A-4BE464F8B74E}"/>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98698" name="Text Box 42">
            <a:extLst>
              <a:ext uri="{FF2B5EF4-FFF2-40B4-BE49-F238E27FC236}">
                <a16:creationId xmlns:a16="http://schemas.microsoft.com/office/drawing/2014/main" id="{C5D81B24-358D-4964-9BC5-ABE7EB8094C5}"/>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15403" name="Group 43">
            <a:extLst>
              <a:ext uri="{FF2B5EF4-FFF2-40B4-BE49-F238E27FC236}">
                <a16:creationId xmlns:a16="http://schemas.microsoft.com/office/drawing/2014/main" id="{F3BCBB0A-0B80-451A-9E64-504257D3B3FA}"/>
              </a:ext>
            </a:extLst>
          </p:cNvPr>
          <p:cNvGrpSpPr>
            <a:grpSpLocks/>
          </p:cNvGrpSpPr>
          <p:nvPr/>
        </p:nvGrpSpPr>
        <p:grpSpPr bwMode="auto">
          <a:xfrm>
            <a:off x="5219700" y="5969000"/>
            <a:ext cx="204788" cy="730250"/>
            <a:chOff x="3204" y="3720"/>
            <a:chExt cx="113" cy="420"/>
          </a:xfrm>
        </p:grpSpPr>
        <p:grpSp>
          <p:nvGrpSpPr>
            <p:cNvPr id="15467" name="Group 44">
              <a:extLst>
                <a:ext uri="{FF2B5EF4-FFF2-40B4-BE49-F238E27FC236}">
                  <a16:creationId xmlns:a16="http://schemas.microsoft.com/office/drawing/2014/main" id="{DB804A95-67AF-4DB7-A157-FD181616AA55}"/>
                </a:ext>
              </a:extLst>
            </p:cNvPr>
            <p:cNvGrpSpPr>
              <a:grpSpLocks/>
            </p:cNvGrpSpPr>
            <p:nvPr/>
          </p:nvGrpSpPr>
          <p:grpSpPr bwMode="auto">
            <a:xfrm>
              <a:off x="3204" y="3720"/>
              <a:ext cx="113" cy="420"/>
              <a:chOff x="3204" y="3708"/>
              <a:chExt cx="113" cy="420"/>
            </a:xfrm>
          </p:grpSpPr>
          <p:sp>
            <p:nvSpPr>
              <p:cNvPr id="15472" name="AutoShape 45">
                <a:extLst>
                  <a:ext uri="{FF2B5EF4-FFF2-40B4-BE49-F238E27FC236}">
                    <a16:creationId xmlns:a16="http://schemas.microsoft.com/office/drawing/2014/main" id="{4EC18044-9E38-4CD9-A526-D4E33A493542}"/>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73" name="Oval 46">
                <a:extLst>
                  <a:ext uri="{FF2B5EF4-FFF2-40B4-BE49-F238E27FC236}">
                    <a16:creationId xmlns:a16="http://schemas.microsoft.com/office/drawing/2014/main" id="{DD28407A-2FFC-488B-BF3D-0131ABBA1D20}"/>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5468" name="Line 47">
              <a:extLst>
                <a:ext uri="{FF2B5EF4-FFF2-40B4-BE49-F238E27FC236}">
                  <a16:creationId xmlns:a16="http://schemas.microsoft.com/office/drawing/2014/main" id="{D579CE00-AA77-4462-B812-7E2EA9DED736}"/>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69" name="Line 48">
              <a:extLst>
                <a:ext uri="{FF2B5EF4-FFF2-40B4-BE49-F238E27FC236}">
                  <a16:creationId xmlns:a16="http://schemas.microsoft.com/office/drawing/2014/main" id="{F6F4179D-61ED-47F5-A347-BBF7E7598E0F}"/>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70" name="Line 49">
              <a:extLst>
                <a:ext uri="{FF2B5EF4-FFF2-40B4-BE49-F238E27FC236}">
                  <a16:creationId xmlns:a16="http://schemas.microsoft.com/office/drawing/2014/main" id="{FF807A90-DEC1-44B4-8240-91F6BA881149}"/>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71" name="Oval 50">
              <a:extLst>
                <a:ext uri="{FF2B5EF4-FFF2-40B4-BE49-F238E27FC236}">
                  <a16:creationId xmlns:a16="http://schemas.microsoft.com/office/drawing/2014/main" id="{4B3D589E-337A-4E16-ACA1-DD44A4132742}"/>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15404" name="Group 51">
            <a:extLst>
              <a:ext uri="{FF2B5EF4-FFF2-40B4-BE49-F238E27FC236}">
                <a16:creationId xmlns:a16="http://schemas.microsoft.com/office/drawing/2014/main" id="{2D927721-EAD2-4859-BE61-84ED7D91ABAB}"/>
              </a:ext>
            </a:extLst>
          </p:cNvPr>
          <p:cNvGrpSpPr>
            <a:grpSpLocks/>
          </p:cNvGrpSpPr>
          <p:nvPr/>
        </p:nvGrpSpPr>
        <p:grpSpPr bwMode="auto">
          <a:xfrm>
            <a:off x="5178425" y="5911850"/>
            <a:ext cx="268288" cy="571500"/>
            <a:chOff x="3248" y="3589"/>
            <a:chExt cx="169" cy="360"/>
          </a:xfrm>
        </p:grpSpPr>
        <p:sp>
          <p:nvSpPr>
            <p:cNvPr id="15464" name="Rectangle 52">
              <a:extLst>
                <a:ext uri="{FF2B5EF4-FFF2-40B4-BE49-F238E27FC236}">
                  <a16:creationId xmlns:a16="http://schemas.microsoft.com/office/drawing/2014/main" id="{DD1D5568-7EB8-4CDA-AD47-733A28F44532}"/>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65" name="Text Box 53">
              <a:extLst>
                <a:ext uri="{FF2B5EF4-FFF2-40B4-BE49-F238E27FC236}">
                  <a16:creationId xmlns:a16="http://schemas.microsoft.com/office/drawing/2014/main" id="{71E428ED-65A1-4C85-B57B-5C0B82F999DB}"/>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15466" name="Line 54">
              <a:extLst>
                <a:ext uri="{FF2B5EF4-FFF2-40B4-BE49-F238E27FC236}">
                  <a16:creationId xmlns:a16="http://schemas.microsoft.com/office/drawing/2014/main" id="{BEBBFF5B-E2B8-4705-978B-BE1DD38D618F}"/>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405" name="Group 55">
            <a:extLst>
              <a:ext uri="{FF2B5EF4-FFF2-40B4-BE49-F238E27FC236}">
                <a16:creationId xmlns:a16="http://schemas.microsoft.com/office/drawing/2014/main" id="{CFA3D2FF-6866-4331-B575-5FFEA5420791}"/>
              </a:ext>
            </a:extLst>
          </p:cNvPr>
          <p:cNvGrpSpPr>
            <a:grpSpLocks/>
          </p:cNvGrpSpPr>
          <p:nvPr/>
        </p:nvGrpSpPr>
        <p:grpSpPr bwMode="auto">
          <a:xfrm>
            <a:off x="4367213" y="5961063"/>
            <a:ext cx="192087" cy="730250"/>
            <a:chOff x="3204" y="3720"/>
            <a:chExt cx="113" cy="420"/>
          </a:xfrm>
        </p:grpSpPr>
        <p:grpSp>
          <p:nvGrpSpPr>
            <p:cNvPr id="15457" name="Group 56">
              <a:extLst>
                <a:ext uri="{FF2B5EF4-FFF2-40B4-BE49-F238E27FC236}">
                  <a16:creationId xmlns:a16="http://schemas.microsoft.com/office/drawing/2014/main" id="{59F7C841-49AC-4E17-B30F-63DE02C247F4}"/>
                </a:ext>
              </a:extLst>
            </p:cNvPr>
            <p:cNvGrpSpPr>
              <a:grpSpLocks/>
            </p:cNvGrpSpPr>
            <p:nvPr/>
          </p:nvGrpSpPr>
          <p:grpSpPr bwMode="auto">
            <a:xfrm>
              <a:off x="3204" y="3720"/>
              <a:ext cx="113" cy="420"/>
              <a:chOff x="3204" y="3708"/>
              <a:chExt cx="113" cy="420"/>
            </a:xfrm>
          </p:grpSpPr>
          <p:sp>
            <p:nvSpPr>
              <p:cNvPr id="15462" name="AutoShape 57">
                <a:extLst>
                  <a:ext uri="{FF2B5EF4-FFF2-40B4-BE49-F238E27FC236}">
                    <a16:creationId xmlns:a16="http://schemas.microsoft.com/office/drawing/2014/main" id="{0854B7E4-7047-45D8-970A-D0BC55535D46}"/>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63" name="Oval 58">
                <a:extLst>
                  <a:ext uri="{FF2B5EF4-FFF2-40B4-BE49-F238E27FC236}">
                    <a16:creationId xmlns:a16="http://schemas.microsoft.com/office/drawing/2014/main" id="{6AC9815C-2ECA-4045-8183-5804F321A9AD}"/>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5458" name="Line 59">
              <a:extLst>
                <a:ext uri="{FF2B5EF4-FFF2-40B4-BE49-F238E27FC236}">
                  <a16:creationId xmlns:a16="http://schemas.microsoft.com/office/drawing/2014/main" id="{AF601243-84D0-498E-890E-59A519827AE4}"/>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59" name="Line 60">
              <a:extLst>
                <a:ext uri="{FF2B5EF4-FFF2-40B4-BE49-F238E27FC236}">
                  <a16:creationId xmlns:a16="http://schemas.microsoft.com/office/drawing/2014/main" id="{4F24E89F-9680-4086-9F3B-39A18E69F382}"/>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60" name="Line 61">
              <a:extLst>
                <a:ext uri="{FF2B5EF4-FFF2-40B4-BE49-F238E27FC236}">
                  <a16:creationId xmlns:a16="http://schemas.microsoft.com/office/drawing/2014/main" id="{957B6040-D852-4927-B603-4EFB9CA452F3}"/>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61" name="Oval 62">
              <a:extLst>
                <a:ext uri="{FF2B5EF4-FFF2-40B4-BE49-F238E27FC236}">
                  <a16:creationId xmlns:a16="http://schemas.microsoft.com/office/drawing/2014/main" id="{141C3BF7-13E5-48D8-9E5D-CC0E1C08EB49}"/>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5406" name="Rectangle 63">
            <a:extLst>
              <a:ext uri="{FF2B5EF4-FFF2-40B4-BE49-F238E27FC236}">
                <a16:creationId xmlns:a16="http://schemas.microsoft.com/office/drawing/2014/main" id="{6DFAB0C0-E4C5-4AF4-BCCB-9E472E6DEDAC}"/>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8720" name="Text Box 64">
            <a:extLst>
              <a:ext uri="{FF2B5EF4-FFF2-40B4-BE49-F238E27FC236}">
                <a16:creationId xmlns:a16="http://schemas.microsoft.com/office/drawing/2014/main" id="{EA6F997F-3DF7-446A-A1DF-465D33DAC825}"/>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98721" name="Text Box 65">
            <a:extLst>
              <a:ext uri="{FF2B5EF4-FFF2-40B4-BE49-F238E27FC236}">
                <a16:creationId xmlns:a16="http://schemas.microsoft.com/office/drawing/2014/main" id="{1FDF76E4-E1DF-4EB8-8165-B56A37D6238B}"/>
              </a:ext>
            </a:extLst>
          </p:cNvPr>
          <p:cNvSpPr txBox="1">
            <a:spLocks noChangeArrowheads="1"/>
          </p:cNvSpPr>
          <p:nvPr/>
        </p:nvSpPr>
        <p:spPr bwMode="auto">
          <a:xfrm>
            <a:off x="1745456" y="113506"/>
            <a:ext cx="56276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Initial Keys – 5 Man</a:t>
            </a:r>
          </a:p>
        </p:txBody>
      </p:sp>
      <p:grpSp>
        <p:nvGrpSpPr>
          <p:cNvPr id="15409" name="Group 69">
            <a:extLst>
              <a:ext uri="{FF2B5EF4-FFF2-40B4-BE49-F238E27FC236}">
                <a16:creationId xmlns:a16="http://schemas.microsoft.com/office/drawing/2014/main" id="{19C52930-484A-47A0-A9B8-CC724318CA94}"/>
              </a:ext>
            </a:extLst>
          </p:cNvPr>
          <p:cNvGrpSpPr>
            <a:grpSpLocks/>
          </p:cNvGrpSpPr>
          <p:nvPr/>
        </p:nvGrpSpPr>
        <p:grpSpPr bwMode="auto">
          <a:xfrm>
            <a:off x="4268788" y="3943350"/>
            <a:ext cx="442912" cy="471488"/>
            <a:chOff x="3796" y="2871"/>
            <a:chExt cx="279" cy="297"/>
          </a:xfrm>
        </p:grpSpPr>
        <p:sp>
          <p:nvSpPr>
            <p:cNvPr id="15455" name="Rectangle 70">
              <a:extLst>
                <a:ext uri="{FF2B5EF4-FFF2-40B4-BE49-F238E27FC236}">
                  <a16:creationId xmlns:a16="http://schemas.microsoft.com/office/drawing/2014/main" id="{E3861750-3E89-4827-B843-7E29B10639BA}"/>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56" name="Text Box 71">
              <a:extLst>
                <a:ext uri="{FF2B5EF4-FFF2-40B4-BE49-F238E27FC236}">
                  <a16:creationId xmlns:a16="http://schemas.microsoft.com/office/drawing/2014/main" id="{EA435BEF-3768-4F28-BB54-493A677AC368}"/>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15410" name="Group 75">
            <a:extLst>
              <a:ext uri="{FF2B5EF4-FFF2-40B4-BE49-F238E27FC236}">
                <a16:creationId xmlns:a16="http://schemas.microsoft.com/office/drawing/2014/main" id="{729DD296-8676-4F0E-B037-D21970AA9653}"/>
              </a:ext>
            </a:extLst>
          </p:cNvPr>
          <p:cNvGrpSpPr>
            <a:grpSpLocks/>
          </p:cNvGrpSpPr>
          <p:nvPr/>
        </p:nvGrpSpPr>
        <p:grpSpPr bwMode="auto">
          <a:xfrm>
            <a:off x="6484938" y="2998788"/>
            <a:ext cx="442912" cy="460375"/>
            <a:chOff x="3796" y="2871"/>
            <a:chExt cx="279" cy="297"/>
          </a:xfrm>
        </p:grpSpPr>
        <p:sp>
          <p:nvSpPr>
            <p:cNvPr id="15453" name="Rectangle 76">
              <a:extLst>
                <a:ext uri="{FF2B5EF4-FFF2-40B4-BE49-F238E27FC236}">
                  <a16:creationId xmlns:a16="http://schemas.microsoft.com/office/drawing/2014/main" id="{A29CC8F9-E773-4C7C-A8A1-D15A28B2FC1D}"/>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54" name="Text Box 77">
              <a:extLst>
                <a:ext uri="{FF2B5EF4-FFF2-40B4-BE49-F238E27FC236}">
                  <a16:creationId xmlns:a16="http://schemas.microsoft.com/office/drawing/2014/main" id="{4D8F11B9-6859-44A7-B969-03B68BB026E1}"/>
                </a:ext>
              </a:extLst>
            </p:cNvPr>
            <p:cNvSpPr txBox="1">
              <a:spLocks noChangeArrowheads="1"/>
            </p:cNvSpPr>
            <p:nvPr/>
          </p:nvSpPr>
          <p:spPr bwMode="auto">
            <a:xfrm>
              <a:off x="3818" y="2871"/>
              <a:ext cx="194"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15411" name="Group 78">
            <a:extLst>
              <a:ext uri="{FF2B5EF4-FFF2-40B4-BE49-F238E27FC236}">
                <a16:creationId xmlns:a16="http://schemas.microsoft.com/office/drawing/2014/main" id="{911372FA-4320-4CC2-BBD0-103AE95DCA49}"/>
              </a:ext>
            </a:extLst>
          </p:cNvPr>
          <p:cNvGrpSpPr>
            <a:grpSpLocks/>
          </p:cNvGrpSpPr>
          <p:nvPr/>
        </p:nvGrpSpPr>
        <p:grpSpPr bwMode="auto">
          <a:xfrm>
            <a:off x="5002213" y="5881688"/>
            <a:ext cx="612775" cy="457200"/>
            <a:chOff x="2359" y="3560"/>
            <a:chExt cx="386" cy="288"/>
          </a:xfrm>
        </p:grpSpPr>
        <p:sp>
          <p:nvSpPr>
            <p:cNvPr id="15451" name="Rectangle 79">
              <a:extLst>
                <a:ext uri="{FF2B5EF4-FFF2-40B4-BE49-F238E27FC236}">
                  <a16:creationId xmlns:a16="http://schemas.microsoft.com/office/drawing/2014/main" id="{382B13A1-E8C1-415B-80D4-8A21BD0E1722}"/>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52" name="Text Box 80">
              <a:extLst>
                <a:ext uri="{FF2B5EF4-FFF2-40B4-BE49-F238E27FC236}">
                  <a16:creationId xmlns:a16="http://schemas.microsoft.com/office/drawing/2014/main" id="{AA53328A-BF86-4947-A364-CEECF1D14D10}"/>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15412" name="Group 81">
            <a:extLst>
              <a:ext uri="{FF2B5EF4-FFF2-40B4-BE49-F238E27FC236}">
                <a16:creationId xmlns:a16="http://schemas.microsoft.com/office/drawing/2014/main" id="{66DF5637-6775-450B-BC71-D84C92CDC415}"/>
              </a:ext>
            </a:extLst>
          </p:cNvPr>
          <p:cNvGrpSpPr>
            <a:grpSpLocks/>
          </p:cNvGrpSpPr>
          <p:nvPr/>
        </p:nvGrpSpPr>
        <p:grpSpPr bwMode="auto">
          <a:xfrm>
            <a:off x="5035550" y="1428750"/>
            <a:ext cx="695325" cy="471488"/>
            <a:chOff x="598" y="1763"/>
            <a:chExt cx="438" cy="297"/>
          </a:xfrm>
        </p:grpSpPr>
        <p:sp>
          <p:nvSpPr>
            <p:cNvPr id="15449" name="Rectangle 82">
              <a:extLst>
                <a:ext uri="{FF2B5EF4-FFF2-40B4-BE49-F238E27FC236}">
                  <a16:creationId xmlns:a16="http://schemas.microsoft.com/office/drawing/2014/main" id="{223C7DEA-1621-4DBE-945E-B4016E6253B9}"/>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50" name="Text Box 83">
              <a:extLst>
                <a:ext uri="{FF2B5EF4-FFF2-40B4-BE49-F238E27FC236}">
                  <a16:creationId xmlns:a16="http://schemas.microsoft.com/office/drawing/2014/main" id="{98BB31DF-511C-46D8-B943-9B0605C43236}"/>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sp>
        <p:nvSpPr>
          <p:cNvPr id="15413" name="Rectangle 87">
            <a:extLst>
              <a:ext uri="{FF2B5EF4-FFF2-40B4-BE49-F238E27FC236}">
                <a16:creationId xmlns:a16="http://schemas.microsoft.com/office/drawing/2014/main" id="{C70D4CF9-76F9-4CEF-AAD1-131A16D08A80}"/>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14" name="Oval 88">
            <a:extLst>
              <a:ext uri="{FF2B5EF4-FFF2-40B4-BE49-F238E27FC236}">
                <a16:creationId xmlns:a16="http://schemas.microsoft.com/office/drawing/2014/main" id="{FDB8EAF9-AFB5-416F-A9D3-C78B42EC4EAD}"/>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15" name="Oval 89">
            <a:extLst>
              <a:ext uri="{FF2B5EF4-FFF2-40B4-BE49-F238E27FC236}">
                <a16:creationId xmlns:a16="http://schemas.microsoft.com/office/drawing/2014/main" id="{EFCFFD3B-7823-419B-9ABD-891E6ED70041}"/>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16" name="Oval 90">
            <a:extLst>
              <a:ext uri="{FF2B5EF4-FFF2-40B4-BE49-F238E27FC236}">
                <a16:creationId xmlns:a16="http://schemas.microsoft.com/office/drawing/2014/main" id="{3ADAB6F2-DFB5-44F5-A452-265CC17FBC1B}"/>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17" name="Oval 91">
            <a:extLst>
              <a:ext uri="{FF2B5EF4-FFF2-40B4-BE49-F238E27FC236}">
                <a16:creationId xmlns:a16="http://schemas.microsoft.com/office/drawing/2014/main" id="{2568C4EE-4CF3-41B2-BDE0-5146D5E687A4}"/>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18" name="Oval 92">
            <a:extLst>
              <a:ext uri="{FF2B5EF4-FFF2-40B4-BE49-F238E27FC236}">
                <a16:creationId xmlns:a16="http://schemas.microsoft.com/office/drawing/2014/main" id="{84A8B5CE-1539-4C80-9A34-62A35EFB53A1}"/>
              </a:ext>
            </a:extLst>
          </p:cNvPr>
          <p:cNvSpPr>
            <a:spLocks noChangeAspect="1" noChangeArrowheads="1"/>
          </p:cNvSpPr>
          <p:nvPr/>
        </p:nvSpPr>
        <p:spPr bwMode="auto">
          <a:xfrm>
            <a:off x="5651500" y="3759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5419" name="Oval 93">
            <a:extLst>
              <a:ext uri="{FF2B5EF4-FFF2-40B4-BE49-F238E27FC236}">
                <a16:creationId xmlns:a16="http://schemas.microsoft.com/office/drawing/2014/main" id="{5AD35D67-89F9-4D09-BE83-41508F29C315}"/>
              </a:ext>
            </a:extLst>
          </p:cNvPr>
          <p:cNvSpPr>
            <a:spLocks noChangeAspect="1" noChangeArrowheads="1"/>
          </p:cNvSpPr>
          <p:nvPr/>
        </p:nvSpPr>
        <p:spPr bwMode="auto">
          <a:xfrm>
            <a:off x="5348288" y="52371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15420" name="Group 94">
            <a:extLst>
              <a:ext uri="{FF2B5EF4-FFF2-40B4-BE49-F238E27FC236}">
                <a16:creationId xmlns:a16="http://schemas.microsoft.com/office/drawing/2014/main" id="{C68646D6-D346-455B-8A34-FAF61A3B779E}"/>
              </a:ext>
            </a:extLst>
          </p:cNvPr>
          <p:cNvGrpSpPr>
            <a:grpSpLocks noChangeAspect="1"/>
          </p:cNvGrpSpPr>
          <p:nvPr/>
        </p:nvGrpSpPr>
        <p:grpSpPr bwMode="auto">
          <a:xfrm>
            <a:off x="5311775" y="4849813"/>
            <a:ext cx="542925" cy="336550"/>
            <a:chOff x="3058" y="2951"/>
            <a:chExt cx="428" cy="264"/>
          </a:xfrm>
        </p:grpSpPr>
        <p:sp>
          <p:nvSpPr>
            <p:cNvPr id="15447" name="Oval 95">
              <a:extLst>
                <a:ext uri="{FF2B5EF4-FFF2-40B4-BE49-F238E27FC236}">
                  <a16:creationId xmlns:a16="http://schemas.microsoft.com/office/drawing/2014/main" id="{C23218AA-BFA4-45AD-924E-C5FFEB28C1F4}"/>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48" name="Text Box 96">
              <a:extLst>
                <a:ext uri="{FF2B5EF4-FFF2-40B4-BE49-F238E27FC236}">
                  <a16:creationId xmlns:a16="http://schemas.microsoft.com/office/drawing/2014/main" id="{8C198B32-4FBA-417E-8838-1C96002E622E}"/>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15421" name="Group 97">
            <a:extLst>
              <a:ext uri="{FF2B5EF4-FFF2-40B4-BE49-F238E27FC236}">
                <a16:creationId xmlns:a16="http://schemas.microsoft.com/office/drawing/2014/main" id="{4EEAF3B4-868E-428B-ABB5-015C4053FEB0}"/>
              </a:ext>
            </a:extLst>
          </p:cNvPr>
          <p:cNvGrpSpPr>
            <a:grpSpLocks noChangeAspect="1"/>
          </p:cNvGrpSpPr>
          <p:nvPr/>
        </p:nvGrpSpPr>
        <p:grpSpPr bwMode="auto">
          <a:xfrm>
            <a:off x="5335588" y="2652713"/>
            <a:ext cx="287337" cy="336550"/>
            <a:chOff x="3264" y="1559"/>
            <a:chExt cx="226" cy="264"/>
          </a:xfrm>
        </p:grpSpPr>
        <p:sp>
          <p:nvSpPr>
            <p:cNvPr id="15445" name="Oval 98">
              <a:extLst>
                <a:ext uri="{FF2B5EF4-FFF2-40B4-BE49-F238E27FC236}">
                  <a16:creationId xmlns:a16="http://schemas.microsoft.com/office/drawing/2014/main" id="{040395D0-7A89-4B09-AB53-0997A346E155}"/>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46" name="Text Box 99">
              <a:extLst>
                <a:ext uri="{FF2B5EF4-FFF2-40B4-BE49-F238E27FC236}">
                  <a16:creationId xmlns:a16="http://schemas.microsoft.com/office/drawing/2014/main" id="{C9D734E7-9A7D-4A3A-93ED-0C6E33DC31F1}"/>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5422" name="Group 100">
            <a:extLst>
              <a:ext uri="{FF2B5EF4-FFF2-40B4-BE49-F238E27FC236}">
                <a16:creationId xmlns:a16="http://schemas.microsoft.com/office/drawing/2014/main" id="{C30332FF-7D16-4A99-9504-D9EC1EB811E6}"/>
              </a:ext>
            </a:extLst>
          </p:cNvPr>
          <p:cNvGrpSpPr>
            <a:grpSpLocks noChangeAspect="1"/>
          </p:cNvGrpSpPr>
          <p:nvPr/>
        </p:nvGrpSpPr>
        <p:grpSpPr bwMode="auto">
          <a:xfrm>
            <a:off x="5883275" y="2649538"/>
            <a:ext cx="274638" cy="336550"/>
            <a:chOff x="3855" y="2096"/>
            <a:chExt cx="217" cy="264"/>
          </a:xfrm>
        </p:grpSpPr>
        <p:sp>
          <p:nvSpPr>
            <p:cNvPr id="15443" name="Oval 101">
              <a:extLst>
                <a:ext uri="{FF2B5EF4-FFF2-40B4-BE49-F238E27FC236}">
                  <a16:creationId xmlns:a16="http://schemas.microsoft.com/office/drawing/2014/main" id="{7FF13B3E-F5FE-405F-B635-B0CEC9E5F1FA}"/>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44" name="Text Box 102">
              <a:extLst>
                <a:ext uri="{FF2B5EF4-FFF2-40B4-BE49-F238E27FC236}">
                  <a16:creationId xmlns:a16="http://schemas.microsoft.com/office/drawing/2014/main" id="{41297781-3E2A-4ABD-9DC7-62B48983A0E8}"/>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5423" name="Group 103">
            <a:extLst>
              <a:ext uri="{FF2B5EF4-FFF2-40B4-BE49-F238E27FC236}">
                <a16:creationId xmlns:a16="http://schemas.microsoft.com/office/drawing/2014/main" id="{6537C644-D665-4586-B311-E62E6C3BC275}"/>
              </a:ext>
            </a:extLst>
          </p:cNvPr>
          <p:cNvGrpSpPr>
            <a:grpSpLocks noChangeAspect="1"/>
          </p:cNvGrpSpPr>
          <p:nvPr/>
        </p:nvGrpSpPr>
        <p:grpSpPr bwMode="auto">
          <a:xfrm>
            <a:off x="5613400" y="2652713"/>
            <a:ext cx="274638" cy="336550"/>
            <a:chOff x="3855" y="2096"/>
            <a:chExt cx="217" cy="264"/>
          </a:xfrm>
        </p:grpSpPr>
        <p:sp>
          <p:nvSpPr>
            <p:cNvPr id="15441" name="Oval 104">
              <a:extLst>
                <a:ext uri="{FF2B5EF4-FFF2-40B4-BE49-F238E27FC236}">
                  <a16:creationId xmlns:a16="http://schemas.microsoft.com/office/drawing/2014/main" id="{058623F0-7F34-48B4-B6F9-9082BD6BFEBB}"/>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42" name="Text Box 105">
              <a:extLst>
                <a:ext uri="{FF2B5EF4-FFF2-40B4-BE49-F238E27FC236}">
                  <a16:creationId xmlns:a16="http://schemas.microsoft.com/office/drawing/2014/main" id="{90693200-CD5C-43CE-9C5C-567BDBEEAD6A}"/>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5424" name="Group 106">
            <a:extLst>
              <a:ext uri="{FF2B5EF4-FFF2-40B4-BE49-F238E27FC236}">
                <a16:creationId xmlns:a16="http://schemas.microsoft.com/office/drawing/2014/main" id="{F8C33030-263A-4F39-B6E9-2CA24CD6229E}"/>
              </a:ext>
            </a:extLst>
          </p:cNvPr>
          <p:cNvGrpSpPr>
            <a:grpSpLocks noChangeAspect="1"/>
          </p:cNvGrpSpPr>
          <p:nvPr/>
        </p:nvGrpSpPr>
        <p:grpSpPr bwMode="auto">
          <a:xfrm>
            <a:off x="5241925" y="3770313"/>
            <a:ext cx="357188" cy="211137"/>
            <a:chOff x="4240" y="2392"/>
            <a:chExt cx="244" cy="144"/>
          </a:xfrm>
        </p:grpSpPr>
        <p:sp>
          <p:nvSpPr>
            <p:cNvPr id="15435" name="AutoShape 107">
              <a:extLst>
                <a:ext uri="{FF2B5EF4-FFF2-40B4-BE49-F238E27FC236}">
                  <a16:creationId xmlns:a16="http://schemas.microsoft.com/office/drawing/2014/main" id="{EC573065-C82F-4FE9-AB7D-1271B345441B}"/>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36" name="Line 108">
              <a:extLst>
                <a:ext uri="{FF2B5EF4-FFF2-40B4-BE49-F238E27FC236}">
                  <a16:creationId xmlns:a16="http://schemas.microsoft.com/office/drawing/2014/main" id="{28861072-88CD-4DE8-B372-30ECCB2F1D30}"/>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37" name="Line 109">
              <a:extLst>
                <a:ext uri="{FF2B5EF4-FFF2-40B4-BE49-F238E27FC236}">
                  <a16:creationId xmlns:a16="http://schemas.microsoft.com/office/drawing/2014/main" id="{8D8F0EFC-C1EE-4EC1-8EEE-E56644D14830}"/>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38" name="Line 110">
              <a:extLst>
                <a:ext uri="{FF2B5EF4-FFF2-40B4-BE49-F238E27FC236}">
                  <a16:creationId xmlns:a16="http://schemas.microsoft.com/office/drawing/2014/main" id="{F40714A9-CAF7-40AC-A8A5-DF20BEF0E8ED}"/>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39" name="Line 111">
              <a:extLst>
                <a:ext uri="{FF2B5EF4-FFF2-40B4-BE49-F238E27FC236}">
                  <a16:creationId xmlns:a16="http://schemas.microsoft.com/office/drawing/2014/main" id="{4FEF0C74-86C3-484D-A64B-6AC914B9880C}"/>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40" name="Line 112">
              <a:extLst>
                <a:ext uri="{FF2B5EF4-FFF2-40B4-BE49-F238E27FC236}">
                  <a16:creationId xmlns:a16="http://schemas.microsoft.com/office/drawing/2014/main" id="{D73B204F-7628-4FBA-9436-3B7F78B9DF10}"/>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98772" name="Line 116">
            <a:extLst>
              <a:ext uri="{FF2B5EF4-FFF2-40B4-BE49-F238E27FC236}">
                <a16:creationId xmlns:a16="http://schemas.microsoft.com/office/drawing/2014/main" id="{C0AA000D-444A-4835-9A2F-D710E28ACE17}"/>
              </a:ext>
            </a:extLst>
          </p:cNvPr>
          <p:cNvSpPr>
            <a:spLocks noChangeShapeType="1"/>
          </p:cNvSpPr>
          <p:nvPr/>
        </p:nvSpPr>
        <p:spPr bwMode="auto">
          <a:xfrm flipH="1" flipV="1">
            <a:off x="5702300" y="5105400"/>
            <a:ext cx="63500" cy="4826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8773" name="Line 117">
            <a:extLst>
              <a:ext uri="{FF2B5EF4-FFF2-40B4-BE49-F238E27FC236}">
                <a16:creationId xmlns:a16="http://schemas.microsoft.com/office/drawing/2014/main" id="{EF16BA90-F2D8-4EB3-8E6D-4142663495E9}"/>
              </a:ext>
            </a:extLst>
          </p:cNvPr>
          <p:cNvSpPr>
            <a:spLocks noChangeShapeType="1"/>
          </p:cNvSpPr>
          <p:nvPr/>
        </p:nvSpPr>
        <p:spPr bwMode="auto">
          <a:xfrm flipV="1">
            <a:off x="5505450" y="5575300"/>
            <a:ext cx="266700" cy="257175"/>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5427" name="Group 119">
            <a:extLst>
              <a:ext uri="{FF2B5EF4-FFF2-40B4-BE49-F238E27FC236}">
                <a16:creationId xmlns:a16="http://schemas.microsoft.com/office/drawing/2014/main" id="{D4DC00DC-6ACB-4076-B1C7-0FF813912FCC}"/>
              </a:ext>
            </a:extLst>
          </p:cNvPr>
          <p:cNvGrpSpPr>
            <a:grpSpLocks/>
          </p:cNvGrpSpPr>
          <p:nvPr/>
        </p:nvGrpSpPr>
        <p:grpSpPr bwMode="auto">
          <a:xfrm>
            <a:off x="2867025" y="3551238"/>
            <a:ext cx="600075" cy="496887"/>
            <a:chOff x="589" y="2670"/>
            <a:chExt cx="378" cy="297"/>
          </a:xfrm>
        </p:grpSpPr>
        <p:sp>
          <p:nvSpPr>
            <p:cNvPr id="15433" name="Rectangle 120">
              <a:extLst>
                <a:ext uri="{FF2B5EF4-FFF2-40B4-BE49-F238E27FC236}">
                  <a16:creationId xmlns:a16="http://schemas.microsoft.com/office/drawing/2014/main" id="{5300200F-EA48-4C8A-8CDB-7CF3CFA3217D}"/>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34" name="Text Box 121">
              <a:extLst>
                <a:ext uri="{FF2B5EF4-FFF2-40B4-BE49-F238E27FC236}">
                  <a16:creationId xmlns:a16="http://schemas.microsoft.com/office/drawing/2014/main" id="{FA310665-A32B-483E-A7AD-F6204EF6AA74}"/>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15428" name="Text Box 123">
            <a:extLst>
              <a:ext uri="{FF2B5EF4-FFF2-40B4-BE49-F238E27FC236}">
                <a16:creationId xmlns:a16="http://schemas.microsoft.com/office/drawing/2014/main" id="{2DF92F05-6E30-486A-B67C-BB8CDE4C5C0B}"/>
              </a:ext>
            </a:extLst>
          </p:cNvPr>
          <p:cNvSpPr txBox="1">
            <a:spLocks noChangeArrowheads="1"/>
          </p:cNvSpPr>
          <p:nvPr/>
        </p:nvSpPr>
        <p:spPr bwMode="auto">
          <a:xfrm>
            <a:off x="5734050" y="2143125"/>
            <a:ext cx="1822450" cy="366713"/>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t>No Formal Keys</a:t>
            </a:r>
          </a:p>
        </p:txBody>
      </p:sp>
      <p:cxnSp>
        <p:nvCxnSpPr>
          <p:cNvPr id="3" name="Straight Arrow Connector 2">
            <a:extLst>
              <a:ext uri="{FF2B5EF4-FFF2-40B4-BE49-F238E27FC236}">
                <a16:creationId xmlns:a16="http://schemas.microsoft.com/office/drawing/2014/main" id="{694D9CA3-159F-4361-9C76-88FC10AC0A26}"/>
              </a:ext>
            </a:extLst>
          </p:cNvPr>
          <p:cNvCxnSpPr>
            <a:cxnSpLocks noChangeShapeType="1"/>
            <a:stCxn id="198772" idx="0"/>
            <a:endCxn id="15419" idx="5"/>
          </p:cNvCxnSpPr>
          <p:nvPr/>
        </p:nvCxnSpPr>
        <p:spPr bwMode="auto">
          <a:xfrm flipH="1" flipV="1">
            <a:off x="5546725" y="5435600"/>
            <a:ext cx="219075" cy="152400"/>
          </a:xfrm>
          <a:prstGeom prst="straightConnector1">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Oval 3">
            <a:extLst>
              <a:ext uri="{FF2B5EF4-FFF2-40B4-BE49-F238E27FC236}">
                <a16:creationId xmlns:a16="http://schemas.microsoft.com/office/drawing/2014/main" id="{2456F573-4C99-44AB-B350-6C266D54B35B}"/>
              </a:ext>
            </a:extLst>
          </p:cNvPr>
          <p:cNvSpPr>
            <a:spLocks noChangeArrowheads="1"/>
          </p:cNvSpPr>
          <p:nvPr/>
        </p:nvSpPr>
        <p:spPr bwMode="auto">
          <a:xfrm>
            <a:off x="5194300" y="2579688"/>
            <a:ext cx="1041400" cy="409575"/>
          </a:xfrm>
          <a:prstGeom prst="ellipse">
            <a:avLst/>
          </a:prstGeom>
          <a:solidFill>
            <a:schemeClr val="accent1">
              <a:alpha val="52156"/>
            </a:schemeClr>
          </a:solidFill>
          <a:ln w="9525" algn="ctr">
            <a:solidFill>
              <a:schemeClr val="tx1"/>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cxnSp>
        <p:nvCxnSpPr>
          <p:cNvPr id="6" name="Straight Arrow Connector 5">
            <a:extLst>
              <a:ext uri="{FF2B5EF4-FFF2-40B4-BE49-F238E27FC236}">
                <a16:creationId xmlns:a16="http://schemas.microsoft.com/office/drawing/2014/main" id="{093C63EE-2BE5-46FB-AFBF-C5602644E783}"/>
              </a:ext>
            </a:extLst>
          </p:cNvPr>
          <p:cNvCxnSpPr>
            <a:cxnSpLocks noChangeShapeType="1"/>
          </p:cNvCxnSpPr>
          <p:nvPr/>
        </p:nvCxnSpPr>
        <p:spPr bwMode="auto">
          <a:xfrm flipV="1">
            <a:off x="3467100" y="2906713"/>
            <a:ext cx="1711325" cy="852487"/>
          </a:xfrm>
          <a:prstGeom prst="straightConnector1">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Arrow Connector 7">
            <a:extLst>
              <a:ext uri="{FF2B5EF4-FFF2-40B4-BE49-F238E27FC236}">
                <a16:creationId xmlns:a16="http://schemas.microsoft.com/office/drawing/2014/main" id="{E3730480-7656-4275-BA12-1DD9AFE0F86A}"/>
              </a:ext>
            </a:extLst>
          </p:cNvPr>
          <p:cNvCxnSpPr>
            <a:cxnSpLocks noChangeShapeType="1"/>
            <a:stCxn id="15374" idx="0"/>
          </p:cNvCxnSpPr>
          <p:nvPr/>
        </p:nvCxnSpPr>
        <p:spPr bwMode="auto">
          <a:xfrm>
            <a:off x="5292725" y="1958975"/>
            <a:ext cx="230188" cy="615950"/>
          </a:xfrm>
          <a:prstGeom prst="straightConnector1">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98773"/>
                                        </p:tgtEl>
                                        <p:attrNameLst>
                                          <p:attrName>style.visibility</p:attrName>
                                        </p:attrNameLst>
                                      </p:cBhvr>
                                      <p:to>
                                        <p:strVal val="visible"/>
                                      </p:to>
                                    </p:set>
                                    <p:animEffect transition="in" filter="dissolve">
                                      <p:cBhvr>
                                        <p:cTn id="7" dur="2000"/>
                                        <p:tgtEl>
                                          <p:spTgt spid="198773"/>
                                        </p:tgtEl>
                                      </p:cBhvr>
                                    </p:animEffect>
                                  </p:childTnLst>
                                </p:cTn>
                              </p:par>
                              <p:par>
                                <p:cTn id="8" presetID="9" presetClass="entr" presetSubtype="0" fill="hold" nodeType="withEffect">
                                  <p:stCondLst>
                                    <p:cond delay="0"/>
                                  </p:stCondLst>
                                  <p:childTnLst>
                                    <p:set>
                                      <p:cBhvr>
                                        <p:cTn id="9" dur="1" fill="hold">
                                          <p:stCondLst>
                                            <p:cond delay="0"/>
                                          </p:stCondLst>
                                        </p:cTn>
                                        <p:tgtEl>
                                          <p:spTgt spid="198772"/>
                                        </p:tgtEl>
                                        <p:attrNameLst>
                                          <p:attrName>style.visibility</p:attrName>
                                        </p:attrNameLst>
                                      </p:cBhvr>
                                      <p:to>
                                        <p:strVal val="visible"/>
                                      </p:to>
                                    </p:set>
                                    <p:animEffect transition="in" filter="dissolve">
                                      <p:cBhvr>
                                        <p:cTn id="10" dur="2000"/>
                                        <p:tgtEl>
                                          <p:spTgt spid="198772"/>
                                        </p:tgtEl>
                                      </p:cBhvr>
                                    </p:animEffect>
                                  </p:childTnLst>
                                </p:cTn>
                              </p:par>
                            </p:childTnLst>
                          </p:cTn>
                        </p:par>
                        <p:par>
                          <p:cTn id="11" fill="hold" nodeType="afterGroup">
                            <p:stCondLst>
                              <p:cond delay="2000"/>
                            </p:stCondLst>
                            <p:childTnLst>
                              <p:par>
                                <p:cTn id="12" presetID="9" presetClass="entr" presetSubtype="0" fill="hold"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dissolve">
                                      <p:cBhvr>
                                        <p:cTn id="14" dur="2000"/>
                                        <p:tgtEl>
                                          <p:spTgt spid="3"/>
                                        </p:tgtEl>
                                      </p:cBhvr>
                                    </p:animEffect>
                                  </p:childTnLst>
                                </p:cTn>
                              </p:par>
                            </p:childTnLst>
                          </p:cTn>
                        </p:par>
                        <p:par>
                          <p:cTn id="15" fill="hold" nodeType="afterGroup">
                            <p:stCondLst>
                              <p:cond delay="4000"/>
                            </p:stCondLst>
                            <p:childTnLst>
                              <p:par>
                                <p:cTn id="16" presetID="9" presetClass="entr" presetSubtype="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dissolve">
                                      <p:cBhvr>
                                        <p:cTn id="18" dur="2000"/>
                                        <p:tgtEl>
                                          <p:spTgt spid="4"/>
                                        </p:tgtEl>
                                      </p:cBhvr>
                                    </p:animEffect>
                                  </p:childTnLst>
                                </p:cTn>
                              </p:par>
                            </p:childTnLst>
                          </p:cTn>
                        </p:par>
                        <p:par>
                          <p:cTn id="19" fill="hold" nodeType="afterGroup">
                            <p:stCondLst>
                              <p:cond delay="6000"/>
                            </p:stCondLst>
                            <p:childTnLst>
                              <p:par>
                                <p:cTn id="20" presetID="9"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2000"/>
                                        <p:tgtEl>
                                          <p:spTgt spid="8"/>
                                        </p:tgtEl>
                                      </p:cBhvr>
                                    </p:animEffect>
                                  </p:childTnLst>
                                </p:cTn>
                              </p:par>
                            </p:childTnLst>
                          </p:cTn>
                        </p:par>
                        <p:par>
                          <p:cTn id="23" fill="hold" nodeType="afterGroup">
                            <p:stCondLst>
                              <p:cond delay="8000"/>
                            </p:stCondLst>
                            <p:childTnLst>
                              <p:par>
                                <p:cTn id="24" presetID="9" presetClass="entr" presetSubtype="0"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dissolve">
                                      <p:cBhvr>
                                        <p:cTn id="2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59FAA469-AE11-4CA5-A32C-25FBAA38B6A9}"/>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11" name="Line 3">
            <a:extLst>
              <a:ext uri="{FF2B5EF4-FFF2-40B4-BE49-F238E27FC236}">
                <a16:creationId xmlns:a16="http://schemas.microsoft.com/office/drawing/2014/main" id="{74C64289-2756-424B-B9F7-3222295F7B68}"/>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884" name="Text Box 4">
            <a:extLst>
              <a:ext uri="{FF2B5EF4-FFF2-40B4-BE49-F238E27FC236}">
                <a16:creationId xmlns:a16="http://schemas.microsoft.com/office/drawing/2014/main" id="{7FC41775-BB38-4008-9B9E-F74B7A6F4139}"/>
              </a:ext>
            </a:extLst>
          </p:cNvPr>
          <p:cNvSpPr txBox="1">
            <a:spLocks noChangeArrowheads="1"/>
          </p:cNvSpPr>
          <p:nvPr/>
        </p:nvSpPr>
        <p:spPr bwMode="auto">
          <a:xfrm>
            <a:off x="652463" y="1022350"/>
            <a:ext cx="2479675" cy="1169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Balanced Formation</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17413" name="Rectangle 5">
            <a:extLst>
              <a:ext uri="{FF2B5EF4-FFF2-40B4-BE49-F238E27FC236}">
                <a16:creationId xmlns:a16="http://schemas.microsoft.com/office/drawing/2014/main" id="{8054FA59-1514-4FAE-AEDF-939C79236E30}"/>
              </a:ext>
            </a:extLst>
          </p:cNvPr>
          <p:cNvSpPr>
            <a:spLocks noChangeArrowheads="1"/>
          </p:cNvSpPr>
          <p:nvPr/>
        </p:nvSpPr>
        <p:spPr bwMode="auto">
          <a:xfrm>
            <a:off x="7588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7414" name="Line 6">
            <a:extLst>
              <a:ext uri="{FF2B5EF4-FFF2-40B4-BE49-F238E27FC236}">
                <a16:creationId xmlns:a16="http://schemas.microsoft.com/office/drawing/2014/main" id="{53990E71-B507-49FE-B477-641B78D6CFFC}"/>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5" name="Line 7">
            <a:extLst>
              <a:ext uri="{FF2B5EF4-FFF2-40B4-BE49-F238E27FC236}">
                <a16:creationId xmlns:a16="http://schemas.microsoft.com/office/drawing/2014/main" id="{0191F13D-B11B-46DB-9734-B2610D8AE07A}"/>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6" name="Line 8">
            <a:extLst>
              <a:ext uri="{FF2B5EF4-FFF2-40B4-BE49-F238E27FC236}">
                <a16:creationId xmlns:a16="http://schemas.microsoft.com/office/drawing/2014/main" id="{97FD880C-E791-4B05-9C5C-EE4B0F0E8511}"/>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7" name="Line 9">
            <a:extLst>
              <a:ext uri="{FF2B5EF4-FFF2-40B4-BE49-F238E27FC236}">
                <a16:creationId xmlns:a16="http://schemas.microsoft.com/office/drawing/2014/main" id="{67130D3C-C566-4DCD-9480-43B43312CBFF}"/>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8" name="Rectangle 10">
            <a:extLst>
              <a:ext uri="{FF2B5EF4-FFF2-40B4-BE49-F238E27FC236}">
                <a16:creationId xmlns:a16="http://schemas.microsoft.com/office/drawing/2014/main" id="{9E520196-45C8-49BA-844B-C7A2A5A3A16F}"/>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19" name="Rectangle 11">
            <a:extLst>
              <a:ext uri="{FF2B5EF4-FFF2-40B4-BE49-F238E27FC236}">
                <a16:creationId xmlns:a16="http://schemas.microsoft.com/office/drawing/2014/main" id="{1AD8830E-89C2-4C9C-8E56-A8EB42A84CA9}"/>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20" name="Rectangle 12">
            <a:extLst>
              <a:ext uri="{FF2B5EF4-FFF2-40B4-BE49-F238E27FC236}">
                <a16:creationId xmlns:a16="http://schemas.microsoft.com/office/drawing/2014/main" id="{17ACBA40-09AF-4D80-9C62-65C631C6D662}"/>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21" name="Rectangle 13">
            <a:extLst>
              <a:ext uri="{FF2B5EF4-FFF2-40B4-BE49-F238E27FC236}">
                <a16:creationId xmlns:a16="http://schemas.microsoft.com/office/drawing/2014/main" id="{DEB0B77B-E41D-460A-B395-42A4C6DC3E16}"/>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22" name="Line 14">
            <a:extLst>
              <a:ext uri="{FF2B5EF4-FFF2-40B4-BE49-F238E27FC236}">
                <a16:creationId xmlns:a16="http://schemas.microsoft.com/office/drawing/2014/main" id="{40E99A24-CB3D-42F6-910F-DEB361963A75}"/>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23" name="Line 15">
            <a:extLst>
              <a:ext uri="{FF2B5EF4-FFF2-40B4-BE49-F238E27FC236}">
                <a16:creationId xmlns:a16="http://schemas.microsoft.com/office/drawing/2014/main" id="{E1DE1156-5FA4-4887-99E6-26D8BBD56E8E}"/>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24" name="Line 16">
            <a:extLst>
              <a:ext uri="{FF2B5EF4-FFF2-40B4-BE49-F238E27FC236}">
                <a16:creationId xmlns:a16="http://schemas.microsoft.com/office/drawing/2014/main" id="{CF45EFF4-033B-4D11-B57E-A3AA26D45C9F}"/>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897" name="Text Box 17">
            <a:extLst>
              <a:ext uri="{FF2B5EF4-FFF2-40B4-BE49-F238E27FC236}">
                <a16:creationId xmlns:a16="http://schemas.microsoft.com/office/drawing/2014/main" id="{E114227C-214C-4832-8CE5-D5B3FCC2B1C8}"/>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22898" name="Text Box 18">
            <a:extLst>
              <a:ext uri="{FF2B5EF4-FFF2-40B4-BE49-F238E27FC236}">
                <a16:creationId xmlns:a16="http://schemas.microsoft.com/office/drawing/2014/main" id="{0378213F-897A-44CA-A56A-30AA39DCF0AD}"/>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22899" name="Text Box 19">
            <a:extLst>
              <a:ext uri="{FF2B5EF4-FFF2-40B4-BE49-F238E27FC236}">
                <a16:creationId xmlns:a16="http://schemas.microsoft.com/office/drawing/2014/main" id="{AD46BEFE-A545-4800-AECA-EF0811E0C5B5}"/>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22900" name="Text Box 20">
            <a:extLst>
              <a:ext uri="{FF2B5EF4-FFF2-40B4-BE49-F238E27FC236}">
                <a16:creationId xmlns:a16="http://schemas.microsoft.com/office/drawing/2014/main" id="{83980AE9-D7AE-4DBB-A726-E2B6B6AAF37F}"/>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22901" name="Text Box 21">
            <a:extLst>
              <a:ext uri="{FF2B5EF4-FFF2-40B4-BE49-F238E27FC236}">
                <a16:creationId xmlns:a16="http://schemas.microsoft.com/office/drawing/2014/main" id="{FF29C93E-29B1-449C-89F3-448F18B79775}"/>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22902" name="Text Box 22">
            <a:extLst>
              <a:ext uri="{FF2B5EF4-FFF2-40B4-BE49-F238E27FC236}">
                <a16:creationId xmlns:a16="http://schemas.microsoft.com/office/drawing/2014/main" id="{79C8F4DD-260A-4F17-B830-DA2A74FFBA5A}"/>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22903" name="Text Box 23">
            <a:extLst>
              <a:ext uri="{FF2B5EF4-FFF2-40B4-BE49-F238E27FC236}">
                <a16:creationId xmlns:a16="http://schemas.microsoft.com/office/drawing/2014/main" id="{DEA31728-B8CE-4153-84BC-760CD9440E11}"/>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7432" name="Line 24">
            <a:extLst>
              <a:ext uri="{FF2B5EF4-FFF2-40B4-BE49-F238E27FC236}">
                <a16:creationId xmlns:a16="http://schemas.microsoft.com/office/drawing/2014/main" id="{ED909956-8335-44B0-8EFF-49220B8FC708}"/>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33" name="Rectangle 25">
            <a:extLst>
              <a:ext uri="{FF2B5EF4-FFF2-40B4-BE49-F238E27FC236}">
                <a16:creationId xmlns:a16="http://schemas.microsoft.com/office/drawing/2014/main" id="{80E53886-1BEE-45B6-B975-E43FBAECB8E4}"/>
              </a:ext>
            </a:extLst>
          </p:cNvPr>
          <p:cNvSpPr>
            <a:spLocks noChangeArrowheads="1"/>
          </p:cNvSpPr>
          <p:nvPr/>
        </p:nvSpPr>
        <p:spPr bwMode="auto">
          <a:xfrm>
            <a:off x="4064000" y="5829300"/>
            <a:ext cx="39116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990099"/>
              </a:solidFill>
            </a:endParaRPr>
          </a:p>
        </p:txBody>
      </p:sp>
      <p:sp>
        <p:nvSpPr>
          <p:cNvPr id="17434" name="Line 26">
            <a:extLst>
              <a:ext uri="{FF2B5EF4-FFF2-40B4-BE49-F238E27FC236}">
                <a16:creationId xmlns:a16="http://schemas.microsoft.com/office/drawing/2014/main" id="{EF083623-B672-45C3-9352-0BECF5E6665A}"/>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35" name="Line 27">
            <a:extLst>
              <a:ext uri="{FF2B5EF4-FFF2-40B4-BE49-F238E27FC236}">
                <a16:creationId xmlns:a16="http://schemas.microsoft.com/office/drawing/2014/main" id="{9BCDDF0A-0809-4619-B6E6-087A8A2E944C}"/>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36" name="Line 28">
            <a:extLst>
              <a:ext uri="{FF2B5EF4-FFF2-40B4-BE49-F238E27FC236}">
                <a16:creationId xmlns:a16="http://schemas.microsoft.com/office/drawing/2014/main" id="{DD4283CE-4C85-4E52-AD87-E6831784B426}"/>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37" name="Line 29">
            <a:extLst>
              <a:ext uri="{FF2B5EF4-FFF2-40B4-BE49-F238E27FC236}">
                <a16:creationId xmlns:a16="http://schemas.microsoft.com/office/drawing/2014/main" id="{471F3154-04E4-41F1-82F1-B1EDE4F6C304}"/>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38" name="Line 30">
            <a:extLst>
              <a:ext uri="{FF2B5EF4-FFF2-40B4-BE49-F238E27FC236}">
                <a16:creationId xmlns:a16="http://schemas.microsoft.com/office/drawing/2014/main" id="{5EA368D6-F796-4728-AE59-0FD6C29F2C41}"/>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39" name="Line 31">
            <a:extLst>
              <a:ext uri="{FF2B5EF4-FFF2-40B4-BE49-F238E27FC236}">
                <a16:creationId xmlns:a16="http://schemas.microsoft.com/office/drawing/2014/main" id="{30E0C16B-2E63-4A4B-98E7-ED1AE9EA10E3}"/>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40" name="Line 32">
            <a:extLst>
              <a:ext uri="{FF2B5EF4-FFF2-40B4-BE49-F238E27FC236}">
                <a16:creationId xmlns:a16="http://schemas.microsoft.com/office/drawing/2014/main" id="{D0673464-B2A0-4D94-BB58-C27E9CF802DF}"/>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41" name="Line 33">
            <a:extLst>
              <a:ext uri="{FF2B5EF4-FFF2-40B4-BE49-F238E27FC236}">
                <a16:creationId xmlns:a16="http://schemas.microsoft.com/office/drawing/2014/main" id="{7E1316DE-B0C3-496D-B99C-AF8B9A6394E0}"/>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42" name="Line 34">
            <a:extLst>
              <a:ext uri="{FF2B5EF4-FFF2-40B4-BE49-F238E27FC236}">
                <a16:creationId xmlns:a16="http://schemas.microsoft.com/office/drawing/2014/main" id="{B639BE2C-2C00-4D94-A6C0-1DC7389FECCB}"/>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43" name="Line 35">
            <a:extLst>
              <a:ext uri="{FF2B5EF4-FFF2-40B4-BE49-F238E27FC236}">
                <a16:creationId xmlns:a16="http://schemas.microsoft.com/office/drawing/2014/main" id="{80A6442B-7387-4E45-9585-CC1451404736}"/>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44" name="Line 36">
            <a:extLst>
              <a:ext uri="{FF2B5EF4-FFF2-40B4-BE49-F238E27FC236}">
                <a16:creationId xmlns:a16="http://schemas.microsoft.com/office/drawing/2014/main" id="{57048FD2-6B25-4EDD-8D71-2035C2EEC2F4}"/>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45" name="Line 37">
            <a:extLst>
              <a:ext uri="{FF2B5EF4-FFF2-40B4-BE49-F238E27FC236}">
                <a16:creationId xmlns:a16="http://schemas.microsoft.com/office/drawing/2014/main" id="{2C5012BA-F92A-4CFF-A2DC-F02F60B59E93}"/>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18" name="Text Box 38">
            <a:extLst>
              <a:ext uri="{FF2B5EF4-FFF2-40B4-BE49-F238E27FC236}">
                <a16:creationId xmlns:a16="http://schemas.microsoft.com/office/drawing/2014/main" id="{1DF3EF10-CAAE-451C-AC0F-CCCD7198BCAE}"/>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2919" name="Text Box 39">
            <a:extLst>
              <a:ext uri="{FF2B5EF4-FFF2-40B4-BE49-F238E27FC236}">
                <a16:creationId xmlns:a16="http://schemas.microsoft.com/office/drawing/2014/main" id="{81A8CA18-3787-4564-8297-D2313A1801A0}"/>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2920" name="Text Box 40">
            <a:extLst>
              <a:ext uri="{FF2B5EF4-FFF2-40B4-BE49-F238E27FC236}">
                <a16:creationId xmlns:a16="http://schemas.microsoft.com/office/drawing/2014/main" id="{79CB199F-25EA-4C21-8D5F-C9FDA1212543}"/>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2921" name="Text Box 41">
            <a:extLst>
              <a:ext uri="{FF2B5EF4-FFF2-40B4-BE49-F238E27FC236}">
                <a16:creationId xmlns:a16="http://schemas.microsoft.com/office/drawing/2014/main" id="{7FE8366F-F89A-48DC-8BAD-D2601D712AE6}"/>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2922" name="Text Box 42">
            <a:extLst>
              <a:ext uri="{FF2B5EF4-FFF2-40B4-BE49-F238E27FC236}">
                <a16:creationId xmlns:a16="http://schemas.microsoft.com/office/drawing/2014/main" id="{CB5F82A4-0CBE-4FEA-A178-1862DA3D710E}"/>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17451" name="Group 43">
            <a:extLst>
              <a:ext uri="{FF2B5EF4-FFF2-40B4-BE49-F238E27FC236}">
                <a16:creationId xmlns:a16="http://schemas.microsoft.com/office/drawing/2014/main" id="{76D65C56-F2B8-4B7A-B952-B086BEF83492}"/>
              </a:ext>
            </a:extLst>
          </p:cNvPr>
          <p:cNvGrpSpPr>
            <a:grpSpLocks/>
          </p:cNvGrpSpPr>
          <p:nvPr/>
        </p:nvGrpSpPr>
        <p:grpSpPr bwMode="auto">
          <a:xfrm>
            <a:off x="5210175" y="5948363"/>
            <a:ext cx="204788" cy="730250"/>
            <a:chOff x="3204" y="3720"/>
            <a:chExt cx="113" cy="420"/>
          </a:xfrm>
        </p:grpSpPr>
        <p:grpSp>
          <p:nvGrpSpPr>
            <p:cNvPr id="17512" name="Group 44">
              <a:extLst>
                <a:ext uri="{FF2B5EF4-FFF2-40B4-BE49-F238E27FC236}">
                  <a16:creationId xmlns:a16="http://schemas.microsoft.com/office/drawing/2014/main" id="{ED75E3B7-BFF1-46D4-BE53-2FCA0474067D}"/>
                </a:ext>
              </a:extLst>
            </p:cNvPr>
            <p:cNvGrpSpPr>
              <a:grpSpLocks/>
            </p:cNvGrpSpPr>
            <p:nvPr/>
          </p:nvGrpSpPr>
          <p:grpSpPr bwMode="auto">
            <a:xfrm>
              <a:off x="3204" y="3720"/>
              <a:ext cx="113" cy="420"/>
              <a:chOff x="3204" y="3708"/>
              <a:chExt cx="113" cy="420"/>
            </a:xfrm>
          </p:grpSpPr>
          <p:sp>
            <p:nvSpPr>
              <p:cNvPr id="17517" name="AutoShape 45">
                <a:extLst>
                  <a:ext uri="{FF2B5EF4-FFF2-40B4-BE49-F238E27FC236}">
                    <a16:creationId xmlns:a16="http://schemas.microsoft.com/office/drawing/2014/main" id="{89E642F6-4A50-4D65-98BC-3CD998D652E8}"/>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518" name="Oval 46">
                <a:extLst>
                  <a:ext uri="{FF2B5EF4-FFF2-40B4-BE49-F238E27FC236}">
                    <a16:creationId xmlns:a16="http://schemas.microsoft.com/office/drawing/2014/main" id="{9C08CC53-F328-4536-81D8-93F395276D53}"/>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7513" name="Line 47">
              <a:extLst>
                <a:ext uri="{FF2B5EF4-FFF2-40B4-BE49-F238E27FC236}">
                  <a16:creationId xmlns:a16="http://schemas.microsoft.com/office/drawing/2014/main" id="{41BA691D-4B1A-4A33-9A42-E117B1D5753E}"/>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14" name="Line 48">
              <a:extLst>
                <a:ext uri="{FF2B5EF4-FFF2-40B4-BE49-F238E27FC236}">
                  <a16:creationId xmlns:a16="http://schemas.microsoft.com/office/drawing/2014/main" id="{6BB5FD91-882D-4F99-BE41-E196528C330B}"/>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15" name="Line 49">
              <a:extLst>
                <a:ext uri="{FF2B5EF4-FFF2-40B4-BE49-F238E27FC236}">
                  <a16:creationId xmlns:a16="http://schemas.microsoft.com/office/drawing/2014/main" id="{651B7C89-D369-4EB5-8ECE-B8A7A375DCF3}"/>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16" name="Oval 50">
              <a:extLst>
                <a:ext uri="{FF2B5EF4-FFF2-40B4-BE49-F238E27FC236}">
                  <a16:creationId xmlns:a16="http://schemas.microsoft.com/office/drawing/2014/main" id="{CF736732-3D01-4A7E-9C69-83AA68C69713}"/>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17452" name="Group 51">
            <a:extLst>
              <a:ext uri="{FF2B5EF4-FFF2-40B4-BE49-F238E27FC236}">
                <a16:creationId xmlns:a16="http://schemas.microsoft.com/office/drawing/2014/main" id="{A9A0412D-E0A2-4D6C-B39D-FAD8BB0150BA}"/>
              </a:ext>
            </a:extLst>
          </p:cNvPr>
          <p:cNvGrpSpPr>
            <a:grpSpLocks/>
          </p:cNvGrpSpPr>
          <p:nvPr/>
        </p:nvGrpSpPr>
        <p:grpSpPr bwMode="auto">
          <a:xfrm>
            <a:off x="5168900" y="5891213"/>
            <a:ext cx="268288" cy="571500"/>
            <a:chOff x="3248" y="3589"/>
            <a:chExt cx="169" cy="360"/>
          </a:xfrm>
        </p:grpSpPr>
        <p:sp>
          <p:nvSpPr>
            <p:cNvPr id="17509" name="Rectangle 52">
              <a:extLst>
                <a:ext uri="{FF2B5EF4-FFF2-40B4-BE49-F238E27FC236}">
                  <a16:creationId xmlns:a16="http://schemas.microsoft.com/office/drawing/2014/main" id="{244389F7-9720-4930-9E1C-CCB4400641E1}"/>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510" name="Text Box 53">
              <a:extLst>
                <a:ext uri="{FF2B5EF4-FFF2-40B4-BE49-F238E27FC236}">
                  <a16:creationId xmlns:a16="http://schemas.microsoft.com/office/drawing/2014/main" id="{40B91A6C-C9E6-4C29-8D6D-D6D6093BD859}"/>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17511" name="Line 54">
              <a:extLst>
                <a:ext uri="{FF2B5EF4-FFF2-40B4-BE49-F238E27FC236}">
                  <a16:creationId xmlns:a16="http://schemas.microsoft.com/office/drawing/2014/main" id="{AC1ACB71-B4E1-4A90-8447-714D2BD59467}"/>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453" name="Group 55">
            <a:extLst>
              <a:ext uri="{FF2B5EF4-FFF2-40B4-BE49-F238E27FC236}">
                <a16:creationId xmlns:a16="http://schemas.microsoft.com/office/drawing/2014/main" id="{C988EC64-A368-42E1-A7C2-1CB1873299E7}"/>
              </a:ext>
            </a:extLst>
          </p:cNvPr>
          <p:cNvGrpSpPr>
            <a:grpSpLocks/>
          </p:cNvGrpSpPr>
          <p:nvPr/>
        </p:nvGrpSpPr>
        <p:grpSpPr bwMode="auto">
          <a:xfrm>
            <a:off x="4357688" y="5940425"/>
            <a:ext cx="192087" cy="730250"/>
            <a:chOff x="3204" y="3720"/>
            <a:chExt cx="113" cy="420"/>
          </a:xfrm>
        </p:grpSpPr>
        <p:grpSp>
          <p:nvGrpSpPr>
            <p:cNvPr id="17502" name="Group 56">
              <a:extLst>
                <a:ext uri="{FF2B5EF4-FFF2-40B4-BE49-F238E27FC236}">
                  <a16:creationId xmlns:a16="http://schemas.microsoft.com/office/drawing/2014/main" id="{45F4F13C-7A9C-40A4-9B28-7CF89A3BC3FF}"/>
                </a:ext>
              </a:extLst>
            </p:cNvPr>
            <p:cNvGrpSpPr>
              <a:grpSpLocks/>
            </p:cNvGrpSpPr>
            <p:nvPr/>
          </p:nvGrpSpPr>
          <p:grpSpPr bwMode="auto">
            <a:xfrm>
              <a:off x="3204" y="3720"/>
              <a:ext cx="113" cy="420"/>
              <a:chOff x="3204" y="3708"/>
              <a:chExt cx="113" cy="420"/>
            </a:xfrm>
          </p:grpSpPr>
          <p:sp>
            <p:nvSpPr>
              <p:cNvPr id="17507" name="AutoShape 57">
                <a:extLst>
                  <a:ext uri="{FF2B5EF4-FFF2-40B4-BE49-F238E27FC236}">
                    <a16:creationId xmlns:a16="http://schemas.microsoft.com/office/drawing/2014/main" id="{3B31B6A5-AA10-4714-B091-DC8A4B7A245A}"/>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508" name="Oval 58">
                <a:extLst>
                  <a:ext uri="{FF2B5EF4-FFF2-40B4-BE49-F238E27FC236}">
                    <a16:creationId xmlns:a16="http://schemas.microsoft.com/office/drawing/2014/main" id="{178D0B8D-0878-4E56-974A-6913CCB734EB}"/>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7503" name="Line 59">
              <a:extLst>
                <a:ext uri="{FF2B5EF4-FFF2-40B4-BE49-F238E27FC236}">
                  <a16:creationId xmlns:a16="http://schemas.microsoft.com/office/drawing/2014/main" id="{0479E413-F1F1-4B5E-ABF8-3FEE15D1E3E0}"/>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04" name="Line 60">
              <a:extLst>
                <a:ext uri="{FF2B5EF4-FFF2-40B4-BE49-F238E27FC236}">
                  <a16:creationId xmlns:a16="http://schemas.microsoft.com/office/drawing/2014/main" id="{C145DE97-84B6-4D37-BB8B-E937551B0733}"/>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05" name="Line 61">
              <a:extLst>
                <a:ext uri="{FF2B5EF4-FFF2-40B4-BE49-F238E27FC236}">
                  <a16:creationId xmlns:a16="http://schemas.microsoft.com/office/drawing/2014/main" id="{56E2D979-0192-47FC-9447-61AA7E5BFA1D}"/>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06" name="Oval 62">
              <a:extLst>
                <a:ext uri="{FF2B5EF4-FFF2-40B4-BE49-F238E27FC236}">
                  <a16:creationId xmlns:a16="http://schemas.microsoft.com/office/drawing/2014/main" id="{B0370818-43EE-41C4-A3D3-365CEFE469E1}"/>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7454" name="Rectangle 63">
            <a:extLst>
              <a:ext uri="{FF2B5EF4-FFF2-40B4-BE49-F238E27FC236}">
                <a16:creationId xmlns:a16="http://schemas.microsoft.com/office/drawing/2014/main" id="{1CF6AE53-3CFC-43C0-BC68-029899F71C66}"/>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22944" name="Text Box 64">
            <a:extLst>
              <a:ext uri="{FF2B5EF4-FFF2-40B4-BE49-F238E27FC236}">
                <a16:creationId xmlns:a16="http://schemas.microsoft.com/office/drawing/2014/main" id="{B64A21BC-980B-4CA0-8406-CCF4D1E640E5}"/>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22945" name="Text Box 65">
            <a:extLst>
              <a:ext uri="{FF2B5EF4-FFF2-40B4-BE49-F238E27FC236}">
                <a16:creationId xmlns:a16="http://schemas.microsoft.com/office/drawing/2014/main" id="{DCE2001D-150E-4FF4-AB0E-CD0F2604982A}"/>
              </a:ext>
            </a:extLst>
          </p:cNvPr>
          <p:cNvSpPr txBox="1">
            <a:spLocks noChangeArrowheads="1"/>
          </p:cNvSpPr>
          <p:nvPr/>
        </p:nvSpPr>
        <p:spPr bwMode="auto">
          <a:xfrm>
            <a:off x="2188369" y="122238"/>
            <a:ext cx="56276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Initial Keys – 5 Man</a:t>
            </a:r>
          </a:p>
        </p:txBody>
      </p:sp>
      <p:grpSp>
        <p:nvGrpSpPr>
          <p:cNvPr id="17457" name="Group 69">
            <a:extLst>
              <a:ext uri="{FF2B5EF4-FFF2-40B4-BE49-F238E27FC236}">
                <a16:creationId xmlns:a16="http://schemas.microsoft.com/office/drawing/2014/main" id="{2A4B7E6C-8C6A-443F-A16E-BF3C069331B5}"/>
              </a:ext>
            </a:extLst>
          </p:cNvPr>
          <p:cNvGrpSpPr>
            <a:grpSpLocks/>
          </p:cNvGrpSpPr>
          <p:nvPr/>
        </p:nvGrpSpPr>
        <p:grpSpPr bwMode="auto">
          <a:xfrm>
            <a:off x="4268788" y="3943350"/>
            <a:ext cx="442912" cy="471488"/>
            <a:chOff x="3796" y="2871"/>
            <a:chExt cx="279" cy="297"/>
          </a:xfrm>
        </p:grpSpPr>
        <p:sp>
          <p:nvSpPr>
            <p:cNvPr id="17500" name="Rectangle 70">
              <a:extLst>
                <a:ext uri="{FF2B5EF4-FFF2-40B4-BE49-F238E27FC236}">
                  <a16:creationId xmlns:a16="http://schemas.microsoft.com/office/drawing/2014/main" id="{33EB9548-AA09-4648-AF6C-EE973509F706}"/>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501" name="Text Box 71">
              <a:extLst>
                <a:ext uri="{FF2B5EF4-FFF2-40B4-BE49-F238E27FC236}">
                  <a16:creationId xmlns:a16="http://schemas.microsoft.com/office/drawing/2014/main" id="{BA46E114-42C1-47EA-8712-1B42F94BD262}"/>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17458" name="Group 75">
            <a:extLst>
              <a:ext uri="{FF2B5EF4-FFF2-40B4-BE49-F238E27FC236}">
                <a16:creationId xmlns:a16="http://schemas.microsoft.com/office/drawing/2014/main" id="{0F8366C4-DFA8-463A-B474-D02D70D4B107}"/>
              </a:ext>
            </a:extLst>
          </p:cNvPr>
          <p:cNvGrpSpPr>
            <a:grpSpLocks/>
          </p:cNvGrpSpPr>
          <p:nvPr/>
        </p:nvGrpSpPr>
        <p:grpSpPr bwMode="auto">
          <a:xfrm>
            <a:off x="6475413" y="2719388"/>
            <a:ext cx="442912" cy="471487"/>
            <a:chOff x="3796" y="2871"/>
            <a:chExt cx="279" cy="297"/>
          </a:xfrm>
        </p:grpSpPr>
        <p:sp>
          <p:nvSpPr>
            <p:cNvPr id="17498" name="Rectangle 76">
              <a:extLst>
                <a:ext uri="{FF2B5EF4-FFF2-40B4-BE49-F238E27FC236}">
                  <a16:creationId xmlns:a16="http://schemas.microsoft.com/office/drawing/2014/main" id="{CB9F23BD-E740-4876-B4FE-AFA13BA6F22F}"/>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99" name="Text Box 77">
              <a:extLst>
                <a:ext uri="{FF2B5EF4-FFF2-40B4-BE49-F238E27FC236}">
                  <a16:creationId xmlns:a16="http://schemas.microsoft.com/office/drawing/2014/main" id="{758C1430-D130-4830-A3E0-60DDAC902634}"/>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17459" name="Group 78">
            <a:extLst>
              <a:ext uri="{FF2B5EF4-FFF2-40B4-BE49-F238E27FC236}">
                <a16:creationId xmlns:a16="http://schemas.microsoft.com/office/drawing/2014/main" id="{0448567A-4901-468F-8DFD-DF0ED6D3FF09}"/>
              </a:ext>
            </a:extLst>
          </p:cNvPr>
          <p:cNvGrpSpPr>
            <a:grpSpLocks/>
          </p:cNvGrpSpPr>
          <p:nvPr/>
        </p:nvGrpSpPr>
        <p:grpSpPr bwMode="auto">
          <a:xfrm>
            <a:off x="5002213" y="5868988"/>
            <a:ext cx="612775" cy="457200"/>
            <a:chOff x="2359" y="3560"/>
            <a:chExt cx="386" cy="288"/>
          </a:xfrm>
        </p:grpSpPr>
        <p:sp>
          <p:nvSpPr>
            <p:cNvPr id="17496" name="Rectangle 79">
              <a:extLst>
                <a:ext uri="{FF2B5EF4-FFF2-40B4-BE49-F238E27FC236}">
                  <a16:creationId xmlns:a16="http://schemas.microsoft.com/office/drawing/2014/main" id="{E960C150-F936-4FCC-8215-9C71D13F157C}"/>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97" name="Text Box 80">
              <a:extLst>
                <a:ext uri="{FF2B5EF4-FFF2-40B4-BE49-F238E27FC236}">
                  <a16:creationId xmlns:a16="http://schemas.microsoft.com/office/drawing/2014/main" id="{5DF08911-E9DF-4AE1-8EB0-7F8A490A68BA}"/>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17460" name="Group 81">
            <a:extLst>
              <a:ext uri="{FF2B5EF4-FFF2-40B4-BE49-F238E27FC236}">
                <a16:creationId xmlns:a16="http://schemas.microsoft.com/office/drawing/2014/main" id="{BF8F6D13-8F28-4601-87FE-F56E5D7E4B4E}"/>
              </a:ext>
            </a:extLst>
          </p:cNvPr>
          <p:cNvGrpSpPr>
            <a:grpSpLocks/>
          </p:cNvGrpSpPr>
          <p:nvPr/>
        </p:nvGrpSpPr>
        <p:grpSpPr bwMode="auto">
          <a:xfrm>
            <a:off x="5035550" y="1404938"/>
            <a:ext cx="695325" cy="471487"/>
            <a:chOff x="598" y="1763"/>
            <a:chExt cx="438" cy="297"/>
          </a:xfrm>
        </p:grpSpPr>
        <p:sp>
          <p:nvSpPr>
            <p:cNvPr id="17494" name="Rectangle 82">
              <a:extLst>
                <a:ext uri="{FF2B5EF4-FFF2-40B4-BE49-F238E27FC236}">
                  <a16:creationId xmlns:a16="http://schemas.microsoft.com/office/drawing/2014/main" id="{C8E036E5-16A1-4F9C-935E-0438E4F2814B}"/>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95" name="Text Box 83">
              <a:extLst>
                <a:ext uri="{FF2B5EF4-FFF2-40B4-BE49-F238E27FC236}">
                  <a16:creationId xmlns:a16="http://schemas.microsoft.com/office/drawing/2014/main" id="{0E77B333-815B-4B0E-93E1-2903E7150CB0}"/>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17461" name="Group 84">
            <a:extLst>
              <a:ext uri="{FF2B5EF4-FFF2-40B4-BE49-F238E27FC236}">
                <a16:creationId xmlns:a16="http://schemas.microsoft.com/office/drawing/2014/main" id="{6EDFAE44-ADA9-4574-A804-22AE60F4DD6F}"/>
              </a:ext>
            </a:extLst>
          </p:cNvPr>
          <p:cNvGrpSpPr>
            <a:grpSpLocks/>
          </p:cNvGrpSpPr>
          <p:nvPr/>
        </p:nvGrpSpPr>
        <p:grpSpPr bwMode="auto">
          <a:xfrm>
            <a:off x="2865438" y="3079750"/>
            <a:ext cx="600075" cy="496888"/>
            <a:chOff x="589" y="2670"/>
            <a:chExt cx="378" cy="297"/>
          </a:xfrm>
        </p:grpSpPr>
        <p:sp>
          <p:nvSpPr>
            <p:cNvPr id="17492" name="Rectangle 85">
              <a:extLst>
                <a:ext uri="{FF2B5EF4-FFF2-40B4-BE49-F238E27FC236}">
                  <a16:creationId xmlns:a16="http://schemas.microsoft.com/office/drawing/2014/main" id="{CA2E4186-8B9F-4B04-83AF-4E5F6D244A8D}"/>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93" name="Text Box 86">
              <a:extLst>
                <a:ext uri="{FF2B5EF4-FFF2-40B4-BE49-F238E27FC236}">
                  <a16:creationId xmlns:a16="http://schemas.microsoft.com/office/drawing/2014/main" id="{6A25733C-B9B8-483D-87AE-E964E367D7A0}"/>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17462" name="Rectangle 87">
            <a:extLst>
              <a:ext uri="{FF2B5EF4-FFF2-40B4-BE49-F238E27FC236}">
                <a16:creationId xmlns:a16="http://schemas.microsoft.com/office/drawing/2014/main" id="{1C25E0D5-8C1B-4F90-B6C4-1AC2B0764AA7}"/>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63" name="Oval 88">
            <a:extLst>
              <a:ext uri="{FF2B5EF4-FFF2-40B4-BE49-F238E27FC236}">
                <a16:creationId xmlns:a16="http://schemas.microsoft.com/office/drawing/2014/main" id="{ABAB6EE3-C42E-41A9-9824-F9BBBDE9EAE5}"/>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64" name="Oval 89">
            <a:extLst>
              <a:ext uri="{FF2B5EF4-FFF2-40B4-BE49-F238E27FC236}">
                <a16:creationId xmlns:a16="http://schemas.microsoft.com/office/drawing/2014/main" id="{D8D4D42D-762F-4E03-8047-31377B21CC93}"/>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65" name="Oval 90">
            <a:extLst>
              <a:ext uri="{FF2B5EF4-FFF2-40B4-BE49-F238E27FC236}">
                <a16:creationId xmlns:a16="http://schemas.microsoft.com/office/drawing/2014/main" id="{F9828E4E-8231-4CFE-893E-A214773D55BC}"/>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66" name="Oval 91">
            <a:extLst>
              <a:ext uri="{FF2B5EF4-FFF2-40B4-BE49-F238E27FC236}">
                <a16:creationId xmlns:a16="http://schemas.microsoft.com/office/drawing/2014/main" id="{78442861-942F-4C55-B274-DE0797663804}"/>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67" name="Oval 92">
            <a:extLst>
              <a:ext uri="{FF2B5EF4-FFF2-40B4-BE49-F238E27FC236}">
                <a16:creationId xmlns:a16="http://schemas.microsoft.com/office/drawing/2014/main" id="{7F1B8D7E-831F-49D4-9726-D37174E62544}"/>
              </a:ext>
            </a:extLst>
          </p:cNvPr>
          <p:cNvSpPr>
            <a:spLocks noChangeAspect="1" noChangeArrowheads="1"/>
          </p:cNvSpPr>
          <p:nvPr/>
        </p:nvSpPr>
        <p:spPr bwMode="auto">
          <a:xfrm>
            <a:off x="5651500" y="3759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7468" name="Oval 93">
            <a:extLst>
              <a:ext uri="{FF2B5EF4-FFF2-40B4-BE49-F238E27FC236}">
                <a16:creationId xmlns:a16="http://schemas.microsoft.com/office/drawing/2014/main" id="{6FF66406-587F-460F-AF89-006F83C912AA}"/>
              </a:ext>
            </a:extLst>
          </p:cNvPr>
          <p:cNvSpPr>
            <a:spLocks noChangeAspect="1" noChangeArrowheads="1"/>
          </p:cNvSpPr>
          <p:nvPr/>
        </p:nvSpPr>
        <p:spPr bwMode="auto">
          <a:xfrm>
            <a:off x="6046788" y="37385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17469" name="Group 94">
            <a:extLst>
              <a:ext uri="{FF2B5EF4-FFF2-40B4-BE49-F238E27FC236}">
                <a16:creationId xmlns:a16="http://schemas.microsoft.com/office/drawing/2014/main" id="{F76F06C6-F118-4897-9875-90E8D4AE2699}"/>
              </a:ext>
            </a:extLst>
          </p:cNvPr>
          <p:cNvGrpSpPr>
            <a:grpSpLocks noChangeAspect="1"/>
          </p:cNvGrpSpPr>
          <p:nvPr/>
        </p:nvGrpSpPr>
        <p:grpSpPr bwMode="auto">
          <a:xfrm>
            <a:off x="5083175" y="4570413"/>
            <a:ext cx="542925" cy="336550"/>
            <a:chOff x="3058" y="2951"/>
            <a:chExt cx="428" cy="264"/>
          </a:xfrm>
        </p:grpSpPr>
        <p:sp>
          <p:nvSpPr>
            <p:cNvPr id="17490" name="Oval 95">
              <a:extLst>
                <a:ext uri="{FF2B5EF4-FFF2-40B4-BE49-F238E27FC236}">
                  <a16:creationId xmlns:a16="http://schemas.microsoft.com/office/drawing/2014/main" id="{4AB01A86-5F9C-4473-8F6B-DB27E4238513}"/>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91" name="Text Box 96">
              <a:extLst>
                <a:ext uri="{FF2B5EF4-FFF2-40B4-BE49-F238E27FC236}">
                  <a16:creationId xmlns:a16="http://schemas.microsoft.com/office/drawing/2014/main" id="{9D6BC4C8-A3CB-4641-AC57-907461F970E4}"/>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17470" name="Group 97">
            <a:extLst>
              <a:ext uri="{FF2B5EF4-FFF2-40B4-BE49-F238E27FC236}">
                <a16:creationId xmlns:a16="http://schemas.microsoft.com/office/drawing/2014/main" id="{BDE982CA-921E-40A5-B0BC-D04D797A4967}"/>
              </a:ext>
            </a:extLst>
          </p:cNvPr>
          <p:cNvGrpSpPr>
            <a:grpSpLocks noChangeAspect="1"/>
          </p:cNvGrpSpPr>
          <p:nvPr/>
        </p:nvGrpSpPr>
        <p:grpSpPr bwMode="auto">
          <a:xfrm>
            <a:off x="5348288" y="2906713"/>
            <a:ext cx="287337" cy="336550"/>
            <a:chOff x="3264" y="1559"/>
            <a:chExt cx="226" cy="264"/>
          </a:xfrm>
        </p:grpSpPr>
        <p:sp>
          <p:nvSpPr>
            <p:cNvPr id="17488" name="Oval 98">
              <a:extLst>
                <a:ext uri="{FF2B5EF4-FFF2-40B4-BE49-F238E27FC236}">
                  <a16:creationId xmlns:a16="http://schemas.microsoft.com/office/drawing/2014/main" id="{A775F81A-2BF7-4B1A-9C1B-FD5D77C3FED7}"/>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89" name="Text Box 99">
              <a:extLst>
                <a:ext uri="{FF2B5EF4-FFF2-40B4-BE49-F238E27FC236}">
                  <a16:creationId xmlns:a16="http://schemas.microsoft.com/office/drawing/2014/main" id="{B50F80E5-0335-4BEA-A973-FF78DAD25645}"/>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7471" name="Group 100">
            <a:extLst>
              <a:ext uri="{FF2B5EF4-FFF2-40B4-BE49-F238E27FC236}">
                <a16:creationId xmlns:a16="http://schemas.microsoft.com/office/drawing/2014/main" id="{7C79944D-A6CE-4C2D-B672-A41A46CAAAD0}"/>
              </a:ext>
            </a:extLst>
          </p:cNvPr>
          <p:cNvGrpSpPr>
            <a:grpSpLocks noChangeAspect="1"/>
          </p:cNvGrpSpPr>
          <p:nvPr/>
        </p:nvGrpSpPr>
        <p:grpSpPr bwMode="auto">
          <a:xfrm>
            <a:off x="6329363" y="3703638"/>
            <a:ext cx="274637" cy="336550"/>
            <a:chOff x="3855" y="2096"/>
            <a:chExt cx="217" cy="264"/>
          </a:xfrm>
        </p:grpSpPr>
        <p:sp>
          <p:nvSpPr>
            <p:cNvPr id="17486" name="Oval 101">
              <a:extLst>
                <a:ext uri="{FF2B5EF4-FFF2-40B4-BE49-F238E27FC236}">
                  <a16:creationId xmlns:a16="http://schemas.microsoft.com/office/drawing/2014/main" id="{9F4B143E-9A9E-4C12-9636-A00BA0B1363D}"/>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87" name="Text Box 102">
              <a:extLst>
                <a:ext uri="{FF2B5EF4-FFF2-40B4-BE49-F238E27FC236}">
                  <a16:creationId xmlns:a16="http://schemas.microsoft.com/office/drawing/2014/main" id="{9C4D5481-9A41-4602-AF41-9CAFA308595C}"/>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7472" name="Group 103">
            <a:extLst>
              <a:ext uri="{FF2B5EF4-FFF2-40B4-BE49-F238E27FC236}">
                <a16:creationId xmlns:a16="http://schemas.microsoft.com/office/drawing/2014/main" id="{622FC34E-BEA4-4339-8B4E-127D1B790EF4}"/>
              </a:ext>
            </a:extLst>
          </p:cNvPr>
          <p:cNvGrpSpPr>
            <a:grpSpLocks noChangeAspect="1"/>
          </p:cNvGrpSpPr>
          <p:nvPr/>
        </p:nvGrpSpPr>
        <p:grpSpPr bwMode="auto">
          <a:xfrm>
            <a:off x="6624638" y="3702050"/>
            <a:ext cx="274637" cy="336550"/>
            <a:chOff x="3855" y="2096"/>
            <a:chExt cx="217" cy="264"/>
          </a:xfrm>
        </p:grpSpPr>
        <p:sp>
          <p:nvSpPr>
            <p:cNvPr id="17484" name="Oval 104">
              <a:extLst>
                <a:ext uri="{FF2B5EF4-FFF2-40B4-BE49-F238E27FC236}">
                  <a16:creationId xmlns:a16="http://schemas.microsoft.com/office/drawing/2014/main" id="{0449B748-CE9F-4D78-9DAB-9A902730687C}"/>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85" name="Text Box 105">
              <a:extLst>
                <a:ext uri="{FF2B5EF4-FFF2-40B4-BE49-F238E27FC236}">
                  <a16:creationId xmlns:a16="http://schemas.microsoft.com/office/drawing/2014/main" id="{6E3E778E-578A-46D8-A6EC-EFE5EC5AA1C4}"/>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7473" name="Group 106">
            <a:extLst>
              <a:ext uri="{FF2B5EF4-FFF2-40B4-BE49-F238E27FC236}">
                <a16:creationId xmlns:a16="http://schemas.microsoft.com/office/drawing/2014/main" id="{33317EDC-8C59-4F5A-95D6-553EC1F1E823}"/>
              </a:ext>
            </a:extLst>
          </p:cNvPr>
          <p:cNvGrpSpPr>
            <a:grpSpLocks noChangeAspect="1"/>
          </p:cNvGrpSpPr>
          <p:nvPr/>
        </p:nvGrpSpPr>
        <p:grpSpPr bwMode="auto">
          <a:xfrm>
            <a:off x="5241925" y="3770313"/>
            <a:ext cx="357188" cy="211137"/>
            <a:chOff x="4240" y="2392"/>
            <a:chExt cx="244" cy="144"/>
          </a:xfrm>
        </p:grpSpPr>
        <p:sp>
          <p:nvSpPr>
            <p:cNvPr id="17478" name="AutoShape 107">
              <a:extLst>
                <a:ext uri="{FF2B5EF4-FFF2-40B4-BE49-F238E27FC236}">
                  <a16:creationId xmlns:a16="http://schemas.microsoft.com/office/drawing/2014/main" id="{BC3170B4-E7DC-4E8C-B00F-D49F3D206E68}"/>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79" name="Line 108">
              <a:extLst>
                <a:ext uri="{FF2B5EF4-FFF2-40B4-BE49-F238E27FC236}">
                  <a16:creationId xmlns:a16="http://schemas.microsoft.com/office/drawing/2014/main" id="{52CBC7C0-689D-42C5-954D-B474F2F129D6}"/>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80" name="Line 109">
              <a:extLst>
                <a:ext uri="{FF2B5EF4-FFF2-40B4-BE49-F238E27FC236}">
                  <a16:creationId xmlns:a16="http://schemas.microsoft.com/office/drawing/2014/main" id="{42E645B5-B801-4E48-9185-58AD69E0C8E4}"/>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81" name="Line 110">
              <a:extLst>
                <a:ext uri="{FF2B5EF4-FFF2-40B4-BE49-F238E27FC236}">
                  <a16:creationId xmlns:a16="http://schemas.microsoft.com/office/drawing/2014/main" id="{98F470F2-D5A6-4EB8-8ACD-11A1D8B9502A}"/>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82" name="Line 111">
              <a:extLst>
                <a:ext uri="{FF2B5EF4-FFF2-40B4-BE49-F238E27FC236}">
                  <a16:creationId xmlns:a16="http://schemas.microsoft.com/office/drawing/2014/main" id="{4E021DF9-45AF-4451-AAF8-814540367755}"/>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83" name="Line 112">
              <a:extLst>
                <a:ext uri="{FF2B5EF4-FFF2-40B4-BE49-F238E27FC236}">
                  <a16:creationId xmlns:a16="http://schemas.microsoft.com/office/drawing/2014/main" id="{0A76D4B0-3A72-4D5C-BFC6-29E2BBAE08A5}"/>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995" name="Line 115">
            <a:extLst>
              <a:ext uri="{FF2B5EF4-FFF2-40B4-BE49-F238E27FC236}">
                <a16:creationId xmlns:a16="http://schemas.microsoft.com/office/drawing/2014/main" id="{9007F4CC-E796-48DE-A698-45F96C2C62A9}"/>
              </a:ext>
            </a:extLst>
          </p:cNvPr>
          <p:cNvSpPr>
            <a:spLocks noChangeShapeType="1"/>
          </p:cNvSpPr>
          <p:nvPr/>
        </p:nvSpPr>
        <p:spPr bwMode="auto">
          <a:xfrm flipV="1">
            <a:off x="3390900" y="3060700"/>
            <a:ext cx="1930400" cy="296863"/>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98" name="Line 118">
            <a:extLst>
              <a:ext uri="{FF2B5EF4-FFF2-40B4-BE49-F238E27FC236}">
                <a16:creationId xmlns:a16="http://schemas.microsoft.com/office/drawing/2014/main" id="{6FAD493F-06AB-4A25-8ECB-6E20B25D5A5D}"/>
              </a:ext>
            </a:extLst>
          </p:cNvPr>
          <p:cNvSpPr>
            <a:spLocks noChangeShapeType="1"/>
          </p:cNvSpPr>
          <p:nvPr/>
        </p:nvSpPr>
        <p:spPr bwMode="auto">
          <a:xfrm>
            <a:off x="5448300" y="2159000"/>
            <a:ext cx="635000" cy="15748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99" name="Line 119">
            <a:extLst>
              <a:ext uri="{FF2B5EF4-FFF2-40B4-BE49-F238E27FC236}">
                <a16:creationId xmlns:a16="http://schemas.microsoft.com/office/drawing/2014/main" id="{8137DDCA-8E1C-479F-8A93-5C1BF39EC9AE}"/>
              </a:ext>
            </a:extLst>
          </p:cNvPr>
          <p:cNvSpPr>
            <a:spLocks noChangeShapeType="1"/>
          </p:cNvSpPr>
          <p:nvPr/>
        </p:nvSpPr>
        <p:spPr bwMode="auto">
          <a:xfrm>
            <a:off x="5437188" y="2160588"/>
            <a:ext cx="812800" cy="11557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3" name="Straight Arrow Connector 2">
            <a:extLst>
              <a:ext uri="{FF2B5EF4-FFF2-40B4-BE49-F238E27FC236}">
                <a16:creationId xmlns:a16="http://schemas.microsoft.com/office/drawing/2014/main" id="{9D2EC5F0-B67E-4FBC-B4B3-BE0899D53333}"/>
              </a:ext>
            </a:extLst>
          </p:cNvPr>
          <p:cNvCxnSpPr>
            <a:cxnSpLocks noChangeShapeType="1"/>
            <a:stCxn id="17497" idx="0"/>
          </p:cNvCxnSpPr>
          <p:nvPr/>
        </p:nvCxnSpPr>
        <p:spPr bwMode="auto">
          <a:xfrm flipV="1">
            <a:off x="5308600" y="4929188"/>
            <a:ext cx="112713" cy="939800"/>
          </a:xfrm>
          <a:prstGeom prst="straightConnector1">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22995"/>
                                        </p:tgtEl>
                                        <p:attrNameLst>
                                          <p:attrName>style.visibility</p:attrName>
                                        </p:attrNameLst>
                                      </p:cBhvr>
                                      <p:to>
                                        <p:strVal val="visible"/>
                                      </p:to>
                                    </p:set>
                                    <p:animEffect transition="in" filter="dissolve">
                                      <p:cBhvr>
                                        <p:cTn id="7" dur="2000"/>
                                        <p:tgtEl>
                                          <p:spTgt spid="122995"/>
                                        </p:tgtEl>
                                      </p:cBhvr>
                                    </p:animEffect>
                                  </p:childTnLst>
                                </p:cTn>
                              </p:par>
                            </p:childTnLst>
                          </p:cTn>
                        </p:par>
                        <p:par>
                          <p:cTn id="8" fill="hold" nodeType="afterGroup">
                            <p:stCondLst>
                              <p:cond delay="2000"/>
                            </p:stCondLst>
                            <p:childTnLst>
                              <p:par>
                                <p:cTn id="9" presetID="9" presetClass="entr" presetSubtype="0" fill="hold" nodeType="afterEffect">
                                  <p:stCondLst>
                                    <p:cond delay="0"/>
                                  </p:stCondLst>
                                  <p:childTnLst>
                                    <p:set>
                                      <p:cBhvr>
                                        <p:cTn id="10" dur="1" fill="hold">
                                          <p:stCondLst>
                                            <p:cond delay="0"/>
                                          </p:stCondLst>
                                        </p:cTn>
                                        <p:tgtEl>
                                          <p:spTgt spid="122998"/>
                                        </p:tgtEl>
                                        <p:attrNameLst>
                                          <p:attrName>style.visibility</p:attrName>
                                        </p:attrNameLst>
                                      </p:cBhvr>
                                      <p:to>
                                        <p:strVal val="visible"/>
                                      </p:to>
                                    </p:set>
                                    <p:animEffect transition="in" filter="dissolve">
                                      <p:cBhvr>
                                        <p:cTn id="11" dur="2000"/>
                                        <p:tgtEl>
                                          <p:spTgt spid="122998"/>
                                        </p:tgtEl>
                                      </p:cBhvr>
                                    </p:animEffect>
                                  </p:childTnLst>
                                </p:cTn>
                              </p:par>
                              <p:par>
                                <p:cTn id="12" presetID="9" presetClass="entr" presetSubtype="0" fill="hold" nodeType="withEffect">
                                  <p:stCondLst>
                                    <p:cond delay="0"/>
                                  </p:stCondLst>
                                  <p:childTnLst>
                                    <p:set>
                                      <p:cBhvr>
                                        <p:cTn id="13" dur="1" fill="hold">
                                          <p:stCondLst>
                                            <p:cond delay="0"/>
                                          </p:stCondLst>
                                        </p:cTn>
                                        <p:tgtEl>
                                          <p:spTgt spid="122999"/>
                                        </p:tgtEl>
                                        <p:attrNameLst>
                                          <p:attrName>style.visibility</p:attrName>
                                        </p:attrNameLst>
                                      </p:cBhvr>
                                      <p:to>
                                        <p:strVal val="visible"/>
                                      </p:to>
                                    </p:set>
                                    <p:animEffect transition="in" filter="dissolve">
                                      <p:cBhvr>
                                        <p:cTn id="14" dur="2000"/>
                                        <p:tgtEl>
                                          <p:spTgt spid="122999"/>
                                        </p:tgtEl>
                                      </p:cBhvr>
                                    </p:animEffect>
                                  </p:childTnLst>
                                </p:cTn>
                              </p:par>
                            </p:childTnLst>
                          </p:cTn>
                        </p:par>
                        <p:par>
                          <p:cTn id="15" fill="hold" nodeType="afterGroup">
                            <p:stCondLst>
                              <p:cond delay="4000"/>
                            </p:stCondLst>
                            <p:childTnLst>
                              <p:par>
                                <p:cTn id="16" presetID="9" presetClass="entr" presetSubtype="0"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dissolve">
                                      <p:cBhvr>
                                        <p:cTn id="18"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C49EC716-F34B-4FFB-A7AD-6208652F202C}"/>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419" name="Line 3">
            <a:extLst>
              <a:ext uri="{FF2B5EF4-FFF2-40B4-BE49-F238E27FC236}">
                <a16:creationId xmlns:a16="http://schemas.microsoft.com/office/drawing/2014/main" id="{FB820615-DDB3-4CD1-BB16-F754F6016B0B}"/>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2036" name="Text Box 4">
            <a:extLst>
              <a:ext uri="{FF2B5EF4-FFF2-40B4-BE49-F238E27FC236}">
                <a16:creationId xmlns:a16="http://schemas.microsoft.com/office/drawing/2014/main" id="{6F32724E-9C13-4DCC-A927-7F5472F836A8}"/>
              </a:ext>
            </a:extLst>
          </p:cNvPr>
          <p:cNvSpPr txBox="1">
            <a:spLocks noChangeArrowheads="1"/>
          </p:cNvSpPr>
          <p:nvPr/>
        </p:nvSpPr>
        <p:spPr bwMode="auto">
          <a:xfrm>
            <a:off x="588963" y="933450"/>
            <a:ext cx="4532312" cy="862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60421" name="Rectangle 5">
            <a:extLst>
              <a:ext uri="{FF2B5EF4-FFF2-40B4-BE49-F238E27FC236}">
                <a16:creationId xmlns:a16="http://schemas.microsoft.com/office/drawing/2014/main" id="{E2F7B706-95CD-4F77-A6E6-B565A254A997}"/>
              </a:ext>
            </a:extLst>
          </p:cNvPr>
          <p:cNvSpPr>
            <a:spLocks noChangeArrowheads="1"/>
          </p:cNvSpPr>
          <p:nvPr/>
        </p:nvSpPr>
        <p:spPr bwMode="auto">
          <a:xfrm>
            <a:off x="7334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60422" name="Line 6">
            <a:extLst>
              <a:ext uri="{FF2B5EF4-FFF2-40B4-BE49-F238E27FC236}">
                <a16:creationId xmlns:a16="http://schemas.microsoft.com/office/drawing/2014/main" id="{4A61CE3E-A5A5-450F-AC31-3539157E86E9}"/>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23" name="Line 7">
            <a:extLst>
              <a:ext uri="{FF2B5EF4-FFF2-40B4-BE49-F238E27FC236}">
                <a16:creationId xmlns:a16="http://schemas.microsoft.com/office/drawing/2014/main" id="{2698BF60-1E26-4FA6-83EE-A05291D43D86}"/>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24" name="Line 8">
            <a:extLst>
              <a:ext uri="{FF2B5EF4-FFF2-40B4-BE49-F238E27FC236}">
                <a16:creationId xmlns:a16="http://schemas.microsoft.com/office/drawing/2014/main" id="{B1351067-914B-4FA2-B3E4-6A123BB4ADAC}"/>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25" name="Line 9">
            <a:extLst>
              <a:ext uri="{FF2B5EF4-FFF2-40B4-BE49-F238E27FC236}">
                <a16:creationId xmlns:a16="http://schemas.microsoft.com/office/drawing/2014/main" id="{27367B80-7C27-4F55-9714-BCAA5F85E8B0}"/>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26" name="Rectangle 10">
            <a:extLst>
              <a:ext uri="{FF2B5EF4-FFF2-40B4-BE49-F238E27FC236}">
                <a16:creationId xmlns:a16="http://schemas.microsoft.com/office/drawing/2014/main" id="{81D3B93B-96FB-4060-AAF9-314742F04AD0}"/>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427" name="Rectangle 11">
            <a:extLst>
              <a:ext uri="{FF2B5EF4-FFF2-40B4-BE49-F238E27FC236}">
                <a16:creationId xmlns:a16="http://schemas.microsoft.com/office/drawing/2014/main" id="{689A3E76-0ABF-4AA0-8743-04495382C217}"/>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428" name="Rectangle 12">
            <a:extLst>
              <a:ext uri="{FF2B5EF4-FFF2-40B4-BE49-F238E27FC236}">
                <a16:creationId xmlns:a16="http://schemas.microsoft.com/office/drawing/2014/main" id="{F1F4EA6B-FC6A-4058-891A-28643FE0209B}"/>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429" name="Rectangle 13">
            <a:extLst>
              <a:ext uri="{FF2B5EF4-FFF2-40B4-BE49-F238E27FC236}">
                <a16:creationId xmlns:a16="http://schemas.microsoft.com/office/drawing/2014/main" id="{933130C5-31B9-42A2-A5FE-7E27E8561365}"/>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430" name="Line 14">
            <a:extLst>
              <a:ext uri="{FF2B5EF4-FFF2-40B4-BE49-F238E27FC236}">
                <a16:creationId xmlns:a16="http://schemas.microsoft.com/office/drawing/2014/main" id="{9633A4B1-2507-45DE-AE3E-4B00F216FDA2}"/>
              </a:ext>
            </a:extLst>
          </p:cNvPr>
          <p:cNvSpPr>
            <a:spLocks noChangeShapeType="1"/>
          </p:cNvSpPr>
          <p:nvPr/>
        </p:nvSpPr>
        <p:spPr bwMode="auto">
          <a:xfrm>
            <a:off x="5292725" y="19446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31" name="Line 15">
            <a:extLst>
              <a:ext uri="{FF2B5EF4-FFF2-40B4-BE49-F238E27FC236}">
                <a16:creationId xmlns:a16="http://schemas.microsoft.com/office/drawing/2014/main" id="{8DDCB700-9025-45EA-BF81-3B3621788F08}"/>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32" name="Line 16">
            <a:extLst>
              <a:ext uri="{FF2B5EF4-FFF2-40B4-BE49-F238E27FC236}">
                <a16:creationId xmlns:a16="http://schemas.microsoft.com/office/drawing/2014/main" id="{8147B992-96F1-4A02-80B4-B0B3D6FACFAB}"/>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2049" name="Text Box 17">
            <a:extLst>
              <a:ext uri="{FF2B5EF4-FFF2-40B4-BE49-F238E27FC236}">
                <a16:creationId xmlns:a16="http://schemas.microsoft.com/office/drawing/2014/main" id="{CB4DF5C3-ADAA-496F-8D2A-F22175B193D4}"/>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72050" name="Text Box 18">
            <a:extLst>
              <a:ext uri="{FF2B5EF4-FFF2-40B4-BE49-F238E27FC236}">
                <a16:creationId xmlns:a16="http://schemas.microsoft.com/office/drawing/2014/main" id="{ACE09F24-67EC-43FB-BAFC-4A878BB19096}"/>
              </a:ext>
            </a:extLst>
          </p:cNvPr>
          <p:cNvSpPr txBox="1">
            <a:spLocks noChangeArrowheads="1"/>
          </p:cNvSpPr>
          <p:nvPr/>
        </p:nvSpPr>
        <p:spPr bwMode="auto">
          <a:xfrm>
            <a:off x="3228975" y="49037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72051" name="Text Box 19">
            <a:extLst>
              <a:ext uri="{FF2B5EF4-FFF2-40B4-BE49-F238E27FC236}">
                <a16:creationId xmlns:a16="http://schemas.microsoft.com/office/drawing/2014/main" id="{C9672108-B71B-439A-A289-831A7F5E8935}"/>
              </a:ext>
            </a:extLst>
          </p:cNvPr>
          <p:cNvSpPr txBox="1">
            <a:spLocks noChangeArrowheads="1"/>
          </p:cNvSpPr>
          <p:nvPr/>
        </p:nvSpPr>
        <p:spPr bwMode="auto">
          <a:xfrm>
            <a:off x="48926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72052" name="Text Box 20">
            <a:extLst>
              <a:ext uri="{FF2B5EF4-FFF2-40B4-BE49-F238E27FC236}">
                <a16:creationId xmlns:a16="http://schemas.microsoft.com/office/drawing/2014/main" id="{F66C6FE1-53BD-45BF-BEA5-C86632BEB77D}"/>
              </a:ext>
            </a:extLst>
          </p:cNvPr>
          <p:cNvSpPr txBox="1">
            <a:spLocks noChangeArrowheads="1"/>
          </p:cNvSpPr>
          <p:nvPr/>
        </p:nvSpPr>
        <p:spPr bwMode="auto">
          <a:xfrm>
            <a:off x="6619875"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60437" name="Line 21">
            <a:extLst>
              <a:ext uri="{FF2B5EF4-FFF2-40B4-BE49-F238E27FC236}">
                <a16:creationId xmlns:a16="http://schemas.microsoft.com/office/drawing/2014/main" id="{B634E025-34CC-4D0F-A49A-AE3D0B47F937}"/>
              </a:ext>
            </a:extLst>
          </p:cNvPr>
          <p:cNvSpPr>
            <a:spLocks noChangeShapeType="1"/>
          </p:cNvSpPr>
          <p:nvPr/>
        </p:nvSpPr>
        <p:spPr bwMode="auto">
          <a:xfrm>
            <a:off x="6159500" y="58293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38" name="Rectangle 22">
            <a:extLst>
              <a:ext uri="{FF2B5EF4-FFF2-40B4-BE49-F238E27FC236}">
                <a16:creationId xmlns:a16="http://schemas.microsoft.com/office/drawing/2014/main" id="{B17AD70C-97C4-45F8-AEB8-C3E60096A0E9}"/>
              </a:ext>
            </a:extLst>
          </p:cNvPr>
          <p:cNvSpPr>
            <a:spLocks noChangeArrowheads="1"/>
          </p:cNvSpPr>
          <p:nvPr/>
        </p:nvSpPr>
        <p:spPr bwMode="auto">
          <a:xfrm>
            <a:off x="6172200" y="5829300"/>
            <a:ext cx="17907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439" name="Line 23">
            <a:extLst>
              <a:ext uri="{FF2B5EF4-FFF2-40B4-BE49-F238E27FC236}">
                <a16:creationId xmlns:a16="http://schemas.microsoft.com/office/drawing/2014/main" id="{CAE22364-E7A4-4E49-BD21-56147C0E43A4}"/>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40" name="Line 24">
            <a:extLst>
              <a:ext uri="{FF2B5EF4-FFF2-40B4-BE49-F238E27FC236}">
                <a16:creationId xmlns:a16="http://schemas.microsoft.com/office/drawing/2014/main" id="{012D2C05-24E1-42BF-ADEC-1AC8BDDC5DBE}"/>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41" name="Line 25">
            <a:extLst>
              <a:ext uri="{FF2B5EF4-FFF2-40B4-BE49-F238E27FC236}">
                <a16:creationId xmlns:a16="http://schemas.microsoft.com/office/drawing/2014/main" id="{26706742-9217-4F4F-8E3A-3883A82B243D}"/>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42" name="Line 26">
            <a:extLst>
              <a:ext uri="{FF2B5EF4-FFF2-40B4-BE49-F238E27FC236}">
                <a16:creationId xmlns:a16="http://schemas.microsoft.com/office/drawing/2014/main" id="{1ADA0831-A837-450C-988C-350C40B3636B}"/>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43" name="Line 27">
            <a:extLst>
              <a:ext uri="{FF2B5EF4-FFF2-40B4-BE49-F238E27FC236}">
                <a16:creationId xmlns:a16="http://schemas.microsoft.com/office/drawing/2014/main" id="{733D88BC-540B-4CF2-8C1F-D0C67FFC240D}"/>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44" name="Line 28">
            <a:extLst>
              <a:ext uri="{FF2B5EF4-FFF2-40B4-BE49-F238E27FC236}">
                <a16:creationId xmlns:a16="http://schemas.microsoft.com/office/drawing/2014/main" id="{97052845-C335-41E1-A411-72ACA8166814}"/>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45" name="Line 29">
            <a:extLst>
              <a:ext uri="{FF2B5EF4-FFF2-40B4-BE49-F238E27FC236}">
                <a16:creationId xmlns:a16="http://schemas.microsoft.com/office/drawing/2014/main" id="{1E2429B5-134D-4BB0-92BB-7E4C1707DBCF}"/>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46" name="Line 30">
            <a:extLst>
              <a:ext uri="{FF2B5EF4-FFF2-40B4-BE49-F238E27FC236}">
                <a16:creationId xmlns:a16="http://schemas.microsoft.com/office/drawing/2014/main" id="{F3966A3A-77B2-4B48-AA82-C229916E2E9B}"/>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47" name="Line 31">
            <a:extLst>
              <a:ext uri="{FF2B5EF4-FFF2-40B4-BE49-F238E27FC236}">
                <a16:creationId xmlns:a16="http://schemas.microsoft.com/office/drawing/2014/main" id="{CF971702-5887-4671-BAF6-1631AC50101A}"/>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48" name="Line 32">
            <a:extLst>
              <a:ext uri="{FF2B5EF4-FFF2-40B4-BE49-F238E27FC236}">
                <a16:creationId xmlns:a16="http://schemas.microsoft.com/office/drawing/2014/main" id="{FEF6566E-A488-4395-8E38-75A56BD9025F}"/>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49" name="Line 33">
            <a:extLst>
              <a:ext uri="{FF2B5EF4-FFF2-40B4-BE49-F238E27FC236}">
                <a16:creationId xmlns:a16="http://schemas.microsoft.com/office/drawing/2014/main" id="{69AC0A51-04B4-46C8-911D-6833DA59928C}"/>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50" name="Line 34">
            <a:extLst>
              <a:ext uri="{FF2B5EF4-FFF2-40B4-BE49-F238E27FC236}">
                <a16:creationId xmlns:a16="http://schemas.microsoft.com/office/drawing/2014/main" id="{AD0D6EB9-68C9-4EE4-837E-1A0CA3374F89}"/>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2067" name="Text Box 35">
            <a:extLst>
              <a:ext uri="{FF2B5EF4-FFF2-40B4-BE49-F238E27FC236}">
                <a16:creationId xmlns:a16="http://schemas.microsoft.com/office/drawing/2014/main" id="{B1DC23CB-0A49-44B2-B25D-78BF641A59B6}"/>
              </a:ext>
            </a:extLst>
          </p:cNvPr>
          <p:cNvSpPr txBox="1">
            <a:spLocks noChangeArrowheads="1"/>
          </p:cNvSpPr>
          <p:nvPr/>
        </p:nvSpPr>
        <p:spPr bwMode="auto">
          <a:xfrm>
            <a:off x="3178175" y="49514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72068" name="Text Box 36">
            <a:extLst>
              <a:ext uri="{FF2B5EF4-FFF2-40B4-BE49-F238E27FC236}">
                <a16:creationId xmlns:a16="http://schemas.microsoft.com/office/drawing/2014/main" id="{67E1440F-CDBE-4951-887C-C0626DD82ECD}"/>
              </a:ext>
            </a:extLst>
          </p:cNvPr>
          <p:cNvSpPr txBox="1">
            <a:spLocks noChangeArrowheads="1"/>
          </p:cNvSpPr>
          <p:nvPr/>
        </p:nvSpPr>
        <p:spPr bwMode="auto">
          <a:xfrm>
            <a:off x="48037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72069" name="Text Box 37">
            <a:extLst>
              <a:ext uri="{FF2B5EF4-FFF2-40B4-BE49-F238E27FC236}">
                <a16:creationId xmlns:a16="http://schemas.microsoft.com/office/drawing/2014/main" id="{49850EAC-D1B7-4CB7-9A60-72A699D550CC}"/>
              </a:ext>
            </a:extLst>
          </p:cNvPr>
          <p:cNvSpPr txBox="1">
            <a:spLocks noChangeArrowheads="1"/>
          </p:cNvSpPr>
          <p:nvPr/>
        </p:nvSpPr>
        <p:spPr bwMode="auto">
          <a:xfrm>
            <a:off x="65309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60454" name="Group 38">
            <a:extLst>
              <a:ext uri="{FF2B5EF4-FFF2-40B4-BE49-F238E27FC236}">
                <a16:creationId xmlns:a16="http://schemas.microsoft.com/office/drawing/2014/main" id="{6F850935-1DD3-4B8A-95D2-8601E3D891FC}"/>
              </a:ext>
            </a:extLst>
          </p:cNvPr>
          <p:cNvGrpSpPr>
            <a:grpSpLocks/>
          </p:cNvGrpSpPr>
          <p:nvPr/>
        </p:nvGrpSpPr>
        <p:grpSpPr bwMode="auto">
          <a:xfrm rot="-5400000">
            <a:off x="3513931" y="6033294"/>
            <a:ext cx="204788" cy="730250"/>
            <a:chOff x="3204" y="3720"/>
            <a:chExt cx="113" cy="420"/>
          </a:xfrm>
        </p:grpSpPr>
        <p:grpSp>
          <p:nvGrpSpPr>
            <p:cNvPr id="60520" name="Group 39">
              <a:extLst>
                <a:ext uri="{FF2B5EF4-FFF2-40B4-BE49-F238E27FC236}">
                  <a16:creationId xmlns:a16="http://schemas.microsoft.com/office/drawing/2014/main" id="{FDD9479B-5F17-4629-B86C-3853BF33AB2B}"/>
                </a:ext>
              </a:extLst>
            </p:cNvPr>
            <p:cNvGrpSpPr>
              <a:grpSpLocks/>
            </p:cNvGrpSpPr>
            <p:nvPr/>
          </p:nvGrpSpPr>
          <p:grpSpPr bwMode="auto">
            <a:xfrm>
              <a:off x="3204" y="3720"/>
              <a:ext cx="113" cy="420"/>
              <a:chOff x="3204" y="3708"/>
              <a:chExt cx="113" cy="420"/>
            </a:xfrm>
          </p:grpSpPr>
          <p:sp>
            <p:nvSpPr>
              <p:cNvPr id="60525" name="AutoShape 40">
                <a:extLst>
                  <a:ext uri="{FF2B5EF4-FFF2-40B4-BE49-F238E27FC236}">
                    <a16:creationId xmlns:a16="http://schemas.microsoft.com/office/drawing/2014/main" id="{446F1EB3-6D15-4CDE-BB82-2E97BF25F139}"/>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526" name="Oval 41">
                <a:extLst>
                  <a:ext uri="{FF2B5EF4-FFF2-40B4-BE49-F238E27FC236}">
                    <a16:creationId xmlns:a16="http://schemas.microsoft.com/office/drawing/2014/main" id="{6F19D0D0-BEA3-4146-9B45-9E7C27BB3F6C}"/>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60521" name="Line 42">
              <a:extLst>
                <a:ext uri="{FF2B5EF4-FFF2-40B4-BE49-F238E27FC236}">
                  <a16:creationId xmlns:a16="http://schemas.microsoft.com/office/drawing/2014/main" id="{05D4780C-91BE-498B-9C6E-97160177E7EC}"/>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522" name="Line 43">
              <a:extLst>
                <a:ext uri="{FF2B5EF4-FFF2-40B4-BE49-F238E27FC236}">
                  <a16:creationId xmlns:a16="http://schemas.microsoft.com/office/drawing/2014/main" id="{32E47F40-D01A-4AA4-87C1-3BADB19F8AC0}"/>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523" name="Line 44">
              <a:extLst>
                <a:ext uri="{FF2B5EF4-FFF2-40B4-BE49-F238E27FC236}">
                  <a16:creationId xmlns:a16="http://schemas.microsoft.com/office/drawing/2014/main" id="{48811376-9832-454F-86AA-2555C616AD91}"/>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524" name="Oval 45">
              <a:extLst>
                <a:ext uri="{FF2B5EF4-FFF2-40B4-BE49-F238E27FC236}">
                  <a16:creationId xmlns:a16="http://schemas.microsoft.com/office/drawing/2014/main" id="{B3B82F38-3D62-4F69-A558-1271A7E38D9F}"/>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172078" name="Group 46">
            <a:extLst>
              <a:ext uri="{FF2B5EF4-FFF2-40B4-BE49-F238E27FC236}">
                <a16:creationId xmlns:a16="http://schemas.microsoft.com/office/drawing/2014/main" id="{3486D3F1-94F0-4415-B715-BDAA51413D7E}"/>
              </a:ext>
            </a:extLst>
          </p:cNvPr>
          <p:cNvGrpSpPr>
            <a:grpSpLocks/>
          </p:cNvGrpSpPr>
          <p:nvPr/>
        </p:nvGrpSpPr>
        <p:grpSpPr bwMode="auto">
          <a:xfrm>
            <a:off x="2882900" y="5915025"/>
            <a:ext cx="268288" cy="571500"/>
            <a:chOff x="3248" y="3589"/>
            <a:chExt cx="169" cy="360"/>
          </a:xfrm>
        </p:grpSpPr>
        <p:sp>
          <p:nvSpPr>
            <p:cNvPr id="60517" name="Rectangle 47">
              <a:extLst>
                <a:ext uri="{FF2B5EF4-FFF2-40B4-BE49-F238E27FC236}">
                  <a16:creationId xmlns:a16="http://schemas.microsoft.com/office/drawing/2014/main" id="{2500AD47-CF9B-4B01-A852-1FF9BFF05162}"/>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518" name="Text Box 48">
              <a:extLst>
                <a:ext uri="{FF2B5EF4-FFF2-40B4-BE49-F238E27FC236}">
                  <a16:creationId xmlns:a16="http://schemas.microsoft.com/office/drawing/2014/main" id="{C48040D4-9E8A-4C23-8E0B-8980B7C3C869}"/>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60519" name="Line 49">
              <a:extLst>
                <a:ext uri="{FF2B5EF4-FFF2-40B4-BE49-F238E27FC236}">
                  <a16:creationId xmlns:a16="http://schemas.microsoft.com/office/drawing/2014/main" id="{77BDD805-DE7D-4DFA-B806-C32C5DDD33BA}"/>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0456" name="Group 50">
            <a:extLst>
              <a:ext uri="{FF2B5EF4-FFF2-40B4-BE49-F238E27FC236}">
                <a16:creationId xmlns:a16="http://schemas.microsoft.com/office/drawing/2014/main" id="{5B135A59-73B2-42AD-92F2-303BBFFBB868}"/>
              </a:ext>
            </a:extLst>
          </p:cNvPr>
          <p:cNvGrpSpPr>
            <a:grpSpLocks/>
          </p:cNvGrpSpPr>
          <p:nvPr/>
        </p:nvGrpSpPr>
        <p:grpSpPr bwMode="auto">
          <a:xfrm rot="-5400000">
            <a:off x="3639344" y="5822157"/>
            <a:ext cx="192087" cy="730250"/>
            <a:chOff x="3204" y="3720"/>
            <a:chExt cx="113" cy="420"/>
          </a:xfrm>
        </p:grpSpPr>
        <p:grpSp>
          <p:nvGrpSpPr>
            <p:cNvPr id="60510" name="Group 51">
              <a:extLst>
                <a:ext uri="{FF2B5EF4-FFF2-40B4-BE49-F238E27FC236}">
                  <a16:creationId xmlns:a16="http://schemas.microsoft.com/office/drawing/2014/main" id="{61C3758D-375A-463E-A62D-097056D74D57}"/>
                </a:ext>
              </a:extLst>
            </p:cNvPr>
            <p:cNvGrpSpPr>
              <a:grpSpLocks/>
            </p:cNvGrpSpPr>
            <p:nvPr/>
          </p:nvGrpSpPr>
          <p:grpSpPr bwMode="auto">
            <a:xfrm>
              <a:off x="3204" y="3720"/>
              <a:ext cx="113" cy="420"/>
              <a:chOff x="3204" y="3708"/>
              <a:chExt cx="113" cy="420"/>
            </a:xfrm>
          </p:grpSpPr>
          <p:sp>
            <p:nvSpPr>
              <p:cNvPr id="60515" name="AutoShape 52">
                <a:extLst>
                  <a:ext uri="{FF2B5EF4-FFF2-40B4-BE49-F238E27FC236}">
                    <a16:creationId xmlns:a16="http://schemas.microsoft.com/office/drawing/2014/main" id="{42DE82B0-B68B-4250-BE8A-7BB6886625FA}"/>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516" name="Oval 53">
                <a:extLst>
                  <a:ext uri="{FF2B5EF4-FFF2-40B4-BE49-F238E27FC236}">
                    <a16:creationId xmlns:a16="http://schemas.microsoft.com/office/drawing/2014/main" id="{680AE5A3-79E4-44CB-8B5A-BC3FBB4FB363}"/>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60511" name="Line 54">
              <a:extLst>
                <a:ext uri="{FF2B5EF4-FFF2-40B4-BE49-F238E27FC236}">
                  <a16:creationId xmlns:a16="http://schemas.microsoft.com/office/drawing/2014/main" id="{D23CA84D-E3AB-47DA-873D-71EF6243B714}"/>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512" name="Line 55">
              <a:extLst>
                <a:ext uri="{FF2B5EF4-FFF2-40B4-BE49-F238E27FC236}">
                  <a16:creationId xmlns:a16="http://schemas.microsoft.com/office/drawing/2014/main" id="{49CA7B2C-5007-4DAA-B8C4-CF4DA150FBB2}"/>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513" name="Line 56">
              <a:extLst>
                <a:ext uri="{FF2B5EF4-FFF2-40B4-BE49-F238E27FC236}">
                  <a16:creationId xmlns:a16="http://schemas.microsoft.com/office/drawing/2014/main" id="{A7191595-DD86-4A56-92A2-E3E532F83D57}"/>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514" name="Oval 57">
              <a:extLst>
                <a:ext uri="{FF2B5EF4-FFF2-40B4-BE49-F238E27FC236}">
                  <a16:creationId xmlns:a16="http://schemas.microsoft.com/office/drawing/2014/main" id="{FC84B879-D68A-40EB-9AD3-B5B72BC7531A}"/>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72090" name="Text Box 58">
            <a:extLst>
              <a:ext uri="{FF2B5EF4-FFF2-40B4-BE49-F238E27FC236}">
                <a16:creationId xmlns:a16="http://schemas.microsoft.com/office/drawing/2014/main" id="{85977CD3-9040-4EBE-A0BE-D00BAFB259DE}"/>
              </a:ext>
            </a:extLst>
          </p:cNvPr>
          <p:cNvSpPr txBox="1">
            <a:spLocks noChangeArrowheads="1"/>
          </p:cNvSpPr>
          <p:nvPr/>
        </p:nvSpPr>
        <p:spPr bwMode="auto">
          <a:xfrm>
            <a:off x="339969" y="152227"/>
            <a:ext cx="846406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Approaching The Goal Line – 5 Man</a:t>
            </a:r>
          </a:p>
        </p:txBody>
      </p:sp>
      <p:grpSp>
        <p:nvGrpSpPr>
          <p:cNvPr id="60458" name="Group 62">
            <a:extLst>
              <a:ext uri="{FF2B5EF4-FFF2-40B4-BE49-F238E27FC236}">
                <a16:creationId xmlns:a16="http://schemas.microsoft.com/office/drawing/2014/main" id="{87E9146C-4CD8-4CC7-9CA0-27530C426766}"/>
              </a:ext>
            </a:extLst>
          </p:cNvPr>
          <p:cNvGrpSpPr>
            <a:grpSpLocks/>
          </p:cNvGrpSpPr>
          <p:nvPr/>
        </p:nvGrpSpPr>
        <p:grpSpPr bwMode="auto">
          <a:xfrm>
            <a:off x="1804988" y="3370263"/>
            <a:ext cx="442912" cy="471487"/>
            <a:chOff x="3796" y="2871"/>
            <a:chExt cx="279" cy="297"/>
          </a:xfrm>
        </p:grpSpPr>
        <p:sp>
          <p:nvSpPr>
            <p:cNvPr id="60508" name="Rectangle 63">
              <a:extLst>
                <a:ext uri="{FF2B5EF4-FFF2-40B4-BE49-F238E27FC236}">
                  <a16:creationId xmlns:a16="http://schemas.microsoft.com/office/drawing/2014/main" id="{0F6E393A-D667-44CA-B0B5-813ACBD276CA}"/>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509" name="Text Box 64">
              <a:extLst>
                <a:ext uri="{FF2B5EF4-FFF2-40B4-BE49-F238E27FC236}">
                  <a16:creationId xmlns:a16="http://schemas.microsoft.com/office/drawing/2014/main" id="{5064FD21-52A6-41D7-8E60-5A5A9B017A1F}"/>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60459" name="Group 77">
            <a:extLst>
              <a:ext uri="{FF2B5EF4-FFF2-40B4-BE49-F238E27FC236}">
                <a16:creationId xmlns:a16="http://schemas.microsoft.com/office/drawing/2014/main" id="{546007A0-6DED-4596-99C3-C5AC7C26485C}"/>
              </a:ext>
            </a:extLst>
          </p:cNvPr>
          <p:cNvGrpSpPr>
            <a:grpSpLocks/>
          </p:cNvGrpSpPr>
          <p:nvPr/>
        </p:nvGrpSpPr>
        <p:grpSpPr bwMode="auto">
          <a:xfrm>
            <a:off x="439738" y="3775075"/>
            <a:ext cx="600075" cy="496888"/>
            <a:chOff x="589" y="2670"/>
            <a:chExt cx="378" cy="297"/>
          </a:xfrm>
        </p:grpSpPr>
        <p:sp>
          <p:nvSpPr>
            <p:cNvPr id="60506" name="Rectangle 78">
              <a:extLst>
                <a:ext uri="{FF2B5EF4-FFF2-40B4-BE49-F238E27FC236}">
                  <a16:creationId xmlns:a16="http://schemas.microsoft.com/office/drawing/2014/main" id="{8A6FEB03-EA5A-4C44-A4AB-620275D972A5}"/>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507" name="Text Box 79">
              <a:extLst>
                <a:ext uri="{FF2B5EF4-FFF2-40B4-BE49-F238E27FC236}">
                  <a16:creationId xmlns:a16="http://schemas.microsoft.com/office/drawing/2014/main" id="{84224E6C-C4AE-4E90-B177-FFB6EB3447DA}"/>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172139" name="Line 107">
            <a:extLst>
              <a:ext uri="{FF2B5EF4-FFF2-40B4-BE49-F238E27FC236}">
                <a16:creationId xmlns:a16="http://schemas.microsoft.com/office/drawing/2014/main" id="{115CAC57-BF54-417E-A3D0-55A5225F94D1}"/>
              </a:ext>
            </a:extLst>
          </p:cNvPr>
          <p:cNvSpPr>
            <a:spLocks noChangeShapeType="1"/>
          </p:cNvSpPr>
          <p:nvPr/>
        </p:nvSpPr>
        <p:spPr bwMode="auto">
          <a:xfrm>
            <a:off x="2781300" y="2159000"/>
            <a:ext cx="0" cy="345440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2140" name="Text Box 108">
            <a:extLst>
              <a:ext uri="{FF2B5EF4-FFF2-40B4-BE49-F238E27FC236}">
                <a16:creationId xmlns:a16="http://schemas.microsoft.com/office/drawing/2014/main" id="{80A56264-05E6-40EB-A596-0AA014DCB802}"/>
              </a:ext>
            </a:extLst>
          </p:cNvPr>
          <p:cNvSpPr txBox="1">
            <a:spLocks noChangeArrowheads="1"/>
          </p:cNvSpPr>
          <p:nvPr/>
        </p:nvSpPr>
        <p:spPr bwMode="auto">
          <a:xfrm>
            <a:off x="2828925" y="2233613"/>
            <a:ext cx="1352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0000FF"/>
                </a:solidFill>
              </a:rPr>
              <a:t>5 Yard Line</a:t>
            </a:r>
          </a:p>
        </p:txBody>
      </p:sp>
      <p:grpSp>
        <p:nvGrpSpPr>
          <p:cNvPr id="172194" name="Group 162">
            <a:extLst>
              <a:ext uri="{FF2B5EF4-FFF2-40B4-BE49-F238E27FC236}">
                <a16:creationId xmlns:a16="http://schemas.microsoft.com/office/drawing/2014/main" id="{05DBF5D9-7BB3-4A6A-A528-9789290AAC2F}"/>
              </a:ext>
            </a:extLst>
          </p:cNvPr>
          <p:cNvGrpSpPr>
            <a:grpSpLocks/>
          </p:cNvGrpSpPr>
          <p:nvPr/>
        </p:nvGrpSpPr>
        <p:grpSpPr bwMode="auto">
          <a:xfrm>
            <a:off x="2535238" y="2692400"/>
            <a:ext cx="1254125" cy="2359025"/>
            <a:chOff x="1483" y="1696"/>
            <a:chExt cx="790" cy="1486"/>
          </a:xfrm>
        </p:grpSpPr>
        <p:sp>
          <p:nvSpPr>
            <p:cNvPr id="60487" name="Rectangle 110">
              <a:extLst>
                <a:ext uri="{FF2B5EF4-FFF2-40B4-BE49-F238E27FC236}">
                  <a16:creationId xmlns:a16="http://schemas.microsoft.com/office/drawing/2014/main" id="{2CE78215-E78A-47D2-B617-F307BB305F2C}"/>
                </a:ext>
              </a:extLst>
            </p:cNvPr>
            <p:cNvSpPr>
              <a:spLocks noChangeAspect="1" noChangeArrowheads="1"/>
            </p:cNvSpPr>
            <p:nvPr/>
          </p:nvSpPr>
          <p:spPr bwMode="auto">
            <a:xfrm>
              <a:off x="1657" y="2401"/>
              <a:ext cx="146" cy="146"/>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488" name="Oval 111">
              <a:extLst>
                <a:ext uri="{FF2B5EF4-FFF2-40B4-BE49-F238E27FC236}">
                  <a16:creationId xmlns:a16="http://schemas.microsoft.com/office/drawing/2014/main" id="{77DAECBF-783B-4D35-921F-5645C139A4B5}"/>
                </a:ext>
              </a:extLst>
            </p:cNvPr>
            <p:cNvSpPr>
              <a:spLocks noChangeAspect="1" noChangeArrowheads="1"/>
            </p:cNvSpPr>
            <p:nvPr/>
          </p:nvSpPr>
          <p:spPr bwMode="auto">
            <a:xfrm>
              <a:off x="1649" y="2225"/>
              <a:ext cx="146" cy="146"/>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489" name="Oval 112">
              <a:extLst>
                <a:ext uri="{FF2B5EF4-FFF2-40B4-BE49-F238E27FC236}">
                  <a16:creationId xmlns:a16="http://schemas.microsoft.com/office/drawing/2014/main" id="{563546DC-D4A3-4D2B-A570-EABDC7A4F77A}"/>
                </a:ext>
              </a:extLst>
            </p:cNvPr>
            <p:cNvSpPr>
              <a:spLocks noChangeAspect="1" noChangeArrowheads="1"/>
            </p:cNvSpPr>
            <p:nvPr/>
          </p:nvSpPr>
          <p:spPr bwMode="auto">
            <a:xfrm>
              <a:off x="1649" y="2041"/>
              <a:ext cx="146" cy="146"/>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490" name="Oval 113">
              <a:extLst>
                <a:ext uri="{FF2B5EF4-FFF2-40B4-BE49-F238E27FC236}">
                  <a16:creationId xmlns:a16="http://schemas.microsoft.com/office/drawing/2014/main" id="{44D8DAC5-C0D9-44BE-99F6-14365C27599B}"/>
                </a:ext>
              </a:extLst>
            </p:cNvPr>
            <p:cNvSpPr>
              <a:spLocks noChangeAspect="1" noChangeArrowheads="1"/>
            </p:cNvSpPr>
            <p:nvPr/>
          </p:nvSpPr>
          <p:spPr bwMode="auto">
            <a:xfrm>
              <a:off x="1649" y="2569"/>
              <a:ext cx="146" cy="146"/>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491" name="Oval 114">
              <a:extLst>
                <a:ext uri="{FF2B5EF4-FFF2-40B4-BE49-F238E27FC236}">
                  <a16:creationId xmlns:a16="http://schemas.microsoft.com/office/drawing/2014/main" id="{F166FD5D-D801-41B0-A91A-26581057C4AB}"/>
                </a:ext>
              </a:extLst>
            </p:cNvPr>
            <p:cNvSpPr>
              <a:spLocks noChangeAspect="1" noChangeArrowheads="1"/>
            </p:cNvSpPr>
            <p:nvPr/>
          </p:nvSpPr>
          <p:spPr bwMode="auto">
            <a:xfrm>
              <a:off x="1649" y="2745"/>
              <a:ext cx="146" cy="146"/>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492" name="Oval 115">
              <a:extLst>
                <a:ext uri="{FF2B5EF4-FFF2-40B4-BE49-F238E27FC236}">
                  <a16:creationId xmlns:a16="http://schemas.microsoft.com/office/drawing/2014/main" id="{21A1D729-7E78-4BF3-A679-B539C477E20E}"/>
                </a:ext>
              </a:extLst>
            </p:cNvPr>
            <p:cNvSpPr>
              <a:spLocks noChangeAspect="1" noChangeArrowheads="1"/>
            </p:cNvSpPr>
            <p:nvPr/>
          </p:nvSpPr>
          <p:spPr bwMode="auto">
            <a:xfrm>
              <a:off x="1914" y="2387"/>
              <a:ext cx="146" cy="146"/>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60493" name="Oval 116">
              <a:extLst>
                <a:ext uri="{FF2B5EF4-FFF2-40B4-BE49-F238E27FC236}">
                  <a16:creationId xmlns:a16="http://schemas.microsoft.com/office/drawing/2014/main" id="{9E11CF10-93EF-4BB6-A7A5-F9265AEBBD5C}"/>
                </a:ext>
              </a:extLst>
            </p:cNvPr>
            <p:cNvSpPr>
              <a:spLocks noChangeAspect="1" noChangeArrowheads="1"/>
            </p:cNvSpPr>
            <p:nvPr/>
          </p:nvSpPr>
          <p:spPr bwMode="auto">
            <a:xfrm>
              <a:off x="1794" y="3036"/>
              <a:ext cx="146" cy="146"/>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60494" name="Group 117">
              <a:extLst>
                <a:ext uri="{FF2B5EF4-FFF2-40B4-BE49-F238E27FC236}">
                  <a16:creationId xmlns:a16="http://schemas.microsoft.com/office/drawing/2014/main" id="{D8BF5CA1-104B-4A94-9C08-8EA6F4F93947}"/>
                </a:ext>
              </a:extLst>
            </p:cNvPr>
            <p:cNvGrpSpPr>
              <a:grpSpLocks noChangeAspect="1"/>
            </p:cNvGrpSpPr>
            <p:nvPr/>
          </p:nvGrpSpPr>
          <p:grpSpPr bwMode="auto">
            <a:xfrm>
              <a:off x="1483" y="2904"/>
              <a:ext cx="342" cy="212"/>
              <a:chOff x="3058" y="2951"/>
              <a:chExt cx="428" cy="264"/>
            </a:xfrm>
          </p:grpSpPr>
          <p:sp>
            <p:nvSpPr>
              <p:cNvPr id="60504" name="Oval 118">
                <a:extLst>
                  <a:ext uri="{FF2B5EF4-FFF2-40B4-BE49-F238E27FC236}">
                    <a16:creationId xmlns:a16="http://schemas.microsoft.com/office/drawing/2014/main" id="{7B89D99C-D7B0-4337-B2CA-ADB402AA64D1}"/>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505" name="Text Box 119">
                <a:extLst>
                  <a:ext uri="{FF2B5EF4-FFF2-40B4-BE49-F238E27FC236}">
                    <a16:creationId xmlns:a16="http://schemas.microsoft.com/office/drawing/2014/main" id="{CA4B67C9-F053-496A-A19A-AEC2D8F41FC2}"/>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60495" name="Group 120">
              <a:extLst>
                <a:ext uri="{FF2B5EF4-FFF2-40B4-BE49-F238E27FC236}">
                  <a16:creationId xmlns:a16="http://schemas.microsoft.com/office/drawing/2014/main" id="{90BC7B9C-F2D1-4598-800F-EA60BE2DCDC3}"/>
                </a:ext>
              </a:extLst>
            </p:cNvPr>
            <p:cNvGrpSpPr>
              <a:grpSpLocks noChangeAspect="1"/>
            </p:cNvGrpSpPr>
            <p:nvPr/>
          </p:nvGrpSpPr>
          <p:grpSpPr bwMode="auto">
            <a:xfrm>
              <a:off x="1642" y="1696"/>
              <a:ext cx="181" cy="212"/>
              <a:chOff x="3264" y="1559"/>
              <a:chExt cx="226" cy="264"/>
            </a:xfrm>
          </p:grpSpPr>
          <p:sp>
            <p:nvSpPr>
              <p:cNvPr id="60502" name="Oval 121">
                <a:extLst>
                  <a:ext uri="{FF2B5EF4-FFF2-40B4-BE49-F238E27FC236}">
                    <a16:creationId xmlns:a16="http://schemas.microsoft.com/office/drawing/2014/main" id="{EAB5E5B1-8D95-4AB7-B4B0-7E8681DDDE62}"/>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503" name="Text Box 122">
                <a:extLst>
                  <a:ext uri="{FF2B5EF4-FFF2-40B4-BE49-F238E27FC236}">
                    <a16:creationId xmlns:a16="http://schemas.microsoft.com/office/drawing/2014/main" id="{5B2B793A-4D41-40BE-9054-8C2CFFCC2BCF}"/>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60496" name="Group 123">
              <a:extLst>
                <a:ext uri="{FF2B5EF4-FFF2-40B4-BE49-F238E27FC236}">
                  <a16:creationId xmlns:a16="http://schemas.microsoft.com/office/drawing/2014/main" id="{808F90E0-B386-4354-9D6B-2ECAB633F41A}"/>
                </a:ext>
              </a:extLst>
            </p:cNvPr>
            <p:cNvGrpSpPr>
              <a:grpSpLocks noChangeAspect="1"/>
            </p:cNvGrpSpPr>
            <p:nvPr/>
          </p:nvGrpSpPr>
          <p:grpSpPr bwMode="auto">
            <a:xfrm>
              <a:off x="2092" y="2212"/>
              <a:ext cx="173" cy="212"/>
              <a:chOff x="3855" y="2096"/>
              <a:chExt cx="217" cy="264"/>
            </a:xfrm>
          </p:grpSpPr>
          <p:sp>
            <p:nvSpPr>
              <p:cNvPr id="60500" name="Oval 124">
                <a:extLst>
                  <a:ext uri="{FF2B5EF4-FFF2-40B4-BE49-F238E27FC236}">
                    <a16:creationId xmlns:a16="http://schemas.microsoft.com/office/drawing/2014/main" id="{855ED3F1-2A9C-46BC-BD8D-1FC80FCC2958}"/>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501" name="Text Box 125">
                <a:extLst>
                  <a:ext uri="{FF2B5EF4-FFF2-40B4-BE49-F238E27FC236}">
                    <a16:creationId xmlns:a16="http://schemas.microsoft.com/office/drawing/2014/main" id="{3AFE3F67-3AFB-4E00-BDA3-4A0E083E0F2A}"/>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60497" name="Group 126">
              <a:extLst>
                <a:ext uri="{FF2B5EF4-FFF2-40B4-BE49-F238E27FC236}">
                  <a16:creationId xmlns:a16="http://schemas.microsoft.com/office/drawing/2014/main" id="{60005299-DF09-457E-816F-DBEA60D466C4}"/>
                </a:ext>
              </a:extLst>
            </p:cNvPr>
            <p:cNvGrpSpPr>
              <a:grpSpLocks noChangeAspect="1"/>
            </p:cNvGrpSpPr>
            <p:nvPr/>
          </p:nvGrpSpPr>
          <p:grpSpPr bwMode="auto">
            <a:xfrm>
              <a:off x="2100" y="2572"/>
              <a:ext cx="173" cy="212"/>
              <a:chOff x="3855" y="2096"/>
              <a:chExt cx="217" cy="264"/>
            </a:xfrm>
          </p:grpSpPr>
          <p:sp>
            <p:nvSpPr>
              <p:cNvPr id="60498" name="Oval 127">
                <a:extLst>
                  <a:ext uri="{FF2B5EF4-FFF2-40B4-BE49-F238E27FC236}">
                    <a16:creationId xmlns:a16="http://schemas.microsoft.com/office/drawing/2014/main" id="{D5F6ACE5-CD0E-4379-975B-37C3D5F471CC}"/>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499" name="Text Box 128">
                <a:extLst>
                  <a:ext uri="{FF2B5EF4-FFF2-40B4-BE49-F238E27FC236}">
                    <a16:creationId xmlns:a16="http://schemas.microsoft.com/office/drawing/2014/main" id="{F61E0F36-5B5F-45CC-A8FD-7AB28645637F}"/>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grpSp>
        <p:nvGrpSpPr>
          <p:cNvPr id="172177" name="Group 145">
            <a:extLst>
              <a:ext uri="{FF2B5EF4-FFF2-40B4-BE49-F238E27FC236}">
                <a16:creationId xmlns:a16="http://schemas.microsoft.com/office/drawing/2014/main" id="{14FD6712-0944-4A19-99AD-353CD64F34B3}"/>
              </a:ext>
            </a:extLst>
          </p:cNvPr>
          <p:cNvGrpSpPr>
            <a:grpSpLocks/>
          </p:cNvGrpSpPr>
          <p:nvPr/>
        </p:nvGrpSpPr>
        <p:grpSpPr bwMode="auto">
          <a:xfrm>
            <a:off x="2581275" y="5903913"/>
            <a:ext cx="268288" cy="571500"/>
            <a:chOff x="3248" y="3589"/>
            <a:chExt cx="169" cy="360"/>
          </a:xfrm>
        </p:grpSpPr>
        <p:sp>
          <p:nvSpPr>
            <p:cNvPr id="60484" name="Rectangle 146">
              <a:extLst>
                <a:ext uri="{FF2B5EF4-FFF2-40B4-BE49-F238E27FC236}">
                  <a16:creationId xmlns:a16="http://schemas.microsoft.com/office/drawing/2014/main" id="{70088754-2AAB-4F9A-8C57-19E76B71FAC6}"/>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485" name="Text Box 147">
              <a:extLst>
                <a:ext uri="{FF2B5EF4-FFF2-40B4-BE49-F238E27FC236}">
                  <a16:creationId xmlns:a16="http://schemas.microsoft.com/office/drawing/2014/main" id="{9A77BA43-D112-4010-85F6-E9F1A09DE41C}"/>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2</a:t>
              </a:r>
            </a:p>
          </p:txBody>
        </p:sp>
        <p:sp>
          <p:nvSpPr>
            <p:cNvPr id="60486" name="Line 148">
              <a:extLst>
                <a:ext uri="{FF2B5EF4-FFF2-40B4-BE49-F238E27FC236}">
                  <a16:creationId xmlns:a16="http://schemas.microsoft.com/office/drawing/2014/main" id="{2D937A0E-9AB1-446B-96B1-AEA801F402D7}"/>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2181" name="Group 149">
            <a:extLst>
              <a:ext uri="{FF2B5EF4-FFF2-40B4-BE49-F238E27FC236}">
                <a16:creationId xmlns:a16="http://schemas.microsoft.com/office/drawing/2014/main" id="{D6EB6ECA-C9CF-480A-ABDC-F2C7BF732845}"/>
              </a:ext>
            </a:extLst>
          </p:cNvPr>
          <p:cNvGrpSpPr>
            <a:grpSpLocks/>
          </p:cNvGrpSpPr>
          <p:nvPr/>
        </p:nvGrpSpPr>
        <p:grpSpPr bwMode="auto">
          <a:xfrm>
            <a:off x="3978275" y="3035300"/>
            <a:ext cx="442913" cy="471488"/>
            <a:chOff x="3796" y="2871"/>
            <a:chExt cx="279" cy="297"/>
          </a:xfrm>
        </p:grpSpPr>
        <p:sp>
          <p:nvSpPr>
            <p:cNvPr id="60482" name="Rectangle 150">
              <a:extLst>
                <a:ext uri="{FF2B5EF4-FFF2-40B4-BE49-F238E27FC236}">
                  <a16:creationId xmlns:a16="http://schemas.microsoft.com/office/drawing/2014/main" id="{B6ECC7C8-DD73-45F6-90A3-C4763C7740DF}"/>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483" name="Text Box 151">
              <a:extLst>
                <a:ext uri="{FF2B5EF4-FFF2-40B4-BE49-F238E27FC236}">
                  <a16:creationId xmlns:a16="http://schemas.microsoft.com/office/drawing/2014/main" id="{6511D6B0-4960-400E-AC7A-FBFEBEF907D9}"/>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sp>
        <p:nvSpPr>
          <p:cNvPr id="172190" name="Line 158">
            <a:extLst>
              <a:ext uri="{FF2B5EF4-FFF2-40B4-BE49-F238E27FC236}">
                <a16:creationId xmlns:a16="http://schemas.microsoft.com/office/drawing/2014/main" id="{605E4220-BD7B-4DA8-BBFB-0D77559FD02C}"/>
              </a:ext>
            </a:extLst>
          </p:cNvPr>
          <p:cNvSpPr>
            <a:spLocks noChangeShapeType="1"/>
          </p:cNvSpPr>
          <p:nvPr/>
        </p:nvSpPr>
        <p:spPr bwMode="auto">
          <a:xfrm flipH="1" flipV="1">
            <a:off x="2216150" y="1684338"/>
            <a:ext cx="293688" cy="206375"/>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2191" name="Line 159">
            <a:extLst>
              <a:ext uri="{FF2B5EF4-FFF2-40B4-BE49-F238E27FC236}">
                <a16:creationId xmlns:a16="http://schemas.microsoft.com/office/drawing/2014/main" id="{465C27E0-0BD4-42C9-B53D-B47B84EFF1FA}"/>
              </a:ext>
            </a:extLst>
          </p:cNvPr>
          <p:cNvSpPr>
            <a:spLocks noChangeShapeType="1"/>
          </p:cNvSpPr>
          <p:nvPr/>
        </p:nvSpPr>
        <p:spPr bwMode="auto">
          <a:xfrm flipH="1">
            <a:off x="2239963" y="5873750"/>
            <a:ext cx="268287" cy="182563"/>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72184" name="Group 152">
            <a:extLst>
              <a:ext uri="{FF2B5EF4-FFF2-40B4-BE49-F238E27FC236}">
                <a16:creationId xmlns:a16="http://schemas.microsoft.com/office/drawing/2014/main" id="{7A545A29-955A-465B-941C-9D3AB8B5023E}"/>
              </a:ext>
            </a:extLst>
          </p:cNvPr>
          <p:cNvGrpSpPr>
            <a:grpSpLocks/>
          </p:cNvGrpSpPr>
          <p:nvPr/>
        </p:nvGrpSpPr>
        <p:grpSpPr bwMode="auto">
          <a:xfrm>
            <a:off x="2463800" y="5859463"/>
            <a:ext cx="612775" cy="457200"/>
            <a:chOff x="2359" y="3560"/>
            <a:chExt cx="386" cy="288"/>
          </a:xfrm>
        </p:grpSpPr>
        <p:sp>
          <p:nvSpPr>
            <p:cNvPr id="60480" name="Rectangle 153">
              <a:extLst>
                <a:ext uri="{FF2B5EF4-FFF2-40B4-BE49-F238E27FC236}">
                  <a16:creationId xmlns:a16="http://schemas.microsoft.com/office/drawing/2014/main" id="{E758C12E-C679-4C2D-A5FB-50B53510A674}"/>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481" name="Text Box 154">
              <a:extLst>
                <a:ext uri="{FF2B5EF4-FFF2-40B4-BE49-F238E27FC236}">
                  <a16:creationId xmlns:a16="http://schemas.microsoft.com/office/drawing/2014/main" id="{29EC5E03-79F8-419B-ACC0-F869BFDC7BCC}"/>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172187" name="Group 155">
            <a:extLst>
              <a:ext uri="{FF2B5EF4-FFF2-40B4-BE49-F238E27FC236}">
                <a16:creationId xmlns:a16="http://schemas.microsoft.com/office/drawing/2014/main" id="{9A2184AD-4FB3-4551-A1E1-EFD4CC132B20}"/>
              </a:ext>
            </a:extLst>
          </p:cNvPr>
          <p:cNvGrpSpPr>
            <a:grpSpLocks/>
          </p:cNvGrpSpPr>
          <p:nvPr/>
        </p:nvGrpSpPr>
        <p:grpSpPr bwMode="auto">
          <a:xfrm>
            <a:off x="2497138" y="1430338"/>
            <a:ext cx="695325" cy="471487"/>
            <a:chOff x="598" y="1763"/>
            <a:chExt cx="438" cy="297"/>
          </a:xfrm>
        </p:grpSpPr>
        <p:sp>
          <p:nvSpPr>
            <p:cNvPr id="60478" name="Rectangle 156">
              <a:extLst>
                <a:ext uri="{FF2B5EF4-FFF2-40B4-BE49-F238E27FC236}">
                  <a16:creationId xmlns:a16="http://schemas.microsoft.com/office/drawing/2014/main" id="{86050F9B-2F50-4EBB-99C4-41278AE15E73}"/>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479" name="Text Box 157">
              <a:extLst>
                <a:ext uri="{FF2B5EF4-FFF2-40B4-BE49-F238E27FC236}">
                  <a16:creationId xmlns:a16="http://schemas.microsoft.com/office/drawing/2014/main" id="{025FD36E-1CC2-4B10-B235-524E57E1EE00}"/>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172195" name="Group 163">
            <a:extLst>
              <a:ext uri="{FF2B5EF4-FFF2-40B4-BE49-F238E27FC236}">
                <a16:creationId xmlns:a16="http://schemas.microsoft.com/office/drawing/2014/main" id="{3C8D66F1-3C9F-4AF7-A651-B0704A402610}"/>
              </a:ext>
            </a:extLst>
          </p:cNvPr>
          <p:cNvGrpSpPr>
            <a:grpSpLocks noChangeAspect="1"/>
          </p:cNvGrpSpPr>
          <p:nvPr/>
        </p:nvGrpSpPr>
        <p:grpSpPr bwMode="auto">
          <a:xfrm>
            <a:off x="2643188" y="3822700"/>
            <a:ext cx="357187" cy="211138"/>
            <a:chOff x="4240" y="2392"/>
            <a:chExt cx="244" cy="144"/>
          </a:xfrm>
        </p:grpSpPr>
        <p:sp>
          <p:nvSpPr>
            <p:cNvPr id="60472" name="AutoShape 164">
              <a:extLst>
                <a:ext uri="{FF2B5EF4-FFF2-40B4-BE49-F238E27FC236}">
                  <a16:creationId xmlns:a16="http://schemas.microsoft.com/office/drawing/2014/main" id="{A66BE566-DF97-4365-9D5A-0987AFCE25D2}"/>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0473" name="Line 165">
              <a:extLst>
                <a:ext uri="{FF2B5EF4-FFF2-40B4-BE49-F238E27FC236}">
                  <a16:creationId xmlns:a16="http://schemas.microsoft.com/office/drawing/2014/main" id="{02742EBD-A333-4763-B039-5152A37855D9}"/>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74" name="Line 166">
              <a:extLst>
                <a:ext uri="{FF2B5EF4-FFF2-40B4-BE49-F238E27FC236}">
                  <a16:creationId xmlns:a16="http://schemas.microsoft.com/office/drawing/2014/main" id="{A6962AC2-345B-4D06-B3D0-B10A21E6A848}"/>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75" name="Line 167">
              <a:extLst>
                <a:ext uri="{FF2B5EF4-FFF2-40B4-BE49-F238E27FC236}">
                  <a16:creationId xmlns:a16="http://schemas.microsoft.com/office/drawing/2014/main" id="{AD2DBFE7-5014-4BB4-8351-78A5D03C0E57}"/>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76" name="Line 168">
              <a:extLst>
                <a:ext uri="{FF2B5EF4-FFF2-40B4-BE49-F238E27FC236}">
                  <a16:creationId xmlns:a16="http://schemas.microsoft.com/office/drawing/2014/main" id="{6AC4585F-D45E-4618-A6DD-54D364DCFC1C}"/>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477" name="Line 169">
              <a:extLst>
                <a:ext uri="{FF2B5EF4-FFF2-40B4-BE49-F238E27FC236}">
                  <a16:creationId xmlns:a16="http://schemas.microsoft.com/office/drawing/2014/main" id="{3E6EFF6B-B4B5-422C-B5BE-CC9B544D12E1}"/>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 name="TextBox 1">
            <a:extLst>
              <a:ext uri="{FF2B5EF4-FFF2-40B4-BE49-F238E27FC236}">
                <a16:creationId xmlns:a16="http://schemas.microsoft.com/office/drawing/2014/main" id="{AD127F56-BFBC-471F-95E6-5AEDEA5EB0B1}"/>
              </a:ext>
            </a:extLst>
          </p:cNvPr>
          <p:cNvSpPr txBox="1">
            <a:spLocks noChangeArrowheads="1"/>
          </p:cNvSpPr>
          <p:nvPr/>
        </p:nvSpPr>
        <p:spPr bwMode="auto">
          <a:xfrm>
            <a:off x="2757488" y="1019175"/>
            <a:ext cx="19018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600">
                <a:solidFill>
                  <a:schemeClr val="bg1"/>
                </a:solidFill>
              </a:rPr>
              <a:t>At the snap, L and LJ move to the Goal Line.</a:t>
            </a:r>
          </a:p>
        </p:txBody>
      </p:sp>
      <p:sp>
        <p:nvSpPr>
          <p:cNvPr id="60471" name="TextBox 2">
            <a:extLst>
              <a:ext uri="{FF2B5EF4-FFF2-40B4-BE49-F238E27FC236}">
                <a16:creationId xmlns:a16="http://schemas.microsoft.com/office/drawing/2014/main" id="{DC2D50D9-6448-44E5-A1CA-83EA9688DB05}"/>
              </a:ext>
            </a:extLst>
          </p:cNvPr>
          <p:cNvSpPr txBox="1">
            <a:spLocks noChangeArrowheads="1"/>
          </p:cNvSpPr>
          <p:nvPr/>
        </p:nvSpPr>
        <p:spPr bwMode="auto">
          <a:xfrm>
            <a:off x="101600" y="5888038"/>
            <a:ext cx="2063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400">
                <a:solidFill>
                  <a:schemeClr val="bg1"/>
                </a:solidFill>
              </a:rPr>
              <a:t>BJ starts on the end-line inside the 15-yard line. Responsible for end-line coverage.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172140"/>
                                        </p:tgtEl>
                                        <p:attrNameLst>
                                          <p:attrName>style.visibility</p:attrName>
                                        </p:attrNameLst>
                                      </p:cBhvr>
                                      <p:to>
                                        <p:strVal val="visible"/>
                                      </p:to>
                                    </p:set>
                                    <p:animEffect transition="in" filter="dissolve">
                                      <p:cBhvr>
                                        <p:cTn id="11" dur="500"/>
                                        <p:tgtEl>
                                          <p:spTgt spid="172140"/>
                                        </p:tgtEl>
                                      </p:cBhvr>
                                    </p:animEffect>
                                  </p:childTnLst>
                                </p:cTn>
                              </p:par>
                              <p:par>
                                <p:cTn id="12" presetID="9" presetClass="entr" presetSubtype="0" fill="hold" nodeType="withEffect">
                                  <p:stCondLst>
                                    <p:cond delay="0"/>
                                  </p:stCondLst>
                                  <p:childTnLst>
                                    <p:set>
                                      <p:cBhvr>
                                        <p:cTn id="13" dur="1" fill="hold">
                                          <p:stCondLst>
                                            <p:cond delay="0"/>
                                          </p:stCondLst>
                                        </p:cTn>
                                        <p:tgtEl>
                                          <p:spTgt spid="172139"/>
                                        </p:tgtEl>
                                        <p:attrNameLst>
                                          <p:attrName>style.visibility</p:attrName>
                                        </p:attrNameLst>
                                      </p:cBhvr>
                                      <p:to>
                                        <p:strVal val="visible"/>
                                      </p:to>
                                    </p:set>
                                    <p:animEffect transition="in" filter="dissolve">
                                      <p:cBhvr>
                                        <p:cTn id="14" dur="500"/>
                                        <p:tgtEl>
                                          <p:spTgt spid="172139"/>
                                        </p:tgtEl>
                                      </p:cBhvr>
                                    </p:animEffect>
                                  </p:childTnLst>
                                </p:cTn>
                              </p:par>
                            </p:childTnLst>
                          </p:cTn>
                        </p:par>
                        <p:par>
                          <p:cTn id="15" fill="hold" nodeType="afterGroup">
                            <p:stCondLst>
                              <p:cond delay="500"/>
                            </p:stCondLst>
                            <p:childTnLst>
                              <p:par>
                                <p:cTn id="16" presetID="35" presetClass="emph" presetSubtype="0" repeatCount="5000" fill="hold" grpId="1" nodeType="afterEffect">
                                  <p:stCondLst>
                                    <p:cond delay="0"/>
                                  </p:stCondLst>
                                  <p:childTnLst>
                                    <p:anim calcmode="discrete" valueType="str">
                                      <p:cBhvr>
                                        <p:cTn id="17" dur="1000" fill="hold"/>
                                        <p:tgtEl>
                                          <p:spTgt spid="172140"/>
                                        </p:tgtEl>
                                        <p:attrNameLst>
                                          <p:attrName>style.visibility</p:attrName>
                                        </p:attrNameLst>
                                      </p:cBhvr>
                                      <p:tavLst>
                                        <p:tav tm="0">
                                          <p:val>
                                            <p:strVal val="hidden"/>
                                          </p:val>
                                        </p:tav>
                                        <p:tav tm="50000">
                                          <p:val>
                                            <p:strVal val="visible"/>
                                          </p:val>
                                        </p:tav>
                                      </p:tavLst>
                                    </p:anim>
                                  </p:childTnLst>
                                </p:cTn>
                              </p:par>
                              <p:par>
                                <p:cTn id="18" presetID="35" presetClass="emph" presetSubtype="0" repeatCount="5000" fill="hold" nodeType="withEffect">
                                  <p:stCondLst>
                                    <p:cond delay="0"/>
                                  </p:stCondLst>
                                  <p:childTnLst>
                                    <p:anim calcmode="discrete" valueType="str">
                                      <p:cBhvr>
                                        <p:cTn id="19" dur="1000" fill="hold"/>
                                        <p:tgtEl>
                                          <p:spTgt spid="172139"/>
                                        </p:tgtEl>
                                        <p:attrNameLst>
                                          <p:attrName>style.visibility</p:attrName>
                                        </p:attrNameLst>
                                      </p:cBhvr>
                                      <p:tavLst>
                                        <p:tav tm="0">
                                          <p:val>
                                            <p:strVal val="hidden"/>
                                          </p:val>
                                        </p:tav>
                                        <p:tav tm="50000">
                                          <p:val>
                                            <p:strVal val="visible"/>
                                          </p:val>
                                        </p:tav>
                                      </p:tavLst>
                                    </p:anim>
                                  </p:childTnLst>
                                </p:cTn>
                              </p:par>
                              <p:par>
                                <p:cTn id="20" presetID="19" presetClass="exit" presetSubtype="10" fill="hold" grpId="0" nodeType="withEffect" nodePh="1">
                                  <p:stCondLst>
                                    <p:cond delay="0"/>
                                  </p:stCondLst>
                                  <p:endCondLst>
                                    <p:cond evt="begin" delay="0">
                                      <p:tn val="20"/>
                                    </p:cond>
                                  </p:endCondLst>
                                  <p:childTnLst>
                                    <p:anim calcmode="lin" valueType="num">
                                      <p:cBhvr>
                                        <p:cTn id="21" dur="5000"/>
                                        <p:tgtEl>
                                          <p:spTgt spid="172036"/>
                                        </p:tgtEl>
                                        <p:attrNameLst>
                                          <p:attrName>ppt_h</p:attrName>
                                        </p:attrNameLst>
                                      </p:cBhvr>
                                      <p:tavLst>
                                        <p:tav tm="0">
                                          <p:val>
                                            <p:strVal val="ppt_h"/>
                                          </p:val>
                                        </p:tav>
                                        <p:tav tm="100000">
                                          <p:val>
                                            <p:strVal val="ppt_h"/>
                                          </p:val>
                                        </p:tav>
                                      </p:tavLst>
                                    </p:anim>
                                    <p:anim calcmode="lin" valueType="num">
                                      <p:cBhvr>
                                        <p:cTn id="22" dur="5000"/>
                                        <p:tgtEl>
                                          <p:spTgt spid="172036"/>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23" dur="1" fill="hold">
                                          <p:stCondLst>
                                            <p:cond delay="4999"/>
                                          </p:stCondLst>
                                        </p:cTn>
                                        <p:tgtEl>
                                          <p:spTgt spid="172036"/>
                                        </p:tgtEl>
                                        <p:attrNameLst>
                                          <p:attrName>style.visibility</p:attrName>
                                        </p:attrNameLst>
                                      </p:cBhvr>
                                      <p:to>
                                        <p:strVal val="hidden"/>
                                      </p:to>
                                    </p:set>
                                  </p:childTnLst>
                                </p:cTn>
                              </p:par>
                              <p:par>
                                <p:cTn id="24" presetID="9" presetClass="entr" presetSubtype="0" fill="hold" nodeType="withEffect">
                                  <p:stCondLst>
                                    <p:cond delay="3000"/>
                                  </p:stCondLst>
                                  <p:childTnLst>
                                    <p:set>
                                      <p:cBhvr>
                                        <p:cTn id="25" dur="1" fill="hold">
                                          <p:stCondLst>
                                            <p:cond delay="0"/>
                                          </p:stCondLst>
                                        </p:cTn>
                                        <p:tgtEl>
                                          <p:spTgt spid="172194"/>
                                        </p:tgtEl>
                                        <p:attrNameLst>
                                          <p:attrName>style.visibility</p:attrName>
                                        </p:attrNameLst>
                                      </p:cBhvr>
                                      <p:to>
                                        <p:strVal val="visible"/>
                                      </p:to>
                                    </p:set>
                                    <p:animEffect transition="in" filter="dissolve">
                                      <p:cBhvr>
                                        <p:cTn id="26" dur="500"/>
                                        <p:tgtEl>
                                          <p:spTgt spid="172194"/>
                                        </p:tgtEl>
                                      </p:cBhvr>
                                    </p:animEffect>
                                  </p:childTnLst>
                                </p:cTn>
                              </p:par>
                              <p:par>
                                <p:cTn id="27" presetID="9" presetClass="entr" presetSubtype="0" fill="hold" nodeType="withEffect">
                                  <p:stCondLst>
                                    <p:cond delay="3000"/>
                                  </p:stCondLst>
                                  <p:childTnLst>
                                    <p:set>
                                      <p:cBhvr>
                                        <p:cTn id="28" dur="1" fill="hold">
                                          <p:stCondLst>
                                            <p:cond delay="0"/>
                                          </p:stCondLst>
                                        </p:cTn>
                                        <p:tgtEl>
                                          <p:spTgt spid="172195"/>
                                        </p:tgtEl>
                                        <p:attrNameLst>
                                          <p:attrName>style.visibility</p:attrName>
                                        </p:attrNameLst>
                                      </p:cBhvr>
                                      <p:to>
                                        <p:strVal val="visible"/>
                                      </p:to>
                                    </p:set>
                                    <p:animEffect transition="in" filter="dissolve">
                                      <p:cBhvr>
                                        <p:cTn id="29" dur="500"/>
                                        <p:tgtEl>
                                          <p:spTgt spid="172195"/>
                                        </p:tgtEl>
                                      </p:cBhvr>
                                    </p:animEffect>
                                  </p:childTnLst>
                                </p:cTn>
                              </p:par>
                              <p:par>
                                <p:cTn id="30" presetID="10" presetClass="exit" presetSubtype="0" fill="hold" nodeType="withEffect">
                                  <p:stCondLst>
                                    <p:cond delay="0"/>
                                  </p:stCondLst>
                                  <p:childTnLst>
                                    <p:animEffect transition="out" filter="fade">
                                      <p:cBhvr>
                                        <p:cTn id="31" dur="2000"/>
                                        <p:tgtEl>
                                          <p:spTgt spid="172078"/>
                                        </p:tgtEl>
                                      </p:cBhvr>
                                    </p:animEffect>
                                    <p:set>
                                      <p:cBhvr>
                                        <p:cTn id="32" dur="1" fill="hold">
                                          <p:stCondLst>
                                            <p:cond delay="1999"/>
                                          </p:stCondLst>
                                        </p:cTn>
                                        <p:tgtEl>
                                          <p:spTgt spid="172078"/>
                                        </p:tgtEl>
                                        <p:attrNameLst>
                                          <p:attrName>style.visibility</p:attrName>
                                        </p:attrNameLst>
                                      </p:cBhvr>
                                      <p:to>
                                        <p:strVal val="hidden"/>
                                      </p:to>
                                    </p:set>
                                  </p:childTnLst>
                                </p:cTn>
                              </p:par>
                            </p:childTnLst>
                          </p:cTn>
                        </p:par>
                        <p:par>
                          <p:cTn id="33" fill="hold" nodeType="afterGroup">
                            <p:stCondLst>
                              <p:cond delay="5500"/>
                            </p:stCondLst>
                            <p:childTnLst>
                              <p:par>
                                <p:cTn id="34" presetID="10" presetClass="entr" presetSubtype="0" fill="hold" nodeType="afterEffect">
                                  <p:stCondLst>
                                    <p:cond delay="0"/>
                                  </p:stCondLst>
                                  <p:childTnLst>
                                    <p:set>
                                      <p:cBhvr>
                                        <p:cTn id="35" dur="1" fill="hold">
                                          <p:stCondLst>
                                            <p:cond delay="0"/>
                                          </p:stCondLst>
                                        </p:cTn>
                                        <p:tgtEl>
                                          <p:spTgt spid="172184"/>
                                        </p:tgtEl>
                                        <p:attrNameLst>
                                          <p:attrName>style.visibility</p:attrName>
                                        </p:attrNameLst>
                                      </p:cBhvr>
                                      <p:to>
                                        <p:strVal val="visible"/>
                                      </p:to>
                                    </p:set>
                                    <p:animEffect transition="in" filter="fade">
                                      <p:cBhvr>
                                        <p:cTn id="36" dur="2000"/>
                                        <p:tgtEl>
                                          <p:spTgt spid="172184"/>
                                        </p:tgtEl>
                                      </p:cBhvr>
                                    </p:animEffect>
                                  </p:childTnLst>
                                </p:cTn>
                              </p:par>
                              <p:par>
                                <p:cTn id="37" presetID="10" presetClass="entr" presetSubtype="0" fill="hold" nodeType="withEffect">
                                  <p:stCondLst>
                                    <p:cond delay="0"/>
                                  </p:stCondLst>
                                  <p:childTnLst>
                                    <p:set>
                                      <p:cBhvr>
                                        <p:cTn id="38" dur="1" fill="hold">
                                          <p:stCondLst>
                                            <p:cond delay="0"/>
                                          </p:stCondLst>
                                        </p:cTn>
                                        <p:tgtEl>
                                          <p:spTgt spid="172181"/>
                                        </p:tgtEl>
                                        <p:attrNameLst>
                                          <p:attrName>style.visibility</p:attrName>
                                        </p:attrNameLst>
                                      </p:cBhvr>
                                      <p:to>
                                        <p:strVal val="visible"/>
                                      </p:to>
                                    </p:set>
                                    <p:animEffect transition="in" filter="fade">
                                      <p:cBhvr>
                                        <p:cTn id="39" dur="2000"/>
                                        <p:tgtEl>
                                          <p:spTgt spid="172181"/>
                                        </p:tgtEl>
                                      </p:cBhvr>
                                    </p:animEffect>
                                  </p:childTnLst>
                                </p:cTn>
                              </p:par>
                              <p:par>
                                <p:cTn id="40" presetID="10" presetClass="entr" presetSubtype="0" fill="hold" nodeType="withEffect">
                                  <p:stCondLst>
                                    <p:cond delay="0"/>
                                  </p:stCondLst>
                                  <p:childTnLst>
                                    <p:set>
                                      <p:cBhvr>
                                        <p:cTn id="41" dur="1" fill="hold">
                                          <p:stCondLst>
                                            <p:cond delay="0"/>
                                          </p:stCondLst>
                                        </p:cTn>
                                        <p:tgtEl>
                                          <p:spTgt spid="172187"/>
                                        </p:tgtEl>
                                        <p:attrNameLst>
                                          <p:attrName>style.visibility</p:attrName>
                                        </p:attrNameLst>
                                      </p:cBhvr>
                                      <p:to>
                                        <p:strVal val="visible"/>
                                      </p:to>
                                    </p:set>
                                    <p:animEffect transition="in" filter="fade">
                                      <p:cBhvr>
                                        <p:cTn id="42" dur="2000"/>
                                        <p:tgtEl>
                                          <p:spTgt spid="172187"/>
                                        </p:tgtEl>
                                      </p:cBhvr>
                                    </p:animEffect>
                                  </p:childTnLst>
                                </p:cTn>
                              </p:par>
                              <p:par>
                                <p:cTn id="43" presetID="10" presetClass="entr" presetSubtype="0" fill="hold" nodeType="withEffect">
                                  <p:stCondLst>
                                    <p:cond delay="0"/>
                                  </p:stCondLst>
                                  <p:childTnLst>
                                    <p:set>
                                      <p:cBhvr>
                                        <p:cTn id="44" dur="1" fill="hold">
                                          <p:stCondLst>
                                            <p:cond delay="0"/>
                                          </p:stCondLst>
                                        </p:cTn>
                                        <p:tgtEl>
                                          <p:spTgt spid="172177"/>
                                        </p:tgtEl>
                                        <p:attrNameLst>
                                          <p:attrName>style.visibility</p:attrName>
                                        </p:attrNameLst>
                                      </p:cBhvr>
                                      <p:to>
                                        <p:strVal val="visible"/>
                                      </p:to>
                                    </p:set>
                                    <p:animEffect transition="in" filter="fade">
                                      <p:cBhvr>
                                        <p:cTn id="45" dur="2000"/>
                                        <p:tgtEl>
                                          <p:spTgt spid="172177"/>
                                        </p:tgtEl>
                                      </p:cBhvr>
                                    </p:animEffect>
                                  </p:childTnLst>
                                </p:cTn>
                              </p:par>
                            </p:childTnLst>
                          </p:cTn>
                        </p:par>
                        <p:par>
                          <p:cTn id="46" fill="hold" nodeType="afterGroup">
                            <p:stCondLst>
                              <p:cond delay="7500"/>
                            </p:stCondLst>
                            <p:childTnLst>
                              <p:par>
                                <p:cTn id="47" presetID="63" presetClass="path" presetSubtype="0" accel="50000" decel="50000" fill="hold" nodeType="afterEffect">
                                  <p:stCondLst>
                                    <p:cond delay="0"/>
                                  </p:stCondLst>
                                  <p:childTnLst>
                                    <p:animMotion origin="layout" path="M 3.05556E-6 0.00324 L 0.0467 0.00185 " pathEditMode="relative" rAng="0" ptsTypes="AA">
                                      <p:cBhvr>
                                        <p:cTn id="48" dur="2000" fill="hold"/>
                                        <p:tgtEl>
                                          <p:spTgt spid="172195"/>
                                        </p:tgtEl>
                                        <p:attrNameLst>
                                          <p:attrName>ppt_x</p:attrName>
                                          <p:attrName>ppt_y</p:attrName>
                                        </p:attrNameLst>
                                      </p:cBhvr>
                                      <p:rCtr x="2326" y="-69"/>
                                    </p:animMotion>
                                  </p:childTnLst>
                                </p:cTn>
                              </p:par>
                            </p:childTnLst>
                          </p:cTn>
                        </p:par>
                        <p:par>
                          <p:cTn id="49" fill="hold" nodeType="afterGroup">
                            <p:stCondLst>
                              <p:cond delay="9500"/>
                            </p:stCondLst>
                            <p:childTnLst>
                              <p:par>
                                <p:cTn id="50" presetID="9" presetClass="entr" presetSubtype="0" fill="hold" nodeType="afterEffect">
                                  <p:stCondLst>
                                    <p:cond delay="0"/>
                                  </p:stCondLst>
                                  <p:childTnLst>
                                    <p:set>
                                      <p:cBhvr>
                                        <p:cTn id="51" dur="1" fill="hold">
                                          <p:stCondLst>
                                            <p:cond delay="0"/>
                                          </p:stCondLst>
                                        </p:cTn>
                                        <p:tgtEl>
                                          <p:spTgt spid="172190"/>
                                        </p:tgtEl>
                                        <p:attrNameLst>
                                          <p:attrName>style.visibility</p:attrName>
                                        </p:attrNameLst>
                                      </p:cBhvr>
                                      <p:to>
                                        <p:strVal val="visible"/>
                                      </p:to>
                                    </p:set>
                                    <p:animEffect transition="in" filter="dissolve">
                                      <p:cBhvr>
                                        <p:cTn id="52" dur="500"/>
                                        <p:tgtEl>
                                          <p:spTgt spid="172190"/>
                                        </p:tgtEl>
                                      </p:cBhvr>
                                    </p:animEffect>
                                  </p:childTnLst>
                                </p:cTn>
                              </p:par>
                              <p:par>
                                <p:cTn id="53" presetID="9" presetClass="entr" presetSubtype="0" fill="hold" nodeType="withEffect">
                                  <p:stCondLst>
                                    <p:cond delay="0"/>
                                  </p:stCondLst>
                                  <p:childTnLst>
                                    <p:set>
                                      <p:cBhvr>
                                        <p:cTn id="54" dur="1" fill="hold">
                                          <p:stCondLst>
                                            <p:cond delay="0"/>
                                          </p:stCondLst>
                                        </p:cTn>
                                        <p:tgtEl>
                                          <p:spTgt spid="172191"/>
                                        </p:tgtEl>
                                        <p:attrNameLst>
                                          <p:attrName>style.visibility</p:attrName>
                                        </p:attrNameLst>
                                      </p:cBhvr>
                                      <p:to>
                                        <p:strVal val="visible"/>
                                      </p:to>
                                    </p:set>
                                    <p:animEffect transition="in" filter="dissolve">
                                      <p:cBhvr>
                                        <p:cTn id="55" dur="500"/>
                                        <p:tgtEl>
                                          <p:spTgt spid="172191"/>
                                        </p:tgtEl>
                                      </p:cBhvr>
                                    </p:animEffect>
                                  </p:childTnLst>
                                </p:cTn>
                              </p:par>
                            </p:childTnLst>
                          </p:cTn>
                        </p:par>
                        <p:par>
                          <p:cTn id="56" fill="hold" nodeType="afterGroup">
                            <p:stCondLst>
                              <p:cond delay="10000"/>
                            </p:stCondLst>
                            <p:childTnLst>
                              <p:par>
                                <p:cTn id="57" presetID="35" presetClass="path" presetSubtype="0" accel="50000" decel="50000" fill="hold" nodeType="afterEffect">
                                  <p:stCondLst>
                                    <p:cond delay="0"/>
                                  </p:stCondLst>
                                  <p:childTnLst>
                                    <p:animMotion origin="layout" path="M -1.11111E-6 -4.07407E-6 L -0.08507 -0.04351 " pathEditMode="relative" rAng="0" ptsTypes="AA">
                                      <p:cBhvr>
                                        <p:cTn id="58" dur="2000" fill="hold"/>
                                        <p:tgtEl>
                                          <p:spTgt spid="172187"/>
                                        </p:tgtEl>
                                        <p:attrNameLst>
                                          <p:attrName>ppt_x</p:attrName>
                                          <p:attrName>ppt_y</p:attrName>
                                        </p:attrNameLst>
                                      </p:cBhvr>
                                      <p:rCtr x="-4253" y="-2176"/>
                                    </p:animMotion>
                                  </p:childTnLst>
                                </p:cTn>
                              </p:par>
                              <p:par>
                                <p:cTn id="59" presetID="35" presetClass="path" presetSubtype="0" accel="50000" decel="50000" fill="hold" nodeType="withEffect">
                                  <p:stCondLst>
                                    <p:cond delay="0"/>
                                  </p:stCondLst>
                                  <p:childTnLst>
                                    <p:animMotion origin="layout" path="M -3.61111E-6 -4.81481E-6 L -0.08229 0.03079 " pathEditMode="relative" rAng="0" ptsTypes="AA">
                                      <p:cBhvr>
                                        <p:cTn id="60" dur="2000" fill="hold"/>
                                        <p:tgtEl>
                                          <p:spTgt spid="172184"/>
                                        </p:tgtEl>
                                        <p:attrNameLst>
                                          <p:attrName>ppt_x</p:attrName>
                                          <p:attrName>ppt_y</p:attrName>
                                        </p:attrNameLst>
                                      </p:cBhvr>
                                      <p:rCtr x="-4115" y="152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6" grpId="0"/>
      <p:bldP spid="172140" grpId="0"/>
      <p:bldP spid="172140" grpId="1"/>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CE61F7F4-4F7B-47B6-9A33-7329AA5CD742}"/>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15" name="Line 3">
            <a:extLst>
              <a:ext uri="{FF2B5EF4-FFF2-40B4-BE49-F238E27FC236}">
                <a16:creationId xmlns:a16="http://schemas.microsoft.com/office/drawing/2014/main" id="{F5BC66FE-2690-4054-8BF9-5A7AB5F126C9}"/>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484" name="Text Box 4">
            <a:extLst>
              <a:ext uri="{FF2B5EF4-FFF2-40B4-BE49-F238E27FC236}">
                <a16:creationId xmlns:a16="http://schemas.microsoft.com/office/drawing/2014/main" id="{BE781F8D-D189-427D-8CCA-3AA251257EDB}"/>
              </a:ext>
            </a:extLst>
          </p:cNvPr>
          <p:cNvSpPr txBox="1">
            <a:spLocks noChangeArrowheads="1"/>
          </p:cNvSpPr>
          <p:nvPr/>
        </p:nvSpPr>
        <p:spPr bwMode="auto">
          <a:xfrm>
            <a:off x="588963" y="974725"/>
            <a:ext cx="3571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Reverse Goal Line Mechanics</a:t>
            </a:r>
          </a:p>
        </p:txBody>
      </p:sp>
      <p:sp>
        <p:nvSpPr>
          <p:cNvPr id="64517" name="Rectangle 5">
            <a:extLst>
              <a:ext uri="{FF2B5EF4-FFF2-40B4-BE49-F238E27FC236}">
                <a16:creationId xmlns:a16="http://schemas.microsoft.com/office/drawing/2014/main" id="{6E6EE28E-5F88-46D3-B199-19FC8A05BCD0}"/>
              </a:ext>
            </a:extLst>
          </p:cNvPr>
          <p:cNvSpPr>
            <a:spLocks noChangeArrowheads="1"/>
          </p:cNvSpPr>
          <p:nvPr/>
        </p:nvSpPr>
        <p:spPr bwMode="auto">
          <a:xfrm>
            <a:off x="7334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64518" name="Line 6">
            <a:extLst>
              <a:ext uri="{FF2B5EF4-FFF2-40B4-BE49-F238E27FC236}">
                <a16:creationId xmlns:a16="http://schemas.microsoft.com/office/drawing/2014/main" id="{5306EE8F-A7B1-474E-AEEF-C9BDE271A92E}"/>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19" name="Line 7">
            <a:extLst>
              <a:ext uri="{FF2B5EF4-FFF2-40B4-BE49-F238E27FC236}">
                <a16:creationId xmlns:a16="http://schemas.microsoft.com/office/drawing/2014/main" id="{BD031CA4-0624-45BD-B92F-30B5D24B97CB}"/>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20" name="Line 8">
            <a:extLst>
              <a:ext uri="{FF2B5EF4-FFF2-40B4-BE49-F238E27FC236}">
                <a16:creationId xmlns:a16="http://schemas.microsoft.com/office/drawing/2014/main" id="{063EC197-3CA7-42F8-97C2-6AF902769C91}"/>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21" name="Line 9">
            <a:extLst>
              <a:ext uri="{FF2B5EF4-FFF2-40B4-BE49-F238E27FC236}">
                <a16:creationId xmlns:a16="http://schemas.microsoft.com/office/drawing/2014/main" id="{0F2F948D-0F8E-4BC7-BC71-6A2CF04776D8}"/>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22" name="Rectangle 10">
            <a:extLst>
              <a:ext uri="{FF2B5EF4-FFF2-40B4-BE49-F238E27FC236}">
                <a16:creationId xmlns:a16="http://schemas.microsoft.com/office/drawing/2014/main" id="{5CE9B94C-AE78-46B8-B4FB-A850D0F95EB1}"/>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23" name="Rectangle 11">
            <a:extLst>
              <a:ext uri="{FF2B5EF4-FFF2-40B4-BE49-F238E27FC236}">
                <a16:creationId xmlns:a16="http://schemas.microsoft.com/office/drawing/2014/main" id="{85F83A1D-2E0C-4B36-B093-0ECF0E100B95}"/>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24" name="Rectangle 12">
            <a:extLst>
              <a:ext uri="{FF2B5EF4-FFF2-40B4-BE49-F238E27FC236}">
                <a16:creationId xmlns:a16="http://schemas.microsoft.com/office/drawing/2014/main" id="{E528004C-184A-4F72-BA26-CE9F5F65B12C}"/>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25" name="Rectangle 13">
            <a:extLst>
              <a:ext uri="{FF2B5EF4-FFF2-40B4-BE49-F238E27FC236}">
                <a16:creationId xmlns:a16="http://schemas.microsoft.com/office/drawing/2014/main" id="{788BA679-FB2D-47DF-9332-E9348306E3F6}"/>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26" name="Line 14">
            <a:extLst>
              <a:ext uri="{FF2B5EF4-FFF2-40B4-BE49-F238E27FC236}">
                <a16:creationId xmlns:a16="http://schemas.microsoft.com/office/drawing/2014/main" id="{DFB2FA56-EB80-4C7E-BC08-38F8BDCF6994}"/>
              </a:ext>
            </a:extLst>
          </p:cNvPr>
          <p:cNvSpPr>
            <a:spLocks noChangeShapeType="1"/>
          </p:cNvSpPr>
          <p:nvPr/>
        </p:nvSpPr>
        <p:spPr bwMode="auto">
          <a:xfrm>
            <a:off x="5292725" y="1936750"/>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27" name="Line 15">
            <a:extLst>
              <a:ext uri="{FF2B5EF4-FFF2-40B4-BE49-F238E27FC236}">
                <a16:creationId xmlns:a16="http://schemas.microsoft.com/office/drawing/2014/main" id="{9C8D5949-2FFD-434E-AC55-87C30A6F514C}"/>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28" name="Line 16">
            <a:extLst>
              <a:ext uri="{FF2B5EF4-FFF2-40B4-BE49-F238E27FC236}">
                <a16:creationId xmlns:a16="http://schemas.microsoft.com/office/drawing/2014/main" id="{76350353-5172-4220-86C7-7FFE19B67F45}"/>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497" name="Text Box 17">
            <a:extLst>
              <a:ext uri="{FF2B5EF4-FFF2-40B4-BE49-F238E27FC236}">
                <a16:creationId xmlns:a16="http://schemas.microsoft.com/office/drawing/2014/main" id="{0510D917-D5C0-42BE-ACC2-25FA7E83C713}"/>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48498" name="Text Box 18">
            <a:extLst>
              <a:ext uri="{FF2B5EF4-FFF2-40B4-BE49-F238E27FC236}">
                <a16:creationId xmlns:a16="http://schemas.microsoft.com/office/drawing/2014/main" id="{182CEACD-4E89-446A-9557-99CC483E5CE3}"/>
              </a:ext>
            </a:extLst>
          </p:cNvPr>
          <p:cNvSpPr txBox="1">
            <a:spLocks noChangeArrowheads="1"/>
          </p:cNvSpPr>
          <p:nvPr/>
        </p:nvSpPr>
        <p:spPr bwMode="auto">
          <a:xfrm>
            <a:off x="3228975" y="49037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48499" name="Text Box 19">
            <a:extLst>
              <a:ext uri="{FF2B5EF4-FFF2-40B4-BE49-F238E27FC236}">
                <a16:creationId xmlns:a16="http://schemas.microsoft.com/office/drawing/2014/main" id="{FF67D42D-503B-4F36-B34E-639B0450E748}"/>
              </a:ext>
            </a:extLst>
          </p:cNvPr>
          <p:cNvSpPr txBox="1">
            <a:spLocks noChangeArrowheads="1"/>
          </p:cNvSpPr>
          <p:nvPr/>
        </p:nvSpPr>
        <p:spPr bwMode="auto">
          <a:xfrm>
            <a:off x="48926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48500" name="Text Box 20">
            <a:extLst>
              <a:ext uri="{FF2B5EF4-FFF2-40B4-BE49-F238E27FC236}">
                <a16:creationId xmlns:a16="http://schemas.microsoft.com/office/drawing/2014/main" id="{29F142A1-A372-4722-8135-E9FDB8994F65}"/>
              </a:ext>
            </a:extLst>
          </p:cNvPr>
          <p:cNvSpPr txBox="1">
            <a:spLocks noChangeArrowheads="1"/>
          </p:cNvSpPr>
          <p:nvPr/>
        </p:nvSpPr>
        <p:spPr bwMode="auto">
          <a:xfrm>
            <a:off x="6619875"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64533" name="Line 21">
            <a:extLst>
              <a:ext uri="{FF2B5EF4-FFF2-40B4-BE49-F238E27FC236}">
                <a16:creationId xmlns:a16="http://schemas.microsoft.com/office/drawing/2014/main" id="{85BD4B5C-8D08-4A78-AA79-BA2A45784A5B}"/>
              </a:ext>
            </a:extLst>
          </p:cNvPr>
          <p:cNvSpPr>
            <a:spLocks noChangeShapeType="1"/>
          </p:cNvSpPr>
          <p:nvPr/>
        </p:nvSpPr>
        <p:spPr bwMode="auto">
          <a:xfrm>
            <a:off x="6159500" y="58293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4" name="Rectangle 22">
            <a:extLst>
              <a:ext uri="{FF2B5EF4-FFF2-40B4-BE49-F238E27FC236}">
                <a16:creationId xmlns:a16="http://schemas.microsoft.com/office/drawing/2014/main" id="{9C359356-E739-4B12-A745-37051576EA5C}"/>
              </a:ext>
            </a:extLst>
          </p:cNvPr>
          <p:cNvSpPr>
            <a:spLocks noChangeArrowheads="1"/>
          </p:cNvSpPr>
          <p:nvPr/>
        </p:nvSpPr>
        <p:spPr bwMode="auto">
          <a:xfrm>
            <a:off x="6172200" y="5829300"/>
            <a:ext cx="17907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35" name="Line 23">
            <a:extLst>
              <a:ext uri="{FF2B5EF4-FFF2-40B4-BE49-F238E27FC236}">
                <a16:creationId xmlns:a16="http://schemas.microsoft.com/office/drawing/2014/main" id="{284445D1-CC93-4912-A96F-EB592043FEBD}"/>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6" name="Line 24">
            <a:extLst>
              <a:ext uri="{FF2B5EF4-FFF2-40B4-BE49-F238E27FC236}">
                <a16:creationId xmlns:a16="http://schemas.microsoft.com/office/drawing/2014/main" id="{463538E2-585D-4E36-A791-C4653F63A718}"/>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7" name="Line 25">
            <a:extLst>
              <a:ext uri="{FF2B5EF4-FFF2-40B4-BE49-F238E27FC236}">
                <a16:creationId xmlns:a16="http://schemas.microsoft.com/office/drawing/2014/main" id="{67B8EA1A-4B93-40B9-8B5F-C055DEF1C7B6}"/>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8" name="Line 26">
            <a:extLst>
              <a:ext uri="{FF2B5EF4-FFF2-40B4-BE49-F238E27FC236}">
                <a16:creationId xmlns:a16="http://schemas.microsoft.com/office/drawing/2014/main" id="{C750DBE3-83A4-4358-B348-68FD1724039D}"/>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9" name="Line 27">
            <a:extLst>
              <a:ext uri="{FF2B5EF4-FFF2-40B4-BE49-F238E27FC236}">
                <a16:creationId xmlns:a16="http://schemas.microsoft.com/office/drawing/2014/main" id="{4AB6CAF1-A5B5-47C4-B623-21EC881BD0E5}"/>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0" name="Line 28">
            <a:extLst>
              <a:ext uri="{FF2B5EF4-FFF2-40B4-BE49-F238E27FC236}">
                <a16:creationId xmlns:a16="http://schemas.microsoft.com/office/drawing/2014/main" id="{2C23DA08-9BDF-464F-B4A6-54A503FCB545}"/>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1" name="Line 29">
            <a:extLst>
              <a:ext uri="{FF2B5EF4-FFF2-40B4-BE49-F238E27FC236}">
                <a16:creationId xmlns:a16="http://schemas.microsoft.com/office/drawing/2014/main" id="{6996989D-1836-4856-AA9F-5E8F53181FD8}"/>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2" name="Line 30">
            <a:extLst>
              <a:ext uri="{FF2B5EF4-FFF2-40B4-BE49-F238E27FC236}">
                <a16:creationId xmlns:a16="http://schemas.microsoft.com/office/drawing/2014/main" id="{190C48AB-E945-4BDF-BE0F-AC5522871D0C}"/>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3" name="Line 31">
            <a:extLst>
              <a:ext uri="{FF2B5EF4-FFF2-40B4-BE49-F238E27FC236}">
                <a16:creationId xmlns:a16="http://schemas.microsoft.com/office/drawing/2014/main" id="{5518BE50-4907-4F3D-9577-A4585D4B8508}"/>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4" name="Line 32">
            <a:extLst>
              <a:ext uri="{FF2B5EF4-FFF2-40B4-BE49-F238E27FC236}">
                <a16:creationId xmlns:a16="http://schemas.microsoft.com/office/drawing/2014/main" id="{BF67F97D-A025-4171-886A-738F96F6CC16}"/>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5" name="Line 33">
            <a:extLst>
              <a:ext uri="{FF2B5EF4-FFF2-40B4-BE49-F238E27FC236}">
                <a16:creationId xmlns:a16="http://schemas.microsoft.com/office/drawing/2014/main" id="{1422E4EC-3D34-4C14-960F-A27020CB640D}"/>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6" name="Line 34">
            <a:extLst>
              <a:ext uri="{FF2B5EF4-FFF2-40B4-BE49-F238E27FC236}">
                <a16:creationId xmlns:a16="http://schemas.microsoft.com/office/drawing/2014/main" id="{4D7DA608-8E00-419B-B92A-E265B38F0407}"/>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515" name="Text Box 35">
            <a:extLst>
              <a:ext uri="{FF2B5EF4-FFF2-40B4-BE49-F238E27FC236}">
                <a16:creationId xmlns:a16="http://schemas.microsoft.com/office/drawing/2014/main" id="{783594FF-A2FC-4556-A548-1D30AE3A8EA7}"/>
              </a:ext>
            </a:extLst>
          </p:cNvPr>
          <p:cNvSpPr txBox="1">
            <a:spLocks noChangeArrowheads="1"/>
          </p:cNvSpPr>
          <p:nvPr/>
        </p:nvSpPr>
        <p:spPr bwMode="auto">
          <a:xfrm>
            <a:off x="3178175" y="49514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48516" name="Text Box 36">
            <a:extLst>
              <a:ext uri="{FF2B5EF4-FFF2-40B4-BE49-F238E27FC236}">
                <a16:creationId xmlns:a16="http://schemas.microsoft.com/office/drawing/2014/main" id="{26D5FBC7-655D-494C-AEF1-8F3A929E2F2C}"/>
              </a:ext>
            </a:extLst>
          </p:cNvPr>
          <p:cNvSpPr txBox="1">
            <a:spLocks noChangeArrowheads="1"/>
          </p:cNvSpPr>
          <p:nvPr/>
        </p:nvSpPr>
        <p:spPr bwMode="auto">
          <a:xfrm>
            <a:off x="48037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48517" name="Text Box 37">
            <a:extLst>
              <a:ext uri="{FF2B5EF4-FFF2-40B4-BE49-F238E27FC236}">
                <a16:creationId xmlns:a16="http://schemas.microsoft.com/office/drawing/2014/main" id="{373F301A-805D-4EEC-8124-E7093842B9A7}"/>
              </a:ext>
            </a:extLst>
          </p:cNvPr>
          <p:cNvSpPr txBox="1">
            <a:spLocks noChangeArrowheads="1"/>
          </p:cNvSpPr>
          <p:nvPr/>
        </p:nvSpPr>
        <p:spPr bwMode="auto">
          <a:xfrm>
            <a:off x="65309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64550" name="Group 38">
            <a:extLst>
              <a:ext uri="{FF2B5EF4-FFF2-40B4-BE49-F238E27FC236}">
                <a16:creationId xmlns:a16="http://schemas.microsoft.com/office/drawing/2014/main" id="{32BFC777-58E0-479D-9E72-7E701AE7AC84}"/>
              </a:ext>
            </a:extLst>
          </p:cNvPr>
          <p:cNvGrpSpPr>
            <a:grpSpLocks/>
          </p:cNvGrpSpPr>
          <p:nvPr/>
        </p:nvGrpSpPr>
        <p:grpSpPr bwMode="auto">
          <a:xfrm rot="10800000" flipH="1" flipV="1">
            <a:off x="2678113" y="5994400"/>
            <a:ext cx="204787" cy="730250"/>
            <a:chOff x="3204" y="3720"/>
            <a:chExt cx="113" cy="420"/>
          </a:xfrm>
        </p:grpSpPr>
        <p:grpSp>
          <p:nvGrpSpPr>
            <p:cNvPr id="64615" name="Group 39">
              <a:extLst>
                <a:ext uri="{FF2B5EF4-FFF2-40B4-BE49-F238E27FC236}">
                  <a16:creationId xmlns:a16="http://schemas.microsoft.com/office/drawing/2014/main" id="{D03B3766-6C42-43DA-99FB-DEF20B72B6E3}"/>
                </a:ext>
              </a:extLst>
            </p:cNvPr>
            <p:cNvGrpSpPr>
              <a:grpSpLocks/>
            </p:cNvGrpSpPr>
            <p:nvPr/>
          </p:nvGrpSpPr>
          <p:grpSpPr bwMode="auto">
            <a:xfrm>
              <a:off x="3204" y="3720"/>
              <a:ext cx="113" cy="420"/>
              <a:chOff x="3204" y="3708"/>
              <a:chExt cx="113" cy="420"/>
            </a:xfrm>
          </p:grpSpPr>
          <p:sp>
            <p:nvSpPr>
              <p:cNvPr id="64620" name="AutoShape 40">
                <a:extLst>
                  <a:ext uri="{FF2B5EF4-FFF2-40B4-BE49-F238E27FC236}">
                    <a16:creationId xmlns:a16="http://schemas.microsoft.com/office/drawing/2014/main" id="{217D53C5-60A5-4B7E-946B-345D739600F5}"/>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621" name="Oval 41">
                <a:extLst>
                  <a:ext uri="{FF2B5EF4-FFF2-40B4-BE49-F238E27FC236}">
                    <a16:creationId xmlns:a16="http://schemas.microsoft.com/office/drawing/2014/main" id="{9F37B319-0F2C-4BFA-A744-DA0EC01ED8CF}"/>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64616" name="Line 42">
              <a:extLst>
                <a:ext uri="{FF2B5EF4-FFF2-40B4-BE49-F238E27FC236}">
                  <a16:creationId xmlns:a16="http://schemas.microsoft.com/office/drawing/2014/main" id="{B4C2D6B4-5DC3-4E4E-9A08-F416D4520974}"/>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617" name="Line 43">
              <a:extLst>
                <a:ext uri="{FF2B5EF4-FFF2-40B4-BE49-F238E27FC236}">
                  <a16:creationId xmlns:a16="http://schemas.microsoft.com/office/drawing/2014/main" id="{E5666FF8-7984-4EA7-B675-B91CCCFC0FB7}"/>
                </a:ext>
              </a:extLst>
            </p:cNvPr>
            <p:cNvSpPr>
              <a:spLocks noChangeShapeType="1"/>
            </p:cNvSpPr>
            <p:nvPr/>
          </p:nvSpPr>
          <p:spPr bwMode="auto">
            <a:xfrm flipV="1">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618" name="Line 44">
              <a:extLst>
                <a:ext uri="{FF2B5EF4-FFF2-40B4-BE49-F238E27FC236}">
                  <a16:creationId xmlns:a16="http://schemas.microsoft.com/office/drawing/2014/main" id="{CFD1C9E9-F61E-443C-8929-11E48EA44980}"/>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619" name="Oval 45">
              <a:extLst>
                <a:ext uri="{FF2B5EF4-FFF2-40B4-BE49-F238E27FC236}">
                  <a16:creationId xmlns:a16="http://schemas.microsoft.com/office/drawing/2014/main" id="{1DFC17C8-83BB-4237-9601-4BC389BA75E5}"/>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64551" name="Group 50">
            <a:extLst>
              <a:ext uri="{FF2B5EF4-FFF2-40B4-BE49-F238E27FC236}">
                <a16:creationId xmlns:a16="http://schemas.microsoft.com/office/drawing/2014/main" id="{6AD5B5C5-0B80-4333-B55E-27AB61F9039D}"/>
              </a:ext>
            </a:extLst>
          </p:cNvPr>
          <p:cNvGrpSpPr>
            <a:grpSpLocks/>
          </p:cNvGrpSpPr>
          <p:nvPr/>
        </p:nvGrpSpPr>
        <p:grpSpPr bwMode="auto">
          <a:xfrm>
            <a:off x="4365625" y="5994400"/>
            <a:ext cx="192088" cy="730250"/>
            <a:chOff x="3204" y="3720"/>
            <a:chExt cx="113" cy="420"/>
          </a:xfrm>
        </p:grpSpPr>
        <p:grpSp>
          <p:nvGrpSpPr>
            <p:cNvPr id="64608" name="Group 51">
              <a:extLst>
                <a:ext uri="{FF2B5EF4-FFF2-40B4-BE49-F238E27FC236}">
                  <a16:creationId xmlns:a16="http://schemas.microsoft.com/office/drawing/2014/main" id="{C045B08B-06B6-4F27-AACA-8E0957A6F057}"/>
                </a:ext>
              </a:extLst>
            </p:cNvPr>
            <p:cNvGrpSpPr>
              <a:grpSpLocks/>
            </p:cNvGrpSpPr>
            <p:nvPr/>
          </p:nvGrpSpPr>
          <p:grpSpPr bwMode="auto">
            <a:xfrm>
              <a:off x="3204" y="3720"/>
              <a:ext cx="113" cy="420"/>
              <a:chOff x="3204" y="3708"/>
              <a:chExt cx="113" cy="420"/>
            </a:xfrm>
          </p:grpSpPr>
          <p:sp>
            <p:nvSpPr>
              <p:cNvPr id="64613" name="AutoShape 52">
                <a:extLst>
                  <a:ext uri="{FF2B5EF4-FFF2-40B4-BE49-F238E27FC236}">
                    <a16:creationId xmlns:a16="http://schemas.microsoft.com/office/drawing/2014/main" id="{5D9AA624-5233-488C-93B0-BDB40524A31C}"/>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614" name="Oval 53">
                <a:extLst>
                  <a:ext uri="{FF2B5EF4-FFF2-40B4-BE49-F238E27FC236}">
                    <a16:creationId xmlns:a16="http://schemas.microsoft.com/office/drawing/2014/main" id="{8279D292-37F6-43AA-96FC-213FA122AEA8}"/>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64609" name="Line 54">
              <a:extLst>
                <a:ext uri="{FF2B5EF4-FFF2-40B4-BE49-F238E27FC236}">
                  <a16:creationId xmlns:a16="http://schemas.microsoft.com/office/drawing/2014/main" id="{EB8C73CA-8BAF-402C-9655-9463A278BE09}"/>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610" name="Line 55">
              <a:extLst>
                <a:ext uri="{FF2B5EF4-FFF2-40B4-BE49-F238E27FC236}">
                  <a16:creationId xmlns:a16="http://schemas.microsoft.com/office/drawing/2014/main" id="{E4B2FB0E-F6C3-4E73-9F57-73924F93CE18}"/>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611" name="Line 56">
              <a:extLst>
                <a:ext uri="{FF2B5EF4-FFF2-40B4-BE49-F238E27FC236}">
                  <a16:creationId xmlns:a16="http://schemas.microsoft.com/office/drawing/2014/main" id="{454C587A-4B53-43C5-A969-BBC5A9AE7E27}"/>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612" name="Oval 57">
              <a:extLst>
                <a:ext uri="{FF2B5EF4-FFF2-40B4-BE49-F238E27FC236}">
                  <a16:creationId xmlns:a16="http://schemas.microsoft.com/office/drawing/2014/main" id="{8425DAC6-44C7-46D1-B17A-133C53A03F6F}"/>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48538" name="Text Box 58">
            <a:extLst>
              <a:ext uri="{FF2B5EF4-FFF2-40B4-BE49-F238E27FC236}">
                <a16:creationId xmlns:a16="http://schemas.microsoft.com/office/drawing/2014/main" id="{C9E32B52-04A7-446E-A1C6-E8E505E6F42B}"/>
              </a:ext>
            </a:extLst>
          </p:cNvPr>
          <p:cNvSpPr txBox="1">
            <a:spLocks noChangeArrowheads="1"/>
          </p:cNvSpPr>
          <p:nvPr/>
        </p:nvSpPr>
        <p:spPr bwMode="auto">
          <a:xfrm>
            <a:off x="125046" y="152400"/>
            <a:ext cx="89408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Reverse Goal Line Mechanics – 5 Man</a:t>
            </a:r>
          </a:p>
        </p:txBody>
      </p:sp>
      <p:grpSp>
        <p:nvGrpSpPr>
          <p:cNvPr id="148542" name="Group 62">
            <a:extLst>
              <a:ext uri="{FF2B5EF4-FFF2-40B4-BE49-F238E27FC236}">
                <a16:creationId xmlns:a16="http://schemas.microsoft.com/office/drawing/2014/main" id="{73069503-7258-4BEB-9438-2A8FC7630B13}"/>
              </a:ext>
            </a:extLst>
          </p:cNvPr>
          <p:cNvGrpSpPr>
            <a:grpSpLocks/>
          </p:cNvGrpSpPr>
          <p:nvPr/>
        </p:nvGrpSpPr>
        <p:grpSpPr bwMode="auto">
          <a:xfrm>
            <a:off x="3697288" y="3300413"/>
            <a:ext cx="442912" cy="471487"/>
            <a:chOff x="3796" y="2871"/>
            <a:chExt cx="279" cy="297"/>
          </a:xfrm>
        </p:grpSpPr>
        <p:sp>
          <p:nvSpPr>
            <p:cNvPr id="64606" name="Rectangle 63">
              <a:extLst>
                <a:ext uri="{FF2B5EF4-FFF2-40B4-BE49-F238E27FC236}">
                  <a16:creationId xmlns:a16="http://schemas.microsoft.com/office/drawing/2014/main" id="{EBC18254-7BA0-4E9B-B9FF-1ABB31573711}"/>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607" name="Text Box 64">
              <a:extLst>
                <a:ext uri="{FF2B5EF4-FFF2-40B4-BE49-F238E27FC236}">
                  <a16:creationId xmlns:a16="http://schemas.microsoft.com/office/drawing/2014/main" id="{D8CAAA85-0539-4126-B14F-1A7E6909B4C0}"/>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148557" name="Group 77">
            <a:extLst>
              <a:ext uri="{FF2B5EF4-FFF2-40B4-BE49-F238E27FC236}">
                <a16:creationId xmlns:a16="http://schemas.microsoft.com/office/drawing/2014/main" id="{A3ECA770-3B26-413B-B5B9-FC1761472FD0}"/>
              </a:ext>
            </a:extLst>
          </p:cNvPr>
          <p:cNvGrpSpPr>
            <a:grpSpLocks/>
          </p:cNvGrpSpPr>
          <p:nvPr/>
        </p:nvGrpSpPr>
        <p:grpSpPr bwMode="auto">
          <a:xfrm>
            <a:off x="6261100" y="3762375"/>
            <a:ext cx="600075" cy="496888"/>
            <a:chOff x="589" y="2670"/>
            <a:chExt cx="378" cy="297"/>
          </a:xfrm>
        </p:grpSpPr>
        <p:sp>
          <p:nvSpPr>
            <p:cNvPr id="64604" name="Rectangle 78">
              <a:extLst>
                <a:ext uri="{FF2B5EF4-FFF2-40B4-BE49-F238E27FC236}">
                  <a16:creationId xmlns:a16="http://schemas.microsoft.com/office/drawing/2014/main" id="{75362A19-FC22-4E57-BD9F-BBCB4257CEBB}"/>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605" name="Text Box 79">
              <a:extLst>
                <a:ext uri="{FF2B5EF4-FFF2-40B4-BE49-F238E27FC236}">
                  <a16:creationId xmlns:a16="http://schemas.microsoft.com/office/drawing/2014/main" id="{1DF3E9FC-93DA-4D49-9E52-A75F8FE9075E}"/>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64555" name="Line 107">
            <a:extLst>
              <a:ext uri="{FF2B5EF4-FFF2-40B4-BE49-F238E27FC236}">
                <a16:creationId xmlns:a16="http://schemas.microsoft.com/office/drawing/2014/main" id="{B2BF739F-3CB6-42C5-9AE6-36EBE0C0FF69}"/>
              </a:ext>
            </a:extLst>
          </p:cNvPr>
          <p:cNvSpPr>
            <a:spLocks noChangeShapeType="1"/>
          </p:cNvSpPr>
          <p:nvPr/>
        </p:nvSpPr>
        <p:spPr bwMode="auto">
          <a:xfrm>
            <a:off x="2781300" y="2159000"/>
            <a:ext cx="0" cy="345440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56" name="Text Box 108">
            <a:extLst>
              <a:ext uri="{FF2B5EF4-FFF2-40B4-BE49-F238E27FC236}">
                <a16:creationId xmlns:a16="http://schemas.microsoft.com/office/drawing/2014/main" id="{70051343-4C46-4A46-BE77-A5182B6264A7}"/>
              </a:ext>
            </a:extLst>
          </p:cNvPr>
          <p:cNvSpPr txBox="1">
            <a:spLocks noChangeArrowheads="1"/>
          </p:cNvSpPr>
          <p:nvPr/>
        </p:nvSpPr>
        <p:spPr bwMode="auto">
          <a:xfrm>
            <a:off x="2828925" y="2233613"/>
            <a:ext cx="1352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0000FF"/>
                </a:solidFill>
              </a:rPr>
              <a:t>5 Yard Line</a:t>
            </a:r>
          </a:p>
        </p:txBody>
      </p:sp>
      <p:sp>
        <p:nvSpPr>
          <p:cNvPr id="64557" name="Rectangle 110">
            <a:extLst>
              <a:ext uri="{FF2B5EF4-FFF2-40B4-BE49-F238E27FC236}">
                <a16:creationId xmlns:a16="http://schemas.microsoft.com/office/drawing/2014/main" id="{F8FC25CE-FD32-4595-A276-F139523F8479}"/>
              </a:ext>
            </a:extLst>
          </p:cNvPr>
          <p:cNvSpPr>
            <a:spLocks noChangeAspect="1" noChangeArrowheads="1"/>
          </p:cNvSpPr>
          <p:nvPr/>
        </p:nvSpPr>
        <p:spPr bwMode="auto">
          <a:xfrm>
            <a:off x="2486025" y="3824288"/>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58" name="Oval 111">
            <a:extLst>
              <a:ext uri="{FF2B5EF4-FFF2-40B4-BE49-F238E27FC236}">
                <a16:creationId xmlns:a16="http://schemas.microsoft.com/office/drawing/2014/main" id="{C45FC983-CF5F-4ABD-AE38-32980B747215}"/>
              </a:ext>
            </a:extLst>
          </p:cNvPr>
          <p:cNvSpPr>
            <a:spLocks noChangeAspect="1" noChangeArrowheads="1"/>
          </p:cNvSpPr>
          <p:nvPr/>
        </p:nvSpPr>
        <p:spPr bwMode="auto">
          <a:xfrm>
            <a:off x="2473325" y="3544888"/>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59" name="Oval 112">
            <a:extLst>
              <a:ext uri="{FF2B5EF4-FFF2-40B4-BE49-F238E27FC236}">
                <a16:creationId xmlns:a16="http://schemas.microsoft.com/office/drawing/2014/main" id="{99113D18-3D85-4831-83CA-3DCFAFAE0FCB}"/>
              </a:ext>
            </a:extLst>
          </p:cNvPr>
          <p:cNvSpPr>
            <a:spLocks noChangeAspect="1" noChangeArrowheads="1"/>
          </p:cNvSpPr>
          <p:nvPr/>
        </p:nvSpPr>
        <p:spPr bwMode="auto">
          <a:xfrm>
            <a:off x="2473325" y="3252788"/>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60" name="Oval 113">
            <a:extLst>
              <a:ext uri="{FF2B5EF4-FFF2-40B4-BE49-F238E27FC236}">
                <a16:creationId xmlns:a16="http://schemas.microsoft.com/office/drawing/2014/main" id="{E3CD2707-F7FB-4061-BDEE-749EFE3202E6}"/>
              </a:ext>
            </a:extLst>
          </p:cNvPr>
          <p:cNvSpPr>
            <a:spLocks noChangeAspect="1" noChangeArrowheads="1"/>
          </p:cNvSpPr>
          <p:nvPr/>
        </p:nvSpPr>
        <p:spPr bwMode="auto">
          <a:xfrm>
            <a:off x="2473325" y="4090988"/>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61" name="Oval 114">
            <a:extLst>
              <a:ext uri="{FF2B5EF4-FFF2-40B4-BE49-F238E27FC236}">
                <a16:creationId xmlns:a16="http://schemas.microsoft.com/office/drawing/2014/main" id="{D702A49F-D359-41FC-98BE-FECBBBBBFC27}"/>
              </a:ext>
            </a:extLst>
          </p:cNvPr>
          <p:cNvSpPr>
            <a:spLocks noChangeAspect="1" noChangeArrowheads="1"/>
          </p:cNvSpPr>
          <p:nvPr/>
        </p:nvSpPr>
        <p:spPr bwMode="auto">
          <a:xfrm>
            <a:off x="2473325" y="4370388"/>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62" name="Oval 115">
            <a:extLst>
              <a:ext uri="{FF2B5EF4-FFF2-40B4-BE49-F238E27FC236}">
                <a16:creationId xmlns:a16="http://schemas.microsoft.com/office/drawing/2014/main" id="{AEFAB853-C2A0-4D7C-B5C1-CDB61483D125}"/>
              </a:ext>
            </a:extLst>
          </p:cNvPr>
          <p:cNvSpPr>
            <a:spLocks noChangeAspect="1" noChangeArrowheads="1"/>
          </p:cNvSpPr>
          <p:nvPr/>
        </p:nvSpPr>
        <p:spPr bwMode="auto">
          <a:xfrm>
            <a:off x="2071688" y="3811588"/>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64563" name="Oval 116">
            <a:extLst>
              <a:ext uri="{FF2B5EF4-FFF2-40B4-BE49-F238E27FC236}">
                <a16:creationId xmlns:a16="http://schemas.microsoft.com/office/drawing/2014/main" id="{CDBAF2BB-308C-43F3-9AFE-6802463E3DB2}"/>
              </a:ext>
            </a:extLst>
          </p:cNvPr>
          <p:cNvSpPr>
            <a:spLocks noChangeAspect="1" noChangeArrowheads="1"/>
          </p:cNvSpPr>
          <p:nvPr/>
        </p:nvSpPr>
        <p:spPr bwMode="auto">
          <a:xfrm>
            <a:off x="2211388" y="4910138"/>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64564" name="Group 117">
            <a:extLst>
              <a:ext uri="{FF2B5EF4-FFF2-40B4-BE49-F238E27FC236}">
                <a16:creationId xmlns:a16="http://schemas.microsoft.com/office/drawing/2014/main" id="{A71EEBED-8D99-4213-B7A7-626D68D0F499}"/>
              </a:ext>
            </a:extLst>
          </p:cNvPr>
          <p:cNvGrpSpPr>
            <a:grpSpLocks noChangeAspect="1"/>
          </p:cNvGrpSpPr>
          <p:nvPr/>
        </p:nvGrpSpPr>
        <p:grpSpPr bwMode="auto">
          <a:xfrm>
            <a:off x="2209800" y="4622800"/>
            <a:ext cx="542925" cy="336550"/>
            <a:chOff x="3058" y="2951"/>
            <a:chExt cx="428" cy="264"/>
          </a:xfrm>
        </p:grpSpPr>
        <p:sp>
          <p:nvSpPr>
            <p:cNvPr id="64602" name="Oval 118">
              <a:extLst>
                <a:ext uri="{FF2B5EF4-FFF2-40B4-BE49-F238E27FC236}">
                  <a16:creationId xmlns:a16="http://schemas.microsoft.com/office/drawing/2014/main" id="{7FD130B4-97EB-4CC7-A35F-9ABB710B636A}"/>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603" name="Text Box 119">
              <a:extLst>
                <a:ext uri="{FF2B5EF4-FFF2-40B4-BE49-F238E27FC236}">
                  <a16:creationId xmlns:a16="http://schemas.microsoft.com/office/drawing/2014/main" id="{91BE83FD-020B-46ED-972F-DD8654E01564}"/>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64565" name="Group 120">
            <a:extLst>
              <a:ext uri="{FF2B5EF4-FFF2-40B4-BE49-F238E27FC236}">
                <a16:creationId xmlns:a16="http://schemas.microsoft.com/office/drawing/2014/main" id="{6C5EF61E-DE3A-4A43-840E-E37D8F591BBC}"/>
              </a:ext>
            </a:extLst>
          </p:cNvPr>
          <p:cNvGrpSpPr>
            <a:grpSpLocks noChangeAspect="1"/>
          </p:cNvGrpSpPr>
          <p:nvPr/>
        </p:nvGrpSpPr>
        <p:grpSpPr bwMode="auto">
          <a:xfrm>
            <a:off x="2462213" y="2705100"/>
            <a:ext cx="287337" cy="336550"/>
            <a:chOff x="3264" y="1559"/>
            <a:chExt cx="226" cy="264"/>
          </a:xfrm>
        </p:grpSpPr>
        <p:sp>
          <p:nvSpPr>
            <p:cNvPr id="64600" name="Oval 121">
              <a:extLst>
                <a:ext uri="{FF2B5EF4-FFF2-40B4-BE49-F238E27FC236}">
                  <a16:creationId xmlns:a16="http://schemas.microsoft.com/office/drawing/2014/main" id="{C01F4E90-3706-4AF1-9748-250CBBB40750}"/>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601" name="Text Box 122">
              <a:extLst>
                <a:ext uri="{FF2B5EF4-FFF2-40B4-BE49-F238E27FC236}">
                  <a16:creationId xmlns:a16="http://schemas.microsoft.com/office/drawing/2014/main" id="{67185F28-7B7E-49E6-BEA3-7EA8ADC7905F}"/>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48609" name="Group 129">
            <a:extLst>
              <a:ext uri="{FF2B5EF4-FFF2-40B4-BE49-F238E27FC236}">
                <a16:creationId xmlns:a16="http://schemas.microsoft.com/office/drawing/2014/main" id="{6CF3817C-D3A6-4717-A766-0DD9038CFBBC}"/>
              </a:ext>
            </a:extLst>
          </p:cNvPr>
          <p:cNvGrpSpPr>
            <a:grpSpLocks noChangeAspect="1"/>
          </p:cNvGrpSpPr>
          <p:nvPr/>
        </p:nvGrpSpPr>
        <p:grpSpPr bwMode="auto">
          <a:xfrm>
            <a:off x="2468563" y="3822700"/>
            <a:ext cx="357187" cy="211138"/>
            <a:chOff x="4240" y="2392"/>
            <a:chExt cx="244" cy="144"/>
          </a:xfrm>
        </p:grpSpPr>
        <p:sp>
          <p:nvSpPr>
            <p:cNvPr id="64594" name="AutoShape 130">
              <a:extLst>
                <a:ext uri="{FF2B5EF4-FFF2-40B4-BE49-F238E27FC236}">
                  <a16:creationId xmlns:a16="http://schemas.microsoft.com/office/drawing/2014/main" id="{2F1AF6E2-6EFD-40A8-A9E2-5D37E29CC30F}"/>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95" name="Line 131">
              <a:extLst>
                <a:ext uri="{FF2B5EF4-FFF2-40B4-BE49-F238E27FC236}">
                  <a16:creationId xmlns:a16="http://schemas.microsoft.com/office/drawing/2014/main" id="{1B6B9AB6-9F5B-4ADE-A233-2918A44B64D1}"/>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96" name="Line 132">
              <a:extLst>
                <a:ext uri="{FF2B5EF4-FFF2-40B4-BE49-F238E27FC236}">
                  <a16:creationId xmlns:a16="http://schemas.microsoft.com/office/drawing/2014/main" id="{0BBB9A24-BD47-4C4D-93BA-CFF7725B280C}"/>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97" name="Line 133">
              <a:extLst>
                <a:ext uri="{FF2B5EF4-FFF2-40B4-BE49-F238E27FC236}">
                  <a16:creationId xmlns:a16="http://schemas.microsoft.com/office/drawing/2014/main" id="{B263F942-934C-4F53-B0BA-96C84AECE6D0}"/>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98" name="Line 134">
              <a:extLst>
                <a:ext uri="{FF2B5EF4-FFF2-40B4-BE49-F238E27FC236}">
                  <a16:creationId xmlns:a16="http://schemas.microsoft.com/office/drawing/2014/main" id="{F5584FC6-C1B7-4652-84F2-0C06C1701632}"/>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99" name="Line 135">
              <a:extLst>
                <a:ext uri="{FF2B5EF4-FFF2-40B4-BE49-F238E27FC236}">
                  <a16:creationId xmlns:a16="http://schemas.microsoft.com/office/drawing/2014/main" id="{231A5B8D-82C7-4E28-85B3-B3A4D5B57B77}"/>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4569" name="Group 145">
            <a:extLst>
              <a:ext uri="{FF2B5EF4-FFF2-40B4-BE49-F238E27FC236}">
                <a16:creationId xmlns:a16="http://schemas.microsoft.com/office/drawing/2014/main" id="{9567C364-6E27-4C54-AE52-D86859137BBF}"/>
              </a:ext>
            </a:extLst>
          </p:cNvPr>
          <p:cNvGrpSpPr>
            <a:grpSpLocks/>
          </p:cNvGrpSpPr>
          <p:nvPr/>
        </p:nvGrpSpPr>
        <p:grpSpPr bwMode="auto">
          <a:xfrm>
            <a:off x="2652713" y="6018213"/>
            <a:ext cx="268287" cy="509587"/>
            <a:chOff x="3248" y="3589"/>
            <a:chExt cx="169" cy="363"/>
          </a:xfrm>
        </p:grpSpPr>
        <p:sp>
          <p:nvSpPr>
            <p:cNvPr id="64587" name="Rectangle 146">
              <a:extLst>
                <a:ext uri="{FF2B5EF4-FFF2-40B4-BE49-F238E27FC236}">
                  <a16:creationId xmlns:a16="http://schemas.microsoft.com/office/drawing/2014/main" id="{F2EBE502-104F-49E4-ACB4-34B98C0CF78E}"/>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88" name="Text Box 147">
              <a:extLst>
                <a:ext uri="{FF2B5EF4-FFF2-40B4-BE49-F238E27FC236}">
                  <a16:creationId xmlns:a16="http://schemas.microsoft.com/office/drawing/2014/main" id="{84EC2853-F45F-4A2F-A0D8-F90A461D792F}"/>
                </a:ext>
              </a:extLst>
            </p:cNvPr>
            <p:cNvSpPr txBox="1">
              <a:spLocks noChangeArrowheads="1"/>
            </p:cNvSpPr>
            <p:nvPr/>
          </p:nvSpPr>
          <p:spPr bwMode="auto">
            <a:xfrm flipV="1">
              <a:off x="3248" y="3756"/>
              <a:ext cx="169" cy="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2</a:t>
              </a:r>
            </a:p>
          </p:txBody>
        </p:sp>
        <p:sp>
          <p:nvSpPr>
            <p:cNvPr id="64589" name="Line 148">
              <a:extLst>
                <a:ext uri="{FF2B5EF4-FFF2-40B4-BE49-F238E27FC236}">
                  <a16:creationId xmlns:a16="http://schemas.microsoft.com/office/drawing/2014/main" id="{7660DE1F-97D0-46C8-8492-BAB24D1C2B5E}"/>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8639" name="Line 159">
            <a:extLst>
              <a:ext uri="{FF2B5EF4-FFF2-40B4-BE49-F238E27FC236}">
                <a16:creationId xmlns:a16="http://schemas.microsoft.com/office/drawing/2014/main" id="{550C12A3-49DE-4CEA-83DA-53F63637E3FB}"/>
              </a:ext>
            </a:extLst>
          </p:cNvPr>
          <p:cNvSpPr>
            <a:spLocks noChangeShapeType="1"/>
          </p:cNvSpPr>
          <p:nvPr/>
        </p:nvSpPr>
        <p:spPr bwMode="auto">
          <a:xfrm flipH="1" flipV="1">
            <a:off x="2230438" y="1695450"/>
            <a:ext cx="279400" cy="195263"/>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640" name="Line 160">
            <a:extLst>
              <a:ext uri="{FF2B5EF4-FFF2-40B4-BE49-F238E27FC236}">
                <a16:creationId xmlns:a16="http://schemas.microsoft.com/office/drawing/2014/main" id="{586FB427-3AD5-4060-BF00-EEDFE8E59395}"/>
              </a:ext>
            </a:extLst>
          </p:cNvPr>
          <p:cNvSpPr>
            <a:spLocks noChangeShapeType="1"/>
          </p:cNvSpPr>
          <p:nvPr/>
        </p:nvSpPr>
        <p:spPr bwMode="auto">
          <a:xfrm flipH="1">
            <a:off x="2239963" y="5873750"/>
            <a:ext cx="268287" cy="182563"/>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4572" name="Group 68">
            <a:extLst>
              <a:ext uri="{FF2B5EF4-FFF2-40B4-BE49-F238E27FC236}">
                <a16:creationId xmlns:a16="http://schemas.microsoft.com/office/drawing/2014/main" id="{973F6D35-F538-4CD0-A0A8-025D81FDB578}"/>
              </a:ext>
            </a:extLst>
          </p:cNvPr>
          <p:cNvGrpSpPr>
            <a:grpSpLocks/>
          </p:cNvGrpSpPr>
          <p:nvPr/>
        </p:nvGrpSpPr>
        <p:grpSpPr bwMode="auto">
          <a:xfrm>
            <a:off x="715963" y="4438650"/>
            <a:ext cx="442912" cy="471488"/>
            <a:chOff x="3796" y="2871"/>
            <a:chExt cx="279" cy="297"/>
          </a:xfrm>
        </p:grpSpPr>
        <p:sp>
          <p:nvSpPr>
            <p:cNvPr id="64585" name="Rectangle 69">
              <a:extLst>
                <a:ext uri="{FF2B5EF4-FFF2-40B4-BE49-F238E27FC236}">
                  <a16:creationId xmlns:a16="http://schemas.microsoft.com/office/drawing/2014/main" id="{A9A6F4B9-4D5A-44E9-916E-C446956FAB99}"/>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86" name="Text Box 70">
              <a:extLst>
                <a:ext uri="{FF2B5EF4-FFF2-40B4-BE49-F238E27FC236}">
                  <a16:creationId xmlns:a16="http://schemas.microsoft.com/office/drawing/2014/main" id="{B87325F7-ED29-4294-8E26-07109D8B4B0A}"/>
                </a:ext>
              </a:extLst>
            </p:cNvPr>
            <p:cNvSpPr txBox="1">
              <a:spLocks noChangeArrowheads="1"/>
            </p:cNvSpPr>
            <p:nvPr/>
          </p:nvSpPr>
          <p:spPr bwMode="auto">
            <a:xfrm>
              <a:off x="3804"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64573" name="Group 123">
            <a:extLst>
              <a:ext uri="{FF2B5EF4-FFF2-40B4-BE49-F238E27FC236}">
                <a16:creationId xmlns:a16="http://schemas.microsoft.com/office/drawing/2014/main" id="{B2FE4F7A-FC31-414B-AFDF-2E9835ACBD40}"/>
              </a:ext>
            </a:extLst>
          </p:cNvPr>
          <p:cNvGrpSpPr>
            <a:grpSpLocks noChangeAspect="1"/>
          </p:cNvGrpSpPr>
          <p:nvPr/>
        </p:nvGrpSpPr>
        <p:grpSpPr bwMode="auto">
          <a:xfrm>
            <a:off x="1746250" y="3522663"/>
            <a:ext cx="274638" cy="336550"/>
            <a:chOff x="3855" y="2096"/>
            <a:chExt cx="217" cy="264"/>
          </a:xfrm>
        </p:grpSpPr>
        <p:sp>
          <p:nvSpPr>
            <p:cNvPr id="64583" name="Oval 124">
              <a:extLst>
                <a:ext uri="{FF2B5EF4-FFF2-40B4-BE49-F238E27FC236}">
                  <a16:creationId xmlns:a16="http://schemas.microsoft.com/office/drawing/2014/main" id="{9F9355D6-B315-488A-9985-D460D65EBC1F}"/>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84" name="Text Box 125">
              <a:extLst>
                <a:ext uri="{FF2B5EF4-FFF2-40B4-BE49-F238E27FC236}">
                  <a16:creationId xmlns:a16="http://schemas.microsoft.com/office/drawing/2014/main" id="{457700F6-6393-4DF0-A682-E3BD17752029}"/>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64574" name="Group 126">
            <a:extLst>
              <a:ext uri="{FF2B5EF4-FFF2-40B4-BE49-F238E27FC236}">
                <a16:creationId xmlns:a16="http://schemas.microsoft.com/office/drawing/2014/main" id="{C2CBC27F-2EEF-4E30-B96D-5C433AB4DC32}"/>
              </a:ext>
            </a:extLst>
          </p:cNvPr>
          <p:cNvGrpSpPr>
            <a:grpSpLocks noChangeAspect="1"/>
          </p:cNvGrpSpPr>
          <p:nvPr/>
        </p:nvGrpSpPr>
        <p:grpSpPr bwMode="auto">
          <a:xfrm>
            <a:off x="1747838" y="4049713"/>
            <a:ext cx="274637" cy="336550"/>
            <a:chOff x="3855" y="2096"/>
            <a:chExt cx="217" cy="264"/>
          </a:xfrm>
        </p:grpSpPr>
        <p:sp>
          <p:nvSpPr>
            <p:cNvPr id="64581" name="Oval 127">
              <a:extLst>
                <a:ext uri="{FF2B5EF4-FFF2-40B4-BE49-F238E27FC236}">
                  <a16:creationId xmlns:a16="http://schemas.microsoft.com/office/drawing/2014/main" id="{50FF8974-188C-4C6D-80B0-948B6C922741}"/>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82" name="Text Box 128">
              <a:extLst>
                <a:ext uri="{FF2B5EF4-FFF2-40B4-BE49-F238E27FC236}">
                  <a16:creationId xmlns:a16="http://schemas.microsoft.com/office/drawing/2014/main" id="{5305FE37-02C6-454A-B6C8-D0398EE86FFD}"/>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48632" name="Group 152">
            <a:extLst>
              <a:ext uri="{FF2B5EF4-FFF2-40B4-BE49-F238E27FC236}">
                <a16:creationId xmlns:a16="http://schemas.microsoft.com/office/drawing/2014/main" id="{266CE5D0-8EB0-48E6-94D6-DF0B792C14D1}"/>
              </a:ext>
            </a:extLst>
          </p:cNvPr>
          <p:cNvGrpSpPr>
            <a:grpSpLocks/>
          </p:cNvGrpSpPr>
          <p:nvPr/>
        </p:nvGrpSpPr>
        <p:grpSpPr bwMode="auto">
          <a:xfrm>
            <a:off x="2497138" y="5859463"/>
            <a:ext cx="612775" cy="457200"/>
            <a:chOff x="2380" y="3560"/>
            <a:chExt cx="386" cy="288"/>
          </a:xfrm>
        </p:grpSpPr>
        <p:sp>
          <p:nvSpPr>
            <p:cNvPr id="64579" name="Rectangle 153">
              <a:extLst>
                <a:ext uri="{FF2B5EF4-FFF2-40B4-BE49-F238E27FC236}">
                  <a16:creationId xmlns:a16="http://schemas.microsoft.com/office/drawing/2014/main" id="{6312D5D0-DB6C-498F-A07F-96A9B97E061C}"/>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80" name="Text Box 154">
              <a:extLst>
                <a:ext uri="{FF2B5EF4-FFF2-40B4-BE49-F238E27FC236}">
                  <a16:creationId xmlns:a16="http://schemas.microsoft.com/office/drawing/2014/main" id="{093F7B84-3BE8-4CB9-884B-B563D2DC4756}"/>
                </a:ext>
              </a:extLst>
            </p:cNvPr>
            <p:cNvSpPr txBox="1">
              <a:spLocks noChangeArrowheads="1"/>
            </p:cNvSpPr>
            <p:nvPr/>
          </p:nvSpPr>
          <p:spPr bwMode="auto">
            <a:xfrm>
              <a:off x="2380"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148635" name="Group 155">
            <a:extLst>
              <a:ext uri="{FF2B5EF4-FFF2-40B4-BE49-F238E27FC236}">
                <a16:creationId xmlns:a16="http://schemas.microsoft.com/office/drawing/2014/main" id="{1A1A565D-BED2-4A01-99F9-709036133BE2}"/>
              </a:ext>
            </a:extLst>
          </p:cNvPr>
          <p:cNvGrpSpPr>
            <a:grpSpLocks/>
          </p:cNvGrpSpPr>
          <p:nvPr/>
        </p:nvGrpSpPr>
        <p:grpSpPr bwMode="auto">
          <a:xfrm>
            <a:off x="2497138" y="1419225"/>
            <a:ext cx="695325" cy="471488"/>
            <a:chOff x="598" y="1763"/>
            <a:chExt cx="438" cy="297"/>
          </a:xfrm>
        </p:grpSpPr>
        <p:sp>
          <p:nvSpPr>
            <p:cNvPr id="64577" name="Rectangle 156">
              <a:extLst>
                <a:ext uri="{FF2B5EF4-FFF2-40B4-BE49-F238E27FC236}">
                  <a16:creationId xmlns:a16="http://schemas.microsoft.com/office/drawing/2014/main" id="{D6618CC9-29F0-449C-A927-9B106215C40D}"/>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4578" name="Text Box 157">
              <a:extLst>
                <a:ext uri="{FF2B5EF4-FFF2-40B4-BE49-F238E27FC236}">
                  <a16:creationId xmlns:a16="http://schemas.microsoft.com/office/drawing/2014/main" id="{4C1B9F22-4357-470E-8DE6-E01E198C20F6}"/>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mph" presetSubtype="0" nodeType="withEffect">
                                  <p:stCondLst>
                                    <p:cond delay="0"/>
                                  </p:stCondLst>
                                  <p:childTnLst>
                                    <p:set>
                                      <p:cBhvr rctx="PPT">
                                        <p:cTn id="6" dur="indefinite"/>
                                        <p:tgtEl>
                                          <p:spTgt spid="148542"/>
                                        </p:tgtEl>
                                        <p:attrNameLst>
                                          <p:attrName>style.opacity</p:attrName>
                                        </p:attrNameLst>
                                      </p:cBhvr>
                                      <p:to>
                                        <p:strVal val="0.35"/>
                                      </p:to>
                                    </p:set>
                                    <p:animEffect filter="image" prLst="opacity: 0.35">
                                      <p:cBhvr rctx="IE">
                                        <p:cTn id="7" dur="indefinite"/>
                                        <p:tgtEl>
                                          <p:spTgt spid="148542"/>
                                        </p:tgtEl>
                                      </p:cBhvr>
                                    </p:animEffect>
                                  </p:childTnLst>
                                </p:cTn>
                              </p:par>
                              <p:par>
                                <p:cTn id="8" presetID="9" presetClass="emph" presetSubtype="0" nodeType="withEffect">
                                  <p:stCondLst>
                                    <p:cond delay="0"/>
                                  </p:stCondLst>
                                  <p:childTnLst>
                                    <p:set>
                                      <p:cBhvr rctx="PPT">
                                        <p:cTn id="9" dur="indefinite"/>
                                        <p:tgtEl>
                                          <p:spTgt spid="148557"/>
                                        </p:tgtEl>
                                        <p:attrNameLst>
                                          <p:attrName>style.opacity</p:attrName>
                                        </p:attrNameLst>
                                      </p:cBhvr>
                                      <p:to>
                                        <p:strVal val="0.35"/>
                                      </p:to>
                                    </p:set>
                                    <p:animEffect filter="image" prLst="opacity: 0.35">
                                      <p:cBhvr rctx="IE">
                                        <p:cTn id="10" dur="indefinite"/>
                                        <p:tgtEl>
                                          <p:spTgt spid="148557"/>
                                        </p:tgtEl>
                                      </p:cBhvr>
                                    </p:animEffect>
                                  </p:childTnLst>
                                </p:cTn>
                              </p:par>
                              <p:par>
                                <p:cTn id="11" presetID="9" presetClass="exit" presetSubtype="0" fill="hold" nodeType="withEffect">
                                  <p:stCondLst>
                                    <p:cond delay="0"/>
                                  </p:stCondLst>
                                  <p:childTnLst>
                                    <p:animEffect transition="out" filter="dissolve">
                                      <p:cBhvr>
                                        <p:cTn id="12" dur="1750"/>
                                        <p:tgtEl>
                                          <p:spTgt spid="148609"/>
                                        </p:tgtEl>
                                      </p:cBhvr>
                                    </p:animEffect>
                                    <p:set>
                                      <p:cBhvr>
                                        <p:cTn id="13" dur="1" fill="hold">
                                          <p:stCondLst>
                                            <p:cond delay="1749"/>
                                          </p:stCondLst>
                                        </p:cTn>
                                        <p:tgtEl>
                                          <p:spTgt spid="148609"/>
                                        </p:tgtEl>
                                        <p:attrNameLst>
                                          <p:attrName>style.visibility</p:attrName>
                                        </p:attrNameLst>
                                      </p:cBhvr>
                                      <p:to>
                                        <p:strVal val="hidden"/>
                                      </p:to>
                                    </p:set>
                                  </p:childTnLst>
                                </p:cTn>
                              </p:par>
                              <p:par>
                                <p:cTn id="14" presetID="9" presetClass="entr" presetSubtype="0" fill="hold" nodeType="withEffect">
                                  <p:stCondLst>
                                    <p:cond delay="0"/>
                                  </p:stCondLst>
                                  <p:childTnLst>
                                    <p:set>
                                      <p:cBhvr>
                                        <p:cTn id="15" dur="1" fill="hold">
                                          <p:stCondLst>
                                            <p:cond delay="0"/>
                                          </p:stCondLst>
                                        </p:cTn>
                                        <p:tgtEl>
                                          <p:spTgt spid="148639"/>
                                        </p:tgtEl>
                                        <p:attrNameLst>
                                          <p:attrName>style.visibility</p:attrName>
                                        </p:attrNameLst>
                                      </p:cBhvr>
                                      <p:to>
                                        <p:strVal val="visible"/>
                                      </p:to>
                                    </p:set>
                                    <p:animEffect transition="in" filter="dissolve">
                                      <p:cBhvr>
                                        <p:cTn id="16" dur="500"/>
                                        <p:tgtEl>
                                          <p:spTgt spid="148639"/>
                                        </p:tgtEl>
                                      </p:cBhvr>
                                    </p:animEffect>
                                  </p:childTnLst>
                                </p:cTn>
                              </p:par>
                              <p:par>
                                <p:cTn id="17" presetID="9" presetClass="entr" presetSubtype="0" fill="hold" nodeType="withEffect">
                                  <p:stCondLst>
                                    <p:cond delay="0"/>
                                  </p:stCondLst>
                                  <p:childTnLst>
                                    <p:set>
                                      <p:cBhvr>
                                        <p:cTn id="18" dur="1" fill="hold">
                                          <p:stCondLst>
                                            <p:cond delay="0"/>
                                          </p:stCondLst>
                                        </p:cTn>
                                        <p:tgtEl>
                                          <p:spTgt spid="148640"/>
                                        </p:tgtEl>
                                        <p:attrNameLst>
                                          <p:attrName>style.visibility</p:attrName>
                                        </p:attrNameLst>
                                      </p:cBhvr>
                                      <p:to>
                                        <p:strVal val="visible"/>
                                      </p:to>
                                    </p:set>
                                    <p:animEffect transition="in" filter="dissolve">
                                      <p:cBhvr>
                                        <p:cTn id="19" dur="500"/>
                                        <p:tgtEl>
                                          <p:spTgt spid="148640"/>
                                        </p:tgtEl>
                                      </p:cBhvr>
                                    </p:animEffect>
                                  </p:childTnLst>
                                </p:cTn>
                              </p:par>
                            </p:childTnLst>
                          </p:cTn>
                        </p:par>
                        <p:par>
                          <p:cTn id="20" fill="hold" nodeType="afterGroup">
                            <p:stCondLst>
                              <p:cond delay="1750"/>
                            </p:stCondLst>
                            <p:childTnLst>
                              <p:par>
                                <p:cTn id="21" presetID="35" presetClass="path" presetSubtype="0" accel="50000" decel="50000" fill="hold" nodeType="afterEffect">
                                  <p:stCondLst>
                                    <p:cond delay="0"/>
                                  </p:stCondLst>
                                  <p:childTnLst>
                                    <p:animMotion origin="layout" path="M -1.11111E-6 -3.7037E-6 L -0.08038 -0.02106 " pathEditMode="relative" rAng="0" ptsTypes="AA">
                                      <p:cBhvr>
                                        <p:cTn id="22" dur="2000" fill="hold"/>
                                        <p:tgtEl>
                                          <p:spTgt spid="148635"/>
                                        </p:tgtEl>
                                        <p:attrNameLst>
                                          <p:attrName>ppt_x</p:attrName>
                                          <p:attrName>ppt_y</p:attrName>
                                        </p:attrNameLst>
                                      </p:cBhvr>
                                      <p:rCtr x="-4028" y="-1065"/>
                                    </p:animMotion>
                                  </p:childTnLst>
                                </p:cTn>
                              </p:par>
                              <p:par>
                                <p:cTn id="23" presetID="35" presetClass="path" presetSubtype="0" accel="50000" decel="50000" fill="hold" nodeType="withEffect">
                                  <p:stCondLst>
                                    <p:cond delay="0"/>
                                  </p:stCondLst>
                                  <p:childTnLst>
                                    <p:animMotion origin="layout" path="M -1.38889E-6 -1.48148E-6 L -0.07673 0.01597 " pathEditMode="relative" rAng="0" ptsTypes="AA">
                                      <p:cBhvr>
                                        <p:cTn id="24" dur="2000" fill="hold"/>
                                        <p:tgtEl>
                                          <p:spTgt spid="148632"/>
                                        </p:tgtEl>
                                        <p:attrNameLst>
                                          <p:attrName>ppt_x</p:attrName>
                                          <p:attrName>ppt_y</p:attrName>
                                        </p:attrNameLst>
                                      </p:cBhvr>
                                      <p:rCtr x="-3837" y="787"/>
                                    </p:animMotion>
                                  </p:childTnLst>
                                </p:cTn>
                              </p:par>
                            </p:childTnLst>
                          </p:cTn>
                        </p:par>
                        <p:par>
                          <p:cTn id="25" fill="hold" nodeType="afterGroup">
                            <p:stCondLst>
                              <p:cond delay="3750"/>
                            </p:stCondLst>
                            <p:childTnLst>
                              <p:par>
                                <p:cTn id="26" presetID="9" presetClass="exit" presetSubtype="0" fill="hold" nodeType="afterEffect">
                                  <p:stCondLst>
                                    <p:cond delay="2000"/>
                                  </p:stCondLst>
                                  <p:childTnLst>
                                    <p:animEffect transition="out" filter="dissolve">
                                      <p:cBhvr>
                                        <p:cTn id="27" dur="500"/>
                                        <p:tgtEl>
                                          <p:spTgt spid="148639"/>
                                        </p:tgtEl>
                                      </p:cBhvr>
                                    </p:animEffect>
                                    <p:set>
                                      <p:cBhvr>
                                        <p:cTn id="28" dur="1" fill="hold">
                                          <p:stCondLst>
                                            <p:cond delay="499"/>
                                          </p:stCondLst>
                                        </p:cTn>
                                        <p:tgtEl>
                                          <p:spTgt spid="148639"/>
                                        </p:tgtEl>
                                        <p:attrNameLst>
                                          <p:attrName>style.visibility</p:attrName>
                                        </p:attrNameLst>
                                      </p:cBhvr>
                                      <p:to>
                                        <p:strVal val="hidden"/>
                                      </p:to>
                                    </p:set>
                                  </p:childTnLst>
                                </p:cTn>
                              </p:par>
                              <p:par>
                                <p:cTn id="29" presetID="9" presetClass="exit" presetSubtype="0" fill="hold" nodeType="withEffect">
                                  <p:stCondLst>
                                    <p:cond delay="2000"/>
                                  </p:stCondLst>
                                  <p:childTnLst>
                                    <p:animEffect transition="out" filter="dissolve">
                                      <p:cBhvr>
                                        <p:cTn id="30" dur="500"/>
                                        <p:tgtEl>
                                          <p:spTgt spid="148640"/>
                                        </p:tgtEl>
                                      </p:cBhvr>
                                    </p:animEffect>
                                    <p:set>
                                      <p:cBhvr>
                                        <p:cTn id="31" dur="1" fill="hold">
                                          <p:stCondLst>
                                            <p:cond delay="499"/>
                                          </p:stCondLst>
                                        </p:cTn>
                                        <p:tgtEl>
                                          <p:spTgt spid="14864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3C1BC4F5-5A12-4517-B4B9-1380CA1648B5}"/>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563" name="Line 3">
            <a:extLst>
              <a:ext uri="{FF2B5EF4-FFF2-40B4-BE49-F238E27FC236}">
                <a16:creationId xmlns:a16="http://schemas.microsoft.com/office/drawing/2014/main" id="{C4E8EEB9-9151-42A4-9083-7096EF806FD8}"/>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228" name="Text Box 4">
            <a:extLst>
              <a:ext uri="{FF2B5EF4-FFF2-40B4-BE49-F238E27FC236}">
                <a16:creationId xmlns:a16="http://schemas.microsoft.com/office/drawing/2014/main" id="{D8637B48-9A0A-4DC1-9381-D58B8F43D148}"/>
              </a:ext>
            </a:extLst>
          </p:cNvPr>
          <p:cNvSpPr txBox="1">
            <a:spLocks noChangeArrowheads="1"/>
          </p:cNvSpPr>
          <p:nvPr/>
        </p:nvSpPr>
        <p:spPr bwMode="auto">
          <a:xfrm>
            <a:off x="619125" y="1000125"/>
            <a:ext cx="3036888"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Boxing The Play In</a:t>
            </a:r>
          </a:p>
          <a:p>
            <a:pPr eaLnBrk="1" hangingPunct="1">
              <a:defRPr/>
            </a:pPr>
            <a:r>
              <a:rPr lang="en-US" sz="2000" u="sng" dirty="0">
                <a:solidFill>
                  <a:schemeClr val="bg1"/>
                </a:solidFill>
                <a:effectLst>
                  <a:outerShdw blurRad="38100" dist="38100" dir="2700000" algn="tl">
                    <a:srgbClr val="000000"/>
                  </a:outerShdw>
                </a:effectLst>
                <a:latin typeface="Arial" charset="0"/>
              </a:rPr>
              <a:t>The “Accordion” Principle</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66565" name="Rectangle 5">
            <a:extLst>
              <a:ext uri="{FF2B5EF4-FFF2-40B4-BE49-F238E27FC236}">
                <a16:creationId xmlns:a16="http://schemas.microsoft.com/office/drawing/2014/main" id="{77727E27-992D-4B1C-983F-6DB046BA7852}"/>
              </a:ext>
            </a:extLst>
          </p:cNvPr>
          <p:cNvSpPr>
            <a:spLocks noChangeArrowheads="1"/>
          </p:cNvSpPr>
          <p:nvPr/>
        </p:nvSpPr>
        <p:spPr bwMode="auto">
          <a:xfrm>
            <a:off x="723900" y="1924050"/>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66566" name="Line 6">
            <a:extLst>
              <a:ext uri="{FF2B5EF4-FFF2-40B4-BE49-F238E27FC236}">
                <a16:creationId xmlns:a16="http://schemas.microsoft.com/office/drawing/2014/main" id="{3DAF4CF7-EF27-4E19-A77F-FFBD3549F6F6}"/>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7" name="Line 7">
            <a:extLst>
              <a:ext uri="{FF2B5EF4-FFF2-40B4-BE49-F238E27FC236}">
                <a16:creationId xmlns:a16="http://schemas.microsoft.com/office/drawing/2014/main" id="{BD53F4B3-8DA7-43E4-95D2-7B1137CAF026}"/>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8" name="Line 8">
            <a:extLst>
              <a:ext uri="{FF2B5EF4-FFF2-40B4-BE49-F238E27FC236}">
                <a16:creationId xmlns:a16="http://schemas.microsoft.com/office/drawing/2014/main" id="{8CE8C2A0-4D32-4301-BB07-225F77D01F63}"/>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9" name="Line 9">
            <a:extLst>
              <a:ext uri="{FF2B5EF4-FFF2-40B4-BE49-F238E27FC236}">
                <a16:creationId xmlns:a16="http://schemas.microsoft.com/office/drawing/2014/main" id="{963D382B-864F-4F55-9189-0AB184461395}"/>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70" name="Rectangle 10">
            <a:extLst>
              <a:ext uri="{FF2B5EF4-FFF2-40B4-BE49-F238E27FC236}">
                <a16:creationId xmlns:a16="http://schemas.microsoft.com/office/drawing/2014/main" id="{FCF9460D-0C53-4119-AA24-FD373CDD7A7B}"/>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571" name="Rectangle 11">
            <a:extLst>
              <a:ext uri="{FF2B5EF4-FFF2-40B4-BE49-F238E27FC236}">
                <a16:creationId xmlns:a16="http://schemas.microsoft.com/office/drawing/2014/main" id="{79A2EF13-011F-4CA4-BD86-5352C74C67C9}"/>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572" name="Rectangle 12">
            <a:extLst>
              <a:ext uri="{FF2B5EF4-FFF2-40B4-BE49-F238E27FC236}">
                <a16:creationId xmlns:a16="http://schemas.microsoft.com/office/drawing/2014/main" id="{890CB48A-8502-418D-A5B4-28103B705E7A}"/>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573" name="Rectangle 13">
            <a:extLst>
              <a:ext uri="{FF2B5EF4-FFF2-40B4-BE49-F238E27FC236}">
                <a16:creationId xmlns:a16="http://schemas.microsoft.com/office/drawing/2014/main" id="{42802059-6AB7-4FED-BFB7-41AC6D581E85}"/>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574" name="Line 14">
            <a:extLst>
              <a:ext uri="{FF2B5EF4-FFF2-40B4-BE49-F238E27FC236}">
                <a16:creationId xmlns:a16="http://schemas.microsoft.com/office/drawing/2014/main" id="{1030E6E6-25F5-49E5-AE8B-5D9B5298B35E}"/>
              </a:ext>
            </a:extLst>
          </p:cNvPr>
          <p:cNvSpPr>
            <a:spLocks noChangeShapeType="1"/>
          </p:cNvSpPr>
          <p:nvPr/>
        </p:nvSpPr>
        <p:spPr bwMode="auto">
          <a:xfrm>
            <a:off x="5292725" y="194786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75" name="Line 15">
            <a:extLst>
              <a:ext uri="{FF2B5EF4-FFF2-40B4-BE49-F238E27FC236}">
                <a16:creationId xmlns:a16="http://schemas.microsoft.com/office/drawing/2014/main" id="{8FEC4381-26DD-4A06-9031-7D8E72835F8A}"/>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76" name="Line 16">
            <a:extLst>
              <a:ext uri="{FF2B5EF4-FFF2-40B4-BE49-F238E27FC236}">
                <a16:creationId xmlns:a16="http://schemas.microsoft.com/office/drawing/2014/main" id="{6AF728B8-F12F-458B-807F-C07279DE905C}"/>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241" name="Text Box 17">
            <a:extLst>
              <a:ext uri="{FF2B5EF4-FFF2-40B4-BE49-F238E27FC236}">
                <a16:creationId xmlns:a16="http://schemas.microsoft.com/office/drawing/2014/main" id="{86A97CB3-D828-42E1-8F8B-3FDD6135D775}"/>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80242" name="Text Box 18">
            <a:extLst>
              <a:ext uri="{FF2B5EF4-FFF2-40B4-BE49-F238E27FC236}">
                <a16:creationId xmlns:a16="http://schemas.microsoft.com/office/drawing/2014/main" id="{8321167F-BD11-4724-B5CF-30C65A4A40A8}"/>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80243" name="Text Box 19">
            <a:extLst>
              <a:ext uri="{FF2B5EF4-FFF2-40B4-BE49-F238E27FC236}">
                <a16:creationId xmlns:a16="http://schemas.microsoft.com/office/drawing/2014/main" id="{178A5C88-C9C9-40FD-A5C5-F68DC473D1D6}"/>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80244" name="Text Box 20">
            <a:extLst>
              <a:ext uri="{FF2B5EF4-FFF2-40B4-BE49-F238E27FC236}">
                <a16:creationId xmlns:a16="http://schemas.microsoft.com/office/drawing/2014/main" id="{C2393738-EE41-404D-807C-8E54714C2B7E}"/>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80245" name="Text Box 21">
            <a:extLst>
              <a:ext uri="{FF2B5EF4-FFF2-40B4-BE49-F238E27FC236}">
                <a16:creationId xmlns:a16="http://schemas.microsoft.com/office/drawing/2014/main" id="{894754FB-1256-4582-B867-650D8D0E646B}"/>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80246" name="Text Box 22">
            <a:extLst>
              <a:ext uri="{FF2B5EF4-FFF2-40B4-BE49-F238E27FC236}">
                <a16:creationId xmlns:a16="http://schemas.microsoft.com/office/drawing/2014/main" id="{879F42D6-D253-493D-B1DF-3A6B006C74E4}"/>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80247" name="Text Box 23">
            <a:extLst>
              <a:ext uri="{FF2B5EF4-FFF2-40B4-BE49-F238E27FC236}">
                <a16:creationId xmlns:a16="http://schemas.microsoft.com/office/drawing/2014/main" id="{A2F15A27-22C7-446A-8F4E-F457C35526CA}"/>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66584" name="Line 24">
            <a:extLst>
              <a:ext uri="{FF2B5EF4-FFF2-40B4-BE49-F238E27FC236}">
                <a16:creationId xmlns:a16="http://schemas.microsoft.com/office/drawing/2014/main" id="{572939B5-0E54-4412-BA41-3DCFCA6BC997}"/>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85" name="Rectangle 25">
            <a:extLst>
              <a:ext uri="{FF2B5EF4-FFF2-40B4-BE49-F238E27FC236}">
                <a16:creationId xmlns:a16="http://schemas.microsoft.com/office/drawing/2014/main" id="{4B3108C9-2E05-4B3C-899E-2407F0985CC4}"/>
              </a:ext>
            </a:extLst>
          </p:cNvPr>
          <p:cNvSpPr>
            <a:spLocks noChangeArrowheads="1"/>
          </p:cNvSpPr>
          <p:nvPr/>
        </p:nvSpPr>
        <p:spPr bwMode="auto">
          <a:xfrm>
            <a:off x="4060825" y="5810250"/>
            <a:ext cx="3892550" cy="55245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586" name="Line 26">
            <a:extLst>
              <a:ext uri="{FF2B5EF4-FFF2-40B4-BE49-F238E27FC236}">
                <a16:creationId xmlns:a16="http://schemas.microsoft.com/office/drawing/2014/main" id="{05C32881-1390-40A2-AA9E-42DBD5B1BC39}"/>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87" name="Line 27">
            <a:extLst>
              <a:ext uri="{FF2B5EF4-FFF2-40B4-BE49-F238E27FC236}">
                <a16:creationId xmlns:a16="http://schemas.microsoft.com/office/drawing/2014/main" id="{D58F168A-40B2-42FC-B913-C174BA6B9B40}"/>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88" name="Line 28">
            <a:extLst>
              <a:ext uri="{FF2B5EF4-FFF2-40B4-BE49-F238E27FC236}">
                <a16:creationId xmlns:a16="http://schemas.microsoft.com/office/drawing/2014/main" id="{E841726E-5020-4FD1-9563-394A863A78E3}"/>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89" name="Line 29">
            <a:extLst>
              <a:ext uri="{FF2B5EF4-FFF2-40B4-BE49-F238E27FC236}">
                <a16:creationId xmlns:a16="http://schemas.microsoft.com/office/drawing/2014/main" id="{F753750A-A588-482B-9BE8-6781DFAE5723}"/>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90" name="Line 30">
            <a:extLst>
              <a:ext uri="{FF2B5EF4-FFF2-40B4-BE49-F238E27FC236}">
                <a16:creationId xmlns:a16="http://schemas.microsoft.com/office/drawing/2014/main" id="{6FF56C7C-A128-4360-9C52-9A981AA57C91}"/>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91" name="Line 31">
            <a:extLst>
              <a:ext uri="{FF2B5EF4-FFF2-40B4-BE49-F238E27FC236}">
                <a16:creationId xmlns:a16="http://schemas.microsoft.com/office/drawing/2014/main" id="{F127A00B-BDD5-4986-84BB-BB2359F215EE}"/>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92" name="Line 32">
            <a:extLst>
              <a:ext uri="{FF2B5EF4-FFF2-40B4-BE49-F238E27FC236}">
                <a16:creationId xmlns:a16="http://schemas.microsoft.com/office/drawing/2014/main" id="{32AE4D63-7597-422F-880E-8666ED636319}"/>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93" name="Line 33">
            <a:extLst>
              <a:ext uri="{FF2B5EF4-FFF2-40B4-BE49-F238E27FC236}">
                <a16:creationId xmlns:a16="http://schemas.microsoft.com/office/drawing/2014/main" id="{C712DDC8-8E99-408A-A342-DB5C32630D90}"/>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94" name="Line 34">
            <a:extLst>
              <a:ext uri="{FF2B5EF4-FFF2-40B4-BE49-F238E27FC236}">
                <a16:creationId xmlns:a16="http://schemas.microsoft.com/office/drawing/2014/main" id="{E54A1132-4EA6-4A29-A7A9-5E09C0D160A8}"/>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95" name="Line 35">
            <a:extLst>
              <a:ext uri="{FF2B5EF4-FFF2-40B4-BE49-F238E27FC236}">
                <a16:creationId xmlns:a16="http://schemas.microsoft.com/office/drawing/2014/main" id="{BBB8634C-3A25-457F-AF12-49D4D9990D53}"/>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96" name="Line 36">
            <a:extLst>
              <a:ext uri="{FF2B5EF4-FFF2-40B4-BE49-F238E27FC236}">
                <a16:creationId xmlns:a16="http://schemas.microsoft.com/office/drawing/2014/main" id="{67DC2AD7-49D2-4731-A904-2B5631EB9E72}"/>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97" name="Line 37">
            <a:extLst>
              <a:ext uri="{FF2B5EF4-FFF2-40B4-BE49-F238E27FC236}">
                <a16:creationId xmlns:a16="http://schemas.microsoft.com/office/drawing/2014/main" id="{C3FA7BDE-1C50-479D-ACEA-EA053A1E3912}"/>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262" name="Text Box 38">
            <a:extLst>
              <a:ext uri="{FF2B5EF4-FFF2-40B4-BE49-F238E27FC236}">
                <a16:creationId xmlns:a16="http://schemas.microsoft.com/office/drawing/2014/main" id="{42B0A6B6-23DB-4F09-9149-30A0A5BF835E}"/>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80263" name="Text Box 39">
            <a:extLst>
              <a:ext uri="{FF2B5EF4-FFF2-40B4-BE49-F238E27FC236}">
                <a16:creationId xmlns:a16="http://schemas.microsoft.com/office/drawing/2014/main" id="{15DDBE8A-168F-4973-9BF6-4538438D301F}"/>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80264" name="Text Box 40">
            <a:extLst>
              <a:ext uri="{FF2B5EF4-FFF2-40B4-BE49-F238E27FC236}">
                <a16:creationId xmlns:a16="http://schemas.microsoft.com/office/drawing/2014/main" id="{609934A9-7780-4E66-A94E-CD3A5E0CD658}"/>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80265" name="Text Box 41">
            <a:extLst>
              <a:ext uri="{FF2B5EF4-FFF2-40B4-BE49-F238E27FC236}">
                <a16:creationId xmlns:a16="http://schemas.microsoft.com/office/drawing/2014/main" id="{5AFF9E07-EED1-499B-A45B-C8855D97299C}"/>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80266" name="Text Box 42">
            <a:extLst>
              <a:ext uri="{FF2B5EF4-FFF2-40B4-BE49-F238E27FC236}">
                <a16:creationId xmlns:a16="http://schemas.microsoft.com/office/drawing/2014/main" id="{77ACF510-B29D-4F35-806F-1AD3F63C598D}"/>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66603" name="Group 43">
            <a:extLst>
              <a:ext uri="{FF2B5EF4-FFF2-40B4-BE49-F238E27FC236}">
                <a16:creationId xmlns:a16="http://schemas.microsoft.com/office/drawing/2014/main" id="{874ABADA-A9FF-4078-90FA-C50AD2F70F36}"/>
              </a:ext>
            </a:extLst>
          </p:cNvPr>
          <p:cNvGrpSpPr>
            <a:grpSpLocks/>
          </p:cNvGrpSpPr>
          <p:nvPr/>
        </p:nvGrpSpPr>
        <p:grpSpPr bwMode="auto">
          <a:xfrm>
            <a:off x="5210175" y="5969000"/>
            <a:ext cx="204788" cy="730250"/>
            <a:chOff x="3204" y="3720"/>
            <a:chExt cx="113" cy="420"/>
          </a:xfrm>
        </p:grpSpPr>
        <p:grpSp>
          <p:nvGrpSpPr>
            <p:cNvPr id="66688" name="Group 44">
              <a:extLst>
                <a:ext uri="{FF2B5EF4-FFF2-40B4-BE49-F238E27FC236}">
                  <a16:creationId xmlns:a16="http://schemas.microsoft.com/office/drawing/2014/main" id="{93A5AC81-C838-4C65-A3CE-B6DC8E20EF55}"/>
                </a:ext>
              </a:extLst>
            </p:cNvPr>
            <p:cNvGrpSpPr>
              <a:grpSpLocks/>
            </p:cNvGrpSpPr>
            <p:nvPr/>
          </p:nvGrpSpPr>
          <p:grpSpPr bwMode="auto">
            <a:xfrm>
              <a:off x="3204" y="3720"/>
              <a:ext cx="113" cy="420"/>
              <a:chOff x="3204" y="3708"/>
              <a:chExt cx="113" cy="420"/>
            </a:xfrm>
          </p:grpSpPr>
          <p:sp>
            <p:nvSpPr>
              <p:cNvPr id="66693" name="AutoShape 45">
                <a:extLst>
                  <a:ext uri="{FF2B5EF4-FFF2-40B4-BE49-F238E27FC236}">
                    <a16:creationId xmlns:a16="http://schemas.microsoft.com/office/drawing/2014/main" id="{38EFD8DF-CE7B-4FE1-B186-C36A3778C8D1}"/>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694" name="Oval 46">
                <a:extLst>
                  <a:ext uri="{FF2B5EF4-FFF2-40B4-BE49-F238E27FC236}">
                    <a16:creationId xmlns:a16="http://schemas.microsoft.com/office/drawing/2014/main" id="{A9E91867-6358-42FD-BCE8-834CD1DB2565}"/>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66689" name="Line 47">
              <a:extLst>
                <a:ext uri="{FF2B5EF4-FFF2-40B4-BE49-F238E27FC236}">
                  <a16:creationId xmlns:a16="http://schemas.microsoft.com/office/drawing/2014/main" id="{9163352D-9942-4ABE-8810-50BBDF113BFD}"/>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690" name="Line 48">
              <a:extLst>
                <a:ext uri="{FF2B5EF4-FFF2-40B4-BE49-F238E27FC236}">
                  <a16:creationId xmlns:a16="http://schemas.microsoft.com/office/drawing/2014/main" id="{449FF055-39AF-4ED2-8DE6-0D8A6B75A2CA}"/>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691" name="Line 49">
              <a:extLst>
                <a:ext uri="{FF2B5EF4-FFF2-40B4-BE49-F238E27FC236}">
                  <a16:creationId xmlns:a16="http://schemas.microsoft.com/office/drawing/2014/main" id="{93AF6499-E2A2-4DB8-A4BA-7AD91208B1CF}"/>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692" name="Oval 50">
              <a:extLst>
                <a:ext uri="{FF2B5EF4-FFF2-40B4-BE49-F238E27FC236}">
                  <a16:creationId xmlns:a16="http://schemas.microsoft.com/office/drawing/2014/main" id="{9AD47910-0EE4-4930-A7EE-8A0F6340ECD5}"/>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180275" name="Group 51">
            <a:extLst>
              <a:ext uri="{FF2B5EF4-FFF2-40B4-BE49-F238E27FC236}">
                <a16:creationId xmlns:a16="http://schemas.microsoft.com/office/drawing/2014/main" id="{4A1688F7-8647-4919-81A8-7BD8ED198666}"/>
              </a:ext>
            </a:extLst>
          </p:cNvPr>
          <p:cNvGrpSpPr>
            <a:grpSpLocks/>
          </p:cNvGrpSpPr>
          <p:nvPr/>
        </p:nvGrpSpPr>
        <p:grpSpPr bwMode="auto">
          <a:xfrm>
            <a:off x="5168900" y="5962650"/>
            <a:ext cx="268288" cy="552450"/>
            <a:chOff x="3248" y="3589"/>
            <a:chExt cx="169" cy="361"/>
          </a:xfrm>
        </p:grpSpPr>
        <p:sp>
          <p:nvSpPr>
            <p:cNvPr id="66685" name="Rectangle 52">
              <a:extLst>
                <a:ext uri="{FF2B5EF4-FFF2-40B4-BE49-F238E27FC236}">
                  <a16:creationId xmlns:a16="http://schemas.microsoft.com/office/drawing/2014/main" id="{87DFA450-485C-4264-857F-FD942D93726D}"/>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686" name="Text Box 53">
              <a:extLst>
                <a:ext uri="{FF2B5EF4-FFF2-40B4-BE49-F238E27FC236}">
                  <a16:creationId xmlns:a16="http://schemas.microsoft.com/office/drawing/2014/main" id="{B3FC600A-F8D6-433C-B507-D44627CC5045}"/>
                </a:ext>
              </a:extLst>
            </p:cNvPr>
            <p:cNvSpPr txBox="1">
              <a:spLocks noChangeArrowheads="1"/>
            </p:cNvSpPr>
            <p:nvPr/>
          </p:nvSpPr>
          <p:spPr bwMode="auto">
            <a:xfrm flipV="1">
              <a:off x="3248" y="3771"/>
              <a:ext cx="169" cy="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66687" name="Line 54">
              <a:extLst>
                <a:ext uri="{FF2B5EF4-FFF2-40B4-BE49-F238E27FC236}">
                  <a16:creationId xmlns:a16="http://schemas.microsoft.com/office/drawing/2014/main" id="{B9BA1DE9-8937-42F8-A9C3-C2DF952616B1}"/>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6605" name="Group 55">
            <a:extLst>
              <a:ext uri="{FF2B5EF4-FFF2-40B4-BE49-F238E27FC236}">
                <a16:creationId xmlns:a16="http://schemas.microsoft.com/office/drawing/2014/main" id="{8CD497A2-2F5F-4E16-ADF4-8F32BA59BD66}"/>
              </a:ext>
            </a:extLst>
          </p:cNvPr>
          <p:cNvGrpSpPr>
            <a:grpSpLocks/>
          </p:cNvGrpSpPr>
          <p:nvPr/>
        </p:nvGrpSpPr>
        <p:grpSpPr bwMode="auto">
          <a:xfrm>
            <a:off x="4357688" y="5961063"/>
            <a:ext cx="192087" cy="730250"/>
            <a:chOff x="3204" y="3720"/>
            <a:chExt cx="113" cy="420"/>
          </a:xfrm>
        </p:grpSpPr>
        <p:grpSp>
          <p:nvGrpSpPr>
            <p:cNvPr id="66678" name="Group 56">
              <a:extLst>
                <a:ext uri="{FF2B5EF4-FFF2-40B4-BE49-F238E27FC236}">
                  <a16:creationId xmlns:a16="http://schemas.microsoft.com/office/drawing/2014/main" id="{050782F7-0BA0-4149-981B-2E666ABDD2EB}"/>
                </a:ext>
              </a:extLst>
            </p:cNvPr>
            <p:cNvGrpSpPr>
              <a:grpSpLocks/>
            </p:cNvGrpSpPr>
            <p:nvPr/>
          </p:nvGrpSpPr>
          <p:grpSpPr bwMode="auto">
            <a:xfrm>
              <a:off x="3204" y="3720"/>
              <a:ext cx="113" cy="420"/>
              <a:chOff x="3204" y="3708"/>
              <a:chExt cx="113" cy="420"/>
            </a:xfrm>
          </p:grpSpPr>
          <p:sp>
            <p:nvSpPr>
              <p:cNvPr id="66683" name="AutoShape 57">
                <a:extLst>
                  <a:ext uri="{FF2B5EF4-FFF2-40B4-BE49-F238E27FC236}">
                    <a16:creationId xmlns:a16="http://schemas.microsoft.com/office/drawing/2014/main" id="{528D6F3E-3A0D-47EF-BA05-6C9000AC739A}"/>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684" name="Oval 58">
                <a:extLst>
                  <a:ext uri="{FF2B5EF4-FFF2-40B4-BE49-F238E27FC236}">
                    <a16:creationId xmlns:a16="http://schemas.microsoft.com/office/drawing/2014/main" id="{D684F3A5-1FEC-46E2-98B2-62B4017A3A71}"/>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66679" name="Line 59">
              <a:extLst>
                <a:ext uri="{FF2B5EF4-FFF2-40B4-BE49-F238E27FC236}">
                  <a16:creationId xmlns:a16="http://schemas.microsoft.com/office/drawing/2014/main" id="{C27EEBB3-6DC9-4576-B092-1AFCDC192D8C}"/>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680" name="Line 60">
              <a:extLst>
                <a:ext uri="{FF2B5EF4-FFF2-40B4-BE49-F238E27FC236}">
                  <a16:creationId xmlns:a16="http://schemas.microsoft.com/office/drawing/2014/main" id="{FEAE10B8-1899-4201-8200-02A8B62C8541}"/>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681" name="Line 61">
              <a:extLst>
                <a:ext uri="{FF2B5EF4-FFF2-40B4-BE49-F238E27FC236}">
                  <a16:creationId xmlns:a16="http://schemas.microsoft.com/office/drawing/2014/main" id="{FDEF5325-26E0-4F6C-B0D0-664E508ABAB1}"/>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682" name="Oval 62">
              <a:extLst>
                <a:ext uri="{FF2B5EF4-FFF2-40B4-BE49-F238E27FC236}">
                  <a16:creationId xmlns:a16="http://schemas.microsoft.com/office/drawing/2014/main" id="{8C9BBBCA-6753-4F84-A27F-D2382BB3DD84}"/>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66606" name="Rectangle 63">
            <a:extLst>
              <a:ext uri="{FF2B5EF4-FFF2-40B4-BE49-F238E27FC236}">
                <a16:creationId xmlns:a16="http://schemas.microsoft.com/office/drawing/2014/main" id="{806187DF-5B2B-485B-BFB4-9C742CF3CB31}"/>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80288" name="Text Box 64">
            <a:extLst>
              <a:ext uri="{FF2B5EF4-FFF2-40B4-BE49-F238E27FC236}">
                <a16:creationId xmlns:a16="http://schemas.microsoft.com/office/drawing/2014/main" id="{0B15DD2C-D76E-43B9-823D-9B2D41183186}"/>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80289" name="Text Box 65">
            <a:extLst>
              <a:ext uri="{FF2B5EF4-FFF2-40B4-BE49-F238E27FC236}">
                <a16:creationId xmlns:a16="http://schemas.microsoft.com/office/drawing/2014/main" id="{5988A293-C831-466F-B78C-E72BAC3C220C}"/>
              </a:ext>
            </a:extLst>
          </p:cNvPr>
          <p:cNvSpPr txBox="1">
            <a:spLocks noChangeArrowheads="1"/>
          </p:cNvSpPr>
          <p:nvPr/>
        </p:nvSpPr>
        <p:spPr bwMode="auto">
          <a:xfrm>
            <a:off x="196850" y="152400"/>
            <a:ext cx="871268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Collapsing Box Coverage – 5 Man</a:t>
            </a:r>
          </a:p>
        </p:txBody>
      </p:sp>
      <p:grpSp>
        <p:nvGrpSpPr>
          <p:cNvPr id="180293" name="Group 69">
            <a:extLst>
              <a:ext uri="{FF2B5EF4-FFF2-40B4-BE49-F238E27FC236}">
                <a16:creationId xmlns:a16="http://schemas.microsoft.com/office/drawing/2014/main" id="{A81208A4-F01F-4E2F-B983-A9A98CEC6315}"/>
              </a:ext>
            </a:extLst>
          </p:cNvPr>
          <p:cNvGrpSpPr>
            <a:grpSpLocks/>
          </p:cNvGrpSpPr>
          <p:nvPr/>
        </p:nvGrpSpPr>
        <p:grpSpPr bwMode="auto">
          <a:xfrm>
            <a:off x="4268788" y="3340100"/>
            <a:ext cx="442912" cy="471488"/>
            <a:chOff x="3796" y="2871"/>
            <a:chExt cx="279" cy="297"/>
          </a:xfrm>
        </p:grpSpPr>
        <p:sp>
          <p:nvSpPr>
            <p:cNvPr id="66676" name="Rectangle 70">
              <a:extLst>
                <a:ext uri="{FF2B5EF4-FFF2-40B4-BE49-F238E27FC236}">
                  <a16:creationId xmlns:a16="http://schemas.microsoft.com/office/drawing/2014/main" id="{C6ECB48C-192E-4E83-9E36-62144D820467}"/>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677" name="Text Box 71">
              <a:extLst>
                <a:ext uri="{FF2B5EF4-FFF2-40B4-BE49-F238E27FC236}">
                  <a16:creationId xmlns:a16="http://schemas.microsoft.com/office/drawing/2014/main" id="{F5D726BB-F132-4081-B132-AD42D33531B7}"/>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180308" name="Group 84">
            <a:extLst>
              <a:ext uri="{FF2B5EF4-FFF2-40B4-BE49-F238E27FC236}">
                <a16:creationId xmlns:a16="http://schemas.microsoft.com/office/drawing/2014/main" id="{DB0BD7CA-7434-4D6B-9667-020C37E7E422}"/>
              </a:ext>
            </a:extLst>
          </p:cNvPr>
          <p:cNvGrpSpPr>
            <a:grpSpLocks/>
          </p:cNvGrpSpPr>
          <p:nvPr/>
        </p:nvGrpSpPr>
        <p:grpSpPr bwMode="auto">
          <a:xfrm>
            <a:off x="2879725" y="3802063"/>
            <a:ext cx="600075" cy="496887"/>
            <a:chOff x="589" y="2670"/>
            <a:chExt cx="378" cy="297"/>
          </a:xfrm>
        </p:grpSpPr>
        <p:sp>
          <p:nvSpPr>
            <p:cNvPr id="66674" name="Rectangle 85">
              <a:extLst>
                <a:ext uri="{FF2B5EF4-FFF2-40B4-BE49-F238E27FC236}">
                  <a16:creationId xmlns:a16="http://schemas.microsoft.com/office/drawing/2014/main" id="{45B1C4B6-0847-4C56-85BC-718E889A2105}"/>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675" name="Text Box 86">
              <a:extLst>
                <a:ext uri="{FF2B5EF4-FFF2-40B4-BE49-F238E27FC236}">
                  <a16:creationId xmlns:a16="http://schemas.microsoft.com/office/drawing/2014/main" id="{ED367B10-30DE-4052-A940-4C3C22319D05}"/>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180311" name="Rectangle 87">
            <a:extLst>
              <a:ext uri="{FF2B5EF4-FFF2-40B4-BE49-F238E27FC236}">
                <a16:creationId xmlns:a16="http://schemas.microsoft.com/office/drawing/2014/main" id="{47D40D50-55E2-4A03-AAD6-6DB4EA410F0B}"/>
              </a:ext>
            </a:extLst>
          </p:cNvPr>
          <p:cNvSpPr>
            <a:spLocks noChangeAspect="1" noChangeArrowheads="1"/>
          </p:cNvSpPr>
          <p:nvPr/>
        </p:nvSpPr>
        <p:spPr bwMode="auto">
          <a:xfrm>
            <a:off x="5394325" y="3768725"/>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80312" name="Oval 88">
            <a:extLst>
              <a:ext uri="{FF2B5EF4-FFF2-40B4-BE49-F238E27FC236}">
                <a16:creationId xmlns:a16="http://schemas.microsoft.com/office/drawing/2014/main" id="{CE068F35-5158-4F33-A73D-E303FBB2F7BF}"/>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80313" name="Oval 89">
            <a:extLst>
              <a:ext uri="{FF2B5EF4-FFF2-40B4-BE49-F238E27FC236}">
                <a16:creationId xmlns:a16="http://schemas.microsoft.com/office/drawing/2014/main" id="{2FFDA8EE-1E7A-41D7-9A27-EB282A7F8E4E}"/>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80314" name="Oval 90">
            <a:extLst>
              <a:ext uri="{FF2B5EF4-FFF2-40B4-BE49-F238E27FC236}">
                <a16:creationId xmlns:a16="http://schemas.microsoft.com/office/drawing/2014/main" id="{80E8E3BF-E695-45AE-AC35-DDF38E49007E}"/>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80316" name="Oval 92">
            <a:extLst>
              <a:ext uri="{FF2B5EF4-FFF2-40B4-BE49-F238E27FC236}">
                <a16:creationId xmlns:a16="http://schemas.microsoft.com/office/drawing/2014/main" id="{25F65A93-6395-4EA2-B8F3-AB52160D0778}"/>
              </a:ext>
            </a:extLst>
          </p:cNvPr>
          <p:cNvSpPr>
            <a:spLocks noChangeAspect="1" noChangeArrowheads="1"/>
          </p:cNvSpPr>
          <p:nvPr/>
        </p:nvSpPr>
        <p:spPr bwMode="auto">
          <a:xfrm>
            <a:off x="5826125" y="3768725"/>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80317" name="Oval 93">
            <a:extLst>
              <a:ext uri="{FF2B5EF4-FFF2-40B4-BE49-F238E27FC236}">
                <a16:creationId xmlns:a16="http://schemas.microsoft.com/office/drawing/2014/main" id="{A58F26D8-FA03-4D77-A30F-96C71F11FD3D}"/>
              </a:ext>
            </a:extLst>
          </p:cNvPr>
          <p:cNvSpPr>
            <a:spLocks noChangeAspect="1" noChangeArrowheads="1"/>
          </p:cNvSpPr>
          <p:nvPr/>
        </p:nvSpPr>
        <p:spPr bwMode="auto">
          <a:xfrm>
            <a:off x="5576888" y="50466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180321" name="Group 97">
            <a:extLst>
              <a:ext uri="{FF2B5EF4-FFF2-40B4-BE49-F238E27FC236}">
                <a16:creationId xmlns:a16="http://schemas.microsoft.com/office/drawing/2014/main" id="{163B967B-2843-4A4B-BE9E-D9B161852BB8}"/>
              </a:ext>
            </a:extLst>
          </p:cNvPr>
          <p:cNvGrpSpPr>
            <a:grpSpLocks noChangeAspect="1"/>
          </p:cNvGrpSpPr>
          <p:nvPr/>
        </p:nvGrpSpPr>
        <p:grpSpPr bwMode="auto">
          <a:xfrm>
            <a:off x="5335588" y="2652713"/>
            <a:ext cx="287337" cy="336550"/>
            <a:chOff x="3264" y="1559"/>
            <a:chExt cx="226" cy="264"/>
          </a:xfrm>
        </p:grpSpPr>
        <p:sp>
          <p:nvSpPr>
            <p:cNvPr id="66672" name="Oval 98">
              <a:extLst>
                <a:ext uri="{FF2B5EF4-FFF2-40B4-BE49-F238E27FC236}">
                  <a16:creationId xmlns:a16="http://schemas.microsoft.com/office/drawing/2014/main" id="{F311AC55-0515-44AF-BEE0-236781265142}"/>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673" name="Text Box 99">
              <a:extLst>
                <a:ext uri="{FF2B5EF4-FFF2-40B4-BE49-F238E27FC236}">
                  <a16:creationId xmlns:a16="http://schemas.microsoft.com/office/drawing/2014/main" id="{1620E2AC-29D4-4EA8-976D-AF642E745634}"/>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80324" name="Group 100">
            <a:extLst>
              <a:ext uri="{FF2B5EF4-FFF2-40B4-BE49-F238E27FC236}">
                <a16:creationId xmlns:a16="http://schemas.microsoft.com/office/drawing/2014/main" id="{2A256CA3-DF21-44FA-BF7A-AC05672FEACE}"/>
              </a:ext>
            </a:extLst>
          </p:cNvPr>
          <p:cNvGrpSpPr>
            <a:grpSpLocks noChangeAspect="1"/>
          </p:cNvGrpSpPr>
          <p:nvPr/>
        </p:nvGrpSpPr>
        <p:grpSpPr bwMode="auto">
          <a:xfrm>
            <a:off x="6051550" y="3490913"/>
            <a:ext cx="274638" cy="336550"/>
            <a:chOff x="3855" y="2096"/>
            <a:chExt cx="217" cy="264"/>
          </a:xfrm>
        </p:grpSpPr>
        <p:sp>
          <p:nvSpPr>
            <p:cNvPr id="66670" name="Oval 101">
              <a:extLst>
                <a:ext uri="{FF2B5EF4-FFF2-40B4-BE49-F238E27FC236}">
                  <a16:creationId xmlns:a16="http://schemas.microsoft.com/office/drawing/2014/main" id="{3259E07B-3925-45EA-BECF-6AF47BA08552}"/>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671" name="Text Box 102">
              <a:extLst>
                <a:ext uri="{FF2B5EF4-FFF2-40B4-BE49-F238E27FC236}">
                  <a16:creationId xmlns:a16="http://schemas.microsoft.com/office/drawing/2014/main" id="{6B519308-5A21-47DC-9567-EF6C82A2651F}"/>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80327" name="Group 103">
            <a:extLst>
              <a:ext uri="{FF2B5EF4-FFF2-40B4-BE49-F238E27FC236}">
                <a16:creationId xmlns:a16="http://schemas.microsoft.com/office/drawing/2014/main" id="{09CA9DE0-BECA-4EC8-BD7A-5207148F3770}"/>
              </a:ext>
            </a:extLst>
          </p:cNvPr>
          <p:cNvGrpSpPr>
            <a:grpSpLocks noChangeAspect="1"/>
          </p:cNvGrpSpPr>
          <p:nvPr/>
        </p:nvGrpSpPr>
        <p:grpSpPr bwMode="auto">
          <a:xfrm>
            <a:off x="6064250" y="4062413"/>
            <a:ext cx="274638" cy="336550"/>
            <a:chOff x="3855" y="2096"/>
            <a:chExt cx="217" cy="264"/>
          </a:xfrm>
        </p:grpSpPr>
        <p:sp>
          <p:nvSpPr>
            <p:cNvPr id="66668" name="Oval 104">
              <a:extLst>
                <a:ext uri="{FF2B5EF4-FFF2-40B4-BE49-F238E27FC236}">
                  <a16:creationId xmlns:a16="http://schemas.microsoft.com/office/drawing/2014/main" id="{823C63F2-9034-41D9-A649-31F4DA35A970}"/>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669" name="Text Box 105">
              <a:extLst>
                <a:ext uri="{FF2B5EF4-FFF2-40B4-BE49-F238E27FC236}">
                  <a16:creationId xmlns:a16="http://schemas.microsoft.com/office/drawing/2014/main" id="{2063BFE3-C0DA-46CE-8B8A-3306FF9A7952}"/>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80330" name="Group 106">
            <a:extLst>
              <a:ext uri="{FF2B5EF4-FFF2-40B4-BE49-F238E27FC236}">
                <a16:creationId xmlns:a16="http://schemas.microsoft.com/office/drawing/2014/main" id="{263ED6C3-32E3-4A75-9B2C-5EA02E6E94E3}"/>
              </a:ext>
            </a:extLst>
          </p:cNvPr>
          <p:cNvGrpSpPr>
            <a:grpSpLocks noChangeAspect="1"/>
          </p:cNvGrpSpPr>
          <p:nvPr/>
        </p:nvGrpSpPr>
        <p:grpSpPr bwMode="auto">
          <a:xfrm>
            <a:off x="5241925" y="3779838"/>
            <a:ext cx="357188" cy="211137"/>
            <a:chOff x="4240" y="2392"/>
            <a:chExt cx="244" cy="144"/>
          </a:xfrm>
        </p:grpSpPr>
        <p:sp>
          <p:nvSpPr>
            <p:cNvPr id="66662" name="AutoShape 107">
              <a:extLst>
                <a:ext uri="{FF2B5EF4-FFF2-40B4-BE49-F238E27FC236}">
                  <a16:creationId xmlns:a16="http://schemas.microsoft.com/office/drawing/2014/main" id="{7D2E8B09-1792-40EA-9269-61DE3ED6A8DC}"/>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663" name="Line 108">
              <a:extLst>
                <a:ext uri="{FF2B5EF4-FFF2-40B4-BE49-F238E27FC236}">
                  <a16:creationId xmlns:a16="http://schemas.microsoft.com/office/drawing/2014/main" id="{B046CE7B-362B-473B-A452-9544122CB467}"/>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664" name="Line 109">
              <a:extLst>
                <a:ext uri="{FF2B5EF4-FFF2-40B4-BE49-F238E27FC236}">
                  <a16:creationId xmlns:a16="http://schemas.microsoft.com/office/drawing/2014/main" id="{92EE2328-90C5-4C56-BF6E-FF957F2ED833}"/>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665" name="Line 110">
              <a:extLst>
                <a:ext uri="{FF2B5EF4-FFF2-40B4-BE49-F238E27FC236}">
                  <a16:creationId xmlns:a16="http://schemas.microsoft.com/office/drawing/2014/main" id="{537E9E91-11E5-49A7-95AD-75DDAE1E452E}"/>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666" name="Line 111">
              <a:extLst>
                <a:ext uri="{FF2B5EF4-FFF2-40B4-BE49-F238E27FC236}">
                  <a16:creationId xmlns:a16="http://schemas.microsoft.com/office/drawing/2014/main" id="{9C9F60DC-42C9-473D-B3E7-F328C426EE75}"/>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667" name="Line 112">
              <a:extLst>
                <a:ext uri="{FF2B5EF4-FFF2-40B4-BE49-F238E27FC236}">
                  <a16:creationId xmlns:a16="http://schemas.microsoft.com/office/drawing/2014/main" id="{4CB1ACA4-C658-4302-A33E-2F480A02236D}"/>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6621" name="Group 144">
            <a:extLst>
              <a:ext uri="{FF2B5EF4-FFF2-40B4-BE49-F238E27FC236}">
                <a16:creationId xmlns:a16="http://schemas.microsoft.com/office/drawing/2014/main" id="{67206EAD-6296-4196-84CF-9E352AB2F242}"/>
              </a:ext>
            </a:extLst>
          </p:cNvPr>
          <p:cNvGrpSpPr>
            <a:grpSpLocks noChangeAspect="1"/>
          </p:cNvGrpSpPr>
          <p:nvPr/>
        </p:nvGrpSpPr>
        <p:grpSpPr bwMode="auto">
          <a:xfrm>
            <a:off x="4699000" y="4176713"/>
            <a:ext cx="274638" cy="336550"/>
            <a:chOff x="3855" y="2096"/>
            <a:chExt cx="217" cy="264"/>
          </a:xfrm>
        </p:grpSpPr>
        <p:sp>
          <p:nvSpPr>
            <p:cNvPr id="66660" name="Oval 145">
              <a:extLst>
                <a:ext uri="{FF2B5EF4-FFF2-40B4-BE49-F238E27FC236}">
                  <a16:creationId xmlns:a16="http://schemas.microsoft.com/office/drawing/2014/main" id="{1269EDAA-C705-4D5E-9212-ED3663EB3E69}"/>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661" name="Text Box 146">
              <a:extLst>
                <a:ext uri="{FF2B5EF4-FFF2-40B4-BE49-F238E27FC236}">
                  <a16:creationId xmlns:a16="http://schemas.microsoft.com/office/drawing/2014/main" id="{B5F2C0A3-4746-48C2-833F-95A59FF9F92B}"/>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sp>
        <p:nvSpPr>
          <p:cNvPr id="180378" name="Text Box 154">
            <a:extLst>
              <a:ext uri="{FF2B5EF4-FFF2-40B4-BE49-F238E27FC236}">
                <a16:creationId xmlns:a16="http://schemas.microsoft.com/office/drawing/2014/main" id="{45B7F34C-2DE2-468A-977B-15FEB338F493}"/>
              </a:ext>
            </a:extLst>
          </p:cNvPr>
          <p:cNvSpPr txBox="1">
            <a:spLocks noChangeArrowheads="1"/>
          </p:cNvSpPr>
          <p:nvPr/>
        </p:nvSpPr>
        <p:spPr bwMode="auto">
          <a:xfrm>
            <a:off x="2584450" y="2374900"/>
            <a:ext cx="354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sz="2000">
                <a:solidFill>
                  <a:schemeClr val="bg1"/>
                </a:solidFill>
                <a:effectLst>
                  <a:outerShdw blurRad="38100" dist="38100" dir="2700000" algn="tl">
                    <a:srgbClr val="000000"/>
                  </a:outerShdw>
                </a:effectLst>
                <a:latin typeface="Arial" charset="0"/>
              </a:rPr>
              <a:t>X</a:t>
            </a:r>
          </a:p>
        </p:txBody>
      </p:sp>
      <p:sp>
        <p:nvSpPr>
          <p:cNvPr id="180379" name="Text Box 155">
            <a:extLst>
              <a:ext uri="{FF2B5EF4-FFF2-40B4-BE49-F238E27FC236}">
                <a16:creationId xmlns:a16="http://schemas.microsoft.com/office/drawing/2014/main" id="{569599F1-06AF-4BF0-A949-FD6BC2722276}"/>
              </a:ext>
            </a:extLst>
          </p:cNvPr>
          <p:cNvSpPr txBox="1">
            <a:spLocks noChangeArrowheads="1"/>
          </p:cNvSpPr>
          <p:nvPr/>
        </p:nvSpPr>
        <p:spPr bwMode="auto">
          <a:xfrm>
            <a:off x="3435350" y="2387600"/>
            <a:ext cx="354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sz="2000">
                <a:solidFill>
                  <a:schemeClr val="bg1"/>
                </a:solidFill>
                <a:effectLst>
                  <a:outerShdw blurRad="38100" dist="38100" dir="2700000" algn="tl">
                    <a:srgbClr val="000000"/>
                  </a:outerShdw>
                </a:effectLst>
                <a:latin typeface="Arial" charset="0"/>
              </a:rPr>
              <a:t>X</a:t>
            </a:r>
          </a:p>
        </p:txBody>
      </p:sp>
      <p:sp>
        <p:nvSpPr>
          <p:cNvPr id="180380" name="Text Box 156">
            <a:extLst>
              <a:ext uri="{FF2B5EF4-FFF2-40B4-BE49-F238E27FC236}">
                <a16:creationId xmlns:a16="http://schemas.microsoft.com/office/drawing/2014/main" id="{3A4727DA-C301-4BF2-8F8F-8B146A0BECE5}"/>
              </a:ext>
            </a:extLst>
          </p:cNvPr>
          <p:cNvSpPr txBox="1">
            <a:spLocks noChangeArrowheads="1"/>
          </p:cNvSpPr>
          <p:nvPr/>
        </p:nvSpPr>
        <p:spPr bwMode="auto">
          <a:xfrm>
            <a:off x="4273550" y="2387600"/>
            <a:ext cx="354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sz="2000">
                <a:solidFill>
                  <a:schemeClr val="bg1"/>
                </a:solidFill>
                <a:effectLst>
                  <a:outerShdw blurRad="38100" dist="38100" dir="2700000" algn="tl">
                    <a:srgbClr val="000000"/>
                  </a:outerShdw>
                </a:effectLst>
                <a:latin typeface="Arial" charset="0"/>
              </a:rPr>
              <a:t>X</a:t>
            </a:r>
          </a:p>
        </p:txBody>
      </p:sp>
      <p:sp>
        <p:nvSpPr>
          <p:cNvPr id="180381" name="Text Box 157">
            <a:extLst>
              <a:ext uri="{FF2B5EF4-FFF2-40B4-BE49-F238E27FC236}">
                <a16:creationId xmlns:a16="http://schemas.microsoft.com/office/drawing/2014/main" id="{55EA7791-CB87-4B25-9F9F-B2594B89072E}"/>
              </a:ext>
            </a:extLst>
          </p:cNvPr>
          <p:cNvSpPr txBox="1">
            <a:spLocks noChangeArrowheads="1"/>
          </p:cNvSpPr>
          <p:nvPr/>
        </p:nvSpPr>
        <p:spPr bwMode="auto">
          <a:xfrm>
            <a:off x="5111750" y="2374900"/>
            <a:ext cx="354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sz="2000">
                <a:solidFill>
                  <a:schemeClr val="bg1"/>
                </a:solidFill>
                <a:effectLst>
                  <a:outerShdw blurRad="38100" dist="38100" dir="2700000" algn="tl">
                    <a:srgbClr val="000000"/>
                  </a:outerShdw>
                </a:effectLst>
                <a:latin typeface="Arial" charset="0"/>
              </a:rPr>
              <a:t>X</a:t>
            </a:r>
          </a:p>
        </p:txBody>
      </p:sp>
      <p:sp>
        <p:nvSpPr>
          <p:cNvPr id="180382" name="Text Box 158">
            <a:extLst>
              <a:ext uri="{FF2B5EF4-FFF2-40B4-BE49-F238E27FC236}">
                <a16:creationId xmlns:a16="http://schemas.microsoft.com/office/drawing/2014/main" id="{FDA64005-BE3D-4D1D-B7ED-8A6893538EF6}"/>
              </a:ext>
            </a:extLst>
          </p:cNvPr>
          <p:cNvSpPr txBox="1">
            <a:spLocks noChangeArrowheads="1"/>
          </p:cNvSpPr>
          <p:nvPr/>
        </p:nvSpPr>
        <p:spPr bwMode="auto">
          <a:xfrm>
            <a:off x="5962650" y="2387600"/>
            <a:ext cx="354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sz="2000">
                <a:solidFill>
                  <a:schemeClr val="bg1"/>
                </a:solidFill>
                <a:effectLst>
                  <a:outerShdw blurRad="38100" dist="38100" dir="2700000" algn="tl">
                    <a:srgbClr val="000000"/>
                  </a:outerShdw>
                </a:effectLst>
                <a:latin typeface="Arial" charset="0"/>
              </a:rPr>
              <a:t>X</a:t>
            </a:r>
          </a:p>
        </p:txBody>
      </p:sp>
      <p:sp>
        <p:nvSpPr>
          <p:cNvPr id="180383" name="Text Box 159">
            <a:extLst>
              <a:ext uri="{FF2B5EF4-FFF2-40B4-BE49-F238E27FC236}">
                <a16:creationId xmlns:a16="http://schemas.microsoft.com/office/drawing/2014/main" id="{D1AB64C3-B192-49A2-B3DE-3CC3A27C11C6}"/>
              </a:ext>
            </a:extLst>
          </p:cNvPr>
          <p:cNvSpPr txBox="1">
            <a:spLocks noChangeArrowheads="1"/>
          </p:cNvSpPr>
          <p:nvPr/>
        </p:nvSpPr>
        <p:spPr bwMode="auto">
          <a:xfrm>
            <a:off x="6840538" y="2401888"/>
            <a:ext cx="3540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sz="2000">
                <a:solidFill>
                  <a:schemeClr val="bg1"/>
                </a:solidFill>
                <a:effectLst>
                  <a:outerShdw blurRad="38100" dist="38100" dir="2700000" algn="tl">
                    <a:srgbClr val="000000"/>
                  </a:outerShdw>
                </a:effectLst>
                <a:latin typeface="Arial" charset="0"/>
              </a:rPr>
              <a:t>X</a:t>
            </a:r>
          </a:p>
        </p:txBody>
      </p:sp>
      <p:sp>
        <p:nvSpPr>
          <p:cNvPr id="180386" name="Line 162">
            <a:extLst>
              <a:ext uri="{FF2B5EF4-FFF2-40B4-BE49-F238E27FC236}">
                <a16:creationId xmlns:a16="http://schemas.microsoft.com/office/drawing/2014/main" id="{35261B8B-AFC7-4DD3-A68F-0FA0F93E9739}"/>
              </a:ext>
            </a:extLst>
          </p:cNvPr>
          <p:cNvSpPr>
            <a:spLocks noChangeShapeType="1"/>
          </p:cNvSpPr>
          <p:nvPr/>
        </p:nvSpPr>
        <p:spPr bwMode="auto">
          <a:xfrm flipV="1">
            <a:off x="2455863" y="4048125"/>
            <a:ext cx="482600" cy="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27" name="Line 203">
            <a:extLst>
              <a:ext uri="{FF2B5EF4-FFF2-40B4-BE49-F238E27FC236}">
                <a16:creationId xmlns:a16="http://schemas.microsoft.com/office/drawing/2014/main" id="{709DB4B4-2F9D-441F-91BA-A5E7FFBCA682}"/>
              </a:ext>
            </a:extLst>
          </p:cNvPr>
          <p:cNvSpPr>
            <a:spLocks noChangeShapeType="1"/>
          </p:cNvSpPr>
          <p:nvPr/>
        </p:nvSpPr>
        <p:spPr bwMode="auto">
          <a:xfrm flipH="1">
            <a:off x="2913063" y="4073525"/>
            <a:ext cx="231775" cy="9525"/>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29" name="Line 205">
            <a:extLst>
              <a:ext uri="{FF2B5EF4-FFF2-40B4-BE49-F238E27FC236}">
                <a16:creationId xmlns:a16="http://schemas.microsoft.com/office/drawing/2014/main" id="{3454C5FD-D32A-43AB-9DDD-56DF7CCE833B}"/>
              </a:ext>
            </a:extLst>
          </p:cNvPr>
          <p:cNvSpPr>
            <a:spLocks noChangeShapeType="1"/>
          </p:cNvSpPr>
          <p:nvPr/>
        </p:nvSpPr>
        <p:spPr bwMode="auto">
          <a:xfrm flipH="1" flipV="1">
            <a:off x="4684713" y="2366963"/>
            <a:ext cx="9525" cy="358775"/>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30" name="Line 206">
            <a:extLst>
              <a:ext uri="{FF2B5EF4-FFF2-40B4-BE49-F238E27FC236}">
                <a16:creationId xmlns:a16="http://schemas.microsoft.com/office/drawing/2014/main" id="{CFB3AC42-C12D-42F3-8C71-8551DF9CA5FB}"/>
              </a:ext>
            </a:extLst>
          </p:cNvPr>
          <p:cNvSpPr>
            <a:spLocks noChangeShapeType="1"/>
          </p:cNvSpPr>
          <p:nvPr/>
        </p:nvSpPr>
        <p:spPr bwMode="auto">
          <a:xfrm>
            <a:off x="4622800" y="5197475"/>
            <a:ext cx="0" cy="3429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31" name="Line 207">
            <a:extLst>
              <a:ext uri="{FF2B5EF4-FFF2-40B4-BE49-F238E27FC236}">
                <a16:creationId xmlns:a16="http://schemas.microsoft.com/office/drawing/2014/main" id="{C49563DC-CD97-4983-928D-916C900A113D}"/>
              </a:ext>
            </a:extLst>
          </p:cNvPr>
          <p:cNvSpPr>
            <a:spLocks noChangeShapeType="1"/>
          </p:cNvSpPr>
          <p:nvPr/>
        </p:nvSpPr>
        <p:spPr bwMode="auto">
          <a:xfrm flipH="1" flipV="1">
            <a:off x="6500813" y="4268788"/>
            <a:ext cx="282575" cy="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35" name="Text Box 211">
            <a:extLst>
              <a:ext uri="{FF2B5EF4-FFF2-40B4-BE49-F238E27FC236}">
                <a16:creationId xmlns:a16="http://schemas.microsoft.com/office/drawing/2014/main" id="{4A9779DA-FF49-427A-8967-83BCAF2BDF50}"/>
              </a:ext>
            </a:extLst>
          </p:cNvPr>
          <p:cNvSpPr txBox="1">
            <a:spLocks noChangeArrowheads="1"/>
          </p:cNvSpPr>
          <p:nvPr/>
        </p:nvSpPr>
        <p:spPr bwMode="auto">
          <a:xfrm>
            <a:off x="5567363" y="4476750"/>
            <a:ext cx="2446337" cy="1214438"/>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700">
                <a:solidFill>
                  <a:schemeClr val="bg1"/>
                </a:solidFill>
              </a:rPr>
              <a:t>    </a:t>
            </a:r>
            <a:r>
              <a:rPr lang="en-US" altLang="en-US" sz="1400">
                <a:solidFill>
                  <a:schemeClr val="bg1"/>
                </a:solidFill>
              </a:rPr>
              <a:t>“</a:t>
            </a:r>
            <a:r>
              <a:rPr lang="en-US" altLang="en-US" sz="1400" u="sng">
                <a:solidFill>
                  <a:schemeClr val="bg1"/>
                </a:solidFill>
              </a:rPr>
              <a:t>Accordion</a:t>
            </a:r>
            <a:r>
              <a:rPr lang="en-US" altLang="en-US" sz="1400">
                <a:solidFill>
                  <a:schemeClr val="bg1"/>
                </a:solidFill>
              </a:rPr>
              <a:t>” </a:t>
            </a:r>
            <a:r>
              <a:rPr lang="en-US" altLang="en-US" sz="1400" u="sng">
                <a:solidFill>
                  <a:schemeClr val="bg1"/>
                </a:solidFill>
              </a:rPr>
              <a:t>Principle</a:t>
            </a:r>
          </a:p>
          <a:p>
            <a:pPr eaLnBrk="1" hangingPunct="1">
              <a:spcBef>
                <a:spcPct val="0"/>
              </a:spcBef>
              <a:buFontTx/>
              <a:buNone/>
            </a:pPr>
            <a:r>
              <a:rPr lang="en-US" altLang="en-US" sz="1400">
                <a:solidFill>
                  <a:schemeClr val="bg1"/>
                </a:solidFill>
              </a:rPr>
              <a:t>   - Dead Ball Officiating</a:t>
            </a:r>
          </a:p>
          <a:p>
            <a:pPr eaLnBrk="1" hangingPunct="1">
              <a:spcBef>
                <a:spcPct val="0"/>
              </a:spcBef>
              <a:buFontTx/>
              <a:buNone/>
            </a:pPr>
            <a:r>
              <a:rPr lang="en-US" altLang="en-US" sz="1400">
                <a:solidFill>
                  <a:schemeClr val="bg1"/>
                </a:solidFill>
              </a:rPr>
              <a:t>   - Talk To Players</a:t>
            </a:r>
          </a:p>
          <a:p>
            <a:pPr eaLnBrk="1" hangingPunct="1">
              <a:spcBef>
                <a:spcPct val="0"/>
              </a:spcBef>
              <a:buFontTx/>
              <a:buNone/>
            </a:pPr>
            <a:r>
              <a:rPr lang="en-US" altLang="en-US" sz="1400">
                <a:solidFill>
                  <a:schemeClr val="bg1"/>
                </a:solidFill>
              </a:rPr>
              <a:t>   - Break Up Confrontations</a:t>
            </a:r>
          </a:p>
          <a:p>
            <a:pPr eaLnBrk="1" hangingPunct="1">
              <a:spcBef>
                <a:spcPct val="0"/>
              </a:spcBef>
              <a:buFontTx/>
              <a:buNone/>
            </a:pPr>
            <a:r>
              <a:rPr lang="en-US" altLang="en-US" sz="1400">
                <a:solidFill>
                  <a:schemeClr val="bg1"/>
                </a:solidFill>
              </a:rPr>
              <a:t>   - Make A Presence</a:t>
            </a:r>
          </a:p>
        </p:txBody>
      </p:sp>
      <p:grpSp>
        <p:nvGrpSpPr>
          <p:cNvPr id="180305" name="Group 81">
            <a:extLst>
              <a:ext uri="{FF2B5EF4-FFF2-40B4-BE49-F238E27FC236}">
                <a16:creationId xmlns:a16="http://schemas.microsoft.com/office/drawing/2014/main" id="{52873A2A-4A50-4647-B71C-045AB5893FB3}"/>
              </a:ext>
            </a:extLst>
          </p:cNvPr>
          <p:cNvGrpSpPr>
            <a:grpSpLocks/>
          </p:cNvGrpSpPr>
          <p:nvPr/>
        </p:nvGrpSpPr>
        <p:grpSpPr bwMode="auto">
          <a:xfrm>
            <a:off x="5035550" y="1416050"/>
            <a:ext cx="695325" cy="471488"/>
            <a:chOff x="598" y="1763"/>
            <a:chExt cx="438" cy="297"/>
          </a:xfrm>
        </p:grpSpPr>
        <p:sp>
          <p:nvSpPr>
            <p:cNvPr id="66658" name="Rectangle 82">
              <a:extLst>
                <a:ext uri="{FF2B5EF4-FFF2-40B4-BE49-F238E27FC236}">
                  <a16:creationId xmlns:a16="http://schemas.microsoft.com/office/drawing/2014/main" id="{30AFD1BD-74F6-4D90-9BD8-6B2CC051D8E0}"/>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659" name="Text Box 83">
              <a:extLst>
                <a:ext uri="{FF2B5EF4-FFF2-40B4-BE49-F238E27FC236}">
                  <a16:creationId xmlns:a16="http://schemas.microsoft.com/office/drawing/2014/main" id="{F3C36FFD-1CC9-4628-80D1-F9170FEF0B42}"/>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sp>
        <p:nvSpPr>
          <p:cNvPr id="66635" name="Text Box 218">
            <a:extLst>
              <a:ext uri="{FF2B5EF4-FFF2-40B4-BE49-F238E27FC236}">
                <a16:creationId xmlns:a16="http://schemas.microsoft.com/office/drawing/2014/main" id="{B6DF31A6-7388-4CCE-8D1F-6A717C8A69B5}"/>
              </a:ext>
            </a:extLst>
          </p:cNvPr>
          <p:cNvSpPr txBox="1">
            <a:spLocks noChangeArrowheads="1"/>
          </p:cNvSpPr>
          <p:nvPr/>
        </p:nvSpPr>
        <p:spPr bwMode="auto">
          <a:xfrm>
            <a:off x="5975350" y="15128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80444" name="Text Box 220">
            <a:extLst>
              <a:ext uri="{FF2B5EF4-FFF2-40B4-BE49-F238E27FC236}">
                <a16:creationId xmlns:a16="http://schemas.microsoft.com/office/drawing/2014/main" id="{000C1E2D-2EC7-4F0E-918A-F9B97628BF1B}"/>
              </a:ext>
            </a:extLst>
          </p:cNvPr>
          <p:cNvSpPr txBox="1">
            <a:spLocks noChangeArrowheads="1"/>
          </p:cNvSpPr>
          <p:nvPr/>
        </p:nvSpPr>
        <p:spPr bwMode="auto">
          <a:xfrm>
            <a:off x="5891213" y="2133600"/>
            <a:ext cx="1390650" cy="915988"/>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solidFill>
                  <a:schemeClr val="bg1"/>
                </a:solidFill>
              </a:rPr>
              <a:t>LJ and L </a:t>
            </a:r>
          </a:p>
          <a:p>
            <a:pPr algn="ctr" eaLnBrk="1" hangingPunct="1">
              <a:spcBef>
                <a:spcPct val="0"/>
              </a:spcBef>
              <a:buFontTx/>
              <a:buNone/>
            </a:pPr>
            <a:r>
              <a:rPr lang="en-US" altLang="en-US" sz="1800">
                <a:solidFill>
                  <a:schemeClr val="bg1"/>
                </a:solidFill>
              </a:rPr>
              <a:t>Square In</a:t>
            </a:r>
          </a:p>
          <a:p>
            <a:pPr algn="ctr" eaLnBrk="1" hangingPunct="1">
              <a:spcBef>
                <a:spcPct val="0"/>
              </a:spcBef>
              <a:buFontTx/>
              <a:buNone/>
            </a:pPr>
            <a:r>
              <a:rPr lang="en-US" altLang="en-US" sz="1800">
                <a:solidFill>
                  <a:schemeClr val="bg1"/>
                </a:solidFill>
              </a:rPr>
              <a:t>At The Spot</a:t>
            </a:r>
          </a:p>
        </p:txBody>
      </p:sp>
      <p:sp>
        <p:nvSpPr>
          <p:cNvPr id="180445" name="Text Box 221">
            <a:extLst>
              <a:ext uri="{FF2B5EF4-FFF2-40B4-BE49-F238E27FC236}">
                <a16:creationId xmlns:a16="http://schemas.microsoft.com/office/drawing/2014/main" id="{860293C2-DD03-40C5-B2D1-90A5A4DA08CD}"/>
              </a:ext>
            </a:extLst>
          </p:cNvPr>
          <p:cNvSpPr txBox="1">
            <a:spLocks noChangeArrowheads="1"/>
          </p:cNvSpPr>
          <p:nvPr/>
        </p:nvSpPr>
        <p:spPr bwMode="auto">
          <a:xfrm>
            <a:off x="2417763" y="2981325"/>
            <a:ext cx="1606550" cy="641350"/>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solidFill>
                  <a:schemeClr val="bg1"/>
                </a:solidFill>
              </a:rPr>
              <a:t>All Officials</a:t>
            </a:r>
          </a:p>
          <a:p>
            <a:pPr algn="ctr" eaLnBrk="1" hangingPunct="1">
              <a:spcBef>
                <a:spcPct val="0"/>
              </a:spcBef>
              <a:buFontTx/>
              <a:buNone/>
            </a:pPr>
            <a:r>
              <a:rPr lang="en-US" altLang="en-US" sz="1800">
                <a:solidFill>
                  <a:schemeClr val="bg1"/>
                </a:solidFill>
              </a:rPr>
              <a:t>“Accordion” In</a:t>
            </a:r>
          </a:p>
        </p:txBody>
      </p:sp>
      <p:sp>
        <p:nvSpPr>
          <p:cNvPr id="180446" name="Line 222">
            <a:extLst>
              <a:ext uri="{FF2B5EF4-FFF2-40B4-BE49-F238E27FC236}">
                <a16:creationId xmlns:a16="http://schemas.microsoft.com/office/drawing/2014/main" id="{E12EB8C3-575B-4D91-A829-CA380C2A1561}"/>
              </a:ext>
            </a:extLst>
          </p:cNvPr>
          <p:cNvSpPr>
            <a:spLocks noChangeShapeType="1"/>
          </p:cNvSpPr>
          <p:nvPr/>
        </p:nvSpPr>
        <p:spPr bwMode="auto">
          <a:xfrm flipH="1" flipV="1">
            <a:off x="6164263" y="3341688"/>
            <a:ext cx="169862" cy="731837"/>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54" name="Line 230">
            <a:extLst>
              <a:ext uri="{FF2B5EF4-FFF2-40B4-BE49-F238E27FC236}">
                <a16:creationId xmlns:a16="http://schemas.microsoft.com/office/drawing/2014/main" id="{52FB7B27-0D0E-45DC-8B95-61CB81BC6DE6}"/>
              </a:ext>
            </a:extLst>
          </p:cNvPr>
          <p:cNvSpPr>
            <a:spLocks noChangeShapeType="1"/>
          </p:cNvSpPr>
          <p:nvPr/>
        </p:nvSpPr>
        <p:spPr bwMode="auto">
          <a:xfrm flipH="1" flipV="1">
            <a:off x="4198938" y="3865563"/>
            <a:ext cx="365125" cy="200025"/>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315" name="Oval 91">
            <a:extLst>
              <a:ext uri="{FF2B5EF4-FFF2-40B4-BE49-F238E27FC236}">
                <a16:creationId xmlns:a16="http://schemas.microsoft.com/office/drawing/2014/main" id="{0924A9B2-9C94-44FC-86A0-072E6F8E4E42}"/>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nvGrpSpPr>
          <p:cNvPr id="180318" name="Group 94">
            <a:extLst>
              <a:ext uri="{FF2B5EF4-FFF2-40B4-BE49-F238E27FC236}">
                <a16:creationId xmlns:a16="http://schemas.microsoft.com/office/drawing/2014/main" id="{110301DE-DE99-4287-BE5E-7D3B3DAEC04C}"/>
              </a:ext>
            </a:extLst>
          </p:cNvPr>
          <p:cNvGrpSpPr>
            <a:grpSpLocks noChangeAspect="1"/>
          </p:cNvGrpSpPr>
          <p:nvPr/>
        </p:nvGrpSpPr>
        <p:grpSpPr bwMode="auto">
          <a:xfrm>
            <a:off x="5095875" y="4570413"/>
            <a:ext cx="542925" cy="336550"/>
            <a:chOff x="3058" y="2951"/>
            <a:chExt cx="428" cy="264"/>
          </a:xfrm>
        </p:grpSpPr>
        <p:sp>
          <p:nvSpPr>
            <p:cNvPr id="66656" name="Oval 95">
              <a:extLst>
                <a:ext uri="{FF2B5EF4-FFF2-40B4-BE49-F238E27FC236}">
                  <a16:creationId xmlns:a16="http://schemas.microsoft.com/office/drawing/2014/main" id="{1626C2B3-9DE3-4427-879A-0F5577479B6A}"/>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657" name="Text Box 96">
              <a:extLst>
                <a:ext uri="{FF2B5EF4-FFF2-40B4-BE49-F238E27FC236}">
                  <a16:creationId xmlns:a16="http://schemas.microsoft.com/office/drawing/2014/main" id="{D79377B8-6FF9-4956-BCCC-85A8DC2F79E6}"/>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180299" name="Group 75">
            <a:extLst>
              <a:ext uri="{FF2B5EF4-FFF2-40B4-BE49-F238E27FC236}">
                <a16:creationId xmlns:a16="http://schemas.microsoft.com/office/drawing/2014/main" id="{94A696A2-EFA0-4F5D-9E0E-B3EC7057BB54}"/>
              </a:ext>
            </a:extLst>
          </p:cNvPr>
          <p:cNvGrpSpPr>
            <a:grpSpLocks/>
          </p:cNvGrpSpPr>
          <p:nvPr/>
        </p:nvGrpSpPr>
        <p:grpSpPr bwMode="auto">
          <a:xfrm>
            <a:off x="6542088" y="2998788"/>
            <a:ext cx="442912" cy="471487"/>
            <a:chOff x="3796" y="2871"/>
            <a:chExt cx="279" cy="297"/>
          </a:xfrm>
        </p:grpSpPr>
        <p:sp>
          <p:nvSpPr>
            <p:cNvPr id="66654" name="Rectangle 76">
              <a:extLst>
                <a:ext uri="{FF2B5EF4-FFF2-40B4-BE49-F238E27FC236}">
                  <a16:creationId xmlns:a16="http://schemas.microsoft.com/office/drawing/2014/main" id="{9BEA0645-BC59-41C9-B231-0DCC16501F52}"/>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655" name="Text Box 77">
              <a:extLst>
                <a:ext uri="{FF2B5EF4-FFF2-40B4-BE49-F238E27FC236}">
                  <a16:creationId xmlns:a16="http://schemas.microsoft.com/office/drawing/2014/main" id="{4675B3AF-5C70-46E5-BE91-7B61B9E5A5D8}"/>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180455" name="Group 231">
            <a:extLst>
              <a:ext uri="{FF2B5EF4-FFF2-40B4-BE49-F238E27FC236}">
                <a16:creationId xmlns:a16="http://schemas.microsoft.com/office/drawing/2014/main" id="{B25E60DD-1EDF-4905-8D02-5C50550B233C}"/>
              </a:ext>
            </a:extLst>
          </p:cNvPr>
          <p:cNvGrpSpPr>
            <a:grpSpLocks/>
          </p:cNvGrpSpPr>
          <p:nvPr/>
        </p:nvGrpSpPr>
        <p:grpSpPr bwMode="auto">
          <a:xfrm>
            <a:off x="4529138" y="5976938"/>
            <a:ext cx="268287" cy="571500"/>
            <a:chOff x="3248" y="3589"/>
            <a:chExt cx="169" cy="360"/>
          </a:xfrm>
        </p:grpSpPr>
        <p:sp>
          <p:nvSpPr>
            <p:cNvPr id="66651" name="Rectangle 232">
              <a:extLst>
                <a:ext uri="{FF2B5EF4-FFF2-40B4-BE49-F238E27FC236}">
                  <a16:creationId xmlns:a16="http://schemas.microsoft.com/office/drawing/2014/main" id="{BD2052B2-9693-45EE-BA68-0611BD72A317}"/>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652" name="Text Box 233">
              <a:extLst>
                <a:ext uri="{FF2B5EF4-FFF2-40B4-BE49-F238E27FC236}">
                  <a16:creationId xmlns:a16="http://schemas.microsoft.com/office/drawing/2014/main" id="{59945780-9A8F-4EA3-B223-245489B802A5}"/>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2</a:t>
              </a:r>
            </a:p>
          </p:txBody>
        </p:sp>
        <p:sp>
          <p:nvSpPr>
            <p:cNvPr id="66653" name="Line 234">
              <a:extLst>
                <a:ext uri="{FF2B5EF4-FFF2-40B4-BE49-F238E27FC236}">
                  <a16:creationId xmlns:a16="http://schemas.microsoft.com/office/drawing/2014/main" id="{CA87FFB9-4851-4C92-960D-7D687854F1E4}"/>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80302" name="Group 78">
            <a:extLst>
              <a:ext uri="{FF2B5EF4-FFF2-40B4-BE49-F238E27FC236}">
                <a16:creationId xmlns:a16="http://schemas.microsoft.com/office/drawing/2014/main" id="{80323CFC-D188-4596-9485-C8A0126F0563}"/>
              </a:ext>
            </a:extLst>
          </p:cNvPr>
          <p:cNvGrpSpPr>
            <a:grpSpLocks/>
          </p:cNvGrpSpPr>
          <p:nvPr/>
        </p:nvGrpSpPr>
        <p:grpSpPr bwMode="auto">
          <a:xfrm>
            <a:off x="5035550" y="5856288"/>
            <a:ext cx="612775" cy="457200"/>
            <a:chOff x="2380" y="3560"/>
            <a:chExt cx="386" cy="288"/>
          </a:xfrm>
        </p:grpSpPr>
        <p:sp>
          <p:nvSpPr>
            <p:cNvPr id="66649" name="Rectangle 79">
              <a:extLst>
                <a:ext uri="{FF2B5EF4-FFF2-40B4-BE49-F238E27FC236}">
                  <a16:creationId xmlns:a16="http://schemas.microsoft.com/office/drawing/2014/main" id="{47CC58A4-8DDC-4143-8F9B-C8057A970DA3}"/>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6650" name="Text Box 80">
              <a:extLst>
                <a:ext uri="{FF2B5EF4-FFF2-40B4-BE49-F238E27FC236}">
                  <a16:creationId xmlns:a16="http://schemas.microsoft.com/office/drawing/2014/main" id="{ADB8110A-69A2-42F7-875C-F322929BC0F1}"/>
                </a:ext>
              </a:extLst>
            </p:cNvPr>
            <p:cNvSpPr txBox="1">
              <a:spLocks noChangeArrowheads="1"/>
            </p:cNvSpPr>
            <p:nvPr/>
          </p:nvSpPr>
          <p:spPr bwMode="auto">
            <a:xfrm>
              <a:off x="2380"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sp>
        <p:nvSpPr>
          <p:cNvPr id="180465" name="Line 241">
            <a:extLst>
              <a:ext uri="{FF2B5EF4-FFF2-40B4-BE49-F238E27FC236}">
                <a16:creationId xmlns:a16="http://schemas.microsoft.com/office/drawing/2014/main" id="{AFB6D8E0-F81D-439C-A834-5356F87F8554}"/>
              </a:ext>
            </a:extLst>
          </p:cNvPr>
          <p:cNvSpPr>
            <a:spLocks noChangeShapeType="1"/>
          </p:cNvSpPr>
          <p:nvPr/>
        </p:nvSpPr>
        <p:spPr bwMode="auto">
          <a:xfrm flipH="1" flipV="1">
            <a:off x="4622800" y="5567363"/>
            <a:ext cx="7938" cy="242887"/>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66" name="Line 242">
            <a:extLst>
              <a:ext uri="{FF2B5EF4-FFF2-40B4-BE49-F238E27FC236}">
                <a16:creationId xmlns:a16="http://schemas.microsoft.com/office/drawing/2014/main" id="{5819F3E9-61F3-459B-8D73-F753DE66D086}"/>
              </a:ext>
            </a:extLst>
          </p:cNvPr>
          <p:cNvSpPr>
            <a:spLocks noChangeShapeType="1"/>
          </p:cNvSpPr>
          <p:nvPr/>
        </p:nvSpPr>
        <p:spPr bwMode="auto">
          <a:xfrm>
            <a:off x="4691063" y="1946275"/>
            <a:ext cx="0" cy="3429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67" name="Line 243">
            <a:extLst>
              <a:ext uri="{FF2B5EF4-FFF2-40B4-BE49-F238E27FC236}">
                <a16:creationId xmlns:a16="http://schemas.microsoft.com/office/drawing/2014/main" id="{05BD562F-515C-496B-8014-23BEB864D695}"/>
              </a:ext>
            </a:extLst>
          </p:cNvPr>
          <p:cNvSpPr>
            <a:spLocks noChangeShapeType="1"/>
          </p:cNvSpPr>
          <p:nvPr/>
        </p:nvSpPr>
        <p:spPr bwMode="auto">
          <a:xfrm flipH="1">
            <a:off x="4672013" y="1933575"/>
            <a:ext cx="431800" cy="0"/>
          </a:xfrm>
          <a:prstGeom prst="line">
            <a:avLst/>
          </a:prstGeom>
          <a:noFill/>
          <a:ln w="38100">
            <a:solidFill>
              <a:srgbClr val="FF00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68" name="Line 244">
            <a:extLst>
              <a:ext uri="{FF2B5EF4-FFF2-40B4-BE49-F238E27FC236}">
                <a16:creationId xmlns:a16="http://schemas.microsoft.com/office/drawing/2014/main" id="{7F275DD7-D131-414E-A866-46C2CBDAD24C}"/>
              </a:ext>
            </a:extLst>
          </p:cNvPr>
          <p:cNvSpPr>
            <a:spLocks noChangeShapeType="1"/>
          </p:cNvSpPr>
          <p:nvPr/>
        </p:nvSpPr>
        <p:spPr bwMode="auto">
          <a:xfrm flipH="1">
            <a:off x="4608513" y="5822950"/>
            <a:ext cx="444500" cy="0"/>
          </a:xfrm>
          <a:prstGeom prst="line">
            <a:avLst/>
          </a:prstGeom>
          <a:noFill/>
          <a:ln w="38100">
            <a:solidFill>
              <a:srgbClr val="FF00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3" presetClass="path" presetSubtype="0" accel="50000" decel="50000" fill="hold" nodeType="clickEffect">
                                  <p:stCondLst>
                                    <p:cond delay="0"/>
                                  </p:stCondLst>
                                  <p:childTnLst>
                                    <p:animMotion origin="layout" path="M 1.66667E-6 4.81481E-6 L 0.04687 4.81481E-6 " pathEditMode="relative" rAng="0" ptsTypes="AA">
                                      <p:cBhvr>
                                        <p:cTn id="6" dur="2000" fill="hold"/>
                                        <p:tgtEl>
                                          <p:spTgt spid="180330"/>
                                        </p:tgtEl>
                                        <p:attrNameLst>
                                          <p:attrName>ppt_x</p:attrName>
                                          <p:attrName>ppt_y</p:attrName>
                                        </p:attrNameLst>
                                      </p:cBhvr>
                                      <p:rCtr x="2344" y="0"/>
                                    </p:animMotion>
                                  </p:childTnLst>
                                </p:cTn>
                              </p:par>
                              <p:par>
                                <p:cTn id="7" presetID="35" presetClass="path" presetSubtype="0" accel="50000" decel="50000" fill="hold" nodeType="withEffect">
                                  <p:stCondLst>
                                    <p:cond delay="0"/>
                                  </p:stCondLst>
                                  <p:childTnLst>
                                    <p:animMotion origin="layout" path="M 2.77778E-7 -4.81481E-6 L -0.075 0.00139 " pathEditMode="relative" rAng="0" ptsTypes="AA">
                                      <p:cBhvr>
                                        <p:cTn id="8" dur="2000" fill="hold"/>
                                        <p:tgtEl>
                                          <p:spTgt spid="180308"/>
                                        </p:tgtEl>
                                        <p:attrNameLst>
                                          <p:attrName>ppt_x</p:attrName>
                                          <p:attrName>ppt_y</p:attrName>
                                        </p:attrNameLst>
                                      </p:cBhvr>
                                      <p:rCtr x="-3750" y="69"/>
                                    </p:animMotion>
                                  </p:childTnLst>
                                </p:cTn>
                              </p:par>
                            </p:childTnLst>
                          </p:cTn>
                        </p:par>
                        <p:par>
                          <p:cTn id="9" fill="hold" nodeType="afterGroup">
                            <p:stCondLst>
                              <p:cond delay="2000"/>
                            </p:stCondLst>
                            <p:childTnLst>
                              <p:par>
                                <p:cTn id="10" presetID="35" presetClass="path" presetSubtype="0" accel="50000" decel="50000" fill="hold" nodeType="afterEffect">
                                  <p:stCondLst>
                                    <p:cond delay="0"/>
                                  </p:stCondLst>
                                  <p:childTnLst>
                                    <p:animMotion origin="layout" path="M 8.33333E-7 -2.22222E-6 L -0.02813 0.03334 " pathEditMode="relative" rAng="0" ptsTypes="AA">
                                      <p:cBhvr>
                                        <p:cTn id="11" dur="2000" fill="hold"/>
                                        <p:tgtEl>
                                          <p:spTgt spid="180318"/>
                                        </p:tgtEl>
                                        <p:attrNameLst>
                                          <p:attrName>ppt_x</p:attrName>
                                          <p:attrName>ppt_y</p:attrName>
                                        </p:attrNameLst>
                                      </p:cBhvr>
                                      <p:rCtr x="-1406" y="1667"/>
                                    </p:animMotion>
                                  </p:childTnLst>
                                </p:cTn>
                              </p:par>
                              <p:par>
                                <p:cTn id="12" presetID="35" presetClass="path" presetSubtype="0" accel="50000" decel="50000" fill="hold" grpId="0" nodeType="withEffect">
                                  <p:stCondLst>
                                    <p:cond delay="0"/>
                                  </p:stCondLst>
                                  <p:childTnLst>
                                    <p:animMotion origin="layout" path="M 4.16667E-6 -3.33333E-6 L -0.03646 0.02778 " pathEditMode="relative" rAng="0" ptsTypes="AA">
                                      <p:cBhvr>
                                        <p:cTn id="13" dur="2000" fill="hold"/>
                                        <p:tgtEl>
                                          <p:spTgt spid="180315"/>
                                        </p:tgtEl>
                                        <p:attrNameLst>
                                          <p:attrName>ppt_x</p:attrName>
                                          <p:attrName>ppt_y</p:attrName>
                                        </p:attrNameLst>
                                      </p:cBhvr>
                                      <p:rCtr x="-1823" y="1389"/>
                                    </p:animMotion>
                                  </p:childTnLst>
                                </p:cTn>
                              </p:par>
                              <p:par>
                                <p:cTn id="14" presetID="35" presetClass="path" presetSubtype="0" accel="50000" decel="50000" fill="hold" grpId="0" nodeType="withEffect">
                                  <p:stCondLst>
                                    <p:cond delay="0"/>
                                  </p:stCondLst>
                                  <p:childTnLst>
                                    <p:animMotion origin="layout" path="M -2.5E-6 3.33333E-6 L -0.03958 -0.02223 " pathEditMode="relative" rAng="0" ptsTypes="AA">
                                      <p:cBhvr>
                                        <p:cTn id="15" dur="2000" fill="hold"/>
                                        <p:tgtEl>
                                          <p:spTgt spid="180314"/>
                                        </p:tgtEl>
                                        <p:attrNameLst>
                                          <p:attrName>ppt_x</p:attrName>
                                          <p:attrName>ppt_y</p:attrName>
                                        </p:attrNameLst>
                                      </p:cBhvr>
                                      <p:rCtr x="-1979" y="-1111"/>
                                    </p:animMotion>
                                  </p:childTnLst>
                                </p:cTn>
                              </p:par>
                              <p:par>
                                <p:cTn id="16" presetID="64" presetClass="path" presetSubtype="0" accel="50000" decel="50000" fill="hold" nodeType="withEffect">
                                  <p:stCondLst>
                                    <p:cond delay="0"/>
                                  </p:stCondLst>
                                  <p:childTnLst>
                                    <p:animMotion origin="layout" path="M 3.88889E-6 -4.81481E-6 L -0.03334 -0.04722 " pathEditMode="relative" rAng="0" ptsTypes="AA">
                                      <p:cBhvr>
                                        <p:cTn id="17" dur="2000" fill="hold"/>
                                        <p:tgtEl>
                                          <p:spTgt spid="180324"/>
                                        </p:tgtEl>
                                        <p:attrNameLst>
                                          <p:attrName>ppt_x</p:attrName>
                                          <p:attrName>ppt_y</p:attrName>
                                        </p:attrNameLst>
                                      </p:cBhvr>
                                      <p:rCtr x="-1667" y="-2361"/>
                                    </p:animMotion>
                                  </p:childTnLst>
                                </p:cTn>
                              </p:par>
                              <p:par>
                                <p:cTn id="18" presetID="35" presetClass="path" presetSubtype="0" accel="50000" decel="50000" fill="hold" grpId="0" nodeType="withEffect">
                                  <p:stCondLst>
                                    <p:cond delay="0"/>
                                  </p:stCondLst>
                                  <p:childTnLst>
                                    <p:animMotion origin="layout" path="M -4.16667E-6 -4.07407E-6 L -0.02291 0.00139 " pathEditMode="relative" rAng="0" ptsTypes="AA">
                                      <p:cBhvr>
                                        <p:cTn id="19" dur="2000" fill="hold"/>
                                        <p:tgtEl>
                                          <p:spTgt spid="180312"/>
                                        </p:tgtEl>
                                        <p:attrNameLst>
                                          <p:attrName>ppt_x</p:attrName>
                                          <p:attrName>ppt_y</p:attrName>
                                        </p:attrNameLst>
                                      </p:cBhvr>
                                      <p:rCtr x="-1146" y="69"/>
                                    </p:animMotion>
                                  </p:childTnLst>
                                </p:cTn>
                              </p:par>
                              <p:par>
                                <p:cTn id="20" presetID="35" presetClass="path" presetSubtype="0" accel="50000" decel="50000" fill="hold" grpId="0" nodeType="withEffect">
                                  <p:stCondLst>
                                    <p:cond delay="0"/>
                                  </p:stCondLst>
                                  <p:childTnLst>
                                    <p:animMotion origin="layout" path="M -8.33333E-7 1.48148E-6 L -0.02604 -0.00139 " pathEditMode="relative" rAng="0" ptsTypes="AA">
                                      <p:cBhvr>
                                        <p:cTn id="21" dur="2000" fill="hold"/>
                                        <p:tgtEl>
                                          <p:spTgt spid="180313"/>
                                        </p:tgtEl>
                                        <p:attrNameLst>
                                          <p:attrName>ppt_x</p:attrName>
                                          <p:attrName>ppt_y</p:attrName>
                                        </p:attrNameLst>
                                      </p:cBhvr>
                                      <p:rCtr x="-1302" y="-69"/>
                                    </p:animMotion>
                                  </p:childTnLst>
                                </p:cTn>
                              </p:par>
                              <p:par>
                                <p:cTn id="22" presetID="50" presetClass="path" presetSubtype="0" accel="50000" decel="50000" fill="hold" nodeType="withEffect">
                                  <p:stCondLst>
                                    <p:cond delay="0"/>
                                  </p:stCondLst>
                                  <p:childTnLst>
                                    <p:animMotion origin="layout" path="M -1.94444E-6 -2.59259E-6 L -0.07083 -2.59259E-6 C -0.10312 -2.59259E-6 -0.14166 0.01135 -0.14166 0.02084 L -0.14166 0.04167 " pathEditMode="relative" rAng="0" ptsTypes="FfFF">
                                      <p:cBhvr>
                                        <p:cTn id="23" dur="3000" fill="hold"/>
                                        <p:tgtEl>
                                          <p:spTgt spid="180321"/>
                                        </p:tgtEl>
                                        <p:attrNameLst>
                                          <p:attrName>ppt_x</p:attrName>
                                          <p:attrName>ppt_y</p:attrName>
                                        </p:attrNameLst>
                                      </p:cBhvr>
                                      <p:rCtr x="-7083" y="2083"/>
                                    </p:animMotion>
                                  </p:childTnLst>
                                </p:cTn>
                              </p:par>
                              <p:par>
                                <p:cTn id="24" presetID="43" presetClass="path" presetSubtype="0" accel="50000" decel="50000" fill="hold" nodeType="withEffect">
                                  <p:stCondLst>
                                    <p:cond delay="0"/>
                                  </p:stCondLst>
                                  <p:childTnLst>
                                    <p:animMotion origin="layout" path="M 5.55556E-7 2.22222E-6 L -0.07969 2.22222E-6 C -0.11563 2.22222E-6 -0.15885 -0.02199 -0.15885 -0.03889 L -0.15885 -0.07778 " pathEditMode="relative" rAng="0" ptsTypes="FfFF">
                                      <p:cBhvr>
                                        <p:cTn id="25" dur="3000" fill="hold"/>
                                        <p:tgtEl>
                                          <p:spTgt spid="180317"/>
                                        </p:tgtEl>
                                        <p:attrNameLst>
                                          <p:attrName>ppt_x</p:attrName>
                                          <p:attrName>ppt_y</p:attrName>
                                        </p:attrNameLst>
                                      </p:cBhvr>
                                      <p:rCtr x="-7951" y="-3889"/>
                                    </p:animMotion>
                                  </p:childTnLst>
                                </p:cTn>
                              </p:par>
                            </p:childTnLst>
                          </p:cTn>
                        </p:par>
                        <p:par>
                          <p:cTn id="26" fill="hold" nodeType="afterGroup">
                            <p:stCondLst>
                              <p:cond delay="5000"/>
                            </p:stCondLst>
                            <p:childTnLst>
                              <p:par>
                                <p:cTn id="27" presetID="42" presetClass="path" presetSubtype="0" accel="50000" decel="50000" fill="hold" nodeType="afterEffect">
                                  <p:stCondLst>
                                    <p:cond delay="0"/>
                                  </p:stCondLst>
                                  <p:childTnLst>
                                    <p:animMotion origin="layout" path="M 0.04687 4.81481E-6 L 0.07292 0.04722 " pathEditMode="relative" rAng="0" ptsTypes="AA">
                                      <p:cBhvr>
                                        <p:cTn id="28" dur="2000" fill="hold"/>
                                        <p:tgtEl>
                                          <p:spTgt spid="180330"/>
                                        </p:tgtEl>
                                        <p:attrNameLst>
                                          <p:attrName>ppt_x</p:attrName>
                                          <p:attrName>ppt_y</p:attrName>
                                        </p:attrNameLst>
                                      </p:cBhvr>
                                      <p:rCtr x="1302" y="2361"/>
                                    </p:animMotion>
                                  </p:childTnLst>
                                </p:cTn>
                              </p:par>
                            </p:childTnLst>
                          </p:cTn>
                        </p:par>
                        <p:par>
                          <p:cTn id="29" fill="hold" nodeType="afterGroup">
                            <p:stCondLst>
                              <p:cond delay="7000"/>
                            </p:stCondLst>
                            <p:childTnLst>
                              <p:par>
                                <p:cTn id="30" presetID="35" presetClass="path" presetSubtype="0" accel="50000" decel="50000" fill="hold" nodeType="afterEffect">
                                  <p:stCondLst>
                                    <p:cond delay="0"/>
                                  </p:stCondLst>
                                  <p:childTnLst>
                                    <p:animMotion origin="layout" path="M -1.66667E-6 3.7037E-7 L -0.15 0.01667 " pathEditMode="relative" rAng="0" ptsTypes="AA">
                                      <p:cBhvr>
                                        <p:cTn id="31" dur="2000" fill="hold"/>
                                        <p:tgtEl>
                                          <p:spTgt spid="180327"/>
                                        </p:tgtEl>
                                        <p:attrNameLst>
                                          <p:attrName>ppt_x</p:attrName>
                                          <p:attrName>ppt_y</p:attrName>
                                        </p:attrNameLst>
                                      </p:cBhvr>
                                      <p:rCtr x="-7500" y="833"/>
                                    </p:animMotion>
                                  </p:childTnLst>
                                </p:cTn>
                              </p:par>
                              <p:par>
                                <p:cTn id="32" presetID="35" presetClass="path" presetSubtype="0" accel="50000" decel="50000" fill="hold" nodeType="withEffect">
                                  <p:stCondLst>
                                    <p:cond delay="0"/>
                                  </p:stCondLst>
                                  <p:childTnLst>
                                    <p:animMotion origin="layout" path="M 0.07292 0.04722 L -0.07708 0.06527 " pathEditMode="relative" rAng="0" ptsTypes="AA">
                                      <p:cBhvr>
                                        <p:cTn id="33" dur="2000" fill="hold"/>
                                        <p:tgtEl>
                                          <p:spTgt spid="180330"/>
                                        </p:tgtEl>
                                        <p:attrNameLst>
                                          <p:attrName>ppt_x</p:attrName>
                                          <p:attrName>ppt_y</p:attrName>
                                        </p:attrNameLst>
                                      </p:cBhvr>
                                      <p:rCtr x="-7500" y="903"/>
                                    </p:animMotion>
                                  </p:childTnLst>
                                </p:cTn>
                              </p:par>
                              <p:par>
                                <p:cTn id="34" presetID="42" presetClass="path" presetSubtype="0" accel="50000" decel="50000" fill="hold" nodeType="withEffect">
                                  <p:stCondLst>
                                    <p:cond delay="0"/>
                                  </p:stCondLst>
                                  <p:childTnLst>
                                    <p:animMotion origin="layout" path="M -3.33333E-6 -4.44444E-6 L -0.00104 0.15186 " pathEditMode="relative" rAng="0" ptsTypes="AA">
                                      <p:cBhvr>
                                        <p:cTn id="35" dur="3000" fill="hold"/>
                                        <p:tgtEl>
                                          <p:spTgt spid="180299"/>
                                        </p:tgtEl>
                                        <p:attrNameLst>
                                          <p:attrName>ppt_x</p:attrName>
                                          <p:attrName>ppt_y</p:attrName>
                                        </p:attrNameLst>
                                      </p:cBhvr>
                                      <p:rCtr x="-52" y="7593"/>
                                    </p:animMotion>
                                  </p:childTnLst>
                                </p:cTn>
                              </p:par>
                              <p:par>
                                <p:cTn id="36" presetID="35" presetClass="path" presetSubtype="0" accel="50000" decel="50000" fill="hold" nodeType="withEffect">
                                  <p:stCondLst>
                                    <p:cond delay="1500"/>
                                  </p:stCondLst>
                                  <p:childTnLst>
                                    <p:animMotion origin="layout" path="M -1.11111E-6 -1.11111E-6 L -0.06771 -1.11111E-6 " pathEditMode="relative" rAng="0" ptsTypes="AA">
                                      <p:cBhvr>
                                        <p:cTn id="37" dur="2000" fill="hold"/>
                                        <p:tgtEl>
                                          <p:spTgt spid="180302"/>
                                        </p:tgtEl>
                                        <p:attrNameLst>
                                          <p:attrName>ppt_x</p:attrName>
                                          <p:attrName>ppt_y</p:attrName>
                                        </p:attrNameLst>
                                      </p:cBhvr>
                                      <p:rCtr x="-3385" y="0"/>
                                    </p:animMotion>
                                  </p:childTnLst>
                                </p:cTn>
                              </p:par>
                              <p:par>
                                <p:cTn id="38" presetID="35" presetClass="path" presetSubtype="0" accel="50000" decel="50000" fill="hold" nodeType="withEffect">
                                  <p:stCondLst>
                                    <p:cond delay="1500"/>
                                  </p:stCondLst>
                                  <p:childTnLst>
                                    <p:animMotion origin="layout" path="M 4.72222E-6 -2.59259E-6 L -0.06771 -2.59259E-6 " pathEditMode="relative" rAng="0" ptsTypes="AA">
                                      <p:cBhvr>
                                        <p:cTn id="39" dur="2000" fill="hold"/>
                                        <p:tgtEl>
                                          <p:spTgt spid="180305"/>
                                        </p:tgtEl>
                                        <p:attrNameLst>
                                          <p:attrName>ppt_x</p:attrName>
                                          <p:attrName>ppt_y</p:attrName>
                                        </p:attrNameLst>
                                      </p:cBhvr>
                                      <p:rCtr x="-3385" y="0"/>
                                    </p:animMotion>
                                  </p:childTnLst>
                                </p:cTn>
                              </p:par>
                            </p:childTnLst>
                          </p:cTn>
                        </p:par>
                        <p:par>
                          <p:cTn id="40" fill="hold" nodeType="afterGroup">
                            <p:stCondLst>
                              <p:cond delay="10500"/>
                            </p:stCondLst>
                            <p:childTnLst>
                              <p:par>
                                <p:cTn id="41" presetID="10" presetClass="exit" presetSubtype="0" fill="hold" nodeType="afterEffect">
                                  <p:stCondLst>
                                    <p:cond delay="0"/>
                                  </p:stCondLst>
                                  <p:childTnLst>
                                    <p:animEffect transition="out" filter="fade">
                                      <p:cBhvr>
                                        <p:cTn id="42" dur="2000"/>
                                        <p:tgtEl>
                                          <p:spTgt spid="180327"/>
                                        </p:tgtEl>
                                      </p:cBhvr>
                                    </p:animEffect>
                                    <p:set>
                                      <p:cBhvr>
                                        <p:cTn id="43" dur="1" fill="hold">
                                          <p:stCondLst>
                                            <p:cond delay="1999"/>
                                          </p:stCondLst>
                                        </p:cTn>
                                        <p:tgtEl>
                                          <p:spTgt spid="180327"/>
                                        </p:tgtEl>
                                        <p:attrNameLst>
                                          <p:attrName>style.visibility</p:attrName>
                                        </p:attrNameLst>
                                      </p:cBhvr>
                                      <p:to>
                                        <p:strVal val="hidden"/>
                                      </p:to>
                                    </p:set>
                                  </p:childTnLst>
                                </p:cTn>
                              </p:par>
                              <p:par>
                                <p:cTn id="44" presetID="10" presetClass="exit" presetSubtype="0" fill="hold" nodeType="withEffect">
                                  <p:stCondLst>
                                    <p:cond delay="1200"/>
                                  </p:stCondLst>
                                  <p:childTnLst>
                                    <p:animEffect transition="out" filter="fade">
                                      <p:cBhvr>
                                        <p:cTn id="45" dur="2000"/>
                                        <p:tgtEl>
                                          <p:spTgt spid="180330"/>
                                        </p:tgtEl>
                                      </p:cBhvr>
                                    </p:animEffect>
                                    <p:set>
                                      <p:cBhvr>
                                        <p:cTn id="46" dur="1" fill="hold">
                                          <p:stCondLst>
                                            <p:cond delay="1999"/>
                                          </p:stCondLst>
                                        </p:cTn>
                                        <p:tgtEl>
                                          <p:spTgt spid="180330"/>
                                        </p:tgtEl>
                                        <p:attrNameLst>
                                          <p:attrName>style.visibility</p:attrName>
                                        </p:attrNameLst>
                                      </p:cBhvr>
                                      <p:to>
                                        <p:strVal val="hidden"/>
                                      </p:to>
                                    </p:set>
                                  </p:childTnLst>
                                </p:cTn>
                              </p:par>
                              <p:par>
                                <p:cTn id="47" presetID="42" presetClass="path" presetSubtype="0" accel="50000" decel="50000" fill="hold" nodeType="withEffect">
                                  <p:stCondLst>
                                    <p:cond delay="1200"/>
                                  </p:stCondLst>
                                  <p:childTnLst>
                                    <p:animMotion origin="layout" path="M -0.06771 -2.59259E-6 L -0.06771 0.08611 " pathEditMode="relative" rAng="0" ptsTypes="AA">
                                      <p:cBhvr>
                                        <p:cTn id="48" dur="2000" fill="hold"/>
                                        <p:tgtEl>
                                          <p:spTgt spid="180305"/>
                                        </p:tgtEl>
                                        <p:attrNameLst>
                                          <p:attrName>ppt_x</p:attrName>
                                          <p:attrName>ppt_y</p:attrName>
                                        </p:attrNameLst>
                                      </p:cBhvr>
                                      <p:rCtr x="0" y="4306"/>
                                    </p:animMotion>
                                  </p:childTnLst>
                                </p:cTn>
                              </p:par>
                              <p:par>
                                <p:cTn id="49" presetID="64" presetClass="path" presetSubtype="0" accel="50000" decel="50000" fill="hold" nodeType="withEffect">
                                  <p:stCondLst>
                                    <p:cond delay="1200"/>
                                  </p:stCondLst>
                                  <p:childTnLst>
                                    <p:animMotion origin="layout" path="M -0.06771 -2.96296E-6 L -0.06789 -0.11389 " pathEditMode="relative" rAng="0" ptsTypes="AA">
                                      <p:cBhvr>
                                        <p:cTn id="50" dur="2000" fill="hold"/>
                                        <p:tgtEl>
                                          <p:spTgt spid="180302"/>
                                        </p:tgtEl>
                                        <p:attrNameLst>
                                          <p:attrName>ppt_x</p:attrName>
                                          <p:attrName>ppt_y</p:attrName>
                                        </p:attrNameLst>
                                      </p:cBhvr>
                                      <p:rCtr x="-17" y="-5694"/>
                                    </p:animMotion>
                                  </p:childTnLst>
                                </p:cTn>
                              </p:par>
                              <p:par>
                                <p:cTn id="51" presetID="10" presetClass="entr" presetSubtype="0" fill="hold" grpId="0" nodeType="withEffect">
                                  <p:stCondLst>
                                    <p:cond delay="1200"/>
                                  </p:stCondLst>
                                  <p:childTnLst>
                                    <p:set>
                                      <p:cBhvr>
                                        <p:cTn id="52" dur="1" fill="hold">
                                          <p:stCondLst>
                                            <p:cond delay="0"/>
                                          </p:stCondLst>
                                        </p:cTn>
                                        <p:tgtEl>
                                          <p:spTgt spid="180444"/>
                                        </p:tgtEl>
                                        <p:attrNameLst>
                                          <p:attrName>style.visibility</p:attrName>
                                        </p:attrNameLst>
                                      </p:cBhvr>
                                      <p:to>
                                        <p:strVal val="visible"/>
                                      </p:to>
                                    </p:set>
                                    <p:animEffect transition="in" filter="fade">
                                      <p:cBhvr>
                                        <p:cTn id="53" dur="2000"/>
                                        <p:tgtEl>
                                          <p:spTgt spid="180444"/>
                                        </p:tgtEl>
                                      </p:cBhvr>
                                    </p:animEffect>
                                  </p:childTnLst>
                                </p:cTn>
                              </p:par>
                              <p:par>
                                <p:cTn id="54" presetID="10" presetClass="entr" presetSubtype="0" fill="hold" nodeType="withEffect">
                                  <p:stCondLst>
                                    <p:cond delay="1200"/>
                                  </p:stCondLst>
                                  <p:childTnLst>
                                    <p:set>
                                      <p:cBhvr>
                                        <p:cTn id="55" dur="1" fill="hold">
                                          <p:stCondLst>
                                            <p:cond delay="0"/>
                                          </p:stCondLst>
                                        </p:cTn>
                                        <p:tgtEl>
                                          <p:spTgt spid="180466"/>
                                        </p:tgtEl>
                                        <p:attrNameLst>
                                          <p:attrName>style.visibility</p:attrName>
                                        </p:attrNameLst>
                                      </p:cBhvr>
                                      <p:to>
                                        <p:strVal val="visible"/>
                                      </p:to>
                                    </p:set>
                                    <p:animEffect transition="in" filter="fade">
                                      <p:cBhvr>
                                        <p:cTn id="56" dur="2000"/>
                                        <p:tgtEl>
                                          <p:spTgt spid="180466"/>
                                        </p:tgtEl>
                                      </p:cBhvr>
                                    </p:animEffect>
                                  </p:childTnLst>
                                </p:cTn>
                              </p:par>
                              <p:par>
                                <p:cTn id="57" presetID="10" presetClass="entr" presetSubtype="0" fill="hold" nodeType="withEffect">
                                  <p:stCondLst>
                                    <p:cond delay="1200"/>
                                  </p:stCondLst>
                                  <p:childTnLst>
                                    <p:set>
                                      <p:cBhvr>
                                        <p:cTn id="58" dur="1" fill="hold">
                                          <p:stCondLst>
                                            <p:cond delay="0"/>
                                          </p:stCondLst>
                                        </p:cTn>
                                        <p:tgtEl>
                                          <p:spTgt spid="180465"/>
                                        </p:tgtEl>
                                        <p:attrNameLst>
                                          <p:attrName>style.visibility</p:attrName>
                                        </p:attrNameLst>
                                      </p:cBhvr>
                                      <p:to>
                                        <p:strVal val="visible"/>
                                      </p:to>
                                    </p:set>
                                    <p:animEffect transition="in" filter="fade">
                                      <p:cBhvr>
                                        <p:cTn id="59" dur="2000"/>
                                        <p:tgtEl>
                                          <p:spTgt spid="180465"/>
                                        </p:tgtEl>
                                      </p:cBhvr>
                                    </p:animEffect>
                                  </p:childTnLst>
                                </p:cTn>
                              </p:par>
                              <p:par>
                                <p:cTn id="60" presetID="10" presetClass="entr" presetSubtype="0" fill="hold" nodeType="withEffect">
                                  <p:stCondLst>
                                    <p:cond delay="1200"/>
                                  </p:stCondLst>
                                  <p:childTnLst>
                                    <p:set>
                                      <p:cBhvr>
                                        <p:cTn id="61" dur="1" fill="hold">
                                          <p:stCondLst>
                                            <p:cond delay="0"/>
                                          </p:stCondLst>
                                        </p:cTn>
                                        <p:tgtEl>
                                          <p:spTgt spid="180468"/>
                                        </p:tgtEl>
                                        <p:attrNameLst>
                                          <p:attrName>style.visibility</p:attrName>
                                        </p:attrNameLst>
                                      </p:cBhvr>
                                      <p:to>
                                        <p:strVal val="visible"/>
                                      </p:to>
                                    </p:set>
                                    <p:animEffect transition="in" filter="fade">
                                      <p:cBhvr>
                                        <p:cTn id="62" dur="2000"/>
                                        <p:tgtEl>
                                          <p:spTgt spid="180468"/>
                                        </p:tgtEl>
                                      </p:cBhvr>
                                    </p:animEffect>
                                  </p:childTnLst>
                                </p:cTn>
                              </p:par>
                              <p:par>
                                <p:cTn id="63" presetID="10" presetClass="entr" presetSubtype="0" fill="hold" nodeType="withEffect">
                                  <p:stCondLst>
                                    <p:cond delay="1200"/>
                                  </p:stCondLst>
                                  <p:childTnLst>
                                    <p:set>
                                      <p:cBhvr>
                                        <p:cTn id="64" dur="1" fill="hold">
                                          <p:stCondLst>
                                            <p:cond delay="0"/>
                                          </p:stCondLst>
                                        </p:cTn>
                                        <p:tgtEl>
                                          <p:spTgt spid="180467"/>
                                        </p:tgtEl>
                                        <p:attrNameLst>
                                          <p:attrName>style.visibility</p:attrName>
                                        </p:attrNameLst>
                                      </p:cBhvr>
                                      <p:to>
                                        <p:strVal val="visible"/>
                                      </p:to>
                                    </p:set>
                                    <p:animEffect transition="in" filter="fade">
                                      <p:cBhvr>
                                        <p:cTn id="65" dur="2000"/>
                                        <p:tgtEl>
                                          <p:spTgt spid="180467"/>
                                        </p:tgtEl>
                                      </p:cBhvr>
                                    </p:animEffect>
                                  </p:childTnLst>
                                </p:cTn>
                              </p:par>
                            </p:childTnLst>
                          </p:cTn>
                        </p:par>
                        <p:par>
                          <p:cTn id="66" fill="hold" nodeType="afterGroup">
                            <p:stCondLst>
                              <p:cond delay="13700"/>
                            </p:stCondLst>
                            <p:childTnLst>
                              <p:par>
                                <p:cTn id="67" presetID="35" presetClass="path" presetSubtype="0" accel="50000" decel="50000" fill="hold" nodeType="afterEffect">
                                  <p:stCondLst>
                                    <p:cond delay="0"/>
                                  </p:stCondLst>
                                  <p:childTnLst>
                                    <p:animMotion origin="layout" path="M -0.00104 0.15185 L -0.0526 0.15208 " pathEditMode="relative" rAng="0" ptsTypes="AA">
                                      <p:cBhvr>
                                        <p:cTn id="68" dur="2000" fill="hold"/>
                                        <p:tgtEl>
                                          <p:spTgt spid="180299"/>
                                        </p:tgtEl>
                                        <p:attrNameLst>
                                          <p:attrName>ppt_x</p:attrName>
                                          <p:attrName>ppt_y</p:attrName>
                                        </p:attrNameLst>
                                      </p:cBhvr>
                                      <p:rCtr x="-2587" y="0"/>
                                    </p:animMotion>
                                  </p:childTnLst>
                                </p:cTn>
                              </p:par>
                              <p:par>
                                <p:cTn id="69" presetID="63" presetClass="path" presetSubtype="0" accel="50000" decel="50000" fill="hold" nodeType="withEffect">
                                  <p:stCondLst>
                                    <p:cond delay="0"/>
                                  </p:stCondLst>
                                  <p:childTnLst>
                                    <p:animMotion origin="layout" path="M -0.075 0.00139 L 0.02396 0.00278 " pathEditMode="relative" rAng="0" ptsTypes="AA">
                                      <p:cBhvr>
                                        <p:cTn id="70" dur="2000" fill="hold"/>
                                        <p:tgtEl>
                                          <p:spTgt spid="180308"/>
                                        </p:tgtEl>
                                        <p:attrNameLst>
                                          <p:attrName>ppt_x</p:attrName>
                                          <p:attrName>ppt_y</p:attrName>
                                        </p:attrNameLst>
                                      </p:cBhvr>
                                      <p:rCtr x="4948" y="69"/>
                                    </p:animMotion>
                                  </p:childTnLst>
                                </p:cTn>
                              </p:par>
                              <p:par>
                                <p:cTn id="71" presetID="10" presetClass="entr" presetSubtype="0" fill="hold" grpId="0" nodeType="withEffect">
                                  <p:stCondLst>
                                    <p:cond delay="0"/>
                                  </p:stCondLst>
                                  <p:childTnLst>
                                    <p:set>
                                      <p:cBhvr>
                                        <p:cTn id="72" dur="1" fill="hold">
                                          <p:stCondLst>
                                            <p:cond delay="0"/>
                                          </p:stCondLst>
                                        </p:cTn>
                                        <p:tgtEl>
                                          <p:spTgt spid="180445"/>
                                        </p:tgtEl>
                                        <p:attrNameLst>
                                          <p:attrName>style.visibility</p:attrName>
                                        </p:attrNameLst>
                                      </p:cBhvr>
                                      <p:to>
                                        <p:strVal val="visible"/>
                                      </p:to>
                                    </p:set>
                                    <p:animEffect transition="in" filter="fade">
                                      <p:cBhvr>
                                        <p:cTn id="73" dur="2000"/>
                                        <p:tgtEl>
                                          <p:spTgt spid="180445"/>
                                        </p:tgtEl>
                                      </p:cBhvr>
                                    </p:animEffect>
                                  </p:childTnLst>
                                </p:cTn>
                              </p:par>
                              <p:par>
                                <p:cTn id="74" presetID="10" presetClass="entr" presetSubtype="0" fill="hold" nodeType="withEffect">
                                  <p:stCondLst>
                                    <p:cond delay="0"/>
                                  </p:stCondLst>
                                  <p:childTnLst>
                                    <p:set>
                                      <p:cBhvr>
                                        <p:cTn id="75" dur="1" fill="hold">
                                          <p:stCondLst>
                                            <p:cond delay="0"/>
                                          </p:stCondLst>
                                        </p:cTn>
                                        <p:tgtEl>
                                          <p:spTgt spid="180386"/>
                                        </p:tgtEl>
                                        <p:attrNameLst>
                                          <p:attrName>style.visibility</p:attrName>
                                        </p:attrNameLst>
                                      </p:cBhvr>
                                      <p:to>
                                        <p:strVal val="visible"/>
                                      </p:to>
                                    </p:set>
                                    <p:animEffect transition="in" filter="fade">
                                      <p:cBhvr>
                                        <p:cTn id="76" dur="2000"/>
                                        <p:tgtEl>
                                          <p:spTgt spid="180386"/>
                                        </p:tgtEl>
                                      </p:cBhvr>
                                    </p:animEffect>
                                  </p:childTnLst>
                                </p:cTn>
                              </p:par>
                              <p:par>
                                <p:cTn id="77" presetID="10" presetClass="entr" presetSubtype="0" fill="hold" nodeType="withEffect">
                                  <p:stCondLst>
                                    <p:cond delay="0"/>
                                  </p:stCondLst>
                                  <p:childTnLst>
                                    <p:set>
                                      <p:cBhvr>
                                        <p:cTn id="78" dur="1" fill="hold">
                                          <p:stCondLst>
                                            <p:cond delay="0"/>
                                          </p:stCondLst>
                                        </p:cTn>
                                        <p:tgtEl>
                                          <p:spTgt spid="180431"/>
                                        </p:tgtEl>
                                        <p:attrNameLst>
                                          <p:attrName>style.visibility</p:attrName>
                                        </p:attrNameLst>
                                      </p:cBhvr>
                                      <p:to>
                                        <p:strVal val="visible"/>
                                      </p:to>
                                    </p:set>
                                    <p:animEffect transition="in" filter="fade">
                                      <p:cBhvr>
                                        <p:cTn id="79" dur="2000"/>
                                        <p:tgtEl>
                                          <p:spTgt spid="180431"/>
                                        </p:tgtEl>
                                      </p:cBhvr>
                                    </p:animEffect>
                                  </p:childTnLst>
                                </p:cTn>
                              </p:par>
                            </p:childTnLst>
                          </p:cTn>
                        </p:par>
                        <p:par>
                          <p:cTn id="80" fill="hold" nodeType="afterGroup">
                            <p:stCondLst>
                              <p:cond delay="15700"/>
                            </p:stCondLst>
                            <p:childTnLst>
                              <p:par>
                                <p:cTn id="81" presetID="9" presetClass="entr" presetSubtype="0" fill="hold" grpId="0" nodeType="afterEffect">
                                  <p:stCondLst>
                                    <p:cond delay="0"/>
                                  </p:stCondLst>
                                  <p:childTnLst>
                                    <p:set>
                                      <p:cBhvr>
                                        <p:cTn id="82" dur="1" fill="hold">
                                          <p:stCondLst>
                                            <p:cond delay="0"/>
                                          </p:stCondLst>
                                        </p:cTn>
                                        <p:tgtEl>
                                          <p:spTgt spid="180435"/>
                                        </p:tgtEl>
                                        <p:attrNameLst>
                                          <p:attrName>style.visibility</p:attrName>
                                        </p:attrNameLst>
                                      </p:cBhvr>
                                      <p:to>
                                        <p:strVal val="visible"/>
                                      </p:to>
                                    </p:set>
                                    <p:animEffect transition="in" filter="dissolve">
                                      <p:cBhvr>
                                        <p:cTn id="83" dur="5000"/>
                                        <p:tgtEl>
                                          <p:spTgt spid="180435"/>
                                        </p:tgtEl>
                                      </p:cBhvr>
                                    </p:animEffect>
                                  </p:childTnLst>
                                </p:cTn>
                              </p:par>
                            </p:childTnLst>
                          </p:cTn>
                        </p:par>
                        <p:par>
                          <p:cTn id="84" fill="hold" nodeType="afterGroup">
                            <p:stCondLst>
                              <p:cond delay="20700"/>
                            </p:stCondLst>
                            <p:childTnLst>
                              <p:par>
                                <p:cTn id="85" presetID="10" presetClass="exit" presetSubtype="0" fill="hold" grpId="1" nodeType="afterEffect">
                                  <p:stCondLst>
                                    <p:cond delay="0"/>
                                  </p:stCondLst>
                                  <p:childTnLst>
                                    <p:animEffect transition="out" filter="fade">
                                      <p:cBhvr>
                                        <p:cTn id="86" dur="2000"/>
                                        <p:tgtEl>
                                          <p:spTgt spid="180445"/>
                                        </p:tgtEl>
                                      </p:cBhvr>
                                    </p:animEffect>
                                    <p:set>
                                      <p:cBhvr>
                                        <p:cTn id="87" dur="1" fill="hold">
                                          <p:stCondLst>
                                            <p:cond delay="1999"/>
                                          </p:stCondLst>
                                        </p:cTn>
                                        <p:tgtEl>
                                          <p:spTgt spid="180445"/>
                                        </p:tgtEl>
                                        <p:attrNameLst>
                                          <p:attrName>style.visibility</p:attrName>
                                        </p:attrNameLst>
                                      </p:cBhvr>
                                      <p:to>
                                        <p:strVal val="hidden"/>
                                      </p:to>
                                    </p:set>
                                  </p:childTnLst>
                                </p:cTn>
                              </p:par>
                              <p:par>
                                <p:cTn id="88" presetID="10" presetClass="exit" presetSubtype="0" fill="hold" grpId="1" nodeType="withEffect">
                                  <p:stCondLst>
                                    <p:cond delay="0"/>
                                  </p:stCondLst>
                                  <p:childTnLst>
                                    <p:animEffect transition="out" filter="fade">
                                      <p:cBhvr>
                                        <p:cTn id="89" dur="2000"/>
                                        <p:tgtEl>
                                          <p:spTgt spid="180444"/>
                                        </p:tgtEl>
                                      </p:cBhvr>
                                    </p:animEffect>
                                    <p:set>
                                      <p:cBhvr>
                                        <p:cTn id="90" dur="1" fill="hold">
                                          <p:stCondLst>
                                            <p:cond delay="1999"/>
                                          </p:stCondLst>
                                        </p:cTn>
                                        <p:tgtEl>
                                          <p:spTgt spid="180444"/>
                                        </p:tgtEl>
                                        <p:attrNameLst>
                                          <p:attrName>style.visibility</p:attrName>
                                        </p:attrNameLst>
                                      </p:cBhvr>
                                      <p:to>
                                        <p:strVal val="hidden"/>
                                      </p:to>
                                    </p:set>
                                  </p:childTnLst>
                                </p:cTn>
                              </p:par>
                              <p:par>
                                <p:cTn id="91" presetID="10" presetClass="exit" presetSubtype="0" fill="hold" nodeType="withEffect">
                                  <p:stCondLst>
                                    <p:cond delay="0"/>
                                  </p:stCondLst>
                                  <p:childTnLst>
                                    <p:animEffect transition="out" filter="fade">
                                      <p:cBhvr>
                                        <p:cTn id="92" dur="2000"/>
                                        <p:tgtEl>
                                          <p:spTgt spid="180468"/>
                                        </p:tgtEl>
                                      </p:cBhvr>
                                    </p:animEffect>
                                    <p:set>
                                      <p:cBhvr>
                                        <p:cTn id="93" dur="1" fill="hold">
                                          <p:stCondLst>
                                            <p:cond delay="1999"/>
                                          </p:stCondLst>
                                        </p:cTn>
                                        <p:tgtEl>
                                          <p:spTgt spid="180468"/>
                                        </p:tgtEl>
                                        <p:attrNameLst>
                                          <p:attrName>style.visibility</p:attrName>
                                        </p:attrNameLst>
                                      </p:cBhvr>
                                      <p:to>
                                        <p:strVal val="hidden"/>
                                      </p:to>
                                    </p:set>
                                  </p:childTnLst>
                                </p:cTn>
                              </p:par>
                              <p:par>
                                <p:cTn id="94" presetID="10" presetClass="exit" presetSubtype="0" fill="hold" nodeType="withEffect">
                                  <p:stCondLst>
                                    <p:cond delay="0"/>
                                  </p:stCondLst>
                                  <p:childTnLst>
                                    <p:animEffect transition="out" filter="fade">
                                      <p:cBhvr>
                                        <p:cTn id="95" dur="2000"/>
                                        <p:tgtEl>
                                          <p:spTgt spid="180467"/>
                                        </p:tgtEl>
                                      </p:cBhvr>
                                    </p:animEffect>
                                    <p:set>
                                      <p:cBhvr>
                                        <p:cTn id="96" dur="1" fill="hold">
                                          <p:stCondLst>
                                            <p:cond delay="1999"/>
                                          </p:stCondLst>
                                        </p:cTn>
                                        <p:tgtEl>
                                          <p:spTgt spid="180467"/>
                                        </p:tgtEl>
                                        <p:attrNameLst>
                                          <p:attrName>style.visibility</p:attrName>
                                        </p:attrNameLst>
                                      </p:cBhvr>
                                      <p:to>
                                        <p:strVal val="hidden"/>
                                      </p:to>
                                    </p:set>
                                  </p:childTnLst>
                                </p:cTn>
                              </p:par>
                              <p:par>
                                <p:cTn id="97" presetID="10" presetClass="exit" presetSubtype="0" fill="hold" nodeType="withEffect">
                                  <p:stCondLst>
                                    <p:cond delay="0"/>
                                  </p:stCondLst>
                                  <p:childTnLst>
                                    <p:animEffect transition="out" filter="fade">
                                      <p:cBhvr>
                                        <p:cTn id="98" dur="2000"/>
                                        <p:tgtEl>
                                          <p:spTgt spid="180386"/>
                                        </p:tgtEl>
                                      </p:cBhvr>
                                    </p:animEffect>
                                    <p:set>
                                      <p:cBhvr>
                                        <p:cTn id="99" dur="1" fill="hold">
                                          <p:stCondLst>
                                            <p:cond delay="1999"/>
                                          </p:stCondLst>
                                        </p:cTn>
                                        <p:tgtEl>
                                          <p:spTgt spid="180386"/>
                                        </p:tgtEl>
                                        <p:attrNameLst>
                                          <p:attrName>style.visibility</p:attrName>
                                        </p:attrNameLst>
                                      </p:cBhvr>
                                      <p:to>
                                        <p:strVal val="hidden"/>
                                      </p:to>
                                    </p:set>
                                  </p:childTnLst>
                                </p:cTn>
                              </p:par>
                              <p:par>
                                <p:cTn id="100" presetID="10" presetClass="exit" presetSubtype="0" fill="hold" nodeType="withEffect">
                                  <p:stCondLst>
                                    <p:cond delay="0"/>
                                  </p:stCondLst>
                                  <p:childTnLst>
                                    <p:animEffect transition="out" filter="fade">
                                      <p:cBhvr>
                                        <p:cTn id="101" dur="2000"/>
                                        <p:tgtEl>
                                          <p:spTgt spid="180431"/>
                                        </p:tgtEl>
                                      </p:cBhvr>
                                    </p:animEffect>
                                    <p:set>
                                      <p:cBhvr>
                                        <p:cTn id="102" dur="1" fill="hold">
                                          <p:stCondLst>
                                            <p:cond delay="1999"/>
                                          </p:stCondLst>
                                        </p:cTn>
                                        <p:tgtEl>
                                          <p:spTgt spid="180431"/>
                                        </p:tgtEl>
                                        <p:attrNameLst>
                                          <p:attrName>style.visibility</p:attrName>
                                        </p:attrNameLst>
                                      </p:cBhvr>
                                      <p:to>
                                        <p:strVal val="hidden"/>
                                      </p:to>
                                    </p:set>
                                  </p:childTnLst>
                                </p:cTn>
                              </p:par>
                              <p:par>
                                <p:cTn id="103" presetID="9" presetClass="exit" presetSubtype="0" fill="hold" grpId="1" nodeType="withEffect">
                                  <p:stCondLst>
                                    <p:cond delay="0"/>
                                  </p:stCondLst>
                                  <p:childTnLst>
                                    <p:animEffect transition="out" filter="dissolve">
                                      <p:cBhvr>
                                        <p:cTn id="104" dur="3000"/>
                                        <p:tgtEl>
                                          <p:spTgt spid="180435"/>
                                        </p:tgtEl>
                                      </p:cBhvr>
                                    </p:animEffect>
                                    <p:set>
                                      <p:cBhvr>
                                        <p:cTn id="105" dur="1" fill="hold">
                                          <p:stCondLst>
                                            <p:cond delay="2999"/>
                                          </p:stCondLst>
                                        </p:cTn>
                                        <p:tgtEl>
                                          <p:spTgt spid="180435"/>
                                        </p:tgtEl>
                                        <p:attrNameLst>
                                          <p:attrName>style.visibility</p:attrName>
                                        </p:attrNameLst>
                                      </p:cBhvr>
                                      <p:to>
                                        <p:strVal val="hidden"/>
                                      </p:to>
                                    </p:set>
                                  </p:childTnLst>
                                </p:cTn>
                              </p:par>
                              <p:par>
                                <p:cTn id="106" presetID="10" presetClass="exit" presetSubtype="0" fill="hold" nodeType="withEffect">
                                  <p:stCondLst>
                                    <p:cond delay="0"/>
                                  </p:stCondLst>
                                  <p:childTnLst>
                                    <p:animEffect transition="out" filter="fade">
                                      <p:cBhvr>
                                        <p:cTn id="107" dur="2000"/>
                                        <p:tgtEl>
                                          <p:spTgt spid="180466"/>
                                        </p:tgtEl>
                                      </p:cBhvr>
                                    </p:animEffect>
                                    <p:set>
                                      <p:cBhvr>
                                        <p:cTn id="108" dur="1" fill="hold">
                                          <p:stCondLst>
                                            <p:cond delay="1999"/>
                                          </p:stCondLst>
                                        </p:cTn>
                                        <p:tgtEl>
                                          <p:spTgt spid="180466"/>
                                        </p:tgtEl>
                                        <p:attrNameLst>
                                          <p:attrName>style.visibility</p:attrName>
                                        </p:attrNameLst>
                                      </p:cBhvr>
                                      <p:to>
                                        <p:strVal val="hidden"/>
                                      </p:to>
                                    </p:set>
                                  </p:childTnLst>
                                </p:cTn>
                              </p:par>
                              <p:par>
                                <p:cTn id="109" presetID="10" presetClass="exit" presetSubtype="0" fill="hold" nodeType="withEffect">
                                  <p:stCondLst>
                                    <p:cond delay="0"/>
                                  </p:stCondLst>
                                  <p:childTnLst>
                                    <p:animEffect transition="out" filter="fade">
                                      <p:cBhvr>
                                        <p:cTn id="110" dur="2000"/>
                                        <p:tgtEl>
                                          <p:spTgt spid="180465"/>
                                        </p:tgtEl>
                                      </p:cBhvr>
                                    </p:animEffect>
                                    <p:set>
                                      <p:cBhvr>
                                        <p:cTn id="111" dur="1" fill="hold">
                                          <p:stCondLst>
                                            <p:cond delay="1999"/>
                                          </p:stCondLst>
                                        </p:cTn>
                                        <p:tgtEl>
                                          <p:spTgt spid="180465"/>
                                        </p:tgtEl>
                                        <p:attrNameLst>
                                          <p:attrName>style.visibility</p:attrName>
                                        </p:attrNameLst>
                                      </p:cBhvr>
                                      <p:to>
                                        <p:strVal val="hidden"/>
                                      </p:to>
                                    </p:set>
                                  </p:childTnLst>
                                </p:cTn>
                              </p:par>
                              <p:par>
                                <p:cTn id="112" presetID="42" presetClass="path" presetSubtype="0" accel="50000" decel="50000" fill="hold" nodeType="withEffect">
                                  <p:stCondLst>
                                    <p:cond delay="0"/>
                                  </p:stCondLst>
                                  <p:childTnLst>
                                    <p:animMotion origin="layout" path="M -2.22222E-6 3.7037E-6 L 0.01146 0.05416 " pathEditMode="relative" rAng="0" ptsTypes="AA">
                                      <p:cBhvr>
                                        <p:cTn id="113" dur="2000" fill="hold"/>
                                        <p:tgtEl>
                                          <p:spTgt spid="180293"/>
                                        </p:tgtEl>
                                        <p:attrNameLst>
                                          <p:attrName>ppt_x</p:attrName>
                                          <p:attrName>ppt_y</p:attrName>
                                        </p:attrNameLst>
                                      </p:cBhvr>
                                      <p:rCtr x="573" y="2708"/>
                                    </p:animMotion>
                                  </p:childTnLst>
                                </p:cTn>
                              </p:par>
                              <p:par>
                                <p:cTn id="114" presetID="10" presetClass="exit" presetSubtype="0" fill="hold" nodeType="withEffect">
                                  <p:stCondLst>
                                    <p:cond delay="0"/>
                                  </p:stCondLst>
                                  <p:childTnLst>
                                    <p:animEffect transition="out" filter="fade">
                                      <p:cBhvr>
                                        <p:cTn id="115" dur="3000"/>
                                        <p:tgtEl>
                                          <p:spTgt spid="180321"/>
                                        </p:tgtEl>
                                      </p:cBhvr>
                                    </p:animEffect>
                                    <p:set>
                                      <p:cBhvr>
                                        <p:cTn id="116" dur="1" fill="hold">
                                          <p:stCondLst>
                                            <p:cond delay="2999"/>
                                          </p:stCondLst>
                                        </p:cTn>
                                        <p:tgtEl>
                                          <p:spTgt spid="180321"/>
                                        </p:tgtEl>
                                        <p:attrNameLst>
                                          <p:attrName>style.visibility</p:attrName>
                                        </p:attrNameLst>
                                      </p:cBhvr>
                                      <p:to>
                                        <p:strVal val="hidden"/>
                                      </p:to>
                                    </p:set>
                                  </p:childTnLst>
                                </p:cTn>
                              </p:par>
                              <p:par>
                                <p:cTn id="117" presetID="10" presetClass="exit" presetSubtype="0" fill="hold" grpId="1" nodeType="withEffect">
                                  <p:stCondLst>
                                    <p:cond delay="0"/>
                                  </p:stCondLst>
                                  <p:childTnLst>
                                    <p:animEffect transition="out" filter="fade">
                                      <p:cBhvr>
                                        <p:cTn id="118" dur="3000"/>
                                        <p:tgtEl>
                                          <p:spTgt spid="180313"/>
                                        </p:tgtEl>
                                      </p:cBhvr>
                                    </p:animEffect>
                                    <p:set>
                                      <p:cBhvr>
                                        <p:cTn id="119" dur="1" fill="hold">
                                          <p:stCondLst>
                                            <p:cond delay="2999"/>
                                          </p:stCondLst>
                                        </p:cTn>
                                        <p:tgtEl>
                                          <p:spTgt spid="180313"/>
                                        </p:tgtEl>
                                        <p:attrNameLst>
                                          <p:attrName>style.visibility</p:attrName>
                                        </p:attrNameLst>
                                      </p:cBhvr>
                                      <p:to>
                                        <p:strVal val="hidden"/>
                                      </p:to>
                                    </p:set>
                                  </p:childTnLst>
                                </p:cTn>
                              </p:par>
                              <p:par>
                                <p:cTn id="120" presetID="10" presetClass="exit" presetSubtype="0" fill="hold" grpId="1" nodeType="withEffect">
                                  <p:stCondLst>
                                    <p:cond delay="0"/>
                                  </p:stCondLst>
                                  <p:childTnLst>
                                    <p:animEffect transition="out" filter="fade">
                                      <p:cBhvr>
                                        <p:cTn id="121" dur="3000"/>
                                        <p:tgtEl>
                                          <p:spTgt spid="180312"/>
                                        </p:tgtEl>
                                      </p:cBhvr>
                                    </p:animEffect>
                                    <p:set>
                                      <p:cBhvr>
                                        <p:cTn id="122" dur="1" fill="hold">
                                          <p:stCondLst>
                                            <p:cond delay="2999"/>
                                          </p:stCondLst>
                                        </p:cTn>
                                        <p:tgtEl>
                                          <p:spTgt spid="180312"/>
                                        </p:tgtEl>
                                        <p:attrNameLst>
                                          <p:attrName>style.visibility</p:attrName>
                                        </p:attrNameLst>
                                      </p:cBhvr>
                                      <p:to>
                                        <p:strVal val="hidden"/>
                                      </p:to>
                                    </p:set>
                                  </p:childTnLst>
                                </p:cTn>
                              </p:par>
                              <p:par>
                                <p:cTn id="123" presetID="10" presetClass="exit" presetSubtype="0" fill="hold" nodeType="withEffect">
                                  <p:stCondLst>
                                    <p:cond delay="0"/>
                                  </p:stCondLst>
                                  <p:childTnLst>
                                    <p:animEffect transition="out" filter="fade">
                                      <p:cBhvr>
                                        <p:cTn id="124" dur="3000"/>
                                        <p:tgtEl>
                                          <p:spTgt spid="180324"/>
                                        </p:tgtEl>
                                      </p:cBhvr>
                                    </p:animEffect>
                                    <p:set>
                                      <p:cBhvr>
                                        <p:cTn id="125" dur="1" fill="hold">
                                          <p:stCondLst>
                                            <p:cond delay="2999"/>
                                          </p:stCondLst>
                                        </p:cTn>
                                        <p:tgtEl>
                                          <p:spTgt spid="180324"/>
                                        </p:tgtEl>
                                        <p:attrNameLst>
                                          <p:attrName>style.visibility</p:attrName>
                                        </p:attrNameLst>
                                      </p:cBhvr>
                                      <p:to>
                                        <p:strVal val="hidden"/>
                                      </p:to>
                                    </p:set>
                                  </p:childTnLst>
                                </p:cTn>
                              </p:par>
                              <p:par>
                                <p:cTn id="126" presetID="10" presetClass="exit" presetSubtype="0" fill="hold" grpId="0" nodeType="withEffect">
                                  <p:stCondLst>
                                    <p:cond delay="0"/>
                                  </p:stCondLst>
                                  <p:childTnLst>
                                    <p:animEffect transition="out" filter="fade">
                                      <p:cBhvr>
                                        <p:cTn id="127" dur="3000"/>
                                        <p:tgtEl>
                                          <p:spTgt spid="180316"/>
                                        </p:tgtEl>
                                      </p:cBhvr>
                                    </p:animEffect>
                                    <p:set>
                                      <p:cBhvr>
                                        <p:cTn id="128" dur="1" fill="hold">
                                          <p:stCondLst>
                                            <p:cond delay="2999"/>
                                          </p:stCondLst>
                                        </p:cTn>
                                        <p:tgtEl>
                                          <p:spTgt spid="180316"/>
                                        </p:tgtEl>
                                        <p:attrNameLst>
                                          <p:attrName>style.visibility</p:attrName>
                                        </p:attrNameLst>
                                      </p:cBhvr>
                                      <p:to>
                                        <p:strVal val="hidden"/>
                                      </p:to>
                                    </p:set>
                                  </p:childTnLst>
                                </p:cTn>
                              </p:par>
                              <p:par>
                                <p:cTn id="129" presetID="10" presetClass="exit" presetSubtype="0" fill="hold" grpId="0" nodeType="withEffect">
                                  <p:stCondLst>
                                    <p:cond delay="0"/>
                                  </p:stCondLst>
                                  <p:childTnLst>
                                    <p:animEffect transition="out" filter="fade">
                                      <p:cBhvr>
                                        <p:cTn id="130" dur="3000"/>
                                        <p:tgtEl>
                                          <p:spTgt spid="180311"/>
                                        </p:tgtEl>
                                      </p:cBhvr>
                                    </p:animEffect>
                                    <p:set>
                                      <p:cBhvr>
                                        <p:cTn id="131" dur="1" fill="hold">
                                          <p:stCondLst>
                                            <p:cond delay="2999"/>
                                          </p:stCondLst>
                                        </p:cTn>
                                        <p:tgtEl>
                                          <p:spTgt spid="180311"/>
                                        </p:tgtEl>
                                        <p:attrNameLst>
                                          <p:attrName>style.visibility</p:attrName>
                                        </p:attrNameLst>
                                      </p:cBhvr>
                                      <p:to>
                                        <p:strVal val="hidden"/>
                                      </p:to>
                                    </p:set>
                                  </p:childTnLst>
                                </p:cTn>
                              </p:par>
                              <p:par>
                                <p:cTn id="132" presetID="10" presetClass="exit" presetSubtype="0" fill="hold" grpId="1" nodeType="withEffect">
                                  <p:stCondLst>
                                    <p:cond delay="0"/>
                                  </p:stCondLst>
                                  <p:childTnLst>
                                    <p:animEffect transition="out" filter="fade">
                                      <p:cBhvr>
                                        <p:cTn id="133" dur="3000"/>
                                        <p:tgtEl>
                                          <p:spTgt spid="180314"/>
                                        </p:tgtEl>
                                      </p:cBhvr>
                                    </p:animEffect>
                                    <p:set>
                                      <p:cBhvr>
                                        <p:cTn id="134" dur="1" fill="hold">
                                          <p:stCondLst>
                                            <p:cond delay="2999"/>
                                          </p:stCondLst>
                                        </p:cTn>
                                        <p:tgtEl>
                                          <p:spTgt spid="180314"/>
                                        </p:tgtEl>
                                        <p:attrNameLst>
                                          <p:attrName>style.visibility</p:attrName>
                                        </p:attrNameLst>
                                      </p:cBhvr>
                                      <p:to>
                                        <p:strVal val="hidden"/>
                                      </p:to>
                                    </p:set>
                                  </p:childTnLst>
                                </p:cTn>
                              </p:par>
                              <p:par>
                                <p:cTn id="135" presetID="10" presetClass="exit" presetSubtype="0" fill="hold" grpId="1" nodeType="withEffect">
                                  <p:stCondLst>
                                    <p:cond delay="0"/>
                                  </p:stCondLst>
                                  <p:childTnLst>
                                    <p:animEffect transition="out" filter="fade">
                                      <p:cBhvr>
                                        <p:cTn id="136" dur="3000"/>
                                        <p:tgtEl>
                                          <p:spTgt spid="180315"/>
                                        </p:tgtEl>
                                      </p:cBhvr>
                                    </p:animEffect>
                                    <p:set>
                                      <p:cBhvr>
                                        <p:cTn id="137" dur="1" fill="hold">
                                          <p:stCondLst>
                                            <p:cond delay="2999"/>
                                          </p:stCondLst>
                                        </p:cTn>
                                        <p:tgtEl>
                                          <p:spTgt spid="180315"/>
                                        </p:tgtEl>
                                        <p:attrNameLst>
                                          <p:attrName>style.visibility</p:attrName>
                                        </p:attrNameLst>
                                      </p:cBhvr>
                                      <p:to>
                                        <p:strVal val="hidden"/>
                                      </p:to>
                                    </p:set>
                                  </p:childTnLst>
                                </p:cTn>
                              </p:par>
                              <p:par>
                                <p:cTn id="138" presetID="10" presetClass="exit" presetSubtype="0" fill="hold" nodeType="withEffect">
                                  <p:stCondLst>
                                    <p:cond delay="0"/>
                                  </p:stCondLst>
                                  <p:childTnLst>
                                    <p:animEffect transition="out" filter="fade">
                                      <p:cBhvr>
                                        <p:cTn id="139" dur="3000"/>
                                        <p:tgtEl>
                                          <p:spTgt spid="180318"/>
                                        </p:tgtEl>
                                      </p:cBhvr>
                                    </p:animEffect>
                                    <p:set>
                                      <p:cBhvr>
                                        <p:cTn id="140" dur="1" fill="hold">
                                          <p:stCondLst>
                                            <p:cond delay="2999"/>
                                          </p:stCondLst>
                                        </p:cTn>
                                        <p:tgtEl>
                                          <p:spTgt spid="180318"/>
                                        </p:tgtEl>
                                        <p:attrNameLst>
                                          <p:attrName>style.visibility</p:attrName>
                                        </p:attrNameLst>
                                      </p:cBhvr>
                                      <p:to>
                                        <p:strVal val="hidden"/>
                                      </p:to>
                                    </p:set>
                                  </p:childTnLst>
                                </p:cTn>
                              </p:par>
                              <p:par>
                                <p:cTn id="141" presetID="10" presetClass="exit" presetSubtype="0" fill="hold" grpId="0" nodeType="withEffect">
                                  <p:stCondLst>
                                    <p:cond delay="0"/>
                                  </p:stCondLst>
                                  <p:childTnLst>
                                    <p:animEffect transition="out" filter="fade">
                                      <p:cBhvr>
                                        <p:cTn id="142" dur="3000"/>
                                        <p:tgtEl>
                                          <p:spTgt spid="180317"/>
                                        </p:tgtEl>
                                      </p:cBhvr>
                                    </p:animEffect>
                                    <p:set>
                                      <p:cBhvr>
                                        <p:cTn id="143" dur="1" fill="hold">
                                          <p:stCondLst>
                                            <p:cond delay="2999"/>
                                          </p:stCondLst>
                                        </p:cTn>
                                        <p:tgtEl>
                                          <p:spTgt spid="180317"/>
                                        </p:tgtEl>
                                        <p:attrNameLst>
                                          <p:attrName>style.visibility</p:attrName>
                                        </p:attrNameLst>
                                      </p:cBhvr>
                                      <p:to>
                                        <p:strVal val="hidden"/>
                                      </p:to>
                                    </p:set>
                                  </p:childTnLst>
                                </p:cTn>
                              </p:par>
                            </p:childTnLst>
                          </p:cTn>
                        </p:par>
                        <p:par>
                          <p:cTn id="144" fill="hold" nodeType="afterGroup">
                            <p:stCondLst>
                              <p:cond delay="23700"/>
                            </p:stCondLst>
                            <p:childTnLst>
                              <p:par>
                                <p:cTn id="145" presetID="64" presetClass="path" presetSubtype="0" accel="50000" decel="50000" fill="hold" nodeType="afterEffect">
                                  <p:stCondLst>
                                    <p:cond delay="0"/>
                                  </p:stCondLst>
                                  <p:childTnLst>
                                    <p:animMotion origin="layout" path="M -0.0526 0.15208 L -0.06354 -0.01899 " pathEditMode="relative" rAng="0" ptsTypes="AA">
                                      <p:cBhvr>
                                        <p:cTn id="146" dur="2000" fill="hold"/>
                                        <p:tgtEl>
                                          <p:spTgt spid="180299"/>
                                        </p:tgtEl>
                                        <p:attrNameLst>
                                          <p:attrName>ppt_x</p:attrName>
                                          <p:attrName>ppt_y</p:attrName>
                                        </p:attrNameLst>
                                      </p:cBhvr>
                                      <p:rCtr x="-556" y="-8565"/>
                                    </p:animMotion>
                                  </p:childTnLst>
                                </p:cTn>
                              </p:par>
                            </p:childTnLst>
                          </p:cTn>
                        </p:par>
                        <p:par>
                          <p:cTn id="147" fill="hold" nodeType="afterGroup">
                            <p:stCondLst>
                              <p:cond delay="25700"/>
                            </p:stCondLst>
                            <p:childTnLst>
                              <p:par>
                                <p:cTn id="148" presetID="35" presetClass="path" presetSubtype="0" accel="50000" decel="50000" fill="hold" nodeType="afterEffect">
                                  <p:stCondLst>
                                    <p:cond delay="0"/>
                                  </p:stCondLst>
                                  <p:childTnLst>
                                    <p:animMotion origin="layout" path="M 0.01146 0.05417 L -0.05313 0.00695 " pathEditMode="relative" rAng="0" ptsTypes="AA">
                                      <p:cBhvr>
                                        <p:cTn id="149" dur="2000" fill="hold"/>
                                        <p:tgtEl>
                                          <p:spTgt spid="180293"/>
                                        </p:tgtEl>
                                        <p:attrNameLst>
                                          <p:attrName>ppt_x</p:attrName>
                                          <p:attrName>ppt_y</p:attrName>
                                        </p:attrNameLst>
                                      </p:cBhvr>
                                      <p:rCtr x="-3229" y="-2361"/>
                                    </p:animMotion>
                                  </p:childTnLst>
                                </p:cTn>
                              </p:par>
                              <p:par>
                                <p:cTn id="150" presetID="35" presetClass="path" presetSubtype="0" accel="50000" decel="50000" fill="hold" nodeType="withEffect">
                                  <p:stCondLst>
                                    <p:cond delay="0"/>
                                  </p:stCondLst>
                                  <p:childTnLst>
                                    <p:animMotion origin="layout" path="M -1.38889E-6 2.96296E-6 L -0.06476 -0.00348 " pathEditMode="relative" rAng="0" ptsTypes="AA">
                                      <p:cBhvr>
                                        <p:cTn id="151" dur="2000" fill="hold"/>
                                        <p:tgtEl>
                                          <p:spTgt spid="180308"/>
                                        </p:tgtEl>
                                        <p:attrNameLst>
                                          <p:attrName>ppt_x</p:attrName>
                                          <p:attrName>ppt_y</p:attrName>
                                        </p:attrNameLst>
                                      </p:cBhvr>
                                      <p:rCtr x="-3247" y="-185"/>
                                    </p:animMotion>
                                  </p:childTnLst>
                                </p:cTn>
                              </p:par>
                              <p:par>
                                <p:cTn id="152" presetID="64" presetClass="path" presetSubtype="0" accel="50000" decel="50000" fill="hold" nodeType="withEffect">
                                  <p:stCondLst>
                                    <p:cond delay="0"/>
                                  </p:stCondLst>
                                  <p:childTnLst>
                                    <p:animMotion origin="layout" path="M -0.06771 0.08611 L -0.06771 -2.59259E-6 " pathEditMode="relative" rAng="0" ptsTypes="AA">
                                      <p:cBhvr>
                                        <p:cTn id="153" dur="2000" fill="hold"/>
                                        <p:tgtEl>
                                          <p:spTgt spid="180305"/>
                                        </p:tgtEl>
                                        <p:attrNameLst>
                                          <p:attrName>ppt_x</p:attrName>
                                          <p:attrName>ppt_y</p:attrName>
                                        </p:attrNameLst>
                                      </p:cBhvr>
                                      <p:rCtr x="0" y="-4306"/>
                                    </p:animMotion>
                                  </p:childTnLst>
                                </p:cTn>
                              </p:par>
                              <p:par>
                                <p:cTn id="154" presetID="42" presetClass="path" presetSubtype="0" accel="50000" decel="50000" fill="hold" nodeType="withEffect">
                                  <p:stCondLst>
                                    <p:cond delay="0"/>
                                  </p:stCondLst>
                                  <p:childTnLst>
                                    <p:animMotion origin="layout" path="M -0.07153 -0.14189 L -0.06771 -4.44444E-6 " pathEditMode="relative" rAng="0" ptsTypes="AA">
                                      <p:cBhvr>
                                        <p:cTn id="155" dur="2000" fill="hold"/>
                                        <p:tgtEl>
                                          <p:spTgt spid="180302"/>
                                        </p:tgtEl>
                                        <p:attrNameLst>
                                          <p:attrName>ppt_x</p:attrName>
                                          <p:attrName>ppt_y</p:attrName>
                                        </p:attrNameLst>
                                      </p:cBhvr>
                                      <p:rCtr x="191" y="7083"/>
                                    </p:animMotion>
                                  </p:childTnLst>
                                </p:cTn>
                              </p:par>
                              <p:par>
                                <p:cTn id="156" presetID="10" presetClass="entr" presetSubtype="0" fill="hold" nodeType="withEffect">
                                  <p:stCondLst>
                                    <p:cond delay="0"/>
                                  </p:stCondLst>
                                  <p:childTnLst>
                                    <p:set>
                                      <p:cBhvr>
                                        <p:cTn id="157" dur="1" fill="hold">
                                          <p:stCondLst>
                                            <p:cond delay="0"/>
                                          </p:stCondLst>
                                        </p:cTn>
                                        <p:tgtEl>
                                          <p:spTgt spid="180427"/>
                                        </p:tgtEl>
                                        <p:attrNameLst>
                                          <p:attrName>style.visibility</p:attrName>
                                        </p:attrNameLst>
                                      </p:cBhvr>
                                      <p:to>
                                        <p:strVal val="visible"/>
                                      </p:to>
                                    </p:set>
                                    <p:animEffect transition="in" filter="fade">
                                      <p:cBhvr>
                                        <p:cTn id="158" dur="2000"/>
                                        <p:tgtEl>
                                          <p:spTgt spid="180427"/>
                                        </p:tgtEl>
                                      </p:cBhvr>
                                    </p:animEffect>
                                  </p:childTnLst>
                                </p:cTn>
                              </p:par>
                              <p:par>
                                <p:cTn id="159" presetID="10" presetClass="entr" presetSubtype="0" fill="hold" nodeType="withEffect">
                                  <p:stCondLst>
                                    <p:cond delay="0"/>
                                  </p:stCondLst>
                                  <p:childTnLst>
                                    <p:set>
                                      <p:cBhvr>
                                        <p:cTn id="160" dur="1" fill="hold">
                                          <p:stCondLst>
                                            <p:cond delay="0"/>
                                          </p:stCondLst>
                                        </p:cTn>
                                        <p:tgtEl>
                                          <p:spTgt spid="180429"/>
                                        </p:tgtEl>
                                        <p:attrNameLst>
                                          <p:attrName>style.visibility</p:attrName>
                                        </p:attrNameLst>
                                      </p:cBhvr>
                                      <p:to>
                                        <p:strVal val="visible"/>
                                      </p:to>
                                    </p:set>
                                    <p:animEffect transition="in" filter="fade">
                                      <p:cBhvr>
                                        <p:cTn id="161" dur="2000"/>
                                        <p:tgtEl>
                                          <p:spTgt spid="180429"/>
                                        </p:tgtEl>
                                      </p:cBhvr>
                                    </p:animEffect>
                                  </p:childTnLst>
                                </p:cTn>
                              </p:par>
                              <p:par>
                                <p:cTn id="162" presetID="10" presetClass="entr" presetSubtype="0" fill="hold" nodeType="withEffect">
                                  <p:stCondLst>
                                    <p:cond delay="0"/>
                                  </p:stCondLst>
                                  <p:childTnLst>
                                    <p:set>
                                      <p:cBhvr>
                                        <p:cTn id="163" dur="1" fill="hold">
                                          <p:stCondLst>
                                            <p:cond delay="0"/>
                                          </p:stCondLst>
                                        </p:cTn>
                                        <p:tgtEl>
                                          <p:spTgt spid="180430"/>
                                        </p:tgtEl>
                                        <p:attrNameLst>
                                          <p:attrName>style.visibility</p:attrName>
                                        </p:attrNameLst>
                                      </p:cBhvr>
                                      <p:to>
                                        <p:strVal val="visible"/>
                                      </p:to>
                                    </p:set>
                                    <p:animEffect transition="in" filter="fade">
                                      <p:cBhvr>
                                        <p:cTn id="164" dur="2000"/>
                                        <p:tgtEl>
                                          <p:spTgt spid="180430"/>
                                        </p:tgtEl>
                                      </p:cBhvr>
                                    </p:animEffect>
                                  </p:childTnLst>
                                </p:cTn>
                              </p:par>
                              <p:par>
                                <p:cTn id="165" presetID="10" presetClass="entr" presetSubtype="0" fill="hold" nodeType="withEffect">
                                  <p:stCondLst>
                                    <p:cond delay="0"/>
                                  </p:stCondLst>
                                  <p:childTnLst>
                                    <p:set>
                                      <p:cBhvr>
                                        <p:cTn id="166" dur="1" fill="hold">
                                          <p:stCondLst>
                                            <p:cond delay="0"/>
                                          </p:stCondLst>
                                        </p:cTn>
                                        <p:tgtEl>
                                          <p:spTgt spid="180454"/>
                                        </p:tgtEl>
                                        <p:attrNameLst>
                                          <p:attrName>style.visibility</p:attrName>
                                        </p:attrNameLst>
                                      </p:cBhvr>
                                      <p:to>
                                        <p:strVal val="visible"/>
                                      </p:to>
                                    </p:set>
                                    <p:animEffect transition="in" filter="fade">
                                      <p:cBhvr>
                                        <p:cTn id="167" dur="2000"/>
                                        <p:tgtEl>
                                          <p:spTgt spid="180454"/>
                                        </p:tgtEl>
                                      </p:cBhvr>
                                    </p:animEffect>
                                  </p:childTnLst>
                                </p:cTn>
                              </p:par>
                              <p:par>
                                <p:cTn id="168" presetID="10" presetClass="entr" presetSubtype="0" fill="hold" nodeType="withEffect">
                                  <p:stCondLst>
                                    <p:cond delay="0"/>
                                  </p:stCondLst>
                                  <p:childTnLst>
                                    <p:set>
                                      <p:cBhvr>
                                        <p:cTn id="169" dur="1" fill="hold">
                                          <p:stCondLst>
                                            <p:cond delay="0"/>
                                          </p:stCondLst>
                                        </p:cTn>
                                        <p:tgtEl>
                                          <p:spTgt spid="180446"/>
                                        </p:tgtEl>
                                        <p:attrNameLst>
                                          <p:attrName>style.visibility</p:attrName>
                                        </p:attrNameLst>
                                      </p:cBhvr>
                                      <p:to>
                                        <p:strVal val="visible"/>
                                      </p:to>
                                    </p:set>
                                    <p:animEffect transition="in" filter="fade">
                                      <p:cBhvr>
                                        <p:cTn id="170" dur="2000"/>
                                        <p:tgtEl>
                                          <p:spTgt spid="180446"/>
                                        </p:tgtEl>
                                      </p:cBhvr>
                                    </p:animEffect>
                                  </p:childTnLst>
                                </p:cTn>
                              </p:par>
                              <p:par>
                                <p:cTn id="171" presetID="10" presetClass="exit" presetSubtype="0" fill="hold" nodeType="withEffect">
                                  <p:stCondLst>
                                    <p:cond delay="0"/>
                                  </p:stCondLst>
                                  <p:childTnLst>
                                    <p:animEffect transition="out" filter="fade">
                                      <p:cBhvr>
                                        <p:cTn id="172" dur="2000"/>
                                        <p:tgtEl>
                                          <p:spTgt spid="180275"/>
                                        </p:tgtEl>
                                      </p:cBhvr>
                                    </p:animEffect>
                                    <p:set>
                                      <p:cBhvr>
                                        <p:cTn id="173" dur="1" fill="hold">
                                          <p:stCondLst>
                                            <p:cond delay="1999"/>
                                          </p:stCondLst>
                                        </p:cTn>
                                        <p:tgtEl>
                                          <p:spTgt spid="180275"/>
                                        </p:tgtEl>
                                        <p:attrNameLst>
                                          <p:attrName>style.visibility</p:attrName>
                                        </p:attrNameLst>
                                      </p:cBhvr>
                                      <p:to>
                                        <p:strVal val="hidden"/>
                                      </p:to>
                                    </p:set>
                                  </p:childTnLst>
                                </p:cTn>
                              </p:par>
                              <p:par>
                                <p:cTn id="174" presetID="10" presetClass="entr" presetSubtype="0" fill="hold" nodeType="withEffect">
                                  <p:stCondLst>
                                    <p:cond delay="0"/>
                                  </p:stCondLst>
                                  <p:childTnLst>
                                    <p:set>
                                      <p:cBhvr>
                                        <p:cTn id="175" dur="1" fill="hold">
                                          <p:stCondLst>
                                            <p:cond delay="0"/>
                                          </p:stCondLst>
                                        </p:cTn>
                                        <p:tgtEl>
                                          <p:spTgt spid="180455"/>
                                        </p:tgtEl>
                                        <p:attrNameLst>
                                          <p:attrName>style.visibility</p:attrName>
                                        </p:attrNameLst>
                                      </p:cBhvr>
                                      <p:to>
                                        <p:strVal val="visible"/>
                                      </p:to>
                                    </p:set>
                                    <p:animEffect transition="in" filter="fade">
                                      <p:cBhvr>
                                        <p:cTn id="176" dur="2000"/>
                                        <p:tgtEl>
                                          <p:spTgt spid="180455"/>
                                        </p:tgtEl>
                                      </p:cBhvr>
                                    </p:animEffect>
                                  </p:childTnLst>
                                </p:cTn>
                              </p:par>
                            </p:childTnLst>
                          </p:cTn>
                        </p:par>
                        <p:par>
                          <p:cTn id="177" fill="hold" nodeType="afterGroup">
                            <p:stCondLst>
                              <p:cond delay="27700"/>
                            </p:stCondLst>
                            <p:childTnLst>
                              <p:par>
                                <p:cTn id="178" presetID="10" presetClass="exit" presetSubtype="0" fill="hold" nodeType="afterEffect">
                                  <p:stCondLst>
                                    <p:cond delay="3000"/>
                                  </p:stCondLst>
                                  <p:childTnLst>
                                    <p:animEffect transition="out" filter="fade">
                                      <p:cBhvr>
                                        <p:cTn id="179" dur="2000"/>
                                        <p:tgtEl>
                                          <p:spTgt spid="180429"/>
                                        </p:tgtEl>
                                      </p:cBhvr>
                                    </p:animEffect>
                                    <p:set>
                                      <p:cBhvr>
                                        <p:cTn id="180" dur="1" fill="hold">
                                          <p:stCondLst>
                                            <p:cond delay="1999"/>
                                          </p:stCondLst>
                                        </p:cTn>
                                        <p:tgtEl>
                                          <p:spTgt spid="180429"/>
                                        </p:tgtEl>
                                        <p:attrNameLst>
                                          <p:attrName>style.visibility</p:attrName>
                                        </p:attrNameLst>
                                      </p:cBhvr>
                                      <p:to>
                                        <p:strVal val="hidden"/>
                                      </p:to>
                                    </p:set>
                                  </p:childTnLst>
                                </p:cTn>
                              </p:par>
                              <p:par>
                                <p:cTn id="181" presetID="10" presetClass="exit" presetSubtype="0" fill="hold" nodeType="withEffect">
                                  <p:stCondLst>
                                    <p:cond delay="3000"/>
                                  </p:stCondLst>
                                  <p:childTnLst>
                                    <p:animEffect transition="out" filter="fade">
                                      <p:cBhvr>
                                        <p:cTn id="182" dur="2000"/>
                                        <p:tgtEl>
                                          <p:spTgt spid="180427"/>
                                        </p:tgtEl>
                                      </p:cBhvr>
                                    </p:animEffect>
                                    <p:set>
                                      <p:cBhvr>
                                        <p:cTn id="183" dur="1" fill="hold">
                                          <p:stCondLst>
                                            <p:cond delay="1999"/>
                                          </p:stCondLst>
                                        </p:cTn>
                                        <p:tgtEl>
                                          <p:spTgt spid="180427"/>
                                        </p:tgtEl>
                                        <p:attrNameLst>
                                          <p:attrName>style.visibility</p:attrName>
                                        </p:attrNameLst>
                                      </p:cBhvr>
                                      <p:to>
                                        <p:strVal val="hidden"/>
                                      </p:to>
                                    </p:set>
                                  </p:childTnLst>
                                </p:cTn>
                              </p:par>
                              <p:par>
                                <p:cTn id="184" presetID="10" presetClass="exit" presetSubtype="0" fill="hold" nodeType="withEffect">
                                  <p:stCondLst>
                                    <p:cond delay="3000"/>
                                  </p:stCondLst>
                                  <p:childTnLst>
                                    <p:animEffect transition="out" filter="fade">
                                      <p:cBhvr>
                                        <p:cTn id="185" dur="2000"/>
                                        <p:tgtEl>
                                          <p:spTgt spid="180430"/>
                                        </p:tgtEl>
                                      </p:cBhvr>
                                    </p:animEffect>
                                    <p:set>
                                      <p:cBhvr>
                                        <p:cTn id="186" dur="1" fill="hold">
                                          <p:stCondLst>
                                            <p:cond delay="1999"/>
                                          </p:stCondLst>
                                        </p:cTn>
                                        <p:tgtEl>
                                          <p:spTgt spid="180430"/>
                                        </p:tgtEl>
                                        <p:attrNameLst>
                                          <p:attrName>style.visibility</p:attrName>
                                        </p:attrNameLst>
                                      </p:cBhvr>
                                      <p:to>
                                        <p:strVal val="hidden"/>
                                      </p:to>
                                    </p:set>
                                  </p:childTnLst>
                                </p:cTn>
                              </p:par>
                              <p:par>
                                <p:cTn id="187" presetID="10" presetClass="exit" presetSubtype="0" fill="hold" nodeType="withEffect">
                                  <p:stCondLst>
                                    <p:cond delay="3000"/>
                                  </p:stCondLst>
                                  <p:childTnLst>
                                    <p:animEffect transition="out" filter="fade">
                                      <p:cBhvr>
                                        <p:cTn id="188" dur="2000"/>
                                        <p:tgtEl>
                                          <p:spTgt spid="180454"/>
                                        </p:tgtEl>
                                      </p:cBhvr>
                                    </p:animEffect>
                                    <p:set>
                                      <p:cBhvr>
                                        <p:cTn id="189" dur="1" fill="hold">
                                          <p:stCondLst>
                                            <p:cond delay="1999"/>
                                          </p:stCondLst>
                                        </p:cTn>
                                        <p:tgtEl>
                                          <p:spTgt spid="180454"/>
                                        </p:tgtEl>
                                        <p:attrNameLst>
                                          <p:attrName>style.visibility</p:attrName>
                                        </p:attrNameLst>
                                      </p:cBhvr>
                                      <p:to>
                                        <p:strVal val="hidden"/>
                                      </p:to>
                                    </p:set>
                                  </p:childTnLst>
                                </p:cTn>
                              </p:par>
                              <p:par>
                                <p:cTn id="190" presetID="10" presetClass="exit" presetSubtype="0" fill="hold" nodeType="withEffect">
                                  <p:stCondLst>
                                    <p:cond delay="3000"/>
                                  </p:stCondLst>
                                  <p:childTnLst>
                                    <p:animEffect transition="out" filter="fade">
                                      <p:cBhvr>
                                        <p:cTn id="191" dur="2000"/>
                                        <p:tgtEl>
                                          <p:spTgt spid="180446"/>
                                        </p:tgtEl>
                                      </p:cBhvr>
                                    </p:animEffect>
                                    <p:set>
                                      <p:cBhvr>
                                        <p:cTn id="192" dur="1" fill="hold">
                                          <p:stCondLst>
                                            <p:cond delay="1999"/>
                                          </p:stCondLst>
                                        </p:cTn>
                                        <p:tgtEl>
                                          <p:spTgt spid="1804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311" grpId="0" animBg="1"/>
      <p:bldP spid="180312" grpId="0" animBg="1"/>
      <p:bldP spid="180312" grpId="1" animBg="1"/>
      <p:bldP spid="180313" grpId="0" animBg="1"/>
      <p:bldP spid="180313" grpId="1" animBg="1"/>
      <p:bldP spid="180314" grpId="0" animBg="1"/>
      <p:bldP spid="180314" grpId="1" animBg="1"/>
      <p:bldP spid="180316" grpId="0" animBg="1"/>
      <p:bldP spid="180317" grpId="0" animBg="1"/>
      <p:bldP spid="180435" grpId="0" animBg="1"/>
      <p:bldP spid="180435" grpId="1" animBg="1"/>
      <p:bldP spid="180444" grpId="0" animBg="1"/>
      <p:bldP spid="180444" grpId="1" animBg="1"/>
      <p:bldP spid="180445" grpId="0" animBg="1"/>
      <p:bldP spid="180445" grpId="1" animBg="1"/>
      <p:bldP spid="180315" grpId="0" animBg="1"/>
      <p:bldP spid="180315"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A5926DF8-0D45-402F-A680-2F61E385ACC2}"/>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707" name="Line 3">
            <a:extLst>
              <a:ext uri="{FF2B5EF4-FFF2-40B4-BE49-F238E27FC236}">
                <a16:creationId xmlns:a16="http://schemas.microsoft.com/office/drawing/2014/main" id="{649A1C62-5530-43D9-BAC3-611AAEE89C4B}"/>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084" name="Text Box 4">
            <a:extLst>
              <a:ext uri="{FF2B5EF4-FFF2-40B4-BE49-F238E27FC236}">
                <a16:creationId xmlns:a16="http://schemas.microsoft.com/office/drawing/2014/main" id="{A3E3C028-4A9B-4FDC-BF18-9AB4E78A1CDF}"/>
              </a:ext>
            </a:extLst>
          </p:cNvPr>
          <p:cNvSpPr txBox="1">
            <a:spLocks noChangeArrowheads="1"/>
          </p:cNvSpPr>
          <p:nvPr/>
        </p:nvSpPr>
        <p:spPr bwMode="auto">
          <a:xfrm>
            <a:off x="588963" y="1060450"/>
            <a:ext cx="3081337"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Keep Relative Positioning</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72709" name="Rectangle 5">
            <a:extLst>
              <a:ext uri="{FF2B5EF4-FFF2-40B4-BE49-F238E27FC236}">
                <a16:creationId xmlns:a16="http://schemas.microsoft.com/office/drawing/2014/main" id="{9EF29D28-0B30-4723-BC50-D800076BFCE2}"/>
              </a:ext>
            </a:extLst>
          </p:cNvPr>
          <p:cNvSpPr>
            <a:spLocks noChangeArrowheads="1"/>
          </p:cNvSpPr>
          <p:nvPr/>
        </p:nvSpPr>
        <p:spPr bwMode="auto">
          <a:xfrm>
            <a:off x="604838" y="1947863"/>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72710" name="Line 6">
            <a:extLst>
              <a:ext uri="{FF2B5EF4-FFF2-40B4-BE49-F238E27FC236}">
                <a16:creationId xmlns:a16="http://schemas.microsoft.com/office/drawing/2014/main" id="{57D245DD-C9A2-4B2F-96E4-9CCB0C5013B3}"/>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11" name="Line 7">
            <a:extLst>
              <a:ext uri="{FF2B5EF4-FFF2-40B4-BE49-F238E27FC236}">
                <a16:creationId xmlns:a16="http://schemas.microsoft.com/office/drawing/2014/main" id="{C9754303-C357-49A5-9399-B663F3679962}"/>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12" name="Line 8">
            <a:extLst>
              <a:ext uri="{FF2B5EF4-FFF2-40B4-BE49-F238E27FC236}">
                <a16:creationId xmlns:a16="http://schemas.microsoft.com/office/drawing/2014/main" id="{C1313305-6B62-4E4C-86B3-77E497AB15F2}"/>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13" name="Line 9">
            <a:extLst>
              <a:ext uri="{FF2B5EF4-FFF2-40B4-BE49-F238E27FC236}">
                <a16:creationId xmlns:a16="http://schemas.microsoft.com/office/drawing/2014/main" id="{28CB8394-2913-4AE7-BC78-3D65108A42E1}"/>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14" name="Rectangle 10">
            <a:extLst>
              <a:ext uri="{FF2B5EF4-FFF2-40B4-BE49-F238E27FC236}">
                <a16:creationId xmlns:a16="http://schemas.microsoft.com/office/drawing/2014/main" id="{2C994D74-45EC-40A6-AAD4-1F51BF9C936B}"/>
              </a:ext>
            </a:extLst>
          </p:cNvPr>
          <p:cNvSpPr>
            <a:spLocks noChangeAspect="1" noChangeArrowheads="1"/>
          </p:cNvSpPr>
          <p:nvPr/>
        </p:nvSpPr>
        <p:spPr bwMode="auto">
          <a:xfrm>
            <a:off x="1930400" y="1790700"/>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715" name="Rectangle 11">
            <a:extLst>
              <a:ext uri="{FF2B5EF4-FFF2-40B4-BE49-F238E27FC236}">
                <a16:creationId xmlns:a16="http://schemas.microsoft.com/office/drawing/2014/main" id="{00AE4E28-C8E1-4B91-9A5D-1D031828FE1B}"/>
              </a:ext>
            </a:extLst>
          </p:cNvPr>
          <p:cNvSpPr>
            <a:spLocks noChangeAspect="1" noChangeArrowheads="1"/>
          </p:cNvSpPr>
          <p:nvPr/>
        </p:nvSpPr>
        <p:spPr bwMode="auto">
          <a:xfrm>
            <a:off x="1930400" y="5829300"/>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716" name="Rectangle 12">
            <a:extLst>
              <a:ext uri="{FF2B5EF4-FFF2-40B4-BE49-F238E27FC236}">
                <a16:creationId xmlns:a16="http://schemas.microsoft.com/office/drawing/2014/main" id="{B5905E3C-C0FD-4272-B2DC-8AF4E864397C}"/>
              </a:ext>
            </a:extLst>
          </p:cNvPr>
          <p:cNvSpPr>
            <a:spLocks noChangeAspect="1" noChangeArrowheads="1"/>
          </p:cNvSpPr>
          <p:nvPr/>
        </p:nvSpPr>
        <p:spPr bwMode="auto">
          <a:xfrm>
            <a:off x="520700" y="1790700"/>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717" name="Rectangle 13">
            <a:extLst>
              <a:ext uri="{FF2B5EF4-FFF2-40B4-BE49-F238E27FC236}">
                <a16:creationId xmlns:a16="http://schemas.microsoft.com/office/drawing/2014/main" id="{3BB934AA-6CA9-4442-B6F4-644E1F4F811E}"/>
              </a:ext>
            </a:extLst>
          </p:cNvPr>
          <p:cNvSpPr>
            <a:spLocks noChangeAspect="1" noChangeArrowheads="1"/>
          </p:cNvSpPr>
          <p:nvPr/>
        </p:nvSpPr>
        <p:spPr bwMode="auto">
          <a:xfrm>
            <a:off x="520700" y="5829300"/>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718" name="Line 14">
            <a:extLst>
              <a:ext uri="{FF2B5EF4-FFF2-40B4-BE49-F238E27FC236}">
                <a16:creationId xmlns:a16="http://schemas.microsoft.com/office/drawing/2014/main" id="{27EBAB3C-27EF-480A-9510-438AEF272A97}"/>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19" name="Line 15">
            <a:extLst>
              <a:ext uri="{FF2B5EF4-FFF2-40B4-BE49-F238E27FC236}">
                <a16:creationId xmlns:a16="http://schemas.microsoft.com/office/drawing/2014/main" id="{A317D58D-7F47-4010-9464-0CFE787A5482}"/>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20" name="Line 16">
            <a:extLst>
              <a:ext uri="{FF2B5EF4-FFF2-40B4-BE49-F238E27FC236}">
                <a16:creationId xmlns:a16="http://schemas.microsoft.com/office/drawing/2014/main" id="{A07E79C5-729A-44AD-BB52-0D380B499035}"/>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097" name="Text Box 17">
            <a:extLst>
              <a:ext uri="{FF2B5EF4-FFF2-40B4-BE49-F238E27FC236}">
                <a16:creationId xmlns:a16="http://schemas.microsoft.com/office/drawing/2014/main" id="{D220942C-1D55-4F8A-9B18-40ACB569DA1F}"/>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74098" name="Text Box 18">
            <a:extLst>
              <a:ext uri="{FF2B5EF4-FFF2-40B4-BE49-F238E27FC236}">
                <a16:creationId xmlns:a16="http://schemas.microsoft.com/office/drawing/2014/main" id="{8BC7FE27-ADF2-4C36-9A34-086DC497AEDA}"/>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74099" name="Text Box 19">
            <a:extLst>
              <a:ext uri="{FF2B5EF4-FFF2-40B4-BE49-F238E27FC236}">
                <a16:creationId xmlns:a16="http://schemas.microsoft.com/office/drawing/2014/main" id="{D12627F8-279C-4AC6-A1C0-B0EEBCCA5136}"/>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74100" name="Text Box 20">
            <a:extLst>
              <a:ext uri="{FF2B5EF4-FFF2-40B4-BE49-F238E27FC236}">
                <a16:creationId xmlns:a16="http://schemas.microsoft.com/office/drawing/2014/main" id="{8EF70847-7869-4B6B-A3BC-FC6ED14BF361}"/>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74101" name="Text Box 21">
            <a:extLst>
              <a:ext uri="{FF2B5EF4-FFF2-40B4-BE49-F238E27FC236}">
                <a16:creationId xmlns:a16="http://schemas.microsoft.com/office/drawing/2014/main" id="{B129CC41-0464-46CB-AB6D-ED18575354FC}"/>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74102" name="Text Box 22">
            <a:extLst>
              <a:ext uri="{FF2B5EF4-FFF2-40B4-BE49-F238E27FC236}">
                <a16:creationId xmlns:a16="http://schemas.microsoft.com/office/drawing/2014/main" id="{A5067E4A-F45C-4075-8DCA-13534935CDD1}"/>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74103" name="Text Box 23">
            <a:extLst>
              <a:ext uri="{FF2B5EF4-FFF2-40B4-BE49-F238E27FC236}">
                <a16:creationId xmlns:a16="http://schemas.microsoft.com/office/drawing/2014/main" id="{F2880A0D-426C-45C6-9A2E-7F33633D24A9}"/>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72728" name="Line 24">
            <a:extLst>
              <a:ext uri="{FF2B5EF4-FFF2-40B4-BE49-F238E27FC236}">
                <a16:creationId xmlns:a16="http://schemas.microsoft.com/office/drawing/2014/main" id="{97A0DFAD-C9BE-4455-A230-8B84528F388C}"/>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29" name="Rectangle 25">
            <a:extLst>
              <a:ext uri="{FF2B5EF4-FFF2-40B4-BE49-F238E27FC236}">
                <a16:creationId xmlns:a16="http://schemas.microsoft.com/office/drawing/2014/main" id="{F09BEC76-3233-4AB0-90B9-158DCFD03DEC}"/>
              </a:ext>
            </a:extLst>
          </p:cNvPr>
          <p:cNvSpPr>
            <a:spLocks noChangeArrowheads="1"/>
          </p:cNvSpPr>
          <p:nvPr/>
        </p:nvSpPr>
        <p:spPr bwMode="auto">
          <a:xfrm>
            <a:off x="4076700" y="5829300"/>
            <a:ext cx="3749675"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730" name="Line 26">
            <a:extLst>
              <a:ext uri="{FF2B5EF4-FFF2-40B4-BE49-F238E27FC236}">
                <a16:creationId xmlns:a16="http://schemas.microsoft.com/office/drawing/2014/main" id="{8A040B27-BA44-41D8-95FC-006C9310A146}"/>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31" name="Line 27">
            <a:extLst>
              <a:ext uri="{FF2B5EF4-FFF2-40B4-BE49-F238E27FC236}">
                <a16:creationId xmlns:a16="http://schemas.microsoft.com/office/drawing/2014/main" id="{863FA1CF-3AD1-4163-9836-B8974B909E3E}"/>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32" name="Line 28">
            <a:extLst>
              <a:ext uri="{FF2B5EF4-FFF2-40B4-BE49-F238E27FC236}">
                <a16:creationId xmlns:a16="http://schemas.microsoft.com/office/drawing/2014/main" id="{A2F677FF-8951-40EE-ADB1-0D7AED1DFBFD}"/>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33" name="Line 29">
            <a:extLst>
              <a:ext uri="{FF2B5EF4-FFF2-40B4-BE49-F238E27FC236}">
                <a16:creationId xmlns:a16="http://schemas.microsoft.com/office/drawing/2014/main" id="{4AC934C2-3E10-42A9-A763-E76C44B4D0C2}"/>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34" name="Line 30">
            <a:extLst>
              <a:ext uri="{FF2B5EF4-FFF2-40B4-BE49-F238E27FC236}">
                <a16:creationId xmlns:a16="http://schemas.microsoft.com/office/drawing/2014/main" id="{7DADCCE2-96AD-41F7-8A56-32ADA5E20005}"/>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35" name="Line 31">
            <a:extLst>
              <a:ext uri="{FF2B5EF4-FFF2-40B4-BE49-F238E27FC236}">
                <a16:creationId xmlns:a16="http://schemas.microsoft.com/office/drawing/2014/main" id="{D8776DE3-F48B-4170-BC3F-FDCF8A9ED7C3}"/>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36" name="Line 32">
            <a:extLst>
              <a:ext uri="{FF2B5EF4-FFF2-40B4-BE49-F238E27FC236}">
                <a16:creationId xmlns:a16="http://schemas.microsoft.com/office/drawing/2014/main" id="{AE292445-10E6-4971-9B3B-2B34C778530F}"/>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37" name="Line 33">
            <a:extLst>
              <a:ext uri="{FF2B5EF4-FFF2-40B4-BE49-F238E27FC236}">
                <a16:creationId xmlns:a16="http://schemas.microsoft.com/office/drawing/2014/main" id="{D0494ADB-D863-47A7-9184-D6C0F2A95E31}"/>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38" name="Line 34">
            <a:extLst>
              <a:ext uri="{FF2B5EF4-FFF2-40B4-BE49-F238E27FC236}">
                <a16:creationId xmlns:a16="http://schemas.microsoft.com/office/drawing/2014/main" id="{77E92472-77B9-42BF-A931-121F89155B68}"/>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39" name="Line 35">
            <a:extLst>
              <a:ext uri="{FF2B5EF4-FFF2-40B4-BE49-F238E27FC236}">
                <a16:creationId xmlns:a16="http://schemas.microsoft.com/office/drawing/2014/main" id="{7F2634EE-561B-442D-B4DC-3EEA0FD27DBC}"/>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40" name="Line 36">
            <a:extLst>
              <a:ext uri="{FF2B5EF4-FFF2-40B4-BE49-F238E27FC236}">
                <a16:creationId xmlns:a16="http://schemas.microsoft.com/office/drawing/2014/main" id="{5ED055DC-2164-46C0-B6C9-34607261E55C}"/>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41" name="Line 37">
            <a:extLst>
              <a:ext uri="{FF2B5EF4-FFF2-40B4-BE49-F238E27FC236}">
                <a16:creationId xmlns:a16="http://schemas.microsoft.com/office/drawing/2014/main" id="{E98DCF04-295B-4BE3-9F6A-625718388D1D}"/>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18" name="Text Box 38">
            <a:extLst>
              <a:ext uri="{FF2B5EF4-FFF2-40B4-BE49-F238E27FC236}">
                <a16:creationId xmlns:a16="http://schemas.microsoft.com/office/drawing/2014/main" id="{5270775D-4DE5-496A-A96A-34CD3F514EB5}"/>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74119" name="Text Box 39">
            <a:extLst>
              <a:ext uri="{FF2B5EF4-FFF2-40B4-BE49-F238E27FC236}">
                <a16:creationId xmlns:a16="http://schemas.microsoft.com/office/drawing/2014/main" id="{2B917880-52CE-4245-B2C6-4BA779EE0982}"/>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74120" name="Text Box 40">
            <a:extLst>
              <a:ext uri="{FF2B5EF4-FFF2-40B4-BE49-F238E27FC236}">
                <a16:creationId xmlns:a16="http://schemas.microsoft.com/office/drawing/2014/main" id="{7A87DD3C-7D4F-4966-A5CF-40A22D9B02E1}"/>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74121" name="Text Box 41">
            <a:extLst>
              <a:ext uri="{FF2B5EF4-FFF2-40B4-BE49-F238E27FC236}">
                <a16:creationId xmlns:a16="http://schemas.microsoft.com/office/drawing/2014/main" id="{EA01BC49-0035-4533-8CCD-0CA137C44F4B}"/>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74122" name="Text Box 42">
            <a:extLst>
              <a:ext uri="{FF2B5EF4-FFF2-40B4-BE49-F238E27FC236}">
                <a16:creationId xmlns:a16="http://schemas.microsoft.com/office/drawing/2014/main" id="{FC46543C-5CE4-443B-9916-9BDFA394C679}"/>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72747" name="Group 43">
            <a:extLst>
              <a:ext uri="{FF2B5EF4-FFF2-40B4-BE49-F238E27FC236}">
                <a16:creationId xmlns:a16="http://schemas.microsoft.com/office/drawing/2014/main" id="{072EF5B4-7A02-460D-8B6E-2A6CE3D1E16A}"/>
              </a:ext>
            </a:extLst>
          </p:cNvPr>
          <p:cNvGrpSpPr>
            <a:grpSpLocks/>
          </p:cNvGrpSpPr>
          <p:nvPr/>
        </p:nvGrpSpPr>
        <p:grpSpPr bwMode="auto">
          <a:xfrm>
            <a:off x="5210175" y="5969000"/>
            <a:ext cx="204788" cy="730250"/>
            <a:chOff x="3204" y="3720"/>
            <a:chExt cx="113" cy="420"/>
          </a:xfrm>
        </p:grpSpPr>
        <p:grpSp>
          <p:nvGrpSpPr>
            <p:cNvPr id="72810" name="Group 44">
              <a:extLst>
                <a:ext uri="{FF2B5EF4-FFF2-40B4-BE49-F238E27FC236}">
                  <a16:creationId xmlns:a16="http://schemas.microsoft.com/office/drawing/2014/main" id="{DDE50A81-7392-440F-ADDD-B3BEA4FEFC8C}"/>
                </a:ext>
              </a:extLst>
            </p:cNvPr>
            <p:cNvGrpSpPr>
              <a:grpSpLocks/>
            </p:cNvGrpSpPr>
            <p:nvPr/>
          </p:nvGrpSpPr>
          <p:grpSpPr bwMode="auto">
            <a:xfrm>
              <a:off x="3204" y="3720"/>
              <a:ext cx="113" cy="420"/>
              <a:chOff x="3204" y="3708"/>
              <a:chExt cx="113" cy="420"/>
            </a:xfrm>
          </p:grpSpPr>
          <p:sp>
            <p:nvSpPr>
              <p:cNvPr id="72815" name="AutoShape 45">
                <a:extLst>
                  <a:ext uri="{FF2B5EF4-FFF2-40B4-BE49-F238E27FC236}">
                    <a16:creationId xmlns:a16="http://schemas.microsoft.com/office/drawing/2014/main" id="{477FD32C-6FFA-40C6-A2C3-2A30EC21B102}"/>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816" name="Oval 46">
                <a:extLst>
                  <a:ext uri="{FF2B5EF4-FFF2-40B4-BE49-F238E27FC236}">
                    <a16:creationId xmlns:a16="http://schemas.microsoft.com/office/drawing/2014/main" id="{D2439FD8-36C0-408A-8BAB-C18664EE37D9}"/>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72811" name="Line 47">
              <a:extLst>
                <a:ext uri="{FF2B5EF4-FFF2-40B4-BE49-F238E27FC236}">
                  <a16:creationId xmlns:a16="http://schemas.microsoft.com/office/drawing/2014/main" id="{B4335848-46F6-4C5D-8AE7-79A1712AA549}"/>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812" name="Line 48">
              <a:extLst>
                <a:ext uri="{FF2B5EF4-FFF2-40B4-BE49-F238E27FC236}">
                  <a16:creationId xmlns:a16="http://schemas.microsoft.com/office/drawing/2014/main" id="{BBE0C758-8E52-44D5-8EBE-1337FD9A2706}"/>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813" name="Line 49">
              <a:extLst>
                <a:ext uri="{FF2B5EF4-FFF2-40B4-BE49-F238E27FC236}">
                  <a16:creationId xmlns:a16="http://schemas.microsoft.com/office/drawing/2014/main" id="{566060DF-5BA8-4547-90D5-3A6B2B9EE2B8}"/>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814" name="Oval 50">
              <a:extLst>
                <a:ext uri="{FF2B5EF4-FFF2-40B4-BE49-F238E27FC236}">
                  <a16:creationId xmlns:a16="http://schemas.microsoft.com/office/drawing/2014/main" id="{662C72BC-1508-433B-B907-50EF68533027}"/>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72748" name="Group 51">
            <a:extLst>
              <a:ext uri="{FF2B5EF4-FFF2-40B4-BE49-F238E27FC236}">
                <a16:creationId xmlns:a16="http://schemas.microsoft.com/office/drawing/2014/main" id="{38FDB48A-FD74-4D2F-8220-5A2808041D5E}"/>
              </a:ext>
            </a:extLst>
          </p:cNvPr>
          <p:cNvGrpSpPr>
            <a:grpSpLocks/>
          </p:cNvGrpSpPr>
          <p:nvPr/>
        </p:nvGrpSpPr>
        <p:grpSpPr bwMode="auto">
          <a:xfrm>
            <a:off x="5168900" y="5942013"/>
            <a:ext cx="268288" cy="571500"/>
            <a:chOff x="3248" y="3589"/>
            <a:chExt cx="169" cy="360"/>
          </a:xfrm>
        </p:grpSpPr>
        <p:sp>
          <p:nvSpPr>
            <p:cNvPr id="72807" name="Rectangle 52">
              <a:extLst>
                <a:ext uri="{FF2B5EF4-FFF2-40B4-BE49-F238E27FC236}">
                  <a16:creationId xmlns:a16="http://schemas.microsoft.com/office/drawing/2014/main" id="{AFA3D1B7-DDCE-405C-93D7-CBC7F7505D50}"/>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808" name="Text Box 53">
              <a:extLst>
                <a:ext uri="{FF2B5EF4-FFF2-40B4-BE49-F238E27FC236}">
                  <a16:creationId xmlns:a16="http://schemas.microsoft.com/office/drawing/2014/main" id="{D94D16D1-9A0B-4B85-A316-4F205C82A948}"/>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72809" name="Line 54">
              <a:extLst>
                <a:ext uri="{FF2B5EF4-FFF2-40B4-BE49-F238E27FC236}">
                  <a16:creationId xmlns:a16="http://schemas.microsoft.com/office/drawing/2014/main" id="{E088670B-9F84-4304-90D5-EA265E84FDE9}"/>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2749" name="Group 55">
            <a:extLst>
              <a:ext uri="{FF2B5EF4-FFF2-40B4-BE49-F238E27FC236}">
                <a16:creationId xmlns:a16="http://schemas.microsoft.com/office/drawing/2014/main" id="{BAB895AB-D357-401D-A3A7-24CF55C579B3}"/>
              </a:ext>
            </a:extLst>
          </p:cNvPr>
          <p:cNvGrpSpPr>
            <a:grpSpLocks/>
          </p:cNvGrpSpPr>
          <p:nvPr/>
        </p:nvGrpSpPr>
        <p:grpSpPr bwMode="auto">
          <a:xfrm>
            <a:off x="4357688" y="5961063"/>
            <a:ext cx="192087" cy="730250"/>
            <a:chOff x="3204" y="3720"/>
            <a:chExt cx="113" cy="420"/>
          </a:xfrm>
        </p:grpSpPr>
        <p:grpSp>
          <p:nvGrpSpPr>
            <p:cNvPr id="72800" name="Group 56">
              <a:extLst>
                <a:ext uri="{FF2B5EF4-FFF2-40B4-BE49-F238E27FC236}">
                  <a16:creationId xmlns:a16="http://schemas.microsoft.com/office/drawing/2014/main" id="{F71AE00B-295F-425F-A836-ACFF44E1BF52}"/>
                </a:ext>
              </a:extLst>
            </p:cNvPr>
            <p:cNvGrpSpPr>
              <a:grpSpLocks/>
            </p:cNvGrpSpPr>
            <p:nvPr/>
          </p:nvGrpSpPr>
          <p:grpSpPr bwMode="auto">
            <a:xfrm>
              <a:off x="3204" y="3720"/>
              <a:ext cx="113" cy="420"/>
              <a:chOff x="3204" y="3708"/>
              <a:chExt cx="113" cy="420"/>
            </a:xfrm>
          </p:grpSpPr>
          <p:sp>
            <p:nvSpPr>
              <p:cNvPr id="72805" name="AutoShape 57">
                <a:extLst>
                  <a:ext uri="{FF2B5EF4-FFF2-40B4-BE49-F238E27FC236}">
                    <a16:creationId xmlns:a16="http://schemas.microsoft.com/office/drawing/2014/main" id="{9AEDB64C-7B70-43F8-8896-C7EC056F03A0}"/>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806" name="Oval 58">
                <a:extLst>
                  <a:ext uri="{FF2B5EF4-FFF2-40B4-BE49-F238E27FC236}">
                    <a16:creationId xmlns:a16="http://schemas.microsoft.com/office/drawing/2014/main" id="{3C617DA2-13A9-4D2F-9555-00D8A91A2C6C}"/>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72801" name="Line 59">
              <a:extLst>
                <a:ext uri="{FF2B5EF4-FFF2-40B4-BE49-F238E27FC236}">
                  <a16:creationId xmlns:a16="http://schemas.microsoft.com/office/drawing/2014/main" id="{8E27889C-709A-4282-B33B-4ECD79262370}"/>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802" name="Line 60">
              <a:extLst>
                <a:ext uri="{FF2B5EF4-FFF2-40B4-BE49-F238E27FC236}">
                  <a16:creationId xmlns:a16="http://schemas.microsoft.com/office/drawing/2014/main" id="{D062E0B7-6A95-4085-A683-C8BB86999D49}"/>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803" name="Line 61">
              <a:extLst>
                <a:ext uri="{FF2B5EF4-FFF2-40B4-BE49-F238E27FC236}">
                  <a16:creationId xmlns:a16="http://schemas.microsoft.com/office/drawing/2014/main" id="{1FAEBA9B-17BF-4AA3-913F-742E91E7403D}"/>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804" name="Oval 62">
              <a:extLst>
                <a:ext uri="{FF2B5EF4-FFF2-40B4-BE49-F238E27FC236}">
                  <a16:creationId xmlns:a16="http://schemas.microsoft.com/office/drawing/2014/main" id="{31B997B5-1853-4336-8CE2-D3FDE1608FF6}"/>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72750" name="Rectangle 63">
            <a:extLst>
              <a:ext uri="{FF2B5EF4-FFF2-40B4-BE49-F238E27FC236}">
                <a16:creationId xmlns:a16="http://schemas.microsoft.com/office/drawing/2014/main" id="{0C65D6D6-0A00-4572-9E66-99872E0D565E}"/>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144" name="Text Box 64">
            <a:extLst>
              <a:ext uri="{FF2B5EF4-FFF2-40B4-BE49-F238E27FC236}">
                <a16:creationId xmlns:a16="http://schemas.microsoft.com/office/drawing/2014/main" id="{90648554-C7B6-44B8-990B-16F572F81349}"/>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74145" name="Text Box 65">
            <a:extLst>
              <a:ext uri="{FF2B5EF4-FFF2-40B4-BE49-F238E27FC236}">
                <a16:creationId xmlns:a16="http://schemas.microsoft.com/office/drawing/2014/main" id="{FE57E7E9-297E-40DF-87DD-2A58F914EFA8}"/>
              </a:ext>
            </a:extLst>
          </p:cNvPr>
          <p:cNvSpPr txBox="1">
            <a:spLocks noChangeArrowheads="1"/>
          </p:cNvSpPr>
          <p:nvPr/>
        </p:nvSpPr>
        <p:spPr bwMode="auto">
          <a:xfrm>
            <a:off x="140679" y="152400"/>
            <a:ext cx="884700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Long Run Down Sideline – 5 Man</a:t>
            </a:r>
          </a:p>
        </p:txBody>
      </p:sp>
      <p:grpSp>
        <p:nvGrpSpPr>
          <p:cNvPr id="174149" name="Group 69">
            <a:extLst>
              <a:ext uri="{FF2B5EF4-FFF2-40B4-BE49-F238E27FC236}">
                <a16:creationId xmlns:a16="http://schemas.microsoft.com/office/drawing/2014/main" id="{770ADAF1-789B-40FE-A4A2-F46CBCBCB309}"/>
              </a:ext>
            </a:extLst>
          </p:cNvPr>
          <p:cNvGrpSpPr>
            <a:grpSpLocks/>
          </p:cNvGrpSpPr>
          <p:nvPr/>
        </p:nvGrpSpPr>
        <p:grpSpPr bwMode="auto">
          <a:xfrm>
            <a:off x="4229100" y="3290888"/>
            <a:ext cx="442913" cy="471487"/>
            <a:chOff x="3796" y="2871"/>
            <a:chExt cx="279" cy="297"/>
          </a:xfrm>
        </p:grpSpPr>
        <p:sp>
          <p:nvSpPr>
            <p:cNvPr id="72798" name="Rectangle 70">
              <a:extLst>
                <a:ext uri="{FF2B5EF4-FFF2-40B4-BE49-F238E27FC236}">
                  <a16:creationId xmlns:a16="http://schemas.microsoft.com/office/drawing/2014/main" id="{6873AE5C-F5AC-4CC4-85A0-DF1300ED9363}"/>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799" name="Text Box 71">
              <a:extLst>
                <a:ext uri="{FF2B5EF4-FFF2-40B4-BE49-F238E27FC236}">
                  <a16:creationId xmlns:a16="http://schemas.microsoft.com/office/drawing/2014/main" id="{5F4F431F-21B2-4765-8703-47A7C7B64961}"/>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174155" name="Group 75">
            <a:extLst>
              <a:ext uri="{FF2B5EF4-FFF2-40B4-BE49-F238E27FC236}">
                <a16:creationId xmlns:a16="http://schemas.microsoft.com/office/drawing/2014/main" id="{55F003BB-90CE-4211-BF9A-B975BF73E127}"/>
              </a:ext>
            </a:extLst>
          </p:cNvPr>
          <p:cNvGrpSpPr>
            <a:grpSpLocks/>
          </p:cNvGrpSpPr>
          <p:nvPr/>
        </p:nvGrpSpPr>
        <p:grpSpPr bwMode="auto">
          <a:xfrm>
            <a:off x="5002213" y="5881688"/>
            <a:ext cx="612775" cy="457200"/>
            <a:chOff x="2359" y="3560"/>
            <a:chExt cx="386" cy="288"/>
          </a:xfrm>
        </p:grpSpPr>
        <p:sp>
          <p:nvSpPr>
            <p:cNvPr id="72796" name="Rectangle 76">
              <a:extLst>
                <a:ext uri="{FF2B5EF4-FFF2-40B4-BE49-F238E27FC236}">
                  <a16:creationId xmlns:a16="http://schemas.microsoft.com/office/drawing/2014/main" id="{9FF95A58-9348-416B-8F68-69BA2D5F9EBD}"/>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797" name="Text Box 77">
              <a:extLst>
                <a:ext uri="{FF2B5EF4-FFF2-40B4-BE49-F238E27FC236}">
                  <a16:creationId xmlns:a16="http://schemas.microsoft.com/office/drawing/2014/main" id="{AEE334D6-CB89-436C-9E87-A934BEFABC71}"/>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174158" name="Group 78">
            <a:extLst>
              <a:ext uri="{FF2B5EF4-FFF2-40B4-BE49-F238E27FC236}">
                <a16:creationId xmlns:a16="http://schemas.microsoft.com/office/drawing/2014/main" id="{E14804EF-7F6F-4E35-857F-854C2AA8E87E}"/>
              </a:ext>
            </a:extLst>
          </p:cNvPr>
          <p:cNvGrpSpPr>
            <a:grpSpLocks/>
          </p:cNvGrpSpPr>
          <p:nvPr/>
        </p:nvGrpSpPr>
        <p:grpSpPr bwMode="auto">
          <a:xfrm>
            <a:off x="5035550" y="1404938"/>
            <a:ext cx="695325" cy="471487"/>
            <a:chOff x="598" y="1763"/>
            <a:chExt cx="438" cy="297"/>
          </a:xfrm>
        </p:grpSpPr>
        <p:sp>
          <p:nvSpPr>
            <p:cNvPr id="72794" name="Rectangle 79">
              <a:extLst>
                <a:ext uri="{FF2B5EF4-FFF2-40B4-BE49-F238E27FC236}">
                  <a16:creationId xmlns:a16="http://schemas.microsoft.com/office/drawing/2014/main" id="{9D9C8D60-4219-4ABD-A366-7FE9AFAE5D4B}"/>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795" name="Text Box 80">
              <a:extLst>
                <a:ext uri="{FF2B5EF4-FFF2-40B4-BE49-F238E27FC236}">
                  <a16:creationId xmlns:a16="http://schemas.microsoft.com/office/drawing/2014/main" id="{1CB938FA-7086-4399-AE19-B5A077CA3152}"/>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174161" name="Group 81">
            <a:extLst>
              <a:ext uri="{FF2B5EF4-FFF2-40B4-BE49-F238E27FC236}">
                <a16:creationId xmlns:a16="http://schemas.microsoft.com/office/drawing/2014/main" id="{965EE1B5-BCDA-4A2E-BF32-B6AB61D08AB2}"/>
              </a:ext>
            </a:extLst>
          </p:cNvPr>
          <p:cNvGrpSpPr>
            <a:grpSpLocks/>
          </p:cNvGrpSpPr>
          <p:nvPr/>
        </p:nvGrpSpPr>
        <p:grpSpPr bwMode="auto">
          <a:xfrm>
            <a:off x="2890838" y="3914775"/>
            <a:ext cx="600075" cy="496888"/>
            <a:chOff x="589" y="2670"/>
            <a:chExt cx="378" cy="297"/>
          </a:xfrm>
        </p:grpSpPr>
        <p:sp>
          <p:nvSpPr>
            <p:cNvPr id="72792" name="Rectangle 82">
              <a:extLst>
                <a:ext uri="{FF2B5EF4-FFF2-40B4-BE49-F238E27FC236}">
                  <a16:creationId xmlns:a16="http://schemas.microsoft.com/office/drawing/2014/main" id="{CC4E0093-FB83-4B86-B27C-9328CE7337FA}"/>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793" name="Text Box 83">
              <a:extLst>
                <a:ext uri="{FF2B5EF4-FFF2-40B4-BE49-F238E27FC236}">
                  <a16:creationId xmlns:a16="http://schemas.microsoft.com/office/drawing/2014/main" id="{4F062678-AE95-4FAC-826C-E7709EFEABC7}"/>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15413" name="Rectangle 84">
            <a:extLst>
              <a:ext uri="{FF2B5EF4-FFF2-40B4-BE49-F238E27FC236}">
                <a16:creationId xmlns:a16="http://schemas.microsoft.com/office/drawing/2014/main" id="{660632AF-C34F-42F7-98AE-04E88DC7B8A3}"/>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14" name="Oval 85">
            <a:extLst>
              <a:ext uri="{FF2B5EF4-FFF2-40B4-BE49-F238E27FC236}">
                <a16:creationId xmlns:a16="http://schemas.microsoft.com/office/drawing/2014/main" id="{431022EB-A96B-4848-A136-B4224137D01D}"/>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15" name="Oval 86">
            <a:extLst>
              <a:ext uri="{FF2B5EF4-FFF2-40B4-BE49-F238E27FC236}">
                <a16:creationId xmlns:a16="http://schemas.microsoft.com/office/drawing/2014/main" id="{E61E893A-8FC2-4C12-B99D-A3AE31945D2D}"/>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16" name="Oval 87">
            <a:extLst>
              <a:ext uri="{FF2B5EF4-FFF2-40B4-BE49-F238E27FC236}">
                <a16:creationId xmlns:a16="http://schemas.microsoft.com/office/drawing/2014/main" id="{F954F216-7331-448B-B9C5-7CFEAE5D6309}"/>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17" name="Oval 88">
            <a:extLst>
              <a:ext uri="{FF2B5EF4-FFF2-40B4-BE49-F238E27FC236}">
                <a16:creationId xmlns:a16="http://schemas.microsoft.com/office/drawing/2014/main" id="{60AFE518-C007-4010-99C3-3F55BC23D831}"/>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18" name="Oval 89">
            <a:extLst>
              <a:ext uri="{FF2B5EF4-FFF2-40B4-BE49-F238E27FC236}">
                <a16:creationId xmlns:a16="http://schemas.microsoft.com/office/drawing/2014/main" id="{A50B3791-0F33-4A5D-817E-38E9C4FB7CBC}"/>
              </a:ext>
            </a:extLst>
          </p:cNvPr>
          <p:cNvSpPr>
            <a:spLocks noChangeAspect="1" noChangeArrowheads="1"/>
          </p:cNvSpPr>
          <p:nvPr/>
        </p:nvSpPr>
        <p:spPr bwMode="auto">
          <a:xfrm>
            <a:off x="5695950" y="3768725"/>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74170" name="Oval 90">
            <a:extLst>
              <a:ext uri="{FF2B5EF4-FFF2-40B4-BE49-F238E27FC236}">
                <a16:creationId xmlns:a16="http://schemas.microsoft.com/office/drawing/2014/main" id="{627EAC1F-C7CE-4574-9971-E4E28BF69380}"/>
              </a:ext>
            </a:extLst>
          </p:cNvPr>
          <p:cNvSpPr>
            <a:spLocks noChangeAspect="1" noChangeArrowheads="1"/>
          </p:cNvSpPr>
          <p:nvPr/>
        </p:nvSpPr>
        <p:spPr bwMode="auto">
          <a:xfrm>
            <a:off x="5576888" y="47799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15420" name="Group 91">
            <a:extLst>
              <a:ext uri="{FF2B5EF4-FFF2-40B4-BE49-F238E27FC236}">
                <a16:creationId xmlns:a16="http://schemas.microsoft.com/office/drawing/2014/main" id="{E11C398A-F18C-44F4-984E-021C4225CF00}"/>
              </a:ext>
            </a:extLst>
          </p:cNvPr>
          <p:cNvGrpSpPr>
            <a:grpSpLocks noChangeAspect="1"/>
          </p:cNvGrpSpPr>
          <p:nvPr/>
        </p:nvGrpSpPr>
        <p:grpSpPr bwMode="auto">
          <a:xfrm>
            <a:off x="5083175" y="4570413"/>
            <a:ext cx="542925" cy="336550"/>
            <a:chOff x="3058" y="2951"/>
            <a:chExt cx="428" cy="264"/>
          </a:xfrm>
        </p:grpSpPr>
        <p:sp>
          <p:nvSpPr>
            <p:cNvPr id="72790" name="Oval 92">
              <a:extLst>
                <a:ext uri="{FF2B5EF4-FFF2-40B4-BE49-F238E27FC236}">
                  <a16:creationId xmlns:a16="http://schemas.microsoft.com/office/drawing/2014/main" id="{686063AD-272B-4361-8C19-F5B1E7D67D52}"/>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791" name="Text Box 93">
              <a:extLst>
                <a:ext uri="{FF2B5EF4-FFF2-40B4-BE49-F238E27FC236}">
                  <a16:creationId xmlns:a16="http://schemas.microsoft.com/office/drawing/2014/main" id="{14FE8310-0FB1-41D0-9851-49CCF1FD53F4}"/>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15421" name="Group 94">
            <a:extLst>
              <a:ext uri="{FF2B5EF4-FFF2-40B4-BE49-F238E27FC236}">
                <a16:creationId xmlns:a16="http://schemas.microsoft.com/office/drawing/2014/main" id="{67AC2FBB-F857-48F2-996D-D85CA296160E}"/>
              </a:ext>
            </a:extLst>
          </p:cNvPr>
          <p:cNvGrpSpPr>
            <a:grpSpLocks noChangeAspect="1"/>
          </p:cNvGrpSpPr>
          <p:nvPr/>
        </p:nvGrpSpPr>
        <p:grpSpPr bwMode="auto">
          <a:xfrm>
            <a:off x="5335588" y="2652713"/>
            <a:ext cx="287337" cy="336550"/>
            <a:chOff x="3264" y="1559"/>
            <a:chExt cx="226" cy="264"/>
          </a:xfrm>
        </p:grpSpPr>
        <p:sp>
          <p:nvSpPr>
            <p:cNvPr id="72788" name="Oval 95">
              <a:extLst>
                <a:ext uri="{FF2B5EF4-FFF2-40B4-BE49-F238E27FC236}">
                  <a16:creationId xmlns:a16="http://schemas.microsoft.com/office/drawing/2014/main" id="{D351904B-20CB-4490-B57D-27D12F8EFD68}"/>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789" name="Text Box 96">
              <a:extLst>
                <a:ext uri="{FF2B5EF4-FFF2-40B4-BE49-F238E27FC236}">
                  <a16:creationId xmlns:a16="http://schemas.microsoft.com/office/drawing/2014/main" id="{743060C3-37E8-4791-B346-30154C406346}"/>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5422" name="Group 97">
            <a:extLst>
              <a:ext uri="{FF2B5EF4-FFF2-40B4-BE49-F238E27FC236}">
                <a16:creationId xmlns:a16="http://schemas.microsoft.com/office/drawing/2014/main" id="{BD5A13D9-74C5-4E8C-8178-2A325F8F5EA5}"/>
              </a:ext>
            </a:extLst>
          </p:cNvPr>
          <p:cNvGrpSpPr>
            <a:grpSpLocks noChangeAspect="1"/>
          </p:cNvGrpSpPr>
          <p:nvPr/>
        </p:nvGrpSpPr>
        <p:grpSpPr bwMode="auto">
          <a:xfrm>
            <a:off x="5908675" y="3421063"/>
            <a:ext cx="274638" cy="336550"/>
            <a:chOff x="3855" y="2096"/>
            <a:chExt cx="217" cy="264"/>
          </a:xfrm>
        </p:grpSpPr>
        <p:sp>
          <p:nvSpPr>
            <p:cNvPr id="72786" name="Oval 98">
              <a:extLst>
                <a:ext uri="{FF2B5EF4-FFF2-40B4-BE49-F238E27FC236}">
                  <a16:creationId xmlns:a16="http://schemas.microsoft.com/office/drawing/2014/main" id="{74A48D3C-C59A-4A2A-9C54-AB84ED02718F}"/>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787" name="Text Box 99">
              <a:extLst>
                <a:ext uri="{FF2B5EF4-FFF2-40B4-BE49-F238E27FC236}">
                  <a16:creationId xmlns:a16="http://schemas.microsoft.com/office/drawing/2014/main" id="{646EE93D-05C6-4C43-84CF-5BDC760E76C3}"/>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5423" name="Group 100">
            <a:extLst>
              <a:ext uri="{FF2B5EF4-FFF2-40B4-BE49-F238E27FC236}">
                <a16:creationId xmlns:a16="http://schemas.microsoft.com/office/drawing/2014/main" id="{301CDDDB-1D44-43CE-AD47-C93E8E3DBAE0}"/>
              </a:ext>
            </a:extLst>
          </p:cNvPr>
          <p:cNvGrpSpPr>
            <a:grpSpLocks noChangeAspect="1"/>
          </p:cNvGrpSpPr>
          <p:nvPr/>
        </p:nvGrpSpPr>
        <p:grpSpPr bwMode="auto">
          <a:xfrm>
            <a:off x="5921375" y="4052888"/>
            <a:ext cx="274638" cy="336550"/>
            <a:chOff x="3855" y="2096"/>
            <a:chExt cx="217" cy="264"/>
          </a:xfrm>
        </p:grpSpPr>
        <p:sp>
          <p:nvSpPr>
            <p:cNvPr id="72784" name="Oval 101">
              <a:extLst>
                <a:ext uri="{FF2B5EF4-FFF2-40B4-BE49-F238E27FC236}">
                  <a16:creationId xmlns:a16="http://schemas.microsoft.com/office/drawing/2014/main" id="{4C66886F-7AD8-4C58-A092-BD6EA096F849}"/>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785" name="Text Box 102">
              <a:extLst>
                <a:ext uri="{FF2B5EF4-FFF2-40B4-BE49-F238E27FC236}">
                  <a16:creationId xmlns:a16="http://schemas.microsoft.com/office/drawing/2014/main" id="{5A47A2D6-1F4B-4245-8DD6-8826496A07EE}"/>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74183" name="Group 103">
            <a:extLst>
              <a:ext uri="{FF2B5EF4-FFF2-40B4-BE49-F238E27FC236}">
                <a16:creationId xmlns:a16="http://schemas.microsoft.com/office/drawing/2014/main" id="{6D72ADDF-FDCD-4207-95C5-995209998D72}"/>
              </a:ext>
            </a:extLst>
          </p:cNvPr>
          <p:cNvGrpSpPr>
            <a:grpSpLocks noChangeAspect="1"/>
          </p:cNvGrpSpPr>
          <p:nvPr/>
        </p:nvGrpSpPr>
        <p:grpSpPr bwMode="auto">
          <a:xfrm>
            <a:off x="5241925" y="3770313"/>
            <a:ext cx="357188" cy="211137"/>
            <a:chOff x="4240" y="2392"/>
            <a:chExt cx="244" cy="144"/>
          </a:xfrm>
        </p:grpSpPr>
        <p:sp>
          <p:nvSpPr>
            <p:cNvPr id="72778" name="AutoShape 104">
              <a:extLst>
                <a:ext uri="{FF2B5EF4-FFF2-40B4-BE49-F238E27FC236}">
                  <a16:creationId xmlns:a16="http://schemas.microsoft.com/office/drawing/2014/main" id="{6D90A037-3DE0-493A-9852-DB365337D4DC}"/>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779" name="Line 105">
              <a:extLst>
                <a:ext uri="{FF2B5EF4-FFF2-40B4-BE49-F238E27FC236}">
                  <a16:creationId xmlns:a16="http://schemas.microsoft.com/office/drawing/2014/main" id="{876A99BF-CA13-426B-ABDB-5A62A7E848A2}"/>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80" name="Line 106">
              <a:extLst>
                <a:ext uri="{FF2B5EF4-FFF2-40B4-BE49-F238E27FC236}">
                  <a16:creationId xmlns:a16="http://schemas.microsoft.com/office/drawing/2014/main" id="{6B5FAEE6-36BD-43F4-B74B-156C1E2B0C7C}"/>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81" name="Line 107">
              <a:extLst>
                <a:ext uri="{FF2B5EF4-FFF2-40B4-BE49-F238E27FC236}">
                  <a16:creationId xmlns:a16="http://schemas.microsoft.com/office/drawing/2014/main" id="{78F69D5A-4937-40B5-A222-2E5A7638896C}"/>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82" name="Line 108">
              <a:extLst>
                <a:ext uri="{FF2B5EF4-FFF2-40B4-BE49-F238E27FC236}">
                  <a16:creationId xmlns:a16="http://schemas.microsoft.com/office/drawing/2014/main" id="{BCFDA617-1FCF-4FA4-8EB2-ACE1B94842AA}"/>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83" name="Line 109">
              <a:extLst>
                <a:ext uri="{FF2B5EF4-FFF2-40B4-BE49-F238E27FC236}">
                  <a16:creationId xmlns:a16="http://schemas.microsoft.com/office/drawing/2014/main" id="{1461A0E8-3E30-4B78-B669-DCDFBAE7434A}"/>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4255" name="Group 175">
            <a:extLst>
              <a:ext uri="{FF2B5EF4-FFF2-40B4-BE49-F238E27FC236}">
                <a16:creationId xmlns:a16="http://schemas.microsoft.com/office/drawing/2014/main" id="{0DD5B2F6-7529-474A-9249-1A8C9B5F37BC}"/>
              </a:ext>
            </a:extLst>
          </p:cNvPr>
          <p:cNvGrpSpPr>
            <a:grpSpLocks/>
          </p:cNvGrpSpPr>
          <p:nvPr/>
        </p:nvGrpSpPr>
        <p:grpSpPr bwMode="auto">
          <a:xfrm>
            <a:off x="6484938" y="2998788"/>
            <a:ext cx="442912" cy="460375"/>
            <a:chOff x="3796" y="2871"/>
            <a:chExt cx="279" cy="297"/>
          </a:xfrm>
        </p:grpSpPr>
        <p:sp>
          <p:nvSpPr>
            <p:cNvPr id="72776" name="Rectangle 176">
              <a:extLst>
                <a:ext uri="{FF2B5EF4-FFF2-40B4-BE49-F238E27FC236}">
                  <a16:creationId xmlns:a16="http://schemas.microsoft.com/office/drawing/2014/main" id="{39CC2918-3981-42C1-8312-9AB51E58ABC8}"/>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777" name="Text Box 177">
              <a:extLst>
                <a:ext uri="{FF2B5EF4-FFF2-40B4-BE49-F238E27FC236}">
                  <a16:creationId xmlns:a16="http://schemas.microsoft.com/office/drawing/2014/main" id="{41C29A99-120C-40C8-A348-B663241F337B}"/>
                </a:ext>
              </a:extLst>
            </p:cNvPr>
            <p:cNvSpPr txBox="1">
              <a:spLocks noChangeArrowheads="1"/>
            </p:cNvSpPr>
            <p:nvPr/>
          </p:nvSpPr>
          <p:spPr bwMode="auto">
            <a:xfrm>
              <a:off x="3818" y="2871"/>
              <a:ext cx="194"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sp>
        <p:nvSpPr>
          <p:cNvPr id="174270" name="Text Box 190">
            <a:extLst>
              <a:ext uri="{FF2B5EF4-FFF2-40B4-BE49-F238E27FC236}">
                <a16:creationId xmlns:a16="http://schemas.microsoft.com/office/drawing/2014/main" id="{CD166EBB-E300-4D4E-9668-FB1B040CF9FC}"/>
              </a:ext>
            </a:extLst>
          </p:cNvPr>
          <p:cNvSpPr txBox="1">
            <a:spLocks noChangeArrowheads="1"/>
          </p:cNvSpPr>
          <p:nvPr/>
        </p:nvSpPr>
        <p:spPr bwMode="auto">
          <a:xfrm>
            <a:off x="1806575" y="2946400"/>
            <a:ext cx="2233613" cy="923925"/>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t>At The Snap,</a:t>
            </a:r>
          </a:p>
          <a:p>
            <a:pPr algn="ctr" eaLnBrk="1" hangingPunct="1">
              <a:spcBef>
                <a:spcPct val="0"/>
              </a:spcBef>
              <a:buFontTx/>
              <a:buNone/>
            </a:pPr>
            <a:r>
              <a:rPr lang="en-US" altLang="en-US" sz="1800"/>
              <a:t>BJ Starts </a:t>
            </a:r>
          </a:p>
          <a:p>
            <a:pPr algn="ctr" eaLnBrk="1" hangingPunct="1">
              <a:spcBef>
                <a:spcPct val="0"/>
              </a:spcBef>
              <a:buFontTx/>
              <a:buNone/>
            </a:pPr>
            <a:r>
              <a:rPr lang="en-US" altLang="en-US" sz="1800"/>
              <a:t>Backing Up</a:t>
            </a:r>
          </a:p>
        </p:txBody>
      </p:sp>
      <p:grpSp>
        <p:nvGrpSpPr>
          <p:cNvPr id="15427" name="Group 179">
            <a:extLst>
              <a:ext uri="{FF2B5EF4-FFF2-40B4-BE49-F238E27FC236}">
                <a16:creationId xmlns:a16="http://schemas.microsoft.com/office/drawing/2014/main" id="{C14C4528-7B47-48E3-B506-0EA22AB4AE03}"/>
              </a:ext>
            </a:extLst>
          </p:cNvPr>
          <p:cNvGrpSpPr>
            <a:grpSpLocks noChangeAspect="1"/>
          </p:cNvGrpSpPr>
          <p:nvPr/>
        </p:nvGrpSpPr>
        <p:grpSpPr bwMode="auto">
          <a:xfrm>
            <a:off x="4968875" y="4857750"/>
            <a:ext cx="274638" cy="336550"/>
            <a:chOff x="3855" y="2096"/>
            <a:chExt cx="217" cy="264"/>
          </a:xfrm>
        </p:grpSpPr>
        <p:sp>
          <p:nvSpPr>
            <p:cNvPr id="72774" name="Oval 180">
              <a:extLst>
                <a:ext uri="{FF2B5EF4-FFF2-40B4-BE49-F238E27FC236}">
                  <a16:creationId xmlns:a16="http://schemas.microsoft.com/office/drawing/2014/main" id="{4FD7BA8E-0ED7-449E-87C0-F5492D69CEF2}"/>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2775" name="Text Box 181">
              <a:extLst>
                <a:ext uri="{FF2B5EF4-FFF2-40B4-BE49-F238E27FC236}">
                  <a16:creationId xmlns:a16="http://schemas.microsoft.com/office/drawing/2014/main" id="{F7219AD5-7D2E-4411-B64B-958D298F892A}"/>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sp>
        <p:nvSpPr>
          <p:cNvPr id="174273" name="Text Box 193">
            <a:extLst>
              <a:ext uri="{FF2B5EF4-FFF2-40B4-BE49-F238E27FC236}">
                <a16:creationId xmlns:a16="http://schemas.microsoft.com/office/drawing/2014/main" id="{9B9E1FA6-8B41-424E-A2C0-306FCC73AEDB}"/>
              </a:ext>
            </a:extLst>
          </p:cNvPr>
          <p:cNvSpPr txBox="1">
            <a:spLocks noChangeArrowheads="1"/>
          </p:cNvSpPr>
          <p:nvPr/>
        </p:nvSpPr>
        <p:spPr bwMode="auto">
          <a:xfrm>
            <a:off x="722313" y="4838700"/>
            <a:ext cx="11620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solidFill>
                  <a:schemeClr val="bg1"/>
                </a:solidFill>
              </a:rPr>
              <a:t>Assume</a:t>
            </a:r>
          </a:p>
          <a:p>
            <a:pPr algn="ctr" eaLnBrk="1" hangingPunct="1">
              <a:spcBef>
                <a:spcPct val="0"/>
              </a:spcBef>
              <a:buFontTx/>
              <a:buNone/>
            </a:pPr>
            <a:r>
              <a:rPr lang="en-US" altLang="en-US" sz="1800">
                <a:solidFill>
                  <a:schemeClr val="bg1"/>
                </a:solidFill>
              </a:rPr>
              <a:t>Goal Line</a:t>
            </a:r>
          </a:p>
          <a:p>
            <a:pPr algn="ctr" eaLnBrk="1" hangingPunct="1">
              <a:spcBef>
                <a:spcPct val="0"/>
              </a:spcBef>
              <a:buFontTx/>
              <a:buNone/>
            </a:pPr>
            <a:r>
              <a:rPr lang="en-US" altLang="en-US" sz="1800">
                <a:solidFill>
                  <a:schemeClr val="bg1"/>
                </a:solidFill>
              </a:rPr>
              <a:t>Position</a:t>
            </a:r>
          </a:p>
        </p:txBody>
      </p:sp>
      <p:sp>
        <p:nvSpPr>
          <p:cNvPr id="174274" name="Text Box 194">
            <a:extLst>
              <a:ext uri="{FF2B5EF4-FFF2-40B4-BE49-F238E27FC236}">
                <a16:creationId xmlns:a16="http://schemas.microsoft.com/office/drawing/2014/main" id="{9437DD27-B1AE-4ADC-8EC6-CF8F73D40064}"/>
              </a:ext>
            </a:extLst>
          </p:cNvPr>
          <p:cNvSpPr txBox="1">
            <a:spLocks noChangeArrowheads="1"/>
          </p:cNvSpPr>
          <p:nvPr/>
        </p:nvSpPr>
        <p:spPr bwMode="auto">
          <a:xfrm>
            <a:off x="2387600" y="5045075"/>
            <a:ext cx="1543050" cy="366713"/>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t>Get The Spot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nodeType="clickEffect">
                                  <p:stCondLst>
                                    <p:cond delay="0"/>
                                  </p:stCondLst>
                                  <p:childTnLst>
                                    <p:animEffect transition="out" filter="dissolve">
                                      <p:cBhvr>
                                        <p:cTn id="6" dur="500"/>
                                        <p:tgtEl>
                                          <p:spTgt spid="174183"/>
                                        </p:tgtEl>
                                      </p:cBhvr>
                                    </p:animEffect>
                                    <p:set>
                                      <p:cBhvr>
                                        <p:cTn id="7" dur="1" fill="hold">
                                          <p:stCondLst>
                                            <p:cond delay="499"/>
                                          </p:stCondLst>
                                        </p:cTn>
                                        <p:tgtEl>
                                          <p:spTgt spid="174183"/>
                                        </p:tgtEl>
                                        <p:attrNameLst>
                                          <p:attrName>style.visibility</p:attrName>
                                        </p:attrNameLst>
                                      </p:cBhvr>
                                      <p:to>
                                        <p:strVal val="hidden"/>
                                      </p:to>
                                    </p:set>
                                  </p:childTnLst>
                                </p:cTn>
                              </p:par>
                            </p:childTnLst>
                          </p:cTn>
                        </p:par>
                        <p:par>
                          <p:cTn id="8" fill="hold" nodeType="afterGroup">
                            <p:stCondLst>
                              <p:cond delay="500"/>
                            </p:stCondLst>
                            <p:childTnLst>
                              <p:par>
                                <p:cTn id="9" presetID="9" presetClass="emph" presetSubtype="0" grpId="1" nodeType="afterEffect">
                                  <p:stCondLst>
                                    <p:cond delay="0"/>
                                  </p:stCondLst>
                                  <p:childTnLst>
                                    <p:set>
                                      <p:cBhvr rctx="PPT">
                                        <p:cTn id="10" dur="4000"/>
                                        <p:tgtEl>
                                          <p:spTgt spid="174170"/>
                                        </p:tgtEl>
                                        <p:attrNameLst>
                                          <p:attrName>style.opacity</p:attrName>
                                        </p:attrNameLst>
                                      </p:cBhvr>
                                      <p:to>
                                        <p:strVal val="0.5"/>
                                      </p:to>
                                    </p:set>
                                    <p:animEffect filter="image" prLst="opacity: 0.5">
                                      <p:cBhvr rctx="IE">
                                        <p:cTn id="11" dur="4000"/>
                                        <p:tgtEl>
                                          <p:spTgt spid="174170"/>
                                        </p:tgtEl>
                                      </p:cBhvr>
                                    </p:animEffect>
                                  </p:childTnLst>
                                </p:cTn>
                              </p:par>
                              <p:par>
                                <p:cTn id="12" presetID="9" presetClass="emph" presetSubtype="0" nodeType="withEffect">
                                  <p:stCondLst>
                                    <p:cond delay="0"/>
                                  </p:stCondLst>
                                  <p:childTnLst>
                                    <p:set>
                                      <p:cBhvr rctx="PPT">
                                        <p:cTn id="13" dur="4000"/>
                                        <p:tgtEl>
                                          <p:spTgt spid="15421"/>
                                        </p:tgtEl>
                                        <p:attrNameLst>
                                          <p:attrName>style.opacity</p:attrName>
                                        </p:attrNameLst>
                                      </p:cBhvr>
                                      <p:to>
                                        <p:strVal val="0.5"/>
                                      </p:to>
                                    </p:set>
                                    <p:animEffect filter="image" prLst="opacity: 0.5">
                                      <p:cBhvr rctx="IE">
                                        <p:cTn id="14" dur="4000"/>
                                        <p:tgtEl>
                                          <p:spTgt spid="15421"/>
                                        </p:tgtEl>
                                      </p:cBhvr>
                                    </p:animEffect>
                                  </p:childTnLst>
                                </p:cTn>
                              </p:par>
                              <p:par>
                                <p:cTn id="15" presetID="9" presetClass="emph" presetSubtype="0" grpId="0" nodeType="withEffect">
                                  <p:stCondLst>
                                    <p:cond delay="0"/>
                                  </p:stCondLst>
                                  <p:childTnLst>
                                    <p:set>
                                      <p:cBhvr rctx="PPT">
                                        <p:cTn id="16" dur="4000"/>
                                        <p:tgtEl>
                                          <p:spTgt spid="15415"/>
                                        </p:tgtEl>
                                        <p:attrNameLst>
                                          <p:attrName>style.opacity</p:attrName>
                                        </p:attrNameLst>
                                      </p:cBhvr>
                                      <p:to>
                                        <p:strVal val="0.5"/>
                                      </p:to>
                                    </p:set>
                                    <p:animEffect filter="image" prLst="opacity: 0.5">
                                      <p:cBhvr rctx="IE">
                                        <p:cTn id="17" dur="4000"/>
                                        <p:tgtEl>
                                          <p:spTgt spid="15415"/>
                                        </p:tgtEl>
                                      </p:cBhvr>
                                    </p:animEffect>
                                  </p:childTnLst>
                                </p:cTn>
                              </p:par>
                              <p:par>
                                <p:cTn id="18" presetID="9" presetClass="emph" presetSubtype="0" grpId="0" nodeType="withEffect">
                                  <p:stCondLst>
                                    <p:cond delay="0"/>
                                  </p:stCondLst>
                                  <p:childTnLst>
                                    <p:set>
                                      <p:cBhvr rctx="PPT">
                                        <p:cTn id="19" dur="4000"/>
                                        <p:tgtEl>
                                          <p:spTgt spid="15414"/>
                                        </p:tgtEl>
                                        <p:attrNameLst>
                                          <p:attrName>style.opacity</p:attrName>
                                        </p:attrNameLst>
                                      </p:cBhvr>
                                      <p:to>
                                        <p:strVal val="0.5"/>
                                      </p:to>
                                    </p:set>
                                    <p:animEffect filter="image" prLst="opacity: 0.5">
                                      <p:cBhvr rctx="IE">
                                        <p:cTn id="20" dur="4000"/>
                                        <p:tgtEl>
                                          <p:spTgt spid="15414"/>
                                        </p:tgtEl>
                                      </p:cBhvr>
                                    </p:animEffect>
                                  </p:childTnLst>
                                </p:cTn>
                              </p:par>
                              <p:par>
                                <p:cTn id="21" presetID="9" presetClass="emph" presetSubtype="0" nodeType="withEffect">
                                  <p:stCondLst>
                                    <p:cond delay="0"/>
                                  </p:stCondLst>
                                  <p:childTnLst>
                                    <p:set>
                                      <p:cBhvr rctx="PPT">
                                        <p:cTn id="22" dur="4000"/>
                                        <p:tgtEl>
                                          <p:spTgt spid="15422"/>
                                        </p:tgtEl>
                                        <p:attrNameLst>
                                          <p:attrName>style.opacity</p:attrName>
                                        </p:attrNameLst>
                                      </p:cBhvr>
                                      <p:to>
                                        <p:strVal val="0.5"/>
                                      </p:to>
                                    </p:set>
                                    <p:animEffect filter="image" prLst="opacity: 0.5">
                                      <p:cBhvr rctx="IE">
                                        <p:cTn id="23" dur="4000"/>
                                        <p:tgtEl>
                                          <p:spTgt spid="15422"/>
                                        </p:tgtEl>
                                      </p:cBhvr>
                                    </p:animEffect>
                                  </p:childTnLst>
                                </p:cTn>
                              </p:par>
                              <p:par>
                                <p:cTn id="24" presetID="9" presetClass="emph" presetSubtype="0" grpId="0" nodeType="withEffect">
                                  <p:stCondLst>
                                    <p:cond delay="0"/>
                                  </p:stCondLst>
                                  <p:childTnLst>
                                    <p:set>
                                      <p:cBhvr rctx="PPT">
                                        <p:cTn id="25" dur="4000"/>
                                        <p:tgtEl>
                                          <p:spTgt spid="15418"/>
                                        </p:tgtEl>
                                        <p:attrNameLst>
                                          <p:attrName>style.opacity</p:attrName>
                                        </p:attrNameLst>
                                      </p:cBhvr>
                                      <p:to>
                                        <p:strVal val="0.5"/>
                                      </p:to>
                                    </p:set>
                                    <p:animEffect filter="image" prLst="opacity: 0.5">
                                      <p:cBhvr rctx="IE">
                                        <p:cTn id="26" dur="4000"/>
                                        <p:tgtEl>
                                          <p:spTgt spid="15418"/>
                                        </p:tgtEl>
                                      </p:cBhvr>
                                    </p:animEffect>
                                  </p:childTnLst>
                                </p:cTn>
                              </p:par>
                              <p:par>
                                <p:cTn id="27" presetID="9" presetClass="emph" presetSubtype="0" grpId="0" nodeType="withEffect">
                                  <p:stCondLst>
                                    <p:cond delay="0"/>
                                  </p:stCondLst>
                                  <p:childTnLst>
                                    <p:set>
                                      <p:cBhvr rctx="PPT">
                                        <p:cTn id="28" dur="4000"/>
                                        <p:tgtEl>
                                          <p:spTgt spid="15413"/>
                                        </p:tgtEl>
                                        <p:attrNameLst>
                                          <p:attrName>style.opacity</p:attrName>
                                        </p:attrNameLst>
                                      </p:cBhvr>
                                      <p:to>
                                        <p:strVal val="0.5"/>
                                      </p:to>
                                    </p:set>
                                    <p:animEffect filter="image" prLst="opacity: 0.5">
                                      <p:cBhvr rctx="IE">
                                        <p:cTn id="29" dur="4000"/>
                                        <p:tgtEl>
                                          <p:spTgt spid="15413"/>
                                        </p:tgtEl>
                                      </p:cBhvr>
                                    </p:animEffect>
                                  </p:childTnLst>
                                </p:cTn>
                              </p:par>
                              <p:par>
                                <p:cTn id="30" presetID="9" presetClass="emph" presetSubtype="0" nodeType="withEffect">
                                  <p:stCondLst>
                                    <p:cond delay="0"/>
                                  </p:stCondLst>
                                  <p:childTnLst>
                                    <p:set>
                                      <p:cBhvr rctx="PPT">
                                        <p:cTn id="31" dur="4000"/>
                                        <p:tgtEl>
                                          <p:spTgt spid="15423"/>
                                        </p:tgtEl>
                                        <p:attrNameLst>
                                          <p:attrName>style.opacity</p:attrName>
                                        </p:attrNameLst>
                                      </p:cBhvr>
                                      <p:to>
                                        <p:strVal val="0.5"/>
                                      </p:to>
                                    </p:set>
                                    <p:animEffect filter="image" prLst="opacity: 0.5">
                                      <p:cBhvr rctx="IE">
                                        <p:cTn id="32" dur="4000"/>
                                        <p:tgtEl>
                                          <p:spTgt spid="15423"/>
                                        </p:tgtEl>
                                      </p:cBhvr>
                                    </p:animEffect>
                                  </p:childTnLst>
                                </p:cTn>
                              </p:par>
                              <p:par>
                                <p:cTn id="33" presetID="9" presetClass="emph" presetSubtype="0" grpId="0" nodeType="withEffect">
                                  <p:stCondLst>
                                    <p:cond delay="0"/>
                                  </p:stCondLst>
                                  <p:childTnLst>
                                    <p:set>
                                      <p:cBhvr rctx="PPT">
                                        <p:cTn id="34" dur="4000"/>
                                        <p:tgtEl>
                                          <p:spTgt spid="15416"/>
                                        </p:tgtEl>
                                        <p:attrNameLst>
                                          <p:attrName>style.opacity</p:attrName>
                                        </p:attrNameLst>
                                      </p:cBhvr>
                                      <p:to>
                                        <p:strVal val="0.5"/>
                                      </p:to>
                                    </p:set>
                                    <p:animEffect filter="image" prLst="opacity: 0.5">
                                      <p:cBhvr rctx="IE">
                                        <p:cTn id="35" dur="4000"/>
                                        <p:tgtEl>
                                          <p:spTgt spid="15416"/>
                                        </p:tgtEl>
                                      </p:cBhvr>
                                    </p:animEffect>
                                  </p:childTnLst>
                                </p:cTn>
                              </p:par>
                              <p:par>
                                <p:cTn id="36" presetID="9" presetClass="emph" presetSubtype="0" grpId="0" nodeType="withEffect">
                                  <p:stCondLst>
                                    <p:cond delay="0"/>
                                  </p:stCondLst>
                                  <p:childTnLst>
                                    <p:set>
                                      <p:cBhvr rctx="PPT">
                                        <p:cTn id="37" dur="4000"/>
                                        <p:tgtEl>
                                          <p:spTgt spid="15417"/>
                                        </p:tgtEl>
                                        <p:attrNameLst>
                                          <p:attrName>style.opacity</p:attrName>
                                        </p:attrNameLst>
                                      </p:cBhvr>
                                      <p:to>
                                        <p:strVal val="0.5"/>
                                      </p:to>
                                    </p:set>
                                    <p:animEffect filter="image" prLst="opacity: 0.5">
                                      <p:cBhvr rctx="IE">
                                        <p:cTn id="38" dur="4000"/>
                                        <p:tgtEl>
                                          <p:spTgt spid="15417"/>
                                        </p:tgtEl>
                                      </p:cBhvr>
                                    </p:animEffect>
                                  </p:childTnLst>
                                </p:cTn>
                              </p:par>
                              <p:par>
                                <p:cTn id="39" presetID="9" presetClass="emph" presetSubtype="0" nodeType="withEffect">
                                  <p:stCondLst>
                                    <p:cond delay="0"/>
                                  </p:stCondLst>
                                  <p:childTnLst>
                                    <p:set>
                                      <p:cBhvr rctx="PPT">
                                        <p:cTn id="40" dur="4000"/>
                                        <p:tgtEl>
                                          <p:spTgt spid="15420"/>
                                        </p:tgtEl>
                                        <p:attrNameLst>
                                          <p:attrName>style.opacity</p:attrName>
                                        </p:attrNameLst>
                                      </p:cBhvr>
                                      <p:to>
                                        <p:strVal val="0.5"/>
                                      </p:to>
                                    </p:set>
                                    <p:animEffect filter="image" prLst="opacity: 0.5">
                                      <p:cBhvr rctx="IE">
                                        <p:cTn id="41" dur="4000"/>
                                        <p:tgtEl>
                                          <p:spTgt spid="15420"/>
                                        </p:tgtEl>
                                      </p:cBhvr>
                                    </p:animEffect>
                                  </p:childTnLst>
                                </p:cTn>
                              </p:par>
                              <p:par>
                                <p:cTn id="42" presetID="9" presetClass="emph" presetSubtype="0" nodeType="withEffect">
                                  <p:stCondLst>
                                    <p:cond delay="0"/>
                                  </p:stCondLst>
                                  <p:childTnLst>
                                    <p:set>
                                      <p:cBhvr rctx="PPT">
                                        <p:cTn id="43" dur="4000"/>
                                        <p:tgtEl>
                                          <p:spTgt spid="15427"/>
                                        </p:tgtEl>
                                        <p:attrNameLst>
                                          <p:attrName>style.opacity</p:attrName>
                                        </p:attrNameLst>
                                      </p:cBhvr>
                                      <p:to>
                                        <p:strVal val="0.5"/>
                                      </p:to>
                                    </p:set>
                                    <p:animEffect filter="image" prLst="opacity: 0.5">
                                      <p:cBhvr rctx="IE">
                                        <p:cTn id="44" dur="4000"/>
                                        <p:tgtEl>
                                          <p:spTgt spid="15427"/>
                                        </p:tgtEl>
                                      </p:cBhvr>
                                    </p:animEffect>
                                  </p:childTnLst>
                                </p:cTn>
                              </p:par>
                              <p:par>
                                <p:cTn id="45" presetID="35" presetClass="path" presetSubtype="0" accel="50000" decel="50000" fill="hold" nodeType="withEffect">
                                  <p:stCondLst>
                                    <p:cond delay="0"/>
                                  </p:stCondLst>
                                  <p:childTnLst>
                                    <p:animMotion origin="layout" path="M 1.66667E-6 -3.24774E-6 L -0.07535 0.00162 " pathEditMode="relative" rAng="0" ptsTypes="AA">
                                      <p:cBhvr>
                                        <p:cTn id="46" dur="2000" fill="hold"/>
                                        <p:tgtEl>
                                          <p:spTgt spid="174161"/>
                                        </p:tgtEl>
                                        <p:attrNameLst>
                                          <p:attrName>ppt_x</p:attrName>
                                          <p:attrName>ppt_y</p:attrName>
                                        </p:attrNameLst>
                                      </p:cBhvr>
                                      <p:rCtr x="-3767" y="69"/>
                                    </p:animMotion>
                                  </p:childTnLst>
                                </p:cTn>
                              </p:par>
                              <p:par>
                                <p:cTn id="47" presetID="10" presetClass="entr" presetSubtype="0" fill="hold" nodeType="withEffect">
                                  <p:stCondLst>
                                    <p:cond delay="0"/>
                                  </p:stCondLst>
                                  <p:childTnLst>
                                    <p:set>
                                      <p:cBhvr>
                                        <p:cTn id="48" dur="1" fill="hold">
                                          <p:stCondLst>
                                            <p:cond delay="0"/>
                                          </p:stCondLst>
                                        </p:cTn>
                                        <p:tgtEl>
                                          <p:spTgt spid="174270"/>
                                        </p:tgtEl>
                                        <p:attrNameLst>
                                          <p:attrName>style.visibility</p:attrName>
                                        </p:attrNameLst>
                                      </p:cBhvr>
                                      <p:to>
                                        <p:strVal val="visible"/>
                                      </p:to>
                                    </p:set>
                                    <p:animEffect transition="in" filter="fade">
                                      <p:cBhvr>
                                        <p:cTn id="49" dur="2000"/>
                                        <p:tgtEl>
                                          <p:spTgt spid="174270"/>
                                        </p:tgtEl>
                                      </p:cBhvr>
                                    </p:animEffect>
                                  </p:childTnLst>
                                </p:cTn>
                              </p:par>
                            </p:childTnLst>
                          </p:cTn>
                        </p:par>
                        <p:par>
                          <p:cTn id="50" fill="hold" nodeType="afterGroup">
                            <p:stCondLst>
                              <p:cond delay="4500"/>
                            </p:stCondLst>
                            <p:childTnLst>
                              <p:par>
                                <p:cTn id="51" presetID="10" presetClass="exit" presetSubtype="0" fill="hold" nodeType="afterEffect">
                                  <p:stCondLst>
                                    <p:cond delay="0"/>
                                  </p:stCondLst>
                                  <p:childTnLst>
                                    <p:animEffect transition="out" filter="fade">
                                      <p:cBhvr>
                                        <p:cTn id="52" dur="2000"/>
                                        <p:tgtEl>
                                          <p:spTgt spid="174270"/>
                                        </p:tgtEl>
                                      </p:cBhvr>
                                    </p:animEffect>
                                    <p:set>
                                      <p:cBhvr>
                                        <p:cTn id="53" dur="1" fill="hold">
                                          <p:stCondLst>
                                            <p:cond delay="1999"/>
                                          </p:stCondLst>
                                        </p:cTn>
                                        <p:tgtEl>
                                          <p:spTgt spid="174270"/>
                                        </p:tgtEl>
                                        <p:attrNameLst>
                                          <p:attrName>style.visibility</p:attrName>
                                        </p:attrNameLst>
                                      </p:cBhvr>
                                      <p:to>
                                        <p:strVal val="hidden"/>
                                      </p:to>
                                    </p:set>
                                  </p:childTnLst>
                                </p:cTn>
                              </p:par>
                            </p:childTnLst>
                          </p:cTn>
                        </p:par>
                        <p:par>
                          <p:cTn id="54" fill="hold" nodeType="afterGroup">
                            <p:stCondLst>
                              <p:cond delay="6500"/>
                            </p:stCondLst>
                            <p:childTnLst>
                              <p:par>
                                <p:cTn id="55" presetID="35" presetClass="path" presetSubtype="0" accel="50000" decel="50000" fill="hold" nodeType="afterEffect">
                                  <p:stCondLst>
                                    <p:cond delay="0"/>
                                  </p:stCondLst>
                                  <p:childTnLst>
                                    <p:animMotion origin="layout" path="M -4.72222E-6 2.96296E-6 L -0.0677 0.01597 " pathEditMode="relative" rAng="0" ptsTypes="AA">
                                      <p:cBhvr>
                                        <p:cTn id="56" dur="2000" fill="hold"/>
                                        <p:tgtEl>
                                          <p:spTgt spid="174170"/>
                                        </p:tgtEl>
                                        <p:attrNameLst>
                                          <p:attrName>ppt_x</p:attrName>
                                          <p:attrName>ppt_y</p:attrName>
                                        </p:attrNameLst>
                                      </p:cBhvr>
                                      <p:rCtr x="-3385" y="787"/>
                                    </p:animMotion>
                                  </p:childTnLst>
                                </p:cTn>
                              </p:par>
                              <p:par>
                                <p:cTn id="57" presetID="1" presetClass="exit" presetSubtype="0" fill="hold" grpId="0" nodeType="withEffect">
                                  <p:stCondLst>
                                    <p:cond delay="0"/>
                                  </p:stCondLst>
                                  <p:childTnLst>
                                    <p:set>
                                      <p:cBhvr>
                                        <p:cTn id="58" dur="1" fill="hold">
                                          <p:stCondLst>
                                            <p:cond delay="0"/>
                                          </p:stCondLst>
                                        </p:cTn>
                                        <p:tgtEl>
                                          <p:spTgt spid="174170"/>
                                        </p:tgtEl>
                                        <p:attrNameLst>
                                          <p:attrName>style.visibility</p:attrName>
                                        </p:attrNameLst>
                                      </p:cBhvr>
                                      <p:to>
                                        <p:strVal val="hidden"/>
                                      </p:to>
                                    </p:set>
                                  </p:childTnLst>
                                </p:cTn>
                              </p:par>
                              <p:par>
                                <p:cTn id="59" presetID="35" presetClass="path" presetSubtype="0" accel="50000" decel="50000" fill="hold" nodeType="withEffect">
                                  <p:stCondLst>
                                    <p:cond delay="0"/>
                                  </p:stCondLst>
                                  <p:childTnLst>
                                    <p:animMotion origin="layout" path="M -0.07535 0.00162 L -0.12847 0.00324 " pathEditMode="relative" rAng="0" ptsTypes="AA">
                                      <p:cBhvr>
                                        <p:cTn id="60" dur="5000" fill="hold"/>
                                        <p:tgtEl>
                                          <p:spTgt spid="174161"/>
                                        </p:tgtEl>
                                        <p:attrNameLst>
                                          <p:attrName>ppt_x</p:attrName>
                                          <p:attrName>ppt_y</p:attrName>
                                        </p:attrNameLst>
                                      </p:cBhvr>
                                      <p:rCtr x="-2656" y="69"/>
                                    </p:animMotion>
                                  </p:childTnLst>
                                </p:cTn>
                              </p:par>
                              <p:par>
                                <p:cTn id="61" presetID="35" presetClass="path" presetSubtype="0" accel="50000" decel="50000" fill="hold" nodeType="withEffect">
                                  <p:stCondLst>
                                    <p:cond delay="0"/>
                                  </p:stCondLst>
                                  <p:childTnLst>
                                    <p:animMotion origin="layout" path="M 4.44444E-6 4.34883E-7 L -0.06546 4.34883E-7 " pathEditMode="relative" rAng="0" ptsTypes="AA">
                                      <p:cBhvr>
                                        <p:cTn id="62" dur="5000" fill="hold"/>
                                        <p:tgtEl>
                                          <p:spTgt spid="174155"/>
                                        </p:tgtEl>
                                        <p:attrNameLst>
                                          <p:attrName>ppt_x</p:attrName>
                                          <p:attrName>ppt_y</p:attrName>
                                        </p:attrNameLst>
                                      </p:cBhvr>
                                      <p:rCtr x="-3281" y="0"/>
                                    </p:animMotion>
                                  </p:childTnLst>
                                </p:cTn>
                              </p:par>
                              <p:par>
                                <p:cTn id="63" presetID="35" presetClass="path" presetSubtype="0" accel="50000" decel="50000" fill="hold" nodeType="withEffect">
                                  <p:stCondLst>
                                    <p:cond delay="0"/>
                                  </p:stCondLst>
                                  <p:childTnLst>
                                    <p:animMotion origin="layout" path="M -0.06546 4.34883E-7 L -0.1507 4.34883E-7 " pathEditMode="relative" rAng="0" ptsTypes="AA">
                                      <p:cBhvr>
                                        <p:cTn id="64" dur="5000" fill="hold"/>
                                        <p:tgtEl>
                                          <p:spTgt spid="174155"/>
                                        </p:tgtEl>
                                        <p:attrNameLst>
                                          <p:attrName>ppt_x</p:attrName>
                                          <p:attrName>ppt_y</p:attrName>
                                        </p:attrNameLst>
                                      </p:cBhvr>
                                      <p:rCtr x="-4271" y="0"/>
                                    </p:animMotion>
                                  </p:childTnLst>
                                </p:cTn>
                              </p:par>
                              <p:par>
                                <p:cTn id="65" presetID="42" presetClass="path" presetSubtype="0" accel="50000" decel="50000" fill="hold" nodeType="withEffect">
                                  <p:stCondLst>
                                    <p:cond delay="0"/>
                                  </p:stCondLst>
                                  <p:childTnLst>
                                    <p:animMotion origin="layout" path="M 4.72222E-6 -3.7037E-7 L -0.21737 -0.00069 " pathEditMode="relative" rAng="0" ptsTypes="AA">
                                      <p:cBhvr>
                                        <p:cTn id="66" dur="5000" fill="hold"/>
                                        <p:tgtEl>
                                          <p:spTgt spid="174158"/>
                                        </p:tgtEl>
                                        <p:attrNameLst>
                                          <p:attrName>ppt_x</p:attrName>
                                          <p:attrName>ppt_y</p:attrName>
                                        </p:attrNameLst>
                                      </p:cBhvr>
                                      <p:rCtr x="-10868" y="-46"/>
                                    </p:animMotion>
                                  </p:childTnLst>
                                </p:cTn>
                              </p:par>
                              <p:par>
                                <p:cTn id="67" presetID="0" presetClass="path" presetSubtype="0" accel="50000" decel="50000" fill="hold" nodeType="withEffect">
                                  <p:stCondLst>
                                    <p:cond delay="0"/>
                                  </p:stCondLst>
                                  <p:childTnLst>
                                    <p:animMotion origin="layout" path="M -8.33333E-7 1.48148E-6 C 0.00122 0.00857 0.00209 0.02153 0.00504 0.02917 C 0.00643 0.03287 0.01025 0.03935 0.01025 0.03935 C 0.01112 0.04283 0.01285 0.04607 0.01285 0.04954 C 0.01285 0.06898 0.01233 0.08843 0.01146 0.10787 C 0.01146 0.10926 0.00903 0.11667 0.00886 0.11806 C 0.00469 0.13959 0.00174 0.1625 -0.00781 0.18125 C -0.01128 0.19607 -0.01805 0.2044 -0.02447 0.21713 C -0.02534 0.21875 -0.02569 0.22107 -0.02691 0.22222 C -0.02951 0.22454 -0.03472 0.22917 -0.03472 0.22917 C -0.03559 0.23079 -0.03593 0.23287 -0.03715 0.23426 C -0.03958 0.23704 -0.04496 0.24121 -0.04496 0.24121 C -0.05173 0.25533 -0.04253 0.23773 -0.05138 0.24954 C -0.05989 0.26088 -0.04722 0.24954 -0.05781 0.2581 C -0.05937 0.26158 -0.06145 0.26482 -0.06284 0.26852 C -0.06336 0.27014 -0.06336 0.27222 -0.06406 0.27361 C -0.0717 0.28843 -0.09062 0.29236 -0.1026 0.29746 C -0.12691 0.31968 -0.16128 0.31042 -0.18854 0.31111 C -0.19322 0.31273 -0.19791 0.31412 -0.2026 0.31621 C -0.22517 0.31435 -0.24687 0.31806 -0.26927 0.31806 " pathEditMode="relative" ptsTypes="fffffffffffffffffffA">
                                      <p:cBhvr>
                                        <p:cTn id="68" dur="5000" fill="hold"/>
                                        <p:tgtEl>
                                          <p:spTgt spid="174255"/>
                                        </p:tgtEl>
                                        <p:attrNameLst>
                                          <p:attrName>ppt_x</p:attrName>
                                          <p:attrName>ppt_y</p:attrName>
                                        </p:attrNameLst>
                                      </p:cBhvr>
                                    </p:animMotion>
                                  </p:childTnLst>
                                </p:cTn>
                              </p:par>
                              <p:par>
                                <p:cTn id="69" presetID="35" presetClass="path" presetSubtype="0" accel="50000" decel="50000" fill="hold" nodeType="withEffect">
                                  <p:stCondLst>
                                    <p:cond delay="0"/>
                                  </p:stCondLst>
                                  <p:childTnLst>
                                    <p:animMotion origin="layout" path="M -0.15069 -2.96296E-6 L -0.23958 -2.96296E-6 " pathEditMode="relative" rAng="0" ptsTypes="AA">
                                      <p:cBhvr>
                                        <p:cTn id="70" dur="2000" fill="hold"/>
                                        <p:tgtEl>
                                          <p:spTgt spid="174155"/>
                                        </p:tgtEl>
                                        <p:attrNameLst>
                                          <p:attrName>ppt_x</p:attrName>
                                          <p:attrName>ppt_y</p:attrName>
                                        </p:attrNameLst>
                                      </p:cBhvr>
                                      <p:rCtr x="-4444" y="0"/>
                                    </p:animMotion>
                                  </p:childTnLst>
                                </p:cTn>
                              </p:par>
                              <p:par>
                                <p:cTn id="71" presetID="0" presetClass="path" presetSubtype="0" accel="50000" decel="50000" fill="hold" nodeType="withEffect">
                                  <p:stCondLst>
                                    <p:cond delay="0"/>
                                  </p:stCondLst>
                                  <p:childTnLst>
                                    <p:animMotion origin="layout" path="M 2.77778E-7 -3.33333E-6 C -0.0125 -0.00231 -0.025 -0.0037 -0.03732 -0.00671 C -0.05781 -0.00578 -0.07396 -0.00787 -0.09236 -3.33333E-6 C -0.09566 0.00301 -0.10382 0.01366 -0.10781 0.01551 C -0.11146 0.01713 -0.11562 0.01713 -0.11927 0.01875 C -0.12014 0.02061 -0.12083 0.02269 -0.12187 0.02408 C -0.12291 0.02547 -0.12465 0.0257 -0.12569 0.02732 C -0.1283 0.03149 -0.1283 0.03774 -0.12951 0.04283 C -0.13194 0.05348 -0.13854 0.06343 -0.13854 0.07524 " pathEditMode="relative" ptsTypes="ffffffffA">
                                      <p:cBhvr>
                                        <p:cTn id="72" dur="2000" fill="hold"/>
                                        <p:tgtEl>
                                          <p:spTgt spid="174149"/>
                                        </p:tgtEl>
                                        <p:attrNameLst>
                                          <p:attrName>ppt_x</p:attrName>
                                          <p:attrName>ppt_y</p:attrName>
                                        </p:attrNameLst>
                                      </p:cBhvr>
                                    </p:animMotion>
                                  </p:childTnLst>
                                </p:cTn>
                              </p:par>
                            </p:childTnLst>
                          </p:cTn>
                        </p:par>
                        <p:par>
                          <p:cTn id="73" fill="hold" nodeType="afterGroup">
                            <p:stCondLst>
                              <p:cond delay="11500"/>
                            </p:stCondLst>
                            <p:childTnLst>
                              <p:par>
                                <p:cTn id="74" presetID="10" presetClass="entr" presetSubtype="0" fill="hold" grpId="0" nodeType="afterEffect">
                                  <p:stCondLst>
                                    <p:cond delay="0"/>
                                  </p:stCondLst>
                                  <p:childTnLst>
                                    <p:set>
                                      <p:cBhvr>
                                        <p:cTn id="75" dur="1" fill="hold">
                                          <p:stCondLst>
                                            <p:cond delay="0"/>
                                          </p:stCondLst>
                                        </p:cTn>
                                        <p:tgtEl>
                                          <p:spTgt spid="174273"/>
                                        </p:tgtEl>
                                        <p:attrNameLst>
                                          <p:attrName>style.visibility</p:attrName>
                                        </p:attrNameLst>
                                      </p:cBhvr>
                                      <p:to>
                                        <p:strVal val="visible"/>
                                      </p:to>
                                    </p:set>
                                    <p:animEffect transition="in" filter="fade">
                                      <p:cBhvr>
                                        <p:cTn id="76" dur="2000"/>
                                        <p:tgtEl>
                                          <p:spTgt spid="174273"/>
                                        </p:tgtEl>
                                      </p:cBhvr>
                                    </p:animEffect>
                                  </p:childTnLst>
                                </p:cTn>
                              </p:par>
                              <p:par>
                                <p:cTn id="77" presetID="10" presetClass="exit" presetSubtype="0" fill="hold" grpId="1" nodeType="withEffect">
                                  <p:stCondLst>
                                    <p:cond delay="0"/>
                                  </p:stCondLst>
                                  <p:childTnLst>
                                    <p:animEffect transition="out" filter="fade">
                                      <p:cBhvr>
                                        <p:cTn id="78" dur="2000"/>
                                        <p:tgtEl>
                                          <p:spTgt spid="174273"/>
                                        </p:tgtEl>
                                      </p:cBhvr>
                                    </p:animEffect>
                                    <p:set>
                                      <p:cBhvr>
                                        <p:cTn id="79" dur="1" fill="hold">
                                          <p:stCondLst>
                                            <p:cond delay="1999"/>
                                          </p:stCondLst>
                                        </p:cTn>
                                        <p:tgtEl>
                                          <p:spTgt spid="174273"/>
                                        </p:tgtEl>
                                        <p:attrNameLst>
                                          <p:attrName>style.visibility</p:attrName>
                                        </p:attrNameLst>
                                      </p:cBhvr>
                                      <p:to>
                                        <p:strVal val="hidden"/>
                                      </p:to>
                                    </p:set>
                                  </p:childTnLst>
                                </p:cTn>
                              </p:par>
                            </p:childTnLst>
                          </p:cTn>
                        </p:par>
                        <p:par>
                          <p:cTn id="80" fill="hold" nodeType="afterGroup">
                            <p:stCondLst>
                              <p:cond delay="13500"/>
                            </p:stCondLst>
                            <p:childTnLst>
                              <p:par>
                                <p:cTn id="81" presetID="10" presetClass="entr" presetSubtype="0" fill="hold" grpId="0" nodeType="afterEffect">
                                  <p:stCondLst>
                                    <p:cond delay="0"/>
                                  </p:stCondLst>
                                  <p:childTnLst>
                                    <p:set>
                                      <p:cBhvr>
                                        <p:cTn id="82" dur="1" fill="hold">
                                          <p:stCondLst>
                                            <p:cond delay="0"/>
                                          </p:stCondLst>
                                        </p:cTn>
                                        <p:tgtEl>
                                          <p:spTgt spid="174274"/>
                                        </p:tgtEl>
                                        <p:attrNameLst>
                                          <p:attrName>style.visibility</p:attrName>
                                        </p:attrNameLst>
                                      </p:cBhvr>
                                      <p:to>
                                        <p:strVal val="visible"/>
                                      </p:to>
                                    </p:set>
                                    <p:animEffect transition="in" filter="fade">
                                      <p:cBhvr>
                                        <p:cTn id="83" dur="2000"/>
                                        <p:tgtEl>
                                          <p:spTgt spid="174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13" grpId="0" animBg="1"/>
      <p:bldP spid="15414" grpId="0" animBg="1"/>
      <p:bldP spid="15415" grpId="0" animBg="1"/>
      <p:bldP spid="15416" grpId="0" animBg="1"/>
      <p:bldP spid="15417" grpId="0" animBg="1"/>
      <p:bldP spid="15418" grpId="0" animBg="1"/>
      <p:bldP spid="174170" grpId="0" animBg="1"/>
      <p:bldP spid="174170" grpId="1" animBg="1"/>
      <p:bldP spid="174273" grpId="0"/>
      <p:bldP spid="174273" grpId="1"/>
      <p:bldP spid="17427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369D28C7-C24A-4DF3-84B6-F366B17623D5}"/>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875" name="Line 3">
            <a:extLst>
              <a:ext uri="{FF2B5EF4-FFF2-40B4-BE49-F238E27FC236}">
                <a16:creationId xmlns:a16="http://schemas.microsoft.com/office/drawing/2014/main" id="{22D8D1F1-303C-48CA-895C-181B960F397A}"/>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56" name="Text Box 4">
            <a:extLst>
              <a:ext uri="{FF2B5EF4-FFF2-40B4-BE49-F238E27FC236}">
                <a16:creationId xmlns:a16="http://schemas.microsoft.com/office/drawing/2014/main" id="{C742C404-003E-4EA0-B9A0-192D40BDB8B3}"/>
              </a:ext>
            </a:extLst>
          </p:cNvPr>
          <p:cNvSpPr txBox="1">
            <a:spLocks noChangeArrowheads="1"/>
          </p:cNvSpPr>
          <p:nvPr/>
        </p:nvSpPr>
        <p:spPr bwMode="auto">
          <a:xfrm>
            <a:off x="588963" y="1060450"/>
            <a:ext cx="2852737"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Punt Proper Positioning</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79877" name="Rectangle 5">
            <a:extLst>
              <a:ext uri="{FF2B5EF4-FFF2-40B4-BE49-F238E27FC236}">
                <a16:creationId xmlns:a16="http://schemas.microsoft.com/office/drawing/2014/main" id="{CF33DC56-D411-4A1B-A3F5-6FEE4EDA7CF4}"/>
              </a:ext>
            </a:extLst>
          </p:cNvPr>
          <p:cNvSpPr>
            <a:spLocks noChangeArrowheads="1"/>
          </p:cNvSpPr>
          <p:nvPr/>
        </p:nvSpPr>
        <p:spPr bwMode="auto">
          <a:xfrm>
            <a:off x="733425" y="1933575"/>
            <a:ext cx="81407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79878" name="Line 6">
            <a:extLst>
              <a:ext uri="{FF2B5EF4-FFF2-40B4-BE49-F238E27FC236}">
                <a16:creationId xmlns:a16="http://schemas.microsoft.com/office/drawing/2014/main" id="{9546EC3D-195E-4094-8A3A-D1206A3625E3}"/>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879" name="Line 7">
            <a:extLst>
              <a:ext uri="{FF2B5EF4-FFF2-40B4-BE49-F238E27FC236}">
                <a16:creationId xmlns:a16="http://schemas.microsoft.com/office/drawing/2014/main" id="{5BF190F7-051D-4085-87FC-4A7B8A3C00CD}"/>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880" name="Line 8">
            <a:extLst>
              <a:ext uri="{FF2B5EF4-FFF2-40B4-BE49-F238E27FC236}">
                <a16:creationId xmlns:a16="http://schemas.microsoft.com/office/drawing/2014/main" id="{B502E5DE-B76A-46E2-B5BF-D3323317559F}"/>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881" name="Line 9">
            <a:extLst>
              <a:ext uri="{FF2B5EF4-FFF2-40B4-BE49-F238E27FC236}">
                <a16:creationId xmlns:a16="http://schemas.microsoft.com/office/drawing/2014/main" id="{A0266136-458E-40F0-A177-DE03BB9322B5}"/>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882" name="Rectangle 11">
            <a:extLst>
              <a:ext uri="{FF2B5EF4-FFF2-40B4-BE49-F238E27FC236}">
                <a16:creationId xmlns:a16="http://schemas.microsoft.com/office/drawing/2014/main" id="{15423114-2F8B-4E75-AE20-E2FC8708AFFF}"/>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883" name="Rectangle 12">
            <a:extLst>
              <a:ext uri="{FF2B5EF4-FFF2-40B4-BE49-F238E27FC236}">
                <a16:creationId xmlns:a16="http://schemas.microsoft.com/office/drawing/2014/main" id="{EF1A1DE7-B5FE-4467-B7F0-AB897F9F9744}"/>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884" name="Rectangle 13">
            <a:extLst>
              <a:ext uri="{FF2B5EF4-FFF2-40B4-BE49-F238E27FC236}">
                <a16:creationId xmlns:a16="http://schemas.microsoft.com/office/drawing/2014/main" id="{C9C44B15-4B94-40D8-9AFA-46801E331795}"/>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885" name="Rectangle 14">
            <a:extLst>
              <a:ext uri="{FF2B5EF4-FFF2-40B4-BE49-F238E27FC236}">
                <a16:creationId xmlns:a16="http://schemas.microsoft.com/office/drawing/2014/main" id="{CE3F480D-27BD-46F1-8F11-9165F3EA060B}"/>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886" name="Line 15">
            <a:extLst>
              <a:ext uri="{FF2B5EF4-FFF2-40B4-BE49-F238E27FC236}">
                <a16:creationId xmlns:a16="http://schemas.microsoft.com/office/drawing/2014/main" id="{BC97E20C-D3EB-4A12-B5AC-902F9D67C857}"/>
              </a:ext>
            </a:extLst>
          </p:cNvPr>
          <p:cNvSpPr>
            <a:spLocks noChangeShapeType="1"/>
          </p:cNvSpPr>
          <p:nvPr/>
        </p:nvSpPr>
        <p:spPr bwMode="auto">
          <a:xfrm>
            <a:off x="5292725" y="19446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887" name="Line 16">
            <a:extLst>
              <a:ext uri="{FF2B5EF4-FFF2-40B4-BE49-F238E27FC236}">
                <a16:creationId xmlns:a16="http://schemas.microsoft.com/office/drawing/2014/main" id="{29F01F0A-31A3-4A63-ACA5-BC7BB0AD48EE}"/>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888" name="Line 17">
            <a:extLst>
              <a:ext uri="{FF2B5EF4-FFF2-40B4-BE49-F238E27FC236}">
                <a16:creationId xmlns:a16="http://schemas.microsoft.com/office/drawing/2014/main" id="{F44437A1-C4BF-4F13-809E-ACCCEEE83D28}"/>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70" name="Text Box 18">
            <a:extLst>
              <a:ext uri="{FF2B5EF4-FFF2-40B4-BE49-F238E27FC236}">
                <a16:creationId xmlns:a16="http://schemas.microsoft.com/office/drawing/2014/main" id="{F0604D3B-FB49-4549-A80F-53F34D094A83}"/>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00371" name="Text Box 19">
            <a:extLst>
              <a:ext uri="{FF2B5EF4-FFF2-40B4-BE49-F238E27FC236}">
                <a16:creationId xmlns:a16="http://schemas.microsoft.com/office/drawing/2014/main" id="{45F45C65-6B4F-4B1C-9F31-1ADFF927FE41}"/>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00372" name="Text Box 20">
            <a:extLst>
              <a:ext uri="{FF2B5EF4-FFF2-40B4-BE49-F238E27FC236}">
                <a16:creationId xmlns:a16="http://schemas.microsoft.com/office/drawing/2014/main" id="{D82087A2-1B7E-4B13-A092-68329E1D004F}"/>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00373" name="Text Box 21">
            <a:extLst>
              <a:ext uri="{FF2B5EF4-FFF2-40B4-BE49-F238E27FC236}">
                <a16:creationId xmlns:a16="http://schemas.microsoft.com/office/drawing/2014/main" id="{AC54E37C-7935-4209-A19D-796C654E2FDC}"/>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00374" name="Text Box 22">
            <a:extLst>
              <a:ext uri="{FF2B5EF4-FFF2-40B4-BE49-F238E27FC236}">
                <a16:creationId xmlns:a16="http://schemas.microsoft.com/office/drawing/2014/main" id="{DCCFF86D-2EA8-490A-9329-C9769EF581E7}"/>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00375" name="Text Box 23">
            <a:extLst>
              <a:ext uri="{FF2B5EF4-FFF2-40B4-BE49-F238E27FC236}">
                <a16:creationId xmlns:a16="http://schemas.microsoft.com/office/drawing/2014/main" id="{F09AAEA0-7F2A-40E1-BDFF-B5D18FDD9B65}"/>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00376" name="Text Box 24">
            <a:extLst>
              <a:ext uri="{FF2B5EF4-FFF2-40B4-BE49-F238E27FC236}">
                <a16:creationId xmlns:a16="http://schemas.microsoft.com/office/drawing/2014/main" id="{61368C74-E474-487E-92E1-2BBF7DDBF1CA}"/>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79896" name="Line 25">
            <a:extLst>
              <a:ext uri="{FF2B5EF4-FFF2-40B4-BE49-F238E27FC236}">
                <a16:creationId xmlns:a16="http://schemas.microsoft.com/office/drawing/2014/main" id="{40026D9D-B2D2-4C53-B08C-D845A267CDFD}"/>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897" name="Rectangle 26">
            <a:extLst>
              <a:ext uri="{FF2B5EF4-FFF2-40B4-BE49-F238E27FC236}">
                <a16:creationId xmlns:a16="http://schemas.microsoft.com/office/drawing/2014/main" id="{F8BAD737-826C-419F-8195-D7F6D42284F2}"/>
              </a:ext>
            </a:extLst>
          </p:cNvPr>
          <p:cNvSpPr>
            <a:spLocks noChangeArrowheads="1"/>
          </p:cNvSpPr>
          <p:nvPr/>
        </p:nvSpPr>
        <p:spPr bwMode="auto">
          <a:xfrm>
            <a:off x="4064000" y="5829300"/>
            <a:ext cx="43434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898" name="Line 30">
            <a:extLst>
              <a:ext uri="{FF2B5EF4-FFF2-40B4-BE49-F238E27FC236}">
                <a16:creationId xmlns:a16="http://schemas.microsoft.com/office/drawing/2014/main" id="{6550F74F-F781-4DCC-A37F-AE38D5E1B314}"/>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899" name="Line 31">
            <a:extLst>
              <a:ext uri="{FF2B5EF4-FFF2-40B4-BE49-F238E27FC236}">
                <a16:creationId xmlns:a16="http://schemas.microsoft.com/office/drawing/2014/main" id="{417D556F-3457-405A-80E6-C49C1A07EAA2}"/>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00" name="Line 32">
            <a:extLst>
              <a:ext uri="{FF2B5EF4-FFF2-40B4-BE49-F238E27FC236}">
                <a16:creationId xmlns:a16="http://schemas.microsoft.com/office/drawing/2014/main" id="{0B199E8C-2982-454D-B549-848227AA8234}"/>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01" name="Line 33">
            <a:extLst>
              <a:ext uri="{FF2B5EF4-FFF2-40B4-BE49-F238E27FC236}">
                <a16:creationId xmlns:a16="http://schemas.microsoft.com/office/drawing/2014/main" id="{0F04101C-F904-4F02-8E9B-AE6A184A64C3}"/>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02" name="Line 34">
            <a:extLst>
              <a:ext uri="{FF2B5EF4-FFF2-40B4-BE49-F238E27FC236}">
                <a16:creationId xmlns:a16="http://schemas.microsoft.com/office/drawing/2014/main" id="{C3ED597D-9A78-4E93-B890-CDCE180C1A2C}"/>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03" name="Line 35">
            <a:extLst>
              <a:ext uri="{FF2B5EF4-FFF2-40B4-BE49-F238E27FC236}">
                <a16:creationId xmlns:a16="http://schemas.microsoft.com/office/drawing/2014/main" id="{DA5E2A27-3504-4A5C-87AB-1BDA55BC6AE5}"/>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04" name="Line 36">
            <a:extLst>
              <a:ext uri="{FF2B5EF4-FFF2-40B4-BE49-F238E27FC236}">
                <a16:creationId xmlns:a16="http://schemas.microsoft.com/office/drawing/2014/main" id="{502E15B6-1B29-41A2-8082-DEA169582279}"/>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05" name="Line 37">
            <a:extLst>
              <a:ext uri="{FF2B5EF4-FFF2-40B4-BE49-F238E27FC236}">
                <a16:creationId xmlns:a16="http://schemas.microsoft.com/office/drawing/2014/main" id="{2DEF8D1E-6DF3-4FBA-B69F-DC9DB529032F}"/>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06" name="Line 38">
            <a:extLst>
              <a:ext uri="{FF2B5EF4-FFF2-40B4-BE49-F238E27FC236}">
                <a16:creationId xmlns:a16="http://schemas.microsoft.com/office/drawing/2014/main" id="{34698C16-E10B-4A5B-B9AA-589139A6AD85}"/>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07" name="Line 39">
            <a:extLst>
              <a:ext uri="{FF2B5EF4-FFF2-40B4-BE49-F238E27FC236}">
                <a16:creationId xmlns:a16="http://schemas.microsoft.com/office/drawing/2014/main" id="{D2031AFE-DA1D-46D5-B13B-CC6720AF05B3}"/>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08" name="Line 40">
            <a:extLst>
              <a:ext uri="{FF2B5EF4-FFF2-40B4-BE49-F238E27FC236}">
                <a16:creationId xmlns:a16="http://schemas.microsoft.com/office/drawing/2014/main" id="{2B9BEE3F-3D2F-4405-8835-1933FE127223}"/>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09" name="Line 41">
            <a:extLst>
              <a:ext uri="{FF2B5EF4-FFF2-40B4-BE49-F238E27FC236}">
                <a16:creationId xmlns:a16="http://schemas.microsoft.com/office/drawing/2014/main" id="{6B0F7561-D772-4709-8342-281B5608C46C}"/>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94" name="Text Box 42">
            <a:extLst>
              <a:ext uri="{FF2B5EF4-FFF2-40B4-BE49-F238E27FC236}">
                <a16:creationId xmlns:a16="http://schemas.microsoft.com/office/drawing/2014/main" id="{98BAFEED-671E-4402-A357-676D997C84C9}"/>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00395" name="Text Box 43">
            <a:extLst>
              <a:ext uri="{FF2B5EF4-FFF2-40B4-BE49-F238E27FC236}">
                <a16:creationId xmlns:a16="http://schemas.microsoft.com/office/drawing/2014/main" id="{690BBD10-8155-411B-A1DC-FDC83CD13A82}"/>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00396" name="Text Box 44">
            <a:extLst>
              <a:ext uri="{FF2B5EF4-FFF2-40B4-BE49-F238E27FC236}">
                <a16:creationId xmlns:a16="http://schemas.microsoft.com/office/drawing/2014/main" id="{21DD1F6E-218F-4829-9EB1-30A855B6C748}"/>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00397" name="Text Box 45">
            <a:extLst>
              <a:ext uri="{FF2B5EF4-FFF2-40B4-BE49-F238E27FC236}">
                <a16:creationId xmlns:a16="http://schemas.microsoft.com/office/drawing/2014/main" id="{83713DD7-8E1F-4B10-9DAF-50173BF5B8BA}"/>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00398" name="Text Box 46">
            <a:extLst>
              <a:ext uri="{FF2B5EF4-FFF2-40B4-BE49-F238E27FC236}">
                <a16:creationId xmlns:a16="http://schemas.microsoft.com/office/drawing/2014/main" id="{3CE97317-499F-429E-B298-9D440DDC21B2}"/>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79915" name="Group 64">
            <a:extLst>
              <a:ext uri="{FF2B5EF4-FFF2-40B4-BE49-F238E27FC236}">
                <a16:creationId xmlns:a16="http://schemas.microsoft.com/office/drawing/2014/main" id="{FFD3B296-7F2E-4DB3-931F-34AEF75D4B55}"/>
              </a:ext>
            </a:extLst>
          </p:cNvPr>
          <p:cNvGrpSpPr>
            <a:grpSpLocks/>
          </p:cNvGrpSpPr>
          <p:nvPr/>
        </p:nvGrpSpPr>
        <p:grpSpPr bwMode="auto">
          <a:xfrm>
            <a:off x="6061075" y="5981700"/>
            <a:ext cx="204788" cy="730250"/>
            <a:chOff x="3204" y="3720"/>
            <a:chExt cx="113" cy="420"/>
          </a:xfrm>
        </p:grpSpPr>
        <p:grpSp>
          <p:nvGrpSpPr>
            <p:cNvPr id="79991" name="Group 65">
              <a:extLst>
                <a:ext uri="{FF2B5EF4-FFF2-40B4-BE49-F238E27FC236}">
                  <a16:creationId xmlns:a16="http://schemas.microsoft.com/office/drawing/2014/main" id="{868CBF40-E005-42B4-9B77-1CB2ADCA125A}"/>
                </a:ext>
              </a:extLst>
            </p:cNvPr>
            <p:cNvGrpSpPr>
              <a:grpSpLocks/>
            </p:cNvGrpSpPr>
            <p:nvPr/>
          </p:nvGrpSpPr>
          <p:grpSpPr bwMode="auto">
            <a:xfrm>
              <a:off x="3204" y="3720"/>
              <a:ext cx="113" cy="420"/>
              <a:chOff x="3204" y="3708"/>
              <a:chExt cx="113" cy="420"/>
            </a:xfrm>
          </p:grpSpPr>
          <p:sp>
            <p:nvSpPr>
              <p:cNvPr id="79996" name="AutoShape 66">
                <a:extLst>
                  <a:ext uri="{FF2B5EF4-FFF2-40B4-BE49-F238E27FC236}">
                    <a16:creationId xmlns:a16="http://schemas.microsoft.com/office/drawing/2014/main" id="{4CA5496C-8F42-4406-A9FF-7F5469FABE31}"/>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97" name="Oval 67">
                <a:extLst>
                  <a:ext uri="{FF2B5EF4-FFF2-40B4-BE49-F238E27FC236}">
                    <a16:creationId xmlns:a16="http://schemas.microsoft.com/office/drawing/2014/main" id="{3BC52641-7379-4707-B34B-2CCF9ED77D0C}"/>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79992" name="Line 68">
              <a:extLst>
                <a:ext uri="{FF2B5EF4-FFF2-40B4-BE49-F238E27FC236}">
                  <a16:creationId xmlns:a16="http://schemas.microsoft.com/office/drawing/2014/main" id="{FA86CF33-4E8A-455A-BF96-DF59B6C6EC65}"/>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93" name="Line 69">
              <a:extLst>
                <a:ext uri="{FF2B5EF4-FFF2-40B4-BE49-F238E27FC236}">
                  <a16:creationId xmlns:a16="http://schemas.microsoft.com/office/drawing/2014/main" id="{503B2AD8-8378-45A1-85C9-8D7DDA4DF65E}"/>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94" name="Line 70">
              <a:extLst>
                <a:ext uri="{FF2B5EF4-FFF2-40B4-BE49-F238E27FC236}">
                  <a16:creationId xmlns:a16="http://schemas.microsoft.com/office/drawing/2014/main" id="{8C83F12B-02C7-4C2F-A3DB-0968DEBC171D}"/>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95" name="Oval 71">
              <a:extLst>
                <a:ext uri="{FF2B5EF4-FFF2-40B4-BE49-F238E27FC236}">
                  <a16:creationId xmlns:a16="http://schemas.microsoft.com/office/drawing/2014/main" id="{1190355D-E631-44B7-8E04-D71BDAA92304}"/>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79916" name="Group 127">
            <a:extLst>
              <a:ext uri="{FF2B5EF4-FFF2-40B4-BE49-F238E27FC236}">
                <a16:creationId xmlns:a16="http://schemas.microsoft.com/office/drawing/2014/main" id="{1F11BD28-EF30-4DB0-B169-691D221CB00A}"/>
              </a:ext>
            </a:extLst>
          </p:cNvPr>
          <p:cNvGrpSpPr>
            <a:grpSpLocks/>
          </p:cNvGrpSpPr>
          <p:nvPr/>
        </p:nvGrpSpPr>
        <p:grpSpPr bwMode="auto">
          <a:xfrm>
            <a:off x="6908800" y="5942013"/>
            <a:ext cx="268288" cy="571500"/>
            <a:chOff x="3248" y="3589"/>
            <a:chExt cx="169" cy="360"/>
          </a:xfrm>
        </p:grpSpPr>
        <p:sp>
          <p:nvSpPr>
            <p:cNvPr id="79988" name="Rectangle 73">
              <a:extLst>
                <a:ext uri="{FF2B5EF4-FFF2-40B4-BE49-F238E27FC236}">
                  <a16:creationId xmlns:a16="http://schemas.microsoft.com/office/drawing/2014/main" id="{31015FB7-53E6-4D9B-86A6-B9B9EC7C0B57}"/>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89" name="Text Box 74">
              <a:extLst>
                <a:ext uri="{FF2B5EF4-FFF2-40B4-BE49-F238E27FC236}">
                  <a16:creationId xmlns:a16="http://schemas.microsoft.com/office/drawing/2014/main" id="{5EC66BD5-8BE3-444B-A2B7-2E3B40302EF5}"/>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4</a:t>
              </a:r>
            </a:p>
          </p:txBody>
        </p:sp>
        <p:sp>
          <p:nvSpPr>
            <p:cNvPr id="79990" name="Line 75">
              <a:extLst>
                <a:ext uri="{FF2B5EF4-FFF2-40B4-BE49-F238E27FC236}">
                  <a16:creationId xmlns:a16="http://schemas.microsoft.com/office/drawing/2014/main" id="{8D18ACF1-BAD7-4E3D-A178-165FD71C7F28}"/>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9917" name="Group 76">
            <a:extLst>
              <a:ext uri="{FF2B5EF4-FFF2-40B4-BE49-F238E27FC236}">
                <a16:creationId xmlns:a16="http://schemas.microsoft.com/office/drawing/2014/main" id="{AC9A4E6B-34CD-46D6-B63C-76404B5270FB}"/>
              </a:ext>
            </a:extLst>
          </p:cNvPr>
          <p:cNvGrpSpPr>
            <a:grpSpLocks/>
          </p:cNvGrpSpPr>
          <p:nvPr/>
        </p:nvGrpSpPr>
        <p:grpSpPr bwMode="auto">
          <a:xfrm>
            <a:off x="5208588" y="5973763"/>
            <a:ext cx="192087" cy="730250"/>
            <a:chOff x="3204" y="3720"/>
            <a:chExt cx="113" cy="420"/>
          </a:xfrm>
        </p:grpSpPr>
        <p:grpSp>
          <p:nvGrpSpPr>
            <p:cNvPr id="79981" name="Group 77">
              <a:extLst>
                <a:ext uri="{FF2B5EF4-FFF2-40B4-BE49-F238E27FC236}">
                  <a16:creationId xmlns:a16="http://schemas.microsoft.com/office/drawing/2014/main" id="{41E22202-89FD-4300-8EF2-243EA15EA9E8}"/>
                </a:ext>
              </a:extLst>
            </p:cNvPr>
            <p:cNvGrpSpPr>
              <a:grpSpLocks/>
            </p:cNvGrpSpPr>
            <p:nvPr/>
          </p:nvGrpSpPr>
          <p:grpSpPr bwMode="auto">
            <a:xfrm>
              <a:off x="3204" y="3720"/>
              <a:ext cx="113" cy="420"/>
              <a:chOff x="3204" y="3708"/>
              <a:chExt cx="113" cy="420"/>
            </a:xfrm>
          </p:grpSpPr>
          <p:sp>
            <p:nvSpPr>
              <p:cNvPr id="79986" name="AutoShape 78">
                <a:extLst>
                  <a:ext uri="{FF2B5EF4-FFF2-40B4-BE49-F238E27FC236}">
                    <a16:creationId xmlns:a16="http://schemas.microsoft.com/office/drawing/2014/main" id="{570C9561-24F8-4B56-90E8-F2D6B434C9B4}"/>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87" name="Oval 79">
                <a:extLst>
                  <a:ext uri="{FF2B5EF4-FFF2-40B4-BE49-F238E27FC236}">
                    <a16:creationId xmlns:a16="http://schemas.microsoft.com/office/drawing/2014/main" id="{829F0263-10F1-4E66-81D9-CCD2FD78286C}"/>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79982" name="Line 80">
              <a:extLst>
                <a:ext uri="{FF2B5EF4-FFF2-40B4-BE49-F238E27FC236}">
                  <a16:creationId xmlns:a16="http://schemas.microsoft.com/office/drawing/2014/main" id="{D1BD0FB5-55E9-4523-85F3-05FE6B415153}"/>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83" name="Line 81">
              <a:extLst>
                <a:ext uri="{FF2B5EF4-FFF2-40B4-BE49-F238E27FC236}">
                  <a16:creationId xmlns:a16="http://schemas.microsoft.com/office/drawing/2014/main" id="{AE9212C7-9455-48B4-869A-50AC24F4EBB6}"/>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84" name="Line 82">
              <a:extLst>
                <a:ext uri="{FF2B5EF4-FFF2-40B4-BE49-F238E27FC236}">
                  <a16:creationId xmlns:a16="http://schemas.microsoft.com/office/drawing/2014/main" id="{66A2159F-89F2-443A-B1DA-E45FAE828316}"/>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85" name="Oval 83">
              <a:extLst>
                <a:ext uri="{FF2B5EF4-FFF2-40B4-BE49-F238E27FC236}">
                  <a16:creationId xmlns:a16="http://schemas.microsoft.com/office/drawing/2014/main" id="{F1C24784-0EDD-41FD-860C-CF4E869F0A4D}"/>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79918" name="Rectangle 84">
            <a:extLst>
              <a:ext uri="{FF2B5EF4-FFF2-40B4-BE49-F238E27FC236}">
                <a16:creationId xmlns:a16="http://schemas.microsoft.com/office/drawing/2014/main" id="{1252027A-7E5D-440C-82D8-81F637524739}"/>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00437" name="Text Box 85">
            <a:extLst>
              <a:ext uri="{FF2B5EF4-FFF2-40B4-BE49-F238E27FC236}">
                <a16:creationId xmlns:a16="http://schemas.microsoft.com/office/drawing/2014/main" id="{BD706389-519F-4AC2-9580-246E4027E4B4}"/>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00447" name="Text Box 95">
            <a:extLst>
              <a:ext uri="{FF2B5EF4-FFF2-40B4-BE49-F238E27FC236}">
                <a16:creationId xmlns:a16="http://schemas.microsoft.com/office/drawing/2014/main" id="{47812D5A-48B3-4697-9117-70428D79CC19}"/>
              </a:ext>
            </a:extLst>
          </p:cNvPr>
          <p:cNvSpPr txBox="1">
            <a:spLocks noChangeArrowheads="1"/>
          </p:cNvSpPr>
          <p:nvPr/>
        </p:nvSpPr>
        <p:spPr bwMode="auto">
          <a:xfrm>
            <a:off x="196849" y="152400"/>
            <a:ext cx="875958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Punt Mechanics – 5 Man</a:t>
            </a:r>
          </a:p>
        </p:txBody>
      </p:sp>
      <p:grpSp>
        <p:nvGrpSpPr>
          <p:cNvPr id="79921" name="Group 124">
            <a:extLst>
              <a:ext uri="{FF2B5EF4-FFF2-40B4-BE49-F238E27FC236}">
                <a16:creationId xmlns:a16="http://schemas.microsoft.com/office/drawing/2014/main" id="{E754D9BB-7064-404C-AC53-885BCBD8F86C}"/>
              </a:ext>
            </a:extLst>
          </p:cNvPr>
          <p:cNvGrpSpPr>
            <a:grpSpLocks/>
          </p:cNvGrpSpPr>
          <p:nvPr/>
        </p:nvGrpSpPr>
        <p:grpSpPr bwMode="auto">
          <a:xfrm>
            <a:off x="2862263" y="4446588"/>
            <a:ext cx="600075" cy="495300"/>
            <a:chOff x="589" y="2670"/>
            <a:chExt cx="378" cy="297"/>
          </a:xfrm>
        </p:grpSpPr>
        <p:sp>
          <p:nvSpPr>
            <p:cNvPr id="79979" name="Rectangle 125">
              <a:extLst>
                <a:ext uri="{FF2B5EF4-FFF2-40B4-BE49-F238E27FC236}">
                  <a16:creationId xmlns:a16="http://schemas.microsoft.com/office/drawing/2014/main" id="{85C0A5CB-3196-4D93-8CE4-3D2EE71986E1}"/>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80" name="Text Box 126">
              <a:extLst>
                <a:ext uri="{FF2B5EF4-FFF2-40B4-BE49-F238E27FC236}">
                  <a16:creationId xmlns:a16="http://schemas.microsoft.com/office/drawing/2014/main" id="{DDD80810-71CF-4B7E-911E-637E237C7687}"/>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79922" name="Rectangle 128">
            <a:extLst>
              <a:ext uri="{FF2B5EF4-FFF2-40B4-BE49-F238E27FC236}">
                <a16:creationId xmlns:a16="http://schemas.microsoft.com/office/drawing/2014/main" id="{8742491E-3046-4B2D-8552-A6B29F7171DE}"/>
              </a:ext>
            </a:extLst>
          </p:cNvPr>
          <p:cNvSpPr>
            <a:spLocks noChangeAspect="1" noChangeArrowheads="1"/>
          </p:cNvSpPr>
          <p:nvPr/>
        </p:nvSpPr>
        <p:spPr bwMode="auto">
          <a:xfrm>
            <a:off x="6934200" y="37338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23" name="Oval 129">
            <a:extLst>
              <a:ext uri="{FF2B5EF4-FFF2-40B4-BE49-F238E27FC236}">
                <a16:creationId xmlns:a16="http://schemas.microsoft.com/office/drawing/2014/main" id="{5AB49070-218A-4C1A-9243-9B8FD734C4EA}"/>
              </a:ext>
            </a:extLst>
          </p:cNvPr>
          <p:cNvSpPr>
            <a:spLocks noChangeAspect="1" noChangeArrowheads="1"/>
          </p:cNvSpPr>
          <p:nvPr/>
        </p:nvSpPr>
        <p:spPr bwMode="auto">
          <a:xfrm>
            <a:off x="7086600" y="34671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24" name="Oval 130">
            <a:extLst>
              <a:ext uri="{FF2B5EF4-FFF2-40B4-BE49-F238E27FC236}">
                <a16:creationId xmlns:a16="http://schemas.microsoft.com/office/drawing/2014/main" id="{42F372DE-1E44-4A09-AC29-D1A175F3B20F}"/>
              </a:ext>
            </a:extLst>
          </p:cNvPr>
          <p:cNvSpPr>
            <a:spLocks noChangeAspect="1" noChangeArrowheads="1"/>
          </p:cNvSpPr>
          <p:nvPr/>
        </p:nvSpPr>
        <p:spPr bwMode="auto">
          <a:xfrm>
            <a:off x="7086600" y="3175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25" name="Oval 131">
            <a:extLst>
              <a:ext uri="{FF2B5EF4-FFF2-40B4-BE49-F238E27FC236}">
                <a16:creationId xmlns:a16="http://schemas.microsoft.com/office/drawing/2014/main" id="{F5AC733E-B8AC-48B7-90DC-6EB78B0A77C6}"/>
              </a:ext>
            </a:extLst>
          </p:cNvPr>
          <p:cNvSpPr>
            <a:spLocks noChangeAspect="1" noChangeArrowheads="1"/>
          </p:cNvSpPr>
          <p:nvPr/>
        </p:nvSpPr>
        <p:spPr bwMode="auto">
          <a:xfrm>
            <a:off x="7086600" y="4013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26" name="Oval 132">
            <a:extLst>
              <a:ext uri="{FF2B5EF4-FFF2-40B4-BE49-F238E27FC236}">
                <a16:creationId xmlns:a16="http://schemas.microsoft.com/office/drawing/2014/main" id="{E4493999-8EF4-4CAE-B5F1-67848C29C1FB}"/>
              </a:ext>
            </a:extLst>
          </p:cNvPr>
          <p:cNvSpPr>
            <a:spLocks noChangeAspect="1" noChangeArrowheads="1"/>
          </p:cNvSpPr>
          <p:nvPr/>
        </p:nvSpPr>
        <p:spPr bwMode="auto">
          <a:xfrm>
            <a:off x="7086600" y="4292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27" name="Oval 133">
            <a:extLst>
              <a:ext uri="{FF2B5EF4-FFF2-40B4-BE49-F238E27FC236}">
                <a16:creationId xmlns:a16="http://schemas.microsoft.com/office/drawing/2014/main" id="{3248BABD-EC16-4E6B-9B36-B48CAF61AA72}"/>
              </a:ext>
            </a:extLst>
          </p:cNvPr>
          <p:cNvSpPr>
            <a:spLocks noChangeAspect="1" noChangeArrowheads="1"/>
          </p:cNvSpPr>
          <p:nvPr/>
        </p:nvSpPr>
        <p:spPr bwMode="auto">
          <a:xfrm>
            <a:off x="8429625" y="3759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79928" name="Oval 134">
            <a:extLst>
              <a:ext uri="{FF2B5EF4-FFF2-40B4-BE49-F238E27FC236}">
                <a16:creationId xmlns:a16="http://schemas.microsoft.com/office/drawing/2014/main" id="{A8B2DFE4-C451-4BF8-B78B-E09E8D381647}"/>
              </a:ext>
            </a:extLst>
          </p:cNvPr>
          <p:cNvSpPr>
            <a:spLocks noChangeAspect="1" noChangeArrowheads="1"/>
          </p:cNvSpPr>
          <p:nvPr/>
        </p:nvSpPr>
        <p:spPr bwMode="auto">
          <a:xfrm>
            <a:off x="7075488" y="52879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79929" name="Group 135">
            <a:extLst>
              <a:ext uri="{FF2B5EF4-FFF2-40B4-BE49-F238E27FC236}">
                <a16:creationId xmlns:a16="http://schemas.microsoft.com/office/drawing/2014/main" id="{2EA7A990-16E5-42E2-8831-CD3EAFD1D19C}"/>
              </a:ext>
            </a:extLst>
          </p:cNvPr>
          <p:cNvGrpSpPr>
            <a:grpSpLocks noChangeAspect="1"/>
          </p:cNvGrpSpPr>
          <p:nvPr/>
        </p:nvGrpSpPr>
        <p:grpSpPr bwMode="auto">
          <a:xfrm>
            <a:off x="6975475" y="4532313"/>
            <a:ext cx="542925" cy="336550"/>
            <a:chOff x="3058" y="2951"/>
            <a:chExt cx="428" cy="264"/>
          </a:xfrm>
        </p:grpSpPr>
        <p:sp>
          <p:nvSpPr>
            <p:cNvPr id="79977" name="Oval 136">
              <a:extLst>
                <a:ext uri="{FF2B5EF4-FFF2-40B4-BE49-F238E27FC236}">
                  <a16:creationId xmlns:a16="http://schemas.microsoft.com/office/drawing/2014/main" id="{DB798FFB-6ADC-4B53-85AF-37EBF043759A}"/>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78" name="Text Box 137">
              <a:extLst>
                <a:ext uri="{FF2B5EF4-FFF2-40B4-BE49-F238E27FC236}">
                  <a16:creationId xmlns:a16="http://schemas.microsoft.com/office/drawing/2014/main" id="{4FCD3EA3-7BF8-4416-B533-1BD8587E7514}"/>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79930" name="Group 138">
            <a:extLst>
              <a:ext uri="{FF2B5EF4-FFF2-40B4-BE49-F238E27FC236}">
                <a16:creationId xmlns:a16="http://schemas.microsoft.com/office/drawing/2014/main" id="{3E11DBF5-935A-43D6-93D3-C3461039E377}"/>
              </a:ext>
            </a:extLst>
          </p:cNvPr>
          <p:cNvGrpSpPr>
            <a:grpSpLocks noChangeAspect="1"/>
          </p:cNvGrpSpPr>
          <p:nvPr/>
        </p:nvGrpSpPr>
        <p:grpSpPr bwMode="auto">
          <a:xfrm>
            <a:off x="7050088" y="2297113"/>
            <a:ext cx="287337" cy="336550"/>
            <a:chOff x="3264" y="1559"/>
            <a:chExt cx="226" cy="264"/>
          </a:xfrm>
        </p:grpSpPr>
        <p:sp>
          <p:nvSpPr>
            <p:cNvPr id="79975" name="Oval 139">
              <a:extLst>
                <a:ext uri="{FF2B5EF4-FFF2-40B4-BE49-F238E27FC236}">
                  <a16:creationId xmlns:a16="http://schemas.microsoft.com/office/drawing/2014/main" id="{ED8474F2-81AB-423D-A1DD-E9B808D2B0AB}"/>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76" name="Text Box 140">
              <a:extLst>
                <a:ext uri="{FF2B5EF4-FFF2-40B4-BE49-F238E27FC236}">
                  <a16:creationId xmlns:a16="http://schemas.microsoft.com/office/drawing/2014/main" id="{1416959D-3693-4BCE-B6E3-A1957F2FADCD}"/>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79931" name="Group 141">
            <a:extLst>
              <a:ext uri="{FF2B5EF4-FFF2-40B4-BE49-F238E27FC236}">
                <a16:creationId xmlns:a16="http://schemas.microsoft.com/office/drawing/2014/main" id="{E22FF779-BB1D-4711-AD09-14C66FD39489}"/>
              </a:ext>
            </a:extLst>
          </p:cNvPr>
          <p:cNvGrpSpPr>
            <a:grpSpLocks noChangeAspect="1"/>
          </p:cNvGrpSpPr>
          <p:nvPr/>
        </p:nvGrpSpPr>
        <p:grpSpPr bwMode="auto">
          <a:xfrm>
            <a:off x="7254875" y="2909888"/>
            <a:ext cx="274638" cy="336550"/>
            <a:chOff x="3855" y="2096"/>
            <a:chExt cx="217" cy="264"/>
          </a:xfrm>
        </p:grpSpPr>
        <p:sp>
          <p:nvSpPr>
            <p:cNvPr id="79973" name="Oval 142">
              <a:extLst>
                <a:ext uri="{FF2B5EF4-FFF2-40B4-BE49-F238E27FC236}">
                  <a16:creationId xmlns:a16="http://schemas.microsoft.com/office/drawing/2014/main" id="{CD1C78C3-2087-4D84-B862-38EA0B74B598}"/>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74" name="Text Box 143">
              <a:extLst>
                <a:ext uri="{FF2B5EF4-FFF2-40B4-BE49-F238E27FC236}">
                  <a16:creationId xmlns:a16="http://schemas.microsoft.com/office/drawing/2014/main" id="{72ABE8C7-966E-4863-9955-57863457CFFD}"/>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79932" name="Group 144">
            <a:extLst>
              <a:ext uri="{FF2B5EF4-FFF2-40B4-BE49-F238E27FC236}">
                <a16:creationId xmlns:a16="http://schemas.microsoft.com/office/drawing/2014/main" id="{8BD7717F-A6C6-4049-9E7F-BFA952D38956}"/>
              </a:ext>
            </a:extLst>
          </p:cNvPr>
          <p:cNvGrpSpPr>
            <a:grpSpLocks noChangeAspect="1"/>
          </p:cNvGrpSpPr>
          <p:nvPr/>
        </p:nvGrpSpPr>
        <p:grpSpPr bwMode="auto">
          <a:xfrm>
            <a:off x="7651750" y="3900488"/>
            <a:ext cx="274638" cy="336550"/>
            <a:chOff x="3855" y="2096"/>
            <a:chExt cx="217" cy="264"/>
          </a:xfrm>
        </p:grpSpPr>
        <p:sp>
          <p:nvSpPr>
            <p:cNvPr id="79971" name="Oval 145">
              <a:extLst>
                <a:ext uri="{FF2B5EF4-FFF2-40B4-BE49-F238E27FC236}">
                  <a16:creationId xmlns:a16="http://schemas.microsoft.com/office/drawing/2014/main" id="{C7DDDED2-F60E-46B0-B9DE-580E14C8BE2B}"/>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72" name="Text Box 146">
              <a:extLst>
                <a:ext uri="{FF2B5EF4-FFF2-40B4-BE49-F238E27FC236}">
                  <a16:creationId xmlns:a16="http://schemas.microsoft.com/office/drawing/2014/main" id="{E536DAF6-FE0F-43D9-80E2-B154C60D49E8}"/>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21565" name="Group 54">
            <a:extLst>
              <a:ext uri="{FF2B5EF4-FFF2-40B4-BE49-F238E27FC236}">
                <a16:creationId xmlns:a16="http://schemas.microsoft.com/office/drawing/2014/main" id="{49D666F0-E6DB-471B-87E6-9DF007E63593}"/>
              </a:ext>
            </a:extLst>
          </p:cNvPr>
          <p:cNvGrpSpPr>
            <a:grpSpLocks noChangeAspect="1"/>
          </p:cNvGrpSpPr>
          <p:nvPr/>
        </p:nvGrpSpPr>
        <p:grpSpPr bwMode="auto">
          <a:xfrm>
            <a:off x="6981825" y="3744913"/>
            <a:ext cx="357188" cy="211137"/>
            <a:chOff x="4240" y="2392"/>
            <a:chExt cx="244" cy="144"/>
          </a:xfrm>
        </p:grpSpPr>
        <p:sp>
          <p:nvSpPr>
            <p:cNvPr id="79965" name="AutoShape 55">
              <a:extLst>
                <a:ext uri="{FF2B5EF4-FFF2-40B4-BE49-F238E27FC236}">
                  <a16:creationId xmlns:a16="http://schemas.microsoft.com/office/drawing/2014/main" id="{2DC99CAF-F1CD-4A67-A781-EA2B6DA7818A}"/>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66" name="Line 56">
              <a:extLst>
                <a:ext uri="{FF2B5EF4-FFF2-40B4-BE49-F238E27FC236}">
                  <a16:creationId xmlns:a16="http://schemas.microsoft.com/office/drawing/2014/main" id="{5CA41E86-6496-44C8-AE8B-9DAECB367F53}"/>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67" name="Line 57">
              <a:extLst>
                <a:ext uri="{FF2B5EF4-FFF2-40B4-BE49-F238E27FC236}">
                  <a16:creationId xmlns:a16="http://schemas.microsoft.com/office/drawing/2014/main" id="{2171877E-7729-4475-A86E-9331658E3991}"/>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68" name="Line 58">
              <a:extLst>
                <a:ext uri="{FF2B5EF4-FFF2-40B4-BE49-F238E27FC236}">
                  <a16:creationId xmlns:a16="http://schemas.microsoft.com/office/drawing/2014/main" id="{162991F1-E106-4308-B701-55F34A159D13}"/>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69" name="Line 59">
              <a:extLst>
                <a:ext uri="{FF2B5EF4-FFF2-40B4-BE49-F238E27FC236}">
                  <a16:creationId xmlns:a16="http://schemas.microsoft.com/office/drawing/2014/main" id="{02EE7386-22BC-46E7-86D5-3D1E3062C927}"/>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70" name="Line 60">
              <a:extLst>
                <a:ext uri="{FF2B5EF4-FFF2-40B4-BE49-F238E27FC236}">
                  <a16:creationId xmlns:a16="http://schemas.microsoft.com/office/drawing/2014/main" id="{F8AE4DF9-C2F4-4F6E-85B8-9ABE830AAF11}"/>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9934" name="Line 153">
            <a:extLst>
              <a:ext uri="{FF2B5EF4-FFF2-40B4-BE49-F238E27FC236}">
                <a16:creationId xmlns:a16="http://schemas.microsoft.com/office/drawing/2014/main" id="{FCB4F855-02B5-4547-ACD8-03557C590C45}"/>
              </a:ext>
            </a:extLst>
          </p:cNvPr>
          <p:cNvSpPr>
            <a:spLocks noChangeShapeType="1"/>
          </p:cNvSpPr>
          <p:nvPr/>
        </p:nvSpPr>
        <p:spPr bwMode="auto">
          <a:xfrm>
            <a:off x="7935913" y="194786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35" name="Line 154">
            <a:extLst>
              <a:ext uri="{FF2B5EF4-FFF2-40B4-BE49-F238E27FC236}">
                <a16:creationId xmlns:a16="http://schemas.microsoft.com/office/drawing/2014/main" id="{BFA92B02-5398-4380-857D-E05A9CA85EDC}"/>
              </a:ext>
            </a:extLst>
          </p:cNvPr>
          <p:cNvSpPr>
            <a:spLocks noChangeShapeType="1"/>
          </p:cNvSpPr>
          <p:nvPr/>
        </p:nvSpPr>
        <p:spPr bwMode="auto">
          <a:xfrm>
            <a:off x="7862888" y="32527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36" name="Line 155">
            <a:extLst>
              <a:ext uri="{FF2B5EF4-FFF2-40B4-BE49-F238E27FC236}">
                <a16:creationId xmlns:a16="http://schemas.microsoft.com/office/drawing/2014/main" id="{F53DEC63-847D-4E7F-A7AA-A90A9EAE5FED}"/>
              </a:ext>
            </a:extLst>
          </p:cNvPr>
          <p:cNvSpPr>
            <a:spLocks noChangeShapeType="1"/>
          </p:cNvSpPr>
          <p:nvPr/>
        </p:nvSpPr>
        <p:spPr bwMode="auto">
          <a:xfrm>
            <a:off x="7862888" y="45481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08" name="Text Box 156">
            <a:extLst>
              <a:ext uri="{FF2B5EF4-FFF2-40B4-BE49-F238E27FC236}">
                <a16:creationId xmlns:a16="http://schemas.microsoft.com/office/drawing/2014/main" id="{66B3854C-98B1-41D0-8D90-4BFFC9088B4C}"/>
              </a:ext>
            </a:extLst>
          </p:cNvPr>
          <p:cNvSpPr txBox="1">
            <a:spLocks noChangeArrowheads="1"/>
          </p:cNvSpPr>
          <p:nvPr/>
        </p:nvSpPr>
        <p:spPr bwMode="auto">
          <a:xfrm>
            <a:off x="7551738" y="494347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00509" name="Text Box 157">
            <a:extLst>
              <a:ext uri="{FF2B5EF4-FFF2-40B4-BE49-F238E27FC236}">
                <a16:creationId xmlns:a16="http://schemas.microsoft.com/office/drawing/2014/main" id="{2F9C4602-7F9B-490B-B63A-5BDE028D4681}"/>
              </a:ext>
            </a:extLst>
          </p:cNvPr>
          <p:cNvSpPr txBox="1">
            <a:spLocks noChangeArrowheads="1"/>
          </p:cNvSpPr>
          <p:nvPr/>
        </p:nvSpPr>
        <p:spPr bwMode="auto">
          <a:xfrm flipV="1">
            <a:off x="8120063" y="49911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100522" name="Group 170">
            <a:extLst>
              <a:ext uri="{FF2B5EF4-FFF2-40B4-BE49-F238E27FC236}">
                <a16:creationId xmlns:a16="http://schemas.microsoft.com/office/drawing/2014/main" id="{6F1576F6-430F-48D6-AB9B-D9FE1FAE72E9}"/>
              </a:ext>
            </a:extLst>
          </p:cNvPr>
          <p:cNvGrpSpPr>
            <a:grpSpLocks/>
          </p:cNvGrpSpPr>
          <p:nvPr/>
        </p:nvGrpSpPr>
        <p:grpSpPr bwMode="auto">
          <a:xfrm>
            <a:off x="3625850" y="4664075"/>
            <a:ext cx="5230813" cy="1157288"/>
            <a:chOff x="3338" y="2938"/>
            <a:chExt cx="2241" cy="729"/>
          </a:xfrm>
        </p:grpSpPr>
        <p:sp>
          <p:nvSpPr>
            <p:cNvPr id="79963" name="Rectangle 162">
              <a:extLst>
                <a:ext uri="{FF2B5EF4-FFF2-40B4-BE49-F238E27FC236}">
                  <a16:creationId xmlns:a16="http://schemas.microsoft.com/office/drawing/2014/main" id="{8627AB41-39CB-4A01-B438-10CF6AA017AC}"/>
                </a:ext>
              </a:extLst>
            </p:cNvPr>
            <p:cNvSpPr>
              <a:spLocks noChangeArrowheads="1"/>
            </p:cNvSpPr>
            <p:nvPr/>
          </p:nvSpPr>
          <p:spPr bwMode="auto">
            <a:xfrm>
              <a:off x="3338" y="2938"/>
              <a:ext cx="1104" cy="72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64" name="Rectangle 164">
              <a:extLst>
                <a:ext uri="{FF2B5EF4-FFF2-40B4-BE49-F238E27FC236}">
                  <a16:creationId xmlns:a16="http://schemas.microsoft.com/office/drawing/2014/main" id="{B32BB7C8-98C3-4A02-B541-1701D48D2FCD}"/>
                </a:ext>
              </a:extLst>
            </p:cNvPr>
            <p:cNvSpPr>
              <a:spLocks noChangeArrowheads="1"/>
            </p:cNvSpPr>
            <p:nvPr/>
          </p:nvSpPr>
          <p:spPr bwMode="auto">
            <a:xfrm>
              <a:off x="4427" y="3099"/>
              <a:ext cx="1152" cy="568"/>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79940" name="Line 158">
            <a:extLst>
              <a:ext uri="{FF2B5EF4-FFF2-40B4-BE49-F238E27FC236}">
                <a16:creationId xmlns:a16="http://schemas.microsoft.com/office/drawing/2014/main" id="{4F5E007A-57EC-4090-9368-F710E802E415}"/>
              </a:ext>
            </a:extLst>
          </p:cNvPr>
          <p:cNvSpPr>
            <a:spLocks noChangeShapeType="1"/>
          </p:cNvSpPr>
          <p:nvPr/>
        </p:nvSpPr>
        <p:spPr bwMode="auto">
          <a:xfrm>
            <a:off x="8421688" y="5830888"/>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0520" name="Group 168">
            <a:extLst>
              <a:ext uri="{FF2B5EF4-FFF2-40B4-BE49-F238E27FC236}">
                <a16:creationId xmlns:a16="http://schemas.microsoft.com/office/drawing/2014/main" id="{78CD31E1-A32B-4F2E-87D7-207B8A995564}"/>
              </a:ext>
            </a:extLst>
          </p:cNvPr>
          <p:cNvGrpSpPr>
            <a:grpSpLocks/>
          </p:cNvGrpSpPr>
          <p:nvPr/>
        </p:nvGrpSpPr>
        <p:grpSpPr bwMode="auto">
          <a:xfrm>
            <a:off x="3625850" y="1943100"/>
            <a:ext cx="5241925" cy="1143000"/>
            <a:chOff x="3329" y="1217"/>
            <a:chExt cx="2257" cy="720"/>
          </a:xfrm>
        </p:grpSpPr>
        <p:sp>
          <p:nvSpPr>
            <p:cNvPr id="79961" name="Rectangle 161">
              <a:extLst>
                <a:ext uri="{FF2B5EF4-FFF2-40B4-BE49-F238E27FC236}">
                  <a16:creationId xmlns:a16="http://schemas.microsoft.com/office/drawing/2014/main" id="{16A34F33-2A87-4922-B4C9-506DF42F789A}"/>
                </a:ext>
              </a:extLst>
            </p:cNvPr>
            <p:cNvSpPr>
              <a:spLocks noChangeArrowheads="1"/>
            </p:cNvSpPr>
            <p:nvPr/>
          </p:nvSpPr>
          <p:spPr bwMode="auto">
            <a:xfrm>
              <a:off x="3329" y="1217"/>
              <a:ext cx="1096" cy="720"/>
            </a:xfrm>
            <a:prstGeom prst="rect">
              <a:avLst/>
            </a:prstGeom>
            <a:solidFill>
              <a:srgbClr val="80008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62" name="Rectangle 163">
              <a:extLst>
                <a:ext uri="{FF2B5EF4-FFF2-40B4-BE49-F238E27FC236}">
                  <a16:creationId xmlns:a16="http://schemas.microsoft.com/office/drawing/2014/main" id="{51E9CC35-1DFC-446E-9C43-12B724A28E8D}"/>
                </a:ext>
              </a:extLst>
            </p:cNvPr>
            <p:cNvSpPr>
              <a:spLocks noChangeArrowheads="1"/>
            </p:cNvSpPr>
            <p:nvPr/>
          </p:nvSpPr>
          <p:spPr bwMode="auto">
            <a:xfrm>
              <a:off x="4434" y="1226"/>
              <a:ext cx="1152" cy="552"/>
            </a:xfrm>
            <a:prstGeom prst="rect">
              <a:avLst/>
            </a:prstGeom>
            <a:solidFill>
              <a:srgbClr val="80008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21578" name="Group 121">
            <a:extLst>
              <a:ext uri="{FF2B5EF4-FFF2-40B4-BE49-F238E27FC236}">
                <a16:creationId xmlns:a16="http://schemas.microsoft.com/office/drawing/2014/main" id="{92290DDD-05F0-41C7-B76B-D46CF5FA31ED}"/>
              </a:ext>
            </a:extLst>
          </p:cNvPr>
          <p:cNvGrpSpPr>
            <a:grpSpLocks/>
          </p:cNvGrpSpPr>
          <p:nvPr/>
        </p:nvGrpSpPr>
        <p:grpSpPr bwMode="auto">
          <a:xfrm>
            <a:off x="6775450" y="1414463"/>
            <a:ext cx="695325" cy="471487"/>
            <a:chOff x="598" y="1763"/>
            <a:chExt cx="438" cy="297"/>
          </a:xfrm>
        </p:grpSpPr>
        <p:sp>
          <p:nvSpPr>
            <p:cNvPr id="79959" name="Rectangle 122">
              <a:extLst>
                <a:ext uri="{FF2B5EF4-FFF2-40B4-BE49-F238E27FC236}">
                  <a16:creationId xmlns:a16="http://schemas.microsoft.com/office/drawing/2014/main" id="{FA5963E9-679D-4DE3-B5EE-9CDB94648FDA}"/>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60" name="Text Box 123">
              <a:extLst>
                <a:ext uri="{FF2B5EF4-FFF2-40B4-BE49-F238E27FC236}">
                  <a16:creationId xmlns:a16="http://schemas.microsoft.com/office/drawing/2014/main" id="{BFEBB519-9F1D-4F3D-9550-AF5A78C047FA}"/>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21579" name="Group 118">
            <a:extLst>
              <a:ext uri="{FF2B5EF4-FFF2-40B4-BE49-F238E27FC236}">
                <a16:creationId xmlns:a16="http://schemas.microsoft.com/office/drawing/2014/main" id="{B25CDCAE-F3C2-441E-ABAE-9D213AE96C29}"/>
              </a:ext>
            </a:extLst>
          </p:cNvPr>
          <p:cNvGrpSpPr>
            <a:grpSpLocks/>
          </p:cNvGrpSpPr>
          <p:nvPr/>
        </p:nvGrpSpPr>
        <p:grpSpPr bwMode="auto">
          <a:xfrm>
            <a:off x="6742113" y="5845175"/>
            <a:ext cx="612775" cy="457200"/>
            <a:chOff x="2359" y="3560"/>
            <a:chExt cx="386" cy="288"/>
          </a:xfrm>
        </p:grpSpPr>
        <p:sp>
          <p:nvSpPr>
            <p:cNvPr id="79957" name="Rectangle 119">
              <a:extLst>
                <a:ext uri="{FF2B5EF4-FFF2-40B4-BE49-F238E27FC236}">
                  <a16:creationId xmlns:a16="http://schemas.microsoft.com/office/drawing/2014/main" id="{84A9341D-67F7-41F1-8161-0F20F0929AAF}"/>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58" name="Text Box 120">
              <a:extLst>
                <a:ext uri="{FF2B5EF4-FFF2-40B4-BE49-F238E27FC236}">
                  <a16:creationId xmlns:a16="http://schemas.microsoft.com/office/drawing/2014/main" id="{43FAF237-B19D-405F-8745-77A59AAF2CA2}"/>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79944" name="Group 115">
            <a:extLst>
              <a:ext uri="{FF2B5EF4-FFF2-40B4-BE49-F238E27FC236}">
                <a16:creationId xmlns:a16="http://schemas.microsoft.com/office/drawing/2014/main" id="{1C7E3270-C742-4EBB-ABA3-C174923CBE96}"/>
              </a:ext>
            </a:extLst>
          </p:cNvPr>
          <p:cNvGrpSpPr>
            <a:grpSpLocks/>
          </p:cNvGrpSpPr>
          <p:nvPr/>
        </p:nvGrpSpPr>
        <p:grpSpPr bwMode="auto">
          <a:xfrm>
            <a:off x="8415338" y="2552700"/>
            <a:ext cx="442912" cy="471488"/>
            <a:chOff x="3796" y="2871"/>
            <a:chExt cx="279" cy="297"/>
          </a:xfrm>
        </p:grpSpPr>
        <p:sp>
          <p:nvSpPr>
            <p:cNvPr id="79955" name="Rectangle 116">
              <a:extLst>
                <a:ext uri="{FF2B5EF4-FFF2-40B4-BE49-F238E27FC236}">
                  <a16:creationId xmlns:a16="http://schemas.microsoft.com/office/drawing/2014/main" id="{A6008944-00EF-45AC-BF7C-A813A28527E0}"/>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56" name="Text Box 117">
              <a:extLst>
                <a:ext uri="{FF2B5EF4-FFF2-40B4-BE49-F238E27FC236}">
                  <a16:creationId xmlns:a16="http://schemas.microsoft.com/office/drawing/2014/main" id="{A4FEA386-97BE-4D9A-A6C3-7C5D453AC1C1}"/>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100521" name="Group 169">
            <a:extLst>
              <a:ext uri="{FF2B5EF4-FFF2-40B4-BE49-F238E27FC236}">
                <a16:creationId xmlns:a16="http://schemas.microsoft.com/office/drawing/2014/main" id="{691C38E8-1934-4D56-A5BD-21166EB74A0D}"/>
              </a:ext>
            </a:extLst>
          </p:cNvPr>
          <p:cNvGrpSpPr>
            <a:grpSpLocks/>
          </p:cNvGrpSpPr>
          <p:nvPr/>
        </p:nvGrpSpPr>
        <p:grpSpPr bwMode="auto">
          <a:xfrm>
            <a:off x="5746750" y="2871788"/>
            <a:ext cx="1905000" cy="1995487"/>
            <a:chOff x="3652" y="1801"/>
            <a:chExt cx="1168" cy="1257"/>
          </a:xfrm>
        </p:grpSpPr>
        <p:sp>
          <p:nvSpPr>
            <p:cNvPr id="79952" name="Oval 165">
              <a:extLst>
                <a:ext uri="{FF2B5EF4-FFF2-40B4-BE49-F238E27FC236}">
                  <a16:creationId xmlns:a16="http://schemas.microsoft.com/office/drawing/2014/main" id="{838E66FB-90CB-4757-B734-4D4F4CC95CD3}"/>
                </a:ext>
              </a:extLst>
            </p:cNvPr>
            <p:cNvSpPr>
              <a:spLocks noChangeArrowheads="1"/>
            </p:cNvSpPr>
            <p:nvPr/>
          </p:nvSpPr>
          <p:spPr bwMode="auto">
            <a:xfrm>
              <a:off x="3652" y="1920"/>
              <a:ext cx="1168" cy="1016"/>
            </a:xfrm>
            <a:prstGeom prst="ellipse">
              <a:avLst/>
            </a:prstGeom>
            <a:solidFill>
              <a:srgbClr val="FF00FF">
                <a:alpha val="50195"/>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53" name="Oval 166">
              <a:extLst>
                <a:ext uri="{FF2B5EF4-FFF2-40B4-BE49-F238E27FC236}">
                  <a16:creationId xmlns:a16="http://schemas.microsoft.com/office/drawing/2014/main" id="{8F7B352A-3D69-44E4-A822-A05BF06D016E}"/>
                </a:ext>
              </a:extLst>
            </p:cNvPr>
            <p:cNvSpPr>
              <a:spLocks noChangeArrowheads="1"/>
            </p:cNvSpPr>
            <p:nvPr/>
          </p:nvSpPr>
          <p:spPr bwMode="auto">
            <a:xfrm>
              <a:off x="4489" y="1801"/>
              <a:ext cx="312" cy="240"/>
            </a:xfrm>
            <a:prstGeom prst="ellipse">
              <a:avLst/>
            </a:prstGeom>
            <a:solidFill>
              <a:srgbClr val="FF00FF">
                <a:alpha val="50195"/>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54" name="Oval 167">
              <a:extLst>
                <a:ext uri="{FF2B5EF4-FFF2-40B4-BE49-F238E27FC236}">
                  <a16:creationId xmlns:a16="http://schemas.microsoft.com/office/drawing/2014/main" id="{6898FA99-33AE-437A-99E3-DEF2DE447CAB}"/>
                </a:ext>
              </a:extLst>
            </p:cNvPr>
            <p:cNvSpPr>
              <a:spLocks noChangeArrowheads="1"/>
            </p:cNvSpPr>
            <p:nvPr/>
          </p:nvSpPr>
          <p:spPr bwMode="auto">
            <a:xfrm>
              <a:off x="4474" y="2818"/>
              <a:ext cx="312" cy="240"/>
            </a:xfrm>
            <a:prstGeom prst="ellipse">
              <a:avLst/>
            </a:prstGeom>
            <a:solidFill>
              <a:srgbClr val="FF00FF">
                <a:alpha val="50195"/>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79946" name="Group 109">
            <a:extLst>
              <a:ext uri="{FF2B5EF4-FFF2-40B4-BE49-F238E27FC236}">
                <a16:creationId xmlns:a16="http://schemas.microsoft.com/office/drawing/2014/main" id="{64A009FA-8E17-412D-B080-E6E9B8A26AE5}"/>
              </a:ext>
            </a:extLst>
          </p:cNvPr>
          <p:cNvGrpSpPr>
            <a:grpSpLocks/>
          </p:cNvGrpSpPr>
          <p:nvPr/>
        </p:nvGrpSpPr>
        <p:grpSpPr bwMode="auto">
          <a:xfrm>
            <a:off x="6021388" y="3892550"/>
            <a:ext cx="442912" cy="471488"/>
            <a:chOff x="3796" y="2871"/>
            <a:chExt cx="279" cy="297"/>
          </a:xfrm>
        </p:grpSpPr>
        <p:sp>
          <p:nvSpPr>
            <p:cNvPr id="79950" name="Rectangle 110">
              <a:extLst>
                <a:ext uri="{FF2B5EF4-FFF2-40B4-BE49-F238E27FC236}">
                  <a16:creationId xmlns:a16="http://schemas.microsoft.com/office/drawing/2014/main" id="{6FD703B5-1D77-4664-BB20-A54914029103}"/>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9951" name="Text Box 111">
              <a:extLst>
                <a:ext uri="{FF2B5EF4-FFF2-40B4-BE49-F238E27FC236}">
                  <a16:creationId xmlns:a16="http://schemas.microsoft.com/office/drawing/2014/main" id="{39DF06C0-D26F-46A4-A842-84AEC2236613}"/>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sp>
        <p:nvSpPr>
          <p:cNvPr id="79947" name="Oval 174">
            <a:extLst>
              <a:ext uri="{FF2B5EF4-FFF2-40B4-BE49-F238E27FC236}">
                <a16:creationId xmlns:a16="http://schemas.microsoft.com/office/drawing/2014/main" id="{B70AC0D3-561E-486C-AD0E-82865A660007}"/>
              </a:ext>
            </a:extLst>
          </p:cNvPr>
          <p:cNvSpPr>
            <a:spLocks noChangeAspect="1" noChangeArrowheads="1"/>
          </p:cNvSpPr>
          <p:nvPr/>
        </p:nvSpPr>
        <p:spPr bwMode="auto">
          <a:xfrm>
            <a:off x="3489325" y="4024313"/>
            <a:ext cx="231775" cy="231775"/>
          </a:xfrm>
          <a:prstGeom prst="ellipse">
            <a:avLst/>
          </a:pr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79948" name="TextBox 1">
            <a:extLst>
              <a:ext uri="{FF2B5EF4-FFF2-40B4-BE49-F238E27FC236}">
                <a16:creationId xmlns:a16="http://schemas.microsoft.com/office/drawing/2014/main" id="{BC50FB0C-F927-4B6E-B53D-A8F73E201B95}"/>
              </a:ext>
            </a:extLst>
          </p:cNvPr>
          <p:cNvSpPr txBox="1">
            <a:spLocks noChangeArrowheads="1"/>
          </p:cNvSpPr>
          <p:nvPr/>
        </p:nvSpPr>
        <p:spPr bwMode="auto">
          <a:xfrm>
            <a:off x="7281863" y="1233488"/>
            <a:ext cx="17335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chemeClr val="bg1"/>
                </a:solidFill>
              </a:rPr>
              <a:t>LJ releases on the snap.</a:t>
            </a:r>
          </a:p>
        </p:txBody>
      </p:sp>
      <p:sp>
        <p:nvSpPr>
          <p:cNvPr id="79949" name="TextBox 1">
            <a:extLst>
              <a:ext uri="{FF2B5EF4-FFF2-40B4-BE49-F238E27FC236}">
                <a16:creationId xmlns:a16="http://schemas.microsoft.com/office/drawing/2014/main" id="{FAE575D4-CD13-4E0A-AD73-F7F553759B27}"/>
              </a:ext>
            </a:extLst>
          </p:cNvPr>
          <p:cNvSpPr txBox="1">
            <a:spLocks noChangeArrowheads="1"/>
          </p:cNvSpPr>
          <p:nvPr/>
        </p:nvSpPr>
        <p:spPr bwMode="auto">
          <a:xfrm>
            <a:off x="1243013" y="5981700"/>
            <a:ext cx="22018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600">
                <a:solidFill>
                  <a:schemeClr val="bg1"/>
                </a:solidFill>
              </a:rPr>
              <a:t>Hold momentarily after the snap and let the ball cross the LOS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00520"/>
                                        </p:tgtEl>
                                        <p:attrNameLst>
                                          <p:attrName>style.visibility</p:attrName>
                                        </p:attrNameLst>
                                      </p:cBhvr>
                                      <p:to>
                                        <p:strVal val="visible"/>
                                      </p:to>
                                    </p:set>
                                    <p:animEffect transition="in" filter="dissolve">
                                      <p:cBhvr>
                                        <p:cTn id="7" dur="2000"/>
                                        <p:tgtEl>
                                          <p:spTgt spid="100520"/>
                                        </p:tgtEl>
                                      </p:cBhvr>
                                    </p:animEffect>
                                  </p:childTnLst>
                                </p:cTn>
                              </p:par>
                            </p:childTnLst>
                          </p:cTn>
                        </p:par>
                        <p:par>
                          <p:cTn id="8" fill="hold" nodeType="afterGroup">
                            <p:stCondLst>
                              <p:cond delay="2000"/>
                            </p:stCondLst>
                            <p:childTnLst>
                              <p:par>
                                <p:cTn id="9" presetID="9" presetClass="entr" presetSubtype="0" fill="hold" nodeType="afterEffect">
                                  <p:stCondLst>
                                    <p:cond delay="0"/>
                                  </p:stCondLst>
                                  <p:childTnLst>
                                    <p:set>
                                      <p:cBhvr>
                                        <p:cTn id="10" dur="1" fill="hold">
                                          <p:stCondLst>
                                            <p:cond delay="0"/>
                                          </p:stCondLst>
                                        </p:cTn>
                                        <p:tgtEl>
                                          <p:spTgt spid="100521"/>
                                        </p:tgtEl>
                                        <p:attrNameLst>
                                          <p:attrName>style.visibility</p:attrName>
                                        </p:attrNameLst>
                                      </p:cBhvr>
                                      <p:to>
                                        <p:strVal val="visible"/>
                                      </p:to>
                                    </p:set>
                                    <p:animEffect transition="in" filter="dissolve">
                                      <p:cBhvr>
                                        <p:cTn id="11" dur="2000"/>
                                        <p:tgtEl>
                                          <p:spTgt spid="100521"/>
                                        </p:tgtEl>
                                      </p:cBhvr>
                                    </p:animEffect>
                                  </p:childTnLst>
                                </p:cTn>
                              </p:par>
                            </p:childTnLst>
                          </p:cTn>
                        </p:par>
                        <p:par>
                          <p:cTn id="12" fill="hold" nodeType="afterGroup">
                            <p:stCondLst>
                              <p:cond delay="4000"/>
                            </p:stCondLst>
                            <p:childTnLst>
                              <p:par>
                                <p:cTn id="13" presetID="9" presetClass="entr" presetSubtype="0" fill="hold" nodeType="afterEffect">
                                  <p:stCondLst>
                                    <p:cond delay="0"/>
                                  </p:stCondLst>
                                  <p:childTnLst>
                                    <p:set>
                                      <p:cBhvr>
                                        <p:cTn id="14" dur="1" fill="hold">
                                          <p:stCondLst>
                                            <p:cond delay="0"/>
                                          </p:stCondLst>
                                        </p:cTn>
                                        <p:tgtEl>
                                          <p:spTgt spid="100522"/>
                                        </p:tgtEl>
                                        <p:attrNameLst>
                                          <p:attrName>style.visibility</p:attrName>
                                        </p:attrNameLst>
                                      </p:cBhvr>
                                      <p:to>
                                        <p:strVal val="visible"/>
                                      </p:to>
                                    </p:set>
                                    <p:animEffect transition="in" filter="dissolve">
                                      <p:cBhvr>
                                        <p:cTn id="15" dur="2000"/>
                                        <p:tgtEl>
                                          <p:spTgt spid="100522"/>
                                        </p:tgtEl>
                                      </p:cBhvr>
                                    </p:animEffect>
                                  </p:childTnLst>
                                </p:cTn>
                              </p:par>
                            </p:childTnLst>
                          </p:cTn>
                        </p:par>
                        <p:par>
                          <p:cTn id="16" fill="hold" nodeType="afterGroup">
                            <p:stCondLst>
                              <p:cond delay="6000"/>
                            </p:stCondLst>
                            <p:childTnLst>
                              <p:par>
                                <p:cTn id="17" presetID="42" presetClass="path" presetSubtype="0" accel="50000" decel="50000" fill="hold" nodeType="afterEffect">
                                  <p:stCondLst>
                                    <p:cond delay="0"/>
                                  </p:stCondLst>
                                  <p:childTnLst>
                                    <p:animMotion origin="layout" path="M -3.05556E-6 1.11111E-6 L -0.3783 -0.00301 " pathEditMode="relative" rAng="0" ptsTypes="AA">
                                      <p:cBhvr>
                                        <p:cTn id="18" dur="2000" fill="hold"/>
                                        <p:tgtEl>
                                          <p:spTgt spid="21578"/>
                                        </p:tgtEl>
                                        <p:attrNameLst>
                                          <p:attrName>ppt_x</p:attrName>
                                          <p:attrName>ppt_y</p:attrName>
                                        </p:attrNameLst>
                                      </p:cBhvr>
                                      <p:rCtr x="-18924" y="-162"/>
                                    </p:animMotion>
                                  </p:childTnLst>
                                </p:cTn>
                              </p:par>
                              <p:par>
                                <p:cTn id="19" presetID="42" presetClass="path" presetSubtype="0" accel="50000" decel="50000" fill="hold" nodeType="withEffect">
                                  <p:stCondLst>
                                    <p:cond delay="1000"/>
                                  </p:stCondLst>
                                  <p:childTnLst>
                                    <p:animMotion origin="layout" path="M 3.88889E-6 -2.59259E-6 L -0.37813 0.02431 " pathEditMode="relative" rAng="0" ptsTypes="AA">
                                      <p:cBhvr>
                                        <p:cTn id="20" dur="2000" fill="hold"/>
                                        <p:tgtEl>
                                          <p:spTgt spid="21565"/>
                                        </p:tgtEl>
                                        <p:attrNameLst>
                                          <p:attrName>ppt_x</p:attrName>
                                          <p:attrName>ppt_y</p:attrName>
                                        </p:attrNameLst>
                                      </p:cBhvr>
                                      <p:rCtr x="-18906" y="1204"/>
                                    </p:animMotion>
                                  </p:childTnLst>
                                </p:cTn>
                              </p:par>
                              <p:par>
                                <p:cTn id="21" presetID="42" presetClass="path" presetSubtype="0" accel="50000" decel="50000" fill="hold" nodeType="withEffect">
                                  <p:stCondLst>
                                    <p:cond delay="1500"/>
                                  </p:stCondLst>
                                  <p:childTnLst>
                                    <p:animMotion origin="layout" path="M -3.33333E-6 1.85185E-6 L -0.25139 0.00046 " pathEditMode="relative" rAng="0" ptsTypes="AA">
                                      <p:cBhvr>
                                        <p:cTn id="22" dur="2000" fill="hold"/>
                                        <p:tgtEl>
                                          <p:spTgt spid="21579"/>
                                        </p:tgtEl>
                                        <p:attrNameLst>
                                          <p:attrName>ppt_x</p:attrName>
                                          <p:attrName>ppt_y</p:attrName>
                                        </p:attrNameLst>
                                      </p:cBhvr>
                                      <p:rCtr x="-12569" y="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86EAD465-E816-4017-9726-F65C0922658B}"/>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3971" name="Line 3">
            <a:extLst>
              <a:ext uri="{FF2B5EF4-FFF2-40B4-BE49-F238E27FC236}">
                <a16:creationId xmlns:a16="http://schemas.microsoft.com/office/drawing/2014/main" id="{ED47CCCC-1EDD-4A93-B801-473AAC333D1B}"/>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596" name="Text Box 4">
            <a:extLst>
              <a:ext uri="{FF2B5EF4-FFF2-40B4-BE49-F238E27FC236}">
                <a16:creationId xmlns:a16="http://schemas.microsoft.com/office/drawing/2014/main" id="{B18F9368-B0BB-4F80-891C-415F4B61DF1F}"/>
              </a:ext>
            </a:extLst>
          </p:cNvPr>
          <p:cNvSpPr txBox="1">
            <a:spLocks noChangeArrowheads="1"/>
          </p:cNvSpPr>
          <p:nvPr/>
        </p:nvSpPr>
        <p:spPr bwMode="auto">
          <a:xfrm>
            <a:off x="588963" y="1060450"/>
            <a:ext cx="3641725"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FG And Try Proper Positioning</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83973" name="Rectangle 5">
            <a:extLst>
              <a:ext uri="{FF2B5EF4-FFF2-40B4-BE49-F238E27FC236}">
                <a16:creationId xmlns:a16="http://schemas.microsoft.com/office/drawing/2014/main" id="{2D40B7B2-CCE2-4C0D-B74C-95BE64ACC8C6}"/>
              </a:ext>
            </a:extLst>
          </p:cNvPr>
          <p:cNvSpPr>
            <a:spLocks noChangeArrowheads="1"/>
          </p:cNvSpPr>
          <p:nvPr/>
        </p:nvSpPr>
        <p:spPr bwMode="auto">
          <a:xfrm>
            <a:off x="733425" y="1933575"/>
            <a:ext cx="81407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83974" name="Line 6">
            <a:extLst>
              <a:ext uri="{FF2B5EF4-FFF2-40B4-BE49-F238E27FC236}">
                <a16:creationId xmlns:a16="http://schemas.microsoft.com/office/drawing/2014/main" id="{A89B9100-927A-4DF4-92DF-6117C77629B0}"/>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975" name="Line 7">
            <a:extLst>
              <a:ext uri="{FF2B5EF4-FFF2-40B4-BE49-F238E27FC236}">
                <a16:creationId xmlns:a16="http://schemas.microsoft.com/office/drawing/2014/main" id="{217CACA3-1E41-43EF-B3E8-47A55A199256}"/>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976" name="Line 8">
            <a:extLst>
              <a:ext uri="{FF2B5EF4-FFF2-40B4-BE49-F238E27FC236}">
                <a16:creationId xmlns:a16="http://schemas.microsoft.com/office/drawing/2014/main" id="{414F0F71-726F-4672-8383-19ED7BA1E380}"/>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977" name="Line 9">
            <a:extLst>
              <a:ext uri="{FF2B5EF4-FFF2-40B4-BE49-F238E27FC236}">
                <a16:creationId xmlns:a16="http://schemas.microsoft.com/office/drawing/2014/main" id="{05EBB4DF-9925-40BD-948A-B73ADE005267}"/>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978" name="Rectangle 11">
            <a:extLst>
              <a:ext uri="{FF2B5EF4-FFF2-40B4-BE49-F238E27FC236}">
                <a16:creationId xmlns:a16="http://schemas.microsoft.com/office/drawing/2014/main" id="{29D806E6-F507-4C60-98CD-D668FCC60322}"/>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3979" name="Rectangle 12">
            <a:extLst>
              <a:ext uri="{FF2B5EF4-FFF2-40B4-BE49-F238E27FC236}">
                <a16:creationId xmlns:a16="http://schemas.microsoft.com/office/drawing/2014/main" id="{F81D8877-0BB4-4AB4-8D2F-0C64937BB1D1}"/>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3980" name="Rectangle 13">
            <a:extLst>
              <a:ext uri="{FF2B5EF4-FFF2-40B4-BE49-F238E27FC236}">
                <a16:creationId xmlns:a16="http://schemas.microsoft.com/office/drawing/2014/main" id="{7752760C-6C91-49C9-AADF-2DB00AF44EA5}"/>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3981" name="Rectangle 14">
            <a:extLst>
              <a:ext uri="{FF2B5EF4-FFF2-40B4-BE49-F238E27FC236}">
                <a16:creationId xmlns:a16="http://schemas.microsoft.com/office/drawing/2014/main" id="{C5C1E92A-76B9-49E5-8874-5E869D66D74D}"/>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3982" name="Line 15">
            <a:extLst>
              <a:ext uri="{FF2B5EF4-FFF2-40B4-BE49-F238E27FC236}">
                <a16:creationId xmlns:a16="http://schemas.microsoft.com/office/drawing/2014/main" id="{A008EDD8-2E2B-4F69-814E-7E554D414822}"/>
              </a:ext>
            </a:extLst>
          </p:cNvPr>
          <p:cNvSpPr>
            <a:spLocks noChangeShapeType="1"/>
          </p:cNvSpPr>
          <p:nvPr/>
        </p:nvSpPr>
        <p:spPr bwMode="auto">
          <a:xfrm>
            <a:off x="5292725" y="19446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983" name="Line 16">
            <a:extLst>
              <a:ext uri="{FF2B5EF4-FFF2-40B4-BE49-F238E27FC236}">
                <a16:creationId xmlns:a16="http://schemas.microsoft.com/office/drawing/2014/main" id="{9690F959-BC99-4EA4-BECF-B788DD269C87}"/>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984" name="Line 17">
            <a:extLst>
              <a:ext uri="{FF2B5EF4-FFF2-40B4-BE49-F238E27FC236}">
                <a16:creationId xmlns:a16="http://schemas.microsoft.com/office/drawing/2014/main" id="{859C072E-344E-4B5E-8781-3149EE73EAE9}"/>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610" name="Text Box 18">
            <a:extLst>
              <a:ext uri="{FF2B5EF4-FFF2-40B4-BE49-F238E27FC236}">
                <a16:creationId xmlns:a16="http://schemas.microsoft.com/office/drawing/2014/main" id="{03B1B38F-519C-4F59-B1E8-0F9687C9A181}"/>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10611" name="Text Box 19">
            <a:extLst>
              <a:ext uri="{FF2B5EF4-FFF2-40B4-BE49-F238E27FC236}">
                <a16:creationId xmlns:a16="http://schemas.microsoft.com/office/drawing/2014/main" id="{FDFD1841-0A74-4FBE-8B47-4DD032DC96F9}"/>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10612" name="Text Box 20">
            <a:extLst>
              <a:ext uri="{FF2B5EF4-FFF2-40B4-BE49-F238E27FC236}">
                <a16:creationId xmlns:a16="http://schemas.microsoft.com/office/drawing/2014/main" id="{BBFEE0E8-4A21-48CF-A62B-62E1DA17AA4C}"/>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10613" name="Text Box 21">
            <a:extLst>
              <a:ext uri="{FF2B5EF4-FFF2-40B4-BE49-F238E27FC236}">
                <a16:creationId xmlns:a16="http://schemas.microsoft.com/office/drawing/2014/main" id="{FAB5D33D-F684-40EE-8126-F95400D80E98}"/>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10614" name="Text Box 22">
            <a:extLst>
              <a:ext uri="{FF2B5EF4-FFF2-40B4-BE49-F238E27FC236}">
                <a16:creationId xmlns:a16="http://schemas.microsoft.com/office/drawing/2014/main" id="{AFE088A3-767A-4CF1-95B9-DAE42CB5DDA9}"/>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10615" name="Text Box 23">
            <a:extLst>
              <a:ext uri="{FF2B5EF4-FFF2-40B4-BE49-F238E27FC236}">
                <a16:creationId xmlns:a16="http://schemas.microsoft.com/office/drawing/2014/main" id="{6076A918-30FF-4584-8628-3E8A0A64FABD}"/>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10616" name="Text Box 24">
            <a:extLst>
              <a:ext uri="{FF2B5EF4-FFF2-40B4-BE49-F238E27FC236}">
                <a16:creationId xmlns:a16="http://schemas.microsoft.com/office/drawing/2014/main" id="{42CC9351-304E-42B1-AF8C-976F7C05BE7F}"/>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83992" name="Line 25">
            <a:extLst>
              <a:ext uri="{FF2B5EF4-FFF2-40B4-BE49-F238E27FC236}">
                <a16:creationId xmlns:a16="http://schemas.microsoft.com/office/drawing/2014/main" id="{91C2155F-67FA-49D2-ABCA-0B796DF29AB6}"/>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993" name="Rectangle 26">
            <a:extLst>
              <a:ext uri="{FF2B5EF4-FFF2-40B4-BE49-F238E27FC236}">
                <a16:creationId xmlns:a16="http://schemas.microsoft.com/office/drawing/2014/main" id="{19E5258E-B982-49AA-9F67-6D55130E5BEF}"/>
              </a:ext>
            </a:extLst>
          </p:cNvPr>
          <p:cNvSpPr>
            <a:spLocks noChangeArrowheads="1"/>
          </p:cNvSpPr>
          <p:nvPr/>
        </p:nvSpPr>
        <p:spPr bwMode="auto">
          <a:xfrm>
            <a:off x="4064000" y="5829300"/>
            <a:ext cx="43307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3994" name="Line 27">
            <a:extLst>
              <a:ext uri="{FF2B5EF4-FFF2-40B4-BE49-F238E27FC236}">
                <a16:creationId xmlns:a16="http://schemas.microsoft.com/office/drawing/2014/main" id="{687E10C1-13B1-49E4-BA9C-2D537A7D4B9C}"/>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995" name="Line 28">
            <a:extLst>
              <a:ext uri="{FF2B5EF4-FFF2-40B4-BE49-F238E27FC236}">
                <a16:creationId xmlns:a16="http://schemas.microsoft.com/office/drawing/2014/main" id="{CCEF63F8-2E73-4059-973E-B6B9B2841EA3}"/>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996" name="Line 29">
            <a:extLst>
              <a:ext uri="{FF2B5EF4-FFF2-40B4-BE49-F238E27FC236}">
                <a16:creationId xmlns:a16="http://schemas.microsoft.com/office/drawing/2014/main" id="{9F8BE4DC-AC29-4864-89B7-B0FD5ECEC32F}"/>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997" name="Line 30">
            <a:extLst>
              <a:ext uri="{FF2B5EF4-FFF2-40B4-BE49-F238E27FC236}">
                <a16:creationId xmlns:a16="http://schemas.microsoft.com/office/drawing/2014/main" id="{D6F8F07D-2CDD-49A1-9756-D367A5475044}"/>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998" name="Line 31">
            <a:extLst>
              <a:ext uri="{FF2B5EF4-FFF2-40B4-BE49-F238E27FC236}">
                <a16:creationId xmlns:a16="http://schemas.microsoft.com/office/drawing/2014/main" id="{A52AC640-C080-44CA-A7A0-A9B733EA9204}"/>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999" name="Line 32">
            <a:extLst>
              <a:ext uri="{FF2B5EF4-FFF2-40B4-BE49-F238E27FC236}">
                <a16:creationId xmlns:a16="http://schemas.microsoft.com/office/drawing/2014/main" id="{ACF2D1E3-ADA0-41F5-996F-5555CDFB1611}"/>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00" name="Line 33">
            <a:extLst>
              <a:ext uri="{FF2B5EF4-FFF2-40B4-BE49-F238E27FC236}">
                <a16:creationId xmlns:a16="http://schemas.microsoft.com/office/drawing/2014/main" id="{C2160EE0-53DE-463F-A1F9-E5300379AD13}"/>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01" name="Line 34">
            <a:extLst>
              <a:ext uri="{FF2B5EF4-FFF2-40B4-BE49-F238E27FC236}">
                <a16:creationId xmlns:a16="http://schemas.microsoft.com/office/drawing/2014/main" id="{BC3BB1BA-3B03-47B3-8137-7D5C9EE43995}"/>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02" name="Line 35">
            <a:extLst>
              <a:ext uri="{FF2B5EF4-FFF2-40B4-BE49-F238E27FC236}">
                <a16:creationId xmlns:a16="http://schemas.microsoft.com/office/drawing/2014/main" id="{BFFFF976-D47E-4297-9857-399C309243C0}"/>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03" name="Line 36">
            <a:extLst>
              <a:ext uri="{FF2B5EF4-FFF2-40B4-BE49-F238E27FC236}">
                <a16:creationId xmlns:a16="http://schemas.microsoft.com/office/drawing/2014/main" id="{389C27B3-510A-42D0-99BA-4BF3DA2355C2}"/>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04" name="Line 37">
            <a:extLst>
              <a:ext uri="{FF2B5EF4-FFF2-40B4-BE49-F238E27FC236}">
                <a16:creationId xmlns:a16="http://schemas.microsoft.com/office/drawing/2014/main" id="{45D80789-E64A-4DBB-AE63-618AB38D777C}"/>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05" name="Line 38">
            <a:extLst>
              <a:ext uri="{FF2B5EF4-FFF2-40B4-BE49-F238E27FC236}">
                <a16:creationId xmlns:a16="http://schemas.microsoft.com/office/drawing/2014/main" id="{859A8505-4F6A-41D4-B106-DE27CC78201F}"/>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631" name="Text Box 39">
            <a:extLst>
              <a:ext uri="{FF2B5EF4-FFF2-40B4-BE49-F238E27FC236}">
                <a16:creationId xmlns:a16="http://schemas.microsoft.com/office/drawing/2014/main" id="{8F5ED0DD-FE7C-48D2-A267-5318D7246A1D}"/>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0632" name="Text Box 40">
            <a:extLst>
              <a:ext uri="{FF2B5EF4-FFF2-40B4-BE49-F238E27FC236}">
                <a16:creationId xmlns:a16="http://schemas.microsoft.com/office/drawing/2014/main" id="{F5051474-37B5-464C-A9F1-85C3B10D0B0C}"/>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0633" name="Text Box 41">
            <a:extLst>
              <a:ext uri="{FF2B5EF4-FFF2-40B4-BE49-F238E27FC236}">
                <a16:creationId xmlns:a16="http://schemas.microsoft.com/office/drawing/2014/main" id="{13FF183A-F736-4C1C-BA1A-007C52CBA0B5}"/>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0634" name="Text Box 42">
            <a:extLst>
              <a:ext uri="{FF2B5EF4-FFF2-40B4-BE49-F238E27FC236}">
                <a16:creationId xmlns:a16="http://schemas.microsoft.com/office/drawing/2014/main" id="{3AB6E093-0318-4175-A9CC-3B9784095B80}"/>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0635" name="Text Box 43">
            <a:extLst>
              <a:ext uri="{FF2B5EF4-FFF2-40B4-BE49-F238E27FC236}">
                <a16:creationId xmlns:a16="http://schemas.microsoft.com/office/drawing/2014/main" id="{B2C9F5C4-8AB9-4A0A-9000-E6B2947DCA15}"/>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84011" name="Group 44">
            <a:extLst>
              <a:ext uri="{FF2B5EF4-FFF2-40B4-BE49-F238E27FC236}">
                <a16:creationId xmlns:a16="http://schemas.microsoft.com/office/drawing/2014/main" id="{13E2AA8A-5F3A-46D8-9274-81E54EBF6431}"/>
              </a:ext>
            </a:extLst>
          </p:cNvPr>
          <p:cNvGrpSpPr>
            <a:grpSpLocks/>
          </p:cNvGrpSpPr>
          <p:nvPr/>
        </p:nvGrpSpPr>
        <p:grpSpPr bwMode="auto">
          <a:xfrm>
            <a:off x="2808288" y="6003925"/>
            <a:ext cx="204787" cy="730250"/>
            <a:chOff x="3204" y="3720"/>
            <a:chExt cx="113" cy="420"/>
          </a:xfrm>
        </p:grpSpPr>
        <p:grpSp>
          <p:nvGrpSpPr>
            <p:cNvPr id="84081" name="Group 45">
              <a:extLst>
                <a:ext uri="{FF2B5EF4-FFF2-40B4-BE49-F238E27FC236}">
                  <a16:creationId xmlns:a16="http://schemas.microsoft.com/office/drawing/2014/main" id="{11C2A24A-3E5C-43B0-9C47-818552D7EEEB}"/>
                </a:ext>
              </a:extLst>
            </p:cNvPr>
            <p:cNvGrpSpPr>
              <a:grpSpLocks/>
            </p:cNvGrpSpPr>
            <p:nvPr/>
          </p:nvGrpSpPr>
          <p:grpSpPr bwMode="auto">
            <a:xfrm>
              <a:off x="3204" y="3720"/>
              <a:ext cx="113" cy="420"/>
              <a:chOff x="3204" y="3708"/>
              <a:chExt cx="113" cy="420"/>
            </a:xfrm>
          </p:grpSpPr>
          <p:sp>
            <p:nvSpPr>
              <p:cNvPr id="84086" name="AutoShape 46">
                <a:extLst>
                  <a:ext uri="{FF2B5EF4-FFF2-40B4-BE49-F238E27FC236}">
                    <a16:creationId xmlns:a16="http://schemas.microsoft.com/office/drawing/2014/main" id="{4446241B-1250-4037-AF47-22A5A2E64806}"/>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87" name="Oval 47">
                <a:extLst>
                  <a:ext uri="{FF2B5EF4-FFF2-40B4-BE49-F238E27FC236}">
                    <a16:creationId xmlns:a16="http://schemas.microsoft.com/office/drawing/2014/main" id="{F6749084-6A02-4719-9F45-6724BA12D304}"/>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84082" name="Line 48">
              <a:extLst>
                <a:ext uri="{FF2B5EF4-FFF2-40B4-BE49-F238E27FC236}">
                  <a16:creationId xmlns:a16="http://schemas.microsoft.com/office/drawing/2014/main" id="{85BF8E34-2ED6-4D00-AB13-A9BB183E26F1}"/>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83" name="Line 49">
              <a:extLst>
                <a:ext uri="{FF2B5EF4-FFF2-40B4-BE49-F238E27FC236}">
                  <a16:creationId xmlns:a16="http://schemas.microsoft.com/office/drawing/2014/main" id="{0EFB1A5A-C0D9-4B56-B581-97DBFC2A956D}"/>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84" name="Line 50">
              <a:extLst>
                <a:ext uri="{FF2B5EF4-FFF2-40B4-BE49-F238E27FC236}">
                  <a16:creationId xmlns:a16="http://schemas.microsoft.com/office/drawing/2014/main" id="{C0B1D24E-1871-4578-BA92-FDE7655CFFD8}"/>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85" name="Oval 51">
              <a:extLst>
                <a:ext uri="{FF2B5EF4-FFF2-40B4-BE49-F238E27FC236}">
                  <a16:creationId xmlns:a16="http://schemas.microsoft.com/office/drawing/2014/main" id="{C8ACBFCA-C618-4F97-8F40-B50ECD60D675}"/>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84012" name="Group 52">
            <a:extLst>
              <a:ext uri="{FF2B5EF4-FFF2-40B4-BE49-F238E27FC236}">
                <a16:creationId xmlns:a16="http://schemas.microsoft.com/office/drawing/2014/main" id="{D94CCE96-25E8-4A80-BF5E-F66ED333FEAA}"/>
              </a:ext>
            </a:extLst>
          </p:cNvPr>
          <p:cNvGrpSpPr>
            <a:grpSpLocks/>
          </p:cNvGrpSpPr>
          <p:nvPr/>
        </p:nvGrpSpPr>
        <p:grpSpPr bwMode="auto">
          <a:xfrm>
            <a:off x="3084513" y="5870575"/>
            <a:ext cx="268287" cy="571500"/>
            <a:chOff x="3248" y="3589"/>
            <a:chExt cx="169" cy="360"/>
          </a:xfrm>
        </p:grpSpPr>
        <p:sp>
          <p:nvSpPr>
            <p:cNvPr id="84078" name="Rectangle 53">
              <a:extLst>
                <a:ext uri="{FF2B5EF4-FFF2-40B4-BE49-F238E27FC236}">
                  <a16:creationId xmlns:a16="http://schemas.microsoft.com/office/drawing/2014/main" id="{7014DE11-1608-4649-9268-F2E78940E08E}"/>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79" name="Text Box 54">
              <a:extLst>
                <a:ext uri="{FF2B5EF4-FFF2-40B4-BE49-F238E27FC236}">
                  <a16:creationId xmlns:a16="http://schemas.microsoft.com/office/drawing/2014/main" id="{0CBA5B9F-3ABE-47B8-9F26-483460BA1040}"/>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4</a:t>
              </a:r>
            </a:p>
          </p:txBody>
        </p:sp>
        <p:sp>
          <p:nvSpPr>
            <p:cNvPr id="84080" name="Line 55">
              <a:extLst>
                <a:ext uri="{FF2B5EF4-FFF2-40B4-BE49-F238E27FC236}">
                  <a16:creationId xmlns:a16="http://schemas.microsoft.com/office/drawing/2014/main" id="{27B41CE4-6602-4413-9524-AC4806C9AE69}"/>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4013" name="Group 56">
            <a:extLst>
              <a:ext uri="{FF2B5EF4-FFF2-40B4-BE49-F238E27FC236}">
                <a16:creationId xmlns:a16="http://schemas.microsoft.com/office/drawing/2014/main" id="{D26CCB4D-7968-4ECC-BFD3-1610EA888623}"/>
              </a:ext>
            </a:extLst>
          </p:cNvPr>
          <p:cNvGrpSpPr>
            <a:grpSpLocks/>
          </p:cNvGrpSpPr>
          <p:nvPr/>
        </p:nvGrpSpPr>
        <p:grpSpPr bwMode="auto">
          <a:xfrm>
            <a:off x="2108200" y="5995988"/>
            <a:ext cx="192088" cy="730250"/>
            <a:chOff x="3204" y="3720"/>
            <a:chExt cx="113" cy="420"/>
          </a:xfrm>
        </p:grpSpPr>
        <p:grpSp>
          <p:nvGrpSpPr>
            <p:cNvPr id="84071" name="Group 57">
              <a:extLst>
                <a:ext uri="{FF2B5EF4-FFF2-40B4-BE49-F238E27FC236}">
                  <a16:creationId xmlns:a16="http://schemas.microsoft.com/office/drawing/2014/main" id="{A76060A1-0944-4E0C-BEA8-A4654B342B7B}"/>
                </a:ext>
              </a:extLst>
            </p:cNvPr>
            <p:cNvGrpSpPr>
              <a:grpSpLocks/>
            </p:cNvGrpSpPr>
            <p:nvPr/>
          </p:nvGrpSpPr>
          <p:grpSpPr bwMode="auto">
            <a:xfrm>
              <a:off x="3204" y="3720"/>
              <a:ext cx="113" cy="420"/>
              <a:chOff x="3204" y="3708"/>
              <a:chExt cx="113" cy="420"/>
            </a:xfrm>
          </p:grpSpPr>
          <p:sp>
            <p:nvSpPr>
              <p:cNvPr id="84076" name="AutoShape 58">
                <a:extLst>
                  <a:ext uri="{FF2B5EF4-FFF2-40B4-BE49-F238E27FC236}">
                    <a16:creationId xmlns:a16="http://schemas.microsoft.com/office/drawing/2014/main" id="{21ED407C-11A4-4943-BA16-B60E1EBA73AB}"/>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77" name="Oval 59">
                <a:extLst>
                  <a:ext uri="{FF2B5EF4-FFF2-40B4-BE49-F238E27FC236}">
                    <a16:creationId xmlns:a16="http://schemas.microsoft.com/office/drawing/2014/main" id="{70FEE710-5EED-4E7A-A81E-0EF80286B937}"/>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84072" name="Line 60">
              <a:extLst>
                <a:ext uri="{FF2B5EF4-FFF2-40B4-BE49-F238E27FC236}">
                  <a16:creationId xmlns:a16="http://schemas.microsoft.com/office/drawing/2014/main" id="{36BE9806-7E31-43CC-B1A3-D4D19D48278F}"/>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73" name="Line 61">
              <a:extLst>
                <a:ext uri="{FF2B5EF4-FFF2-40B4-BE49-F238E27FC236}">
                  <a16:creationId xmlns:a16="http://schemas.microsoft.com/office/drawing/2014/main" id="{466FC63B-1986-4F2D-A23E-DBB5E81CB5B8}"/>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74" name="Line 62">
              <a:extLst>
                <a:ext uri="{FF2B5EF4-FFF2-40B4-BE49-F238E27FC236}">
                  <a16:creationId xmlns:a16="http://schemas.microsoft.com/office/drawing/2014/main" id="{7D5CE89F-B523-48AC-B308-EDA0CB4AA187}"/>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75" name="Oval 63">
              <a:extLst>
                <a:ext uri="{FF2B5EF4-FFF2-40B4-BE49-F238E27FC236}">
                  <a16:creationId xmlns:a16="http://schemas.microsoft.com/office/drawing/2014/main" id="{96EF06E9-BDF8-41B5-B094-597207302E88}"/>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10658" name="Text Box 66">
            <a:extLst>
              <a:ext uri="{FF2B5EF4-FFF2-40B4-BE49-F238E27FC236}">
                <a16:creationId xmlns:a16="http://schemas.microsoft.com/office/drawing/2014/main" id="{40BA41C1-94C4-45E2-8BA8-45ABDE697937}"/>
              </a:ext>
            </a:extLst>
          </p:cNvPr>
          <p:cNvSpPr txBox="1">
            <a:spLocks noChangeArrowheads="1"/>
          </p:cNvSpPr>
          <p:nvPr/>
        </p:nvSpPr>
        <p:spPr bwMode="auto">
          <a:xfrm>
            <a:off x="152401" y="152400"/>
            <a:ext cx="883529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FG And Try Mechanics - 5 Man</a:t>
            </a:r>
          </a:p>
        </p:txBody>
      </p:sp>
      <p:grpSp>
        <p:nvGrpSpPr>
          <p:cNvPr id="84015" name="Group 70">
            <a:extLst>
              <a:ext uri="{FF2B5EF4-FFF2-40B4-BE49-F238E27FC236}">
                <a16:creationId xmlns:a16="http://schemas.microsoft.com/office/drawing/2014/main" id="{8CA8EAE9-7AEF-409F-A974-0F724A63C031}"/>
              </a:ext>
            </a:extLst>
          </p:cNvPr>
          <p:cNvGrpSpPr>
            <a:grpSpLocks/>
          </p:cNvGrpSpPr>
          <p:nvPr/>
        </p:nvGrpSpPr>
        <p:grpSpPr bwMode="auto">
          <a:xfrm>
            <a:off x="2236788" y="3606800"/>
            <a:ext cx="442912" cy="471488"/>
            <a:chOff x="3796" y="2871"/>
            <a:chExt cx="279" cy="297"/>
          </a:xfrm>
        </p:grpSpPr>
        <p:sp>
          <p:nvSpPr>
            <p:cNvPr id="84069" name="Rectangle 71">
              <a:extLst>
                <a:ext uri="{FF2B5EF4-FFF2-40B4-BE49-F238E27FC236}">
                  <a16:creationId xmlns:a16="http://schemas.microsoft.com/office/drawing/2014/main" id="{80CE5915-D07F-4F1C-BFCC-3B21EF8D85F0}"/>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70" name="Text Box 72">
              <a:extLst>
                <a:ext uri="{FF2B5EF4-FFF2-40B4-BE49-F238E27FC236}">
                  <a16:creationId xmlns:a16="http://schemas.microsoft.com/office/drawing/2014/main" id="{8E29D87E-0B99-4C32-9E38-64857121AB13}"/>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84016" name="Group 76">
            <a:extLst>
              <a:ext uri="{FF2B5EF4-FFF2-40B4-BE49-F238E27FC236}">
                <a16:creationId xmlns:a16="http://schemas.microsoft.com/office/drawing/2014/main" id="{48A4C937-F8E1-4FD8-80ED-8CB6F77D4626}"/>
              </a:ext>
            </a:extLst>
          </p:cNvPr>
          <p:cNvGrpSpPr>
            <a:grpSpLocks/>
          </p:cNvGrpSpPr>
          <p:nvPr/>
        </p:nvGrpSpPr>
        <p:grpSpPr bwMode="auto">
          <a:xfrm>
            <a:off x="4397375" y="4416425"/>
            <a:ext cx="442913" cy="471488"/>
            <a:chOff x="3796" y="2871"/>
            <a:chExt cx="279" cy="297"/>
          </a:xfrm>
        </p:grpSpPr>
        <p:sp>
          <p:nvSpPr>
            <p:cNvPr id="84067" name="Rectangle 77">
              <a:extLst>
                <a:ext uri="{FF2B5EF4-FFF2-40B4-BE49-F238E27FC236}">
                  <a16:creationId xmlns:a16="http://schemas.microsoft.com/office/drawing/2014/main" id="{D8835C11-04E4-4C3B-9B85-D11E6F030CB3}"/>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68" name="Text Box 78">
              <a:extLst>
                <a:ext uri="{FF2B5EF4-FFF2-40B4-BE49-F238E27FC236}">
                  <a16:creationId xmlns:a16="http://schemas.microsoft.com/office/drawing/2014/main" id="{E6E240CD-52AA-4F5A-8AFD-DEDEA9C68D4C}"/>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84017" name="Group 79">
            <a:extLst>
              <a:ext uri="{FF2B5EF4-FFF2-40B4-BE49-F238E27FC236}">
                <a16:creationId xmlns:a16="http://schemas.microsoft.com/office/drawing/2014/main" id="{BC33614E-9A96-4AB2-8D37-97D2890B5991}"/>
              </a:ext>
            </a:extLst>
          </p:cNvPr>
          <p:cNvGrpSpPr>
            <a:grpSpLocks/>
          </p:cNvGrpSpPr>
          <p:nvPr/>
        </p:nvGrpSpPr>
        <p:grpSpPr bwMode="auto">
          <a:xfrm>
            <a:off x="2906713" y="5924550"/>
            <a:ext cx="612775" cy="457200"/>
            <a:chOff x="2359" y="3560"/>
            <a:chExt cx="386" cy="288"/>
          </a:xfrm>
        </p:grpSpPr>
        <p:sp>
          <p:nvSpPr>
            <p:cNvPr id="84065" name="Rectangle 80">
              <a:extLst>
                <a:ext uri="{FF2B5EF4-FFF2-40B4-BE49-F238E27FC236}">
                  <a16:creationId xmlns:a16="http://schemas.microsoft.com/office/drawing/2014/main" id="{A647CC35-8E9E-4C1F-AB16-CB4A8F57DC15}"/>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66" name="Text Box 81">
              <a:extLst>
                <a:ext uri="{FF2B5EF4-FFF2-40B4-BE49-F238E27FC236}">
                  <a16:creationId xmlns:a16="http://schemas.microsoft.com/office/drawing/2014/main" id="{B1C75961-F623-43E3-B3DA-D98942B8343E}"/>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84018" name="Group 82">
            <a:extLst>
              <a:ext uri="{FF2B5EF4-FFF2-40B4-BE49-F238E27FC236}">
                <a16:creationId xmlns:a16="http://schemas.microsoft.com/office/drawing/2014/main" id="{47E372E0-09E4-448E-8364-29F799AAE201}"/>
              </a:ext>
            </a:extLst>
          </p:cNvPr>
          <p:cNvGrpSpPr>
            <a:grpSpLocks/>
          </p:cNvGrpSpPr>
          <p:nvPr/>
        </p:nvGrpSpPr>
        <p:grpSpPr bwMode="auto">
          <a:xfrm>
            <a:off x="396875" y="2922588"/>
            <a:ext cx="695325" cy="471487"/>
            <a:chOff x="598" y="1763"/>
            <a:chExt cx="438" cy="297"/>
          </a:xfrm>
        </p:grpSpPr>
        <p:sp>
          <p:nvSpPr>
            <p:cNvPr id="84063" name="Rectangle 83">
              <a:extLst>
                <a:ext uri="{FF2B5EF4-FFF2-40B4-BE49-F238E27FC236}">
                  <a16:creationId xmlns:a16="http://schemas.microsoft.com/office/drawing/2014/main" id="{1BE66EC6-BB7F-4F2A-A91D-75ECD56A9772}"/>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64" name="Text Box 84">
              <a:extLst>
                <a:ext uri="{FF2B5EF4-FFF2-40B4-BE49-F238E27FC236}">
                  <a16:creationId xmlns:a16="http://schemas.microsoft.com/office/drawing/2014/main" id="{A22CADB0-A155-4C30-B6D6-BE75D370237C}"/>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84019" name="Group 85">
            <a:extLst>
              <a:ext uri="{FF2B5EF4-FFF2-40B4-BE49-F238E27FC236}">
                <a16:creationId xmlns:a16="http://schemas.microsoft.com/office/drawing/2014/main" id="{91D0132D-6D24-4540-AE99-1EB208B0AB06}"/>
              </a:ext>
            </a:extLst>
          </p:cNvPr>
          <p:cNvGrpSpPr>
            <a:grpSpLocks/>
          </p:cNvGrpSpPr>
          <p:nvPr/>
        </p:nvGrpSpPr>
        <p:grpSpPr bwMode="auto">
          <a:xfrm>
            <a:off x="414338" y="4248150"/>
            <a:ext cx="600075" cy="496888"/>
            <a:chOff x="589" y="2670"/>
            <a:chExt cx="378" cy="297"/>
          </a:xfrm>
        </p:grpSpPr>
        <p:sp>
          <p:nvSpPr>
            <p:cNvPr id="84061" name="Rectangle 86">
              <a:extLst>
                <a:ext uri="{FF2B5EF4-FFF2-40B4-BE49-F238E27FC236}">
                  <a16:creationId xmlns:a16="http://schemas.microsoft.com/office/drawing/2014/main" id="{87DA2C69-AB83-4D70-881E-8789133392A2}"/>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62" name="Text Box 87">
              <a:extLst>
                <a:ext uri="{FF2B5EF4-FFF2-40B4-BE49-F238E27FC236}">
                  <a16:creationId xmlns:a16="http://schemas.microsoft.com/office/drawing/2014/main" id="{480747E4-EF18-4E4D-896F-B9CD47D39A1B}"/>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84020" name="Rectangle 88">
            <a:extLst>
              <a:ext uri="{FF2B5EF4-FFF2-40B4-BE49-F238E27FC236}">
                <a16:creationId xmlns:a16="http://schemas.microsoft.com/office/drawing/2014/main" id="{ACB7E7D3-A17B-4B92-BD7B-EBFCF7819756}"/>
              </a:ext>
            </a:extLst>
          </p:cNvPr>
          <p:cNvSpPr>
            <a:spLocks noChangeAspect="1" noChangeArrowheads="1"/>
          </p:cNvSpPr>
          <p:nvPr/>
        </p:nvSpPr>
        <p:spPr bwMode="auto">
          <a:xfrm>
            <a:off x="3238500" y="36830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21" name="Oval 89">
            <a:extLst>
              <a:ext uri="{FF2B5EF4-FFF2-40B4-BE49-F238E27FC236}">
                <a16:creationId xmlns:a16="http://schemas.microsoft.com/office/drawing/2014/main" id="{D774C7D8-1D00-426C-BE57-90594D4CA489}"/>
              </a:ext>
            </a:extLst>
          </p:cNvPr>
          <p:cNvSpPr>
            <a:spLocks noChangeAspect="1" noChangeArrowheads="1"/>
          </p:cNvSpPr>
          <p:nvPr/>
        </p:nvSpPr>
        <p:spPr bwMode="auto">
          <a:xfrm>
            <a:off x="3251200" y="34163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22" name="Oval 90">
            <a:extLst>
              <a:ext uri="{FF2B5EF4-FFF2-40B4-BE49-F238E27FC236}">
                <a16:creationId xmlns:a16="http://schemas.microsoft.com/office/drawing/2014/main" id="{1CA5A486-F742-445A-93C2-31C89869C82B}"/>
              </a:ext>
            </a:extLst>
          </p:cNvPr>
          <p:cNvSpPr>
            <a:spLocks noChangeAspect="1" noChangeArrowheads="1"/>
          </p:cNvSpPr>
          <p:nvPr/>
        </p:nvSpPr>
        <p:spPr bwMode="auto">
          <a:xfrm>
            <a:off x="3251200" y="3124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23" name="Oval 91">
            <a:extLst>
              <a:ext uri="{FF2B5EF4-FFF2-40B4-BE49-F238E27FC236}">
                <a16:creationId xmlns:a16="http://schemas.microsoft.com/office/drawing/2014/main" id="{3A61F041-D070-4829-849B-C4295D8C4ED1}"/>
              </a:ext>
            </a:extLst>
          </p:cNvPr>
          <p:cNvSpPr>
            <a:spLocks noChangeAspect="1" noChangeArrowheads="1"/>
          </p:cNvSpPr>
          <p:nvPr/>
        </p:nvSpPr>
        <p:spPr bwMode="auto">
          <a:xfrm>
            <a:off x="3251200" y="3962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24" name="Oval 92">
            <a:extLst>
              <a:ext uri="{FF2B5EF4-FFF2-40B4-BE49-F238E27FC236}">
                <a16:creationId xmlns:a16="http://schemas.microsoft.com/office/drawing/2014/main" id="{1480F837-956B-49FD-BB32-7E730A764BEE}"/>
              </a:ext>
            </a:extLst>
          </p:cNvPr>
          <p:cNvSpPr>
            <a:spLocks noChangeAspect="1" noChangeArrowheads="1"/>
          </p:cNvSpPr>
          <p:nvPr/>
        </p:nvSpPr>
        <p:spPr bwMode="auto">
          <a:xfrm>
            <a:off x="3251200" y="42418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25" name="Oval 93">
            <a:extLst>
              <a:ext uri="{FF2B5EF4-FFF2-40B4-BE49-F238E27FC236}">
                <a16:creationId xmlns:a16="http://schemas.microsoft.com/office/drawing/2014/main" id="{02AF9000-E0B3-47CB-9AEC-4811A56E43F5}"/>
              </a:ext>
            </a:extLst>
          </p:cNvPr>
          <p:cNvSpPr>
            <a:spLocks noChangeAspect="1" noChangeArrowheads="1"/>
          </p:cNvSpPr>
          <p:nvPr/>
        </p:nvSpPr>
        <p:spPr bwMode="auto">
          <a:xfrm>
            <a:off x="4241800" y="3810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84026" name="Oval 94">
            <a:extLst>
              <a:ext uri="{FF2B5EF4-FFF2-40B4-BE49-F238E27FC236}">
                <a16:creationId xmlns:a16="http://schemas.microsoft.com/office/drawing/2014/main" id="{C9D464C7-34B8-4FC2-93C1-1889D1727C6E}"/>
              </a:ext>
            </a:extLst>
          </p:cNvPr>
          <p:cNvSpPr>
            <a:spLocks noChangeAspect="1" noChangeArrowheads="1"/>
          </p:cNvSpPr>
          <p:nvPr/>
        </p:nvSpPr>
        <p:spPr bwMode="auto">
          <a:xfrm>
            <a:off x="3481388" y="47164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84027" name="Group 95">
            <a:extLst>
              <a:ext uri="{FF2B5EF4-FFF2-40B4-BE49-F238E27FC236}">
                <a16:creationId xmlns:a16="http://schemas.microsoft.com/office/drawing/2014/main" id="{352F43C1-A8E8-45A0-A363-FA624E145D2C}"/>
              </a:ext>
            </a:extLst>
          </p:cNvPr>
          <p:cNvGrpSpPr>
            <a:grpSpLocks noChangeAspect="1"/>
          </p:cNvGrpSpPr>
          <p:nvPr/>
        </p:nvGrpSpPr>
        <p:grpSpPr bwMode="auto">
          <a:xfrm>
            <a:off x="3038475" y="4506913"/>
            <a:ext cx="542925" cy="336550"/>
            <a:chOff x="3058" y="2951"/>
            <a:chExt cx="428" cy="264"/>
          </a:xfrm>
        </p:grpSpPr>
        <p:sp>
          <p:nvSpPr>
            <p:cNvPr id="84059" name="Oval 96">
              <a:extLst>
                <a:ext uri="{FF2B5EF4-FFF2-40B4-BE49-F238E27FC236}">
                  <a16:creationId xmlns:a16="http://schemas.microsoft.com/office/drawing/2014/main" id="{ED60B0A0-9D63-48F9-ABA3-F5AABDC2534E}"/>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60" name="Text Box 97">
              <a:extLst>
                <a:ext uri="{FF2B5EF4-FFF2-40B4-BE49-F238E27FC236}">
                  <a16:creationId xmlns:a16="http://schemas.microsoft.com/office/drawing/2014/main" id="{42036B1E-192E-46F1-B8CF-7BC9C5354565}"/>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84028" name="Group 98">
            <a:extLst>
              <a:ext uri="{FF2B5EF4-FFF2-40B4-BE49-F238E27FC236}">
                <a16:creationId xmlns:a16="http://schemas.microsoft.com/office/drawing/2014/main" id="{053AA483-9605-45D3-83EA-BB925C2AF158}"/>
              </a:ext>
            </a:extLst>
          </p:cNvPr>
          <p:cNvGrpSpPr>
            <a:grpSpLocks noChangeAspect="1"/>
          </p:cNvGrpSpPr>
          <p:nvPr/>
        </p:nvGrpSpPr>
        <p:grpSpPr bwMode="auto">
          <a:xfrm>
            <a:off x="3443288" y="2601913"/>
            <a:ext cx="287337" cy="336550"/>
            <a:chOff x="3264" y="1559"/>
            <a:chExt cx="226" cy="264"/>
          </a:xfrm>
        </p:grpSpPr>
        <p:sp>
          <p:nvSpPr>
            <p:cNvPr id="84057" name="Oval 99">
              <a:extLst>
                <a:ext uri="{FF2B5EF4-FFF2-40B4-BE49-F238E27FC236}">
                  <a16:creationId xmlns:a16="http://schemas.microsoft.com/office/drawing/2014/main" id="{C9E5BC3A-4997-4024-A551-9C3FCB26EC61}"/>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58" name="Text Box 100">
              <a:extLst>
                <a:ext uri="{FF2B5EF4-FFF2-40B4-BE49-F238E27FC236}">
                  <a16:creationId xmlns:a16="http://schemas.microsoft.com/office/drawing/2014/main" id="{D518DDDB-F9EF-4BB8-9640-8CAF24B313C6}"/>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84029" name="Group 101">
            <a:extLst>
              <a:ext uri="{FF2B5EF4-FFF2-40B4-BE49-F238E27FC236}">
                <a16:creationId xmlns:a16="http://schemas.microsoft.com/office/drawing/2014/main" id="{5AF99874-3308-4E32-B66D-8B3978C6A4E6}"/>
              </a:ext>
            </a:extLst>
          </p:cNvPr>
          <p:cNvGrpSpPr>
            <a:grpSpLocks noChangeAspect="1"/>
          </p:cNvGrpSpPr>
          <p:nvPr/>
        </p:nvGrpSpPr>
        <p:grpSpPr bwMode="auto">
          <a:xfrm>
            <a:off x="3292475" y="2820988"/>
            <a:ext cx="274638" cy="336550"/>
            <a:chOff x="3855" y="2096"/>
            <a:chExt cx="217" cy="264"/>
          </a:xfrm>
        </p:grpSpPr>
        <p:sp>
          <p:nvSpPr>
            <p:cNvPr id="84055" name="Oval 102">
              <a:extLst>
                <a:ext uri="{FF2B5EF4-FFF2-40B4-BE49-F238E27FC236}">
                  <a16:creationId xmlns:a16="http://schemas.microsoft.com/office/drawing/2014/main" id="{2EA2A1B0-F956-4C7C-BBB3-15077C1CC554}"/>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56" name="Text Box 103">
              <a:extLst>
                <a:ext uri="{FF2B5EF4-FFF2-40B4-BE49-F238E27FC236}">
                  <a16:creationId xmlns:a16="http://schemas.microsoft.com/office/drawing/2014/main" id="{2ADD4644-7D53-4B0F-B534-942F826B5434}"/>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84030" name="Group 104">
            <a:extLst>
              <a:ext uri="{FF2B5EF4-FFF2-40B4-BE49-F238E27FC236}">
                <a16:creationId xmlns:a16="http://schemas.microsoft.com/office/drawing/2014/main" id="{8B3D77B9-CB50-4220-82DA-B6B0E2AF0FDA}"/>
              </a:ext>
            </a:extLst>
          </p:cNvPr>
          <p:cNvGrpSpPr>
            <a:grpSpLocks noChangeAspect="1"/>
          </p:cNvGrpSpPr>
          <p:nvPr/>
        </p:nvGrpSpPr>
        <p:grpSpPr bwMode="auto">
          <a:xfrm>
            <a:off x="3863975" y="3544888"/>
            <a:ext cx="274638" cy="336550"/>
            <a:chOff x="3855" y="2096"/>
            <a:chExt cx="217" cy="264"/>
          </a:xfrm>
        </p:grpSpPr>
        <p:sp>
          <p:nvSpPr>
            <p:cNvPr id="84053" name="Oval 105">
              <a:extLst>
                <a:ext uri="{FF2B5EF4-FFF2-40B4-BE49-F238E27FC236}">
                  <a16:creationId xmlns:a16="http://schemas.microsoft.com/office/drawing/2014/main" id="{48F4E425-EFEA-41D9-A5A9-9CA684202714}"/>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54" name="Text Box 106">
              <a:extLst>
                <a:ext uri="{FF2B5EF4-FFF2-40B4-BE49-F238E27FC236}">
                  <a16:creationId xmlns:a16="http://schemas.microsoft.com/office/drawing/2014/main" id="{CF548E88-4BE7-42C0-881B-BEC4D887B724}"/>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84031" name="Group 107">
            <a:extLst>
              <a:ext uri="{FF2B5EF4-FFF2-40B4-BE49-F238E27FC236}">
                <a16:creationId xmlns:a16="http://schemas.microsoft.com/office/drawing/2014/main" id="{7B2B9C4E-5771-478A-9403-471EFA69B358}"/>
              </a:ext>
            </a:extLst>
          </p:cNvPr>
          <p:cNvGrpSpPr>
            <a:grpSpLocks noChangeAspect="1"/>
          </p:cNvGrpSpPr>
          <p:nvPr/>
        </p:nvGrpSpPr>
        <p:grpSpPr bwMode="auto">
          <a:xfrm>
            <a:off x="3146425" y="3694113"/>
            <a:ext cx="357188" cy="211137"/>
            <a:chOff x="4240" y="2392"/>
            <a:chExt cx="244" cy="144"/>
          </a:xfrm>
        </p:grpSpPr>
        <p:sp>
          <p:nvSpPr>
            <p:cNvPr id="84047" name="AutoShape 108">
              <a:extLst>
                <a:ext uri="{FF2B5EF4-FFF2-40B4-BE49-F238E27FC236}">
                  <a16:creationId xmlns:a16="http://schemas.microsoft.com/office/drawing/2014/main" id="{514D5DA6-C48C-483E-A3B0-4F680CC06E27}"/>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4048" name="Line 109">
              <a:extLst>
                <a:ext uri="{FF2B5EF4-FFF2-40B4-BE49-F238E27FC236}">
                  <a16:creationId xmlns:a16="http://schemas.microsoft.com/office/drawing/2014/main" id="{92D69946-5CCE-444D-857C-F5E7B081A92A}"/>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49" name="Line 110">
              <a:extLst>
                <a:ext uri="{FF2B5EF4-FFF2-40B4-BE49-F238E27FC236}">
                  <a16:creationId xmlns:a16="http://schemas.microsoft.com/office/drawing/2014/main" id="{FF6FE472-F0BC-47B5-8DA3-D2D040A6F1B8}"/>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50" name="Line 111">
              <a:extLst>
                <a:ext uri="{FF2B5EF4-FFF2-40B4-BE49-F238E27FC236}">
                  <a16:creationId xmlns:a16="http://schemas.microsoft.com/office/drawing/2014/main" id="{D812156E-4783-4654-AB43-99BC56E5E5F9}"/>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51" name="Line 112">
              <a:extLst>
                <a:ext uri="{FF2B5EF4-FFF2-40B4-BE49-F238E27FC236}">
                  <a16:creationId xmlns:a16="http://schemas.microsoft.com/office/drawing/2014/main" id="{777D795E-45E7-4085-8FF1-F3CC7E922E0D}"/>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52" name="Line 113">
              <a:extLst>
                <a:ext uri="{FF2B5EF4-FFF2-40B4-BE49-F238E27FC236}">
                  <a16:creationId xmlns:a16="http://schemas.microsoft.com/office/drawing/2014/main" id="{228450E4-7467-40EC-90F8-B2380E4DB5C0}"/>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4032" name="Line 120">
            <a:extLst>
              <a:ext uri="{FF2B5EF4-FFF2-40B4-BE49-F238E27FC236}">
                <a16:creationId xmlns:a16="http://schemas.microsoft.com/office/drawing/2014/main" id="{AC291E1F-85B5-40F9-89CE-7DD5DE2B43E5}"/>
              </a:ext>
            </a:extLst>
          </p:cNvPr>
          <p:cNvSpPr>
            <a:spLocks noChangeShapeType="1"/>
          </p:cNvSpPr>
          <p:nvPr/>
        </p:nvSpPr>
        <p:spPr bwMode="auto">
          <a:xfrm>
            <a:off x="7935913" y="194786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33" name="Line 121">
            <a:extLst>
              <a:ext uri="{FF2B5EF4-FFF2-40B4-BE49-F238E27FC236}">
                <a16:creationId xmlns:a16="http://schemas.microsoft.com/office/drawing/2014/main" id="{61644D00-5061-4518-ABCE-33DF8ABA2B48}"/>
              </a:ext>
            </a:extLst>
          </p:cNvPr>
          <p:cNvSpPr>
            <a:spLocks noChangeShapeType="1"/>
          </p:cNvSpPr>
          <p:nvPr/>
        </p:nvSpPr>
        <p:spPr bwMode="auto">
          <a:xfrm>
            <a:off x="7862888" y="32527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34" name="Line 122">
            <a:extLst>
              <a:ext uri="{FF2B5EF4-FFF2-40B4-BE49-F238E27FC236}">
                <a16:creationId xmlns:a16="http://schemas.microsoft.com/office/drawing/2014/main" id="{B8B0DE14-F0DD-4CF8-BAC7-1750B85CA8C9}"/>
              </a:ext>
            </a:extLst>
          </p:cNvPr>
          <p:cNvSpPr>
            <a:spLocks noChangeShapeType="1"/>
          </p:cNvSpPr>
          <p:nvPr/>
        </p:nvSpPr>
        <p:spPr bwMode="auto">
          <a:xfrm>
            <a:off x="7862888" y="45481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715" name="Text Box 123">
            <a:extLst>
              <a:ext uri="{FF2B5EF4-FFF2-40B4-BE49-F238E27FC236}">
                <a16:creationId xmlns:a16="http://schemas.microsoft.com/office/drawing/2014/main" id="{8A70923C-6391-4489-B0DB-A8299BF0C59A}"/>
              </a:ext>
            </a:extLst>
          </p:cNvPr>
          <p:cNvSpPr txBox="1">
            <a:spLocks noChangeArrowheads="1"/>
          </p:cNvSpPr>
          <p:nvPr/>
        </p:nvSpPr>
        <p:spPr bwMode="auto">
          <a:xfrm>
            <a:off x="7551738" y="494347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10716" name="Text Box 124">
            <a:extLst>
              <a:ext uri="{FF2B5EF4-FFF2-40B4-BE49-F238E27FC236}">
                <a16:creationId xmlns:a16="http://schemas.microsoft.com/office/drawing/2014/main" id="{3F32A70D-BCBD-418E-BF91-93681AFA61C3}"/>
              </a:ext>
            </a:extLst>
          </p:cNvPr>
          <p:cNvSpPr txBox="1">
            <a:spLocks noChangeArrowheads="1"/>
          </p:cNvSpPr>
          <p:nvPr/>
        </p:nvSpPr>
        <p:spPr bwMode="auto">
          <a:xfrm flipV="1">
            <a:off x="8120063" y="49911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84037" name="Group 130">
            <a:extLst>
              <a:ext uri="{FF2B5EF4-FFF2-40B4-BE49-F238E27FC236}">
                <a16:creationId xmlns:a16="http://schemas.microsoft.com/office/drawing/2014/main" id="{4D2030BE-A52F-46B7-8B04-9AD8AC56F11B}"/>
              </a:ext>
            </a:extLst>
          </p:cNvPr>
          <p:cNvGrpSpPr>
            <a:grpSpLocks/>
          </p:cNvGrpSpPr>
          <p:nvPr/>
        </p:nvGrpSpPr>
        <p:grpSpPr bwMode="auto">
          <a:xfrm>
            <a:off x="152400" y="3403600"/>
            <a:ext cx="406400" cy="825500"/>
            <a:chOff x="0" y="2160"/>
            <a:chExt cx="256" cy="520"/>
          </a:xfrm>
        </p:grpSpPr>
        <p:sp>
          <p:nvSpPr>
            <p:cNvPr id="84044" name="Line 125">
              <a:extLst>
                <a:ext uri="{FF2B5EF4-FFF2-40B4-BE49-F238E27FC236}">
                  <a16:creationId xmlns:a16="http://schemas.microsoft.com/office/drawing/2014/main" id="{F871C7D7-2462-419B-BD61-A1DBDB7AC851}"/>
                </a:ext>
              </a:extLst>
            </p:cNvPr>
            <p:cNvSpPr>
              <a:spLocks noChangeShapeType="1"/>
            </p:cNvSpPr>
            <p:nvPr/>
          </p:nvSpPr>
          <p:spPr bwMode="auto">
            <a:xfrm>
              <a:off x="256" y="2160"/>
              <a:ext cx="0" cy="52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45" name="Line 126">
              <a:extLst>
                <a:ext uri="{FF2B5EF4-FFF2-40B4-BE49-F238E27FC236}">
                  <a16:creationId xmlns:a16="http://schemas.microsoft.com/office/drawing/2014/main" id="{7B7A4037-EE71-45D4-BF45-0285BF8C9D7D}"/>
                </a:ext>
              </a:extLst>
            </p:cNvPr>
            <p:cNvSpPr>
              <a:spLocks noChangeShapeType="1"/>
            </p:cNvSpPr>
            <p:nvPr/>
          </p:nvSpPr>
          <p:spPr bwMode="auto">
            <a:xfrm>
              <a:off x="0" y="2672"/>
              <a:ext cx="256" cy="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46" name="Line 127">
              <a:extLst>
                <a:ext uri="{FF2B5EF4-FFF2-40B4-BE49-F238E27FC236}">
                  <a16:creationId xmlns:a16="http://schemas.microsoft.com/office/drawing/2014/main" id="{A368FA3A-9BC5-4A0D-BA28-0E0CB4C5AECA}"/>
                </a:ext>
              </a:extLst>
            </p:cNvPr>
            <p:cNvSpPr>
              <a:spLocks noChangeShapeType="1"/>
            </p:cNvSpPr>
            <p:nvPr/>
          </p:nvSpPr>
          <p:spPr bwMode="auto">
            <a:xfrm>
              <a:off x="0" y="2169"/>
              <a:ext cx="256" cy="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4038" name="Line 132">
            <a:extLst>
              <a:ext uri="{FF2B5EF4-FFF2-40B4-BE49-F238E27FC236}">
                <a16:creationId xmlns:a16="http://schemas.microsoft.com/office/drawing/2014/main" id="{7EABEBD5-BD87-4818-8ABA-C7C898B3BD84}"/>
              </a:ext>
            </a:extLst>
          </p:cNvPr>
          <p:cNvSpPr>
            <a:spLocks noChangeShapeType="1"/>
          </p:cNvSpPr>
          <p:nvPr/>
        </p:nvSpPr>
        <p:spPr bwMode="auto">
          <a:xfrm>
            <a:off x="558800" y="3822700"/>
            <a:ext cx="165100" cy="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39" name="Line 136">
            <a:extLst>
              <a:ext uri="{FF2B5EF4-FFF2-40B4-BE49-F238E27FC236}">
                <a16:creationId xmlns:a16="http://schemas.microsoft.com/office/drawing/2014/main" id="{1371F5E2-DDC5-42FD-ADF7-2DCFCD396E70}"/>
              </a:ext>
            </a:extLst>
          </p:cNvPr>
          <p:cNvSpPr>
            <a:spLocks noChangeShapeType="1"/>
          </p:cNvSpPr>
          <p:nvPr/>
        </p:nvSpPr>
        <p:spPr bwMode="auto">
          <a:xfrm>
            <a:off x="8408988" y="5830888"/>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731" name="Line 139">
            <a:extLst>
              <a:ext uri="{FF2B5EF4-FFF2-40B4-BE49-F238E27FC236}">
                <a16:creationId xmlns:a16="http://schemas.microsoft.com/office/drawing/2014/main" id="{FFC10273-83E3-4AD3-B372-F381B567940F}"/>
              </a:ext>
            </a:extLst>
          </p:cNvPr>
          <p:cNvSpPr>
            <a:spLocks noChangeShapeType="1"/>
          </p:cNvSpPr>
          <p:nvPr/>
        </p:nvSpPr>
        <p:spPr bwMode="auto">
          <a:xfrm>
            <a:off x="3197225" y="2082800"/>
            <a:ext cx="19050" cy="3438525"/>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041" name="TextBox 1">
            <a:extLst>
              <a:ext uri="{FF2B5EF4-FFF2-40B4-BE49-F238E27FC236}">
                <a16:creationId xmlns:a16="http://schemas.microsoft.com/office/drawing/2014/main" id="{916707BC-758C-48DD-9CF8-0DB2577D62B8}"/>
              </a:ext>
            </a:extLst>
          </p:cNvPr>
          <p:cNvSpPr txBox="1">
            <a:spLocks noChangeArrowheads="1"/>
          </p:cNvSpPr>
          <p:nvPr/>
        </p:nvSpPr>
        <p:spPr bwMode="auto">
          <a:xfrm>
            <a:off x="-84138" y="5951538"/>
            <a:ext cx="2108201"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400">
                <a:solidFill>
                  <a:schemeClr val="bg1"/>
                </a:solidFill>
              </a:rPr>
              <a:t>If Blocked or Faked Outside the 25, LJ and BJ move to Pylons on the goal line.</a:t>
            </a:r>
          </a:p>
        </p:txBody>
      </p:sp>
      <p:sp>
        <p:nvSpPr>
          <p:cNvPr id="84042" name="Oval 1">
            <a:extLst>
              <a:ext uri="{FF2B5EF4-FFF2-40B4-BE49-F238E27FC236}">
                <a16:creationId xmlns:a16="http://schemas.microsoft.com/office/drawing/2014/main" id="{B18149CC-B7A5-400F-AF16-B18597BFA186}"/>
              </a:ext>
            </a:extLst>
          </p:cNvPr>
          <p:cNvSpPr>
            <a:spLocks noChangeArrowheads="1"/>
          </p:cNvSpPr>
          <p:nvPr/>
        </p:nvSpPr>
        <p:spPr bwMode="auto">
          <a:xfrm>
            <a:off x="3095625" y="3355975"/>
            <a:ext cx="557213" cy="873125"/>
          </a:xfrm>
          <a:prstGeom prst="ellipse">
            <a:avLst/>
          </a:prstGeom>
          <a:solidFill>
            <a:schemeClr val="accent1">
              <a:alpha val="47058"/>
            </a:schemeClr>
          </a:solidFill>
          <a:ln w="9525" algn="ctr">
            <a:solidFill>
              <a:schemeClr val="tx1"/>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cxnSp>
        <p:nvCxnSpPr>
          <p:cNvPr id="84043" name="Straight Arrow Connector 3">
            <a:extLst>
              <a:ext uri="{FF2B5EF4-FFF2-40B4-BE49-F238E27FC236}">
                <a16:creationId xmlns:a16="http://schemas.microsoft.com/office/drawing/2014/main" id="{96745B84-5920-4679-B9EA-2F5BE810A1BA}"/>
              </a:ext>
            </a:extLst>
          </p:cNvPr>
          <p:cNvCxnSpPr>
            <a:cxnSpLocks noChangeShapeType="1"/>
          </p:cNvCxnSpPr>
          <p:nvPr/>
        </p:nvCxnSpPr>
        <p:spPr bwMode="auto">
          <a:xfrm>
            <a:off x="2738438" y="3792538"/>
            <a:ext cx="346075" cy="0"/>
          </a:xfrm>
          <a:prstGeom prst="straightConnector1">
            <a:avLst/>
          </a:prstGeom>
          <a:noFill/>
          <a:ln w="38100"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10731"/>
                                        </p:tgtEl>
                                        <p:attrNameLst>
                                          <p:attrName>style.visibility</p:attrName>
                                        </p:attrNameLst>
                                      </p:cBhvr>
                                      <p:to>
                                        <p:strVal val="visible"/>
                                      </p:to>
                                    </p:set>
                                    <p:animEffect transition="in" filter="wipe(down)">
                                      <p:cBhvr>
                                        <p:cTn id="7" dur="500"/>
                                        <p:tgtEl>
                                          <p:spTgt spid="1107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996F9E52-FC91-4792-8EB5-D6572E8F2988}"/>
              </a:ext>
            </a:extLst>
          </p:cNvPr>
          <p:cNvSpPr>
            <a:spLocks noChangeArrowheads="1"/>
          </p:cNvSpPr>
          <p:nvPr/>
        </p:nvSpPr>
        <p:spPr bwMode="auto">
          <a:xfrm rot="-5400000">
            <a:off x="3768725"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0723" name="Line 3">
            <a:extLst>
              <a:ext uri="{FF2B5EF4-FFF2-40B4-BE49-F238E27FC236}">
                <a16:creationId xmlns:a16="http://schemas.microsoft.com/office/drawing/2014/main" id="{F299DF89-8813-4A68-A34D-5B0D9FDD1A9B}"/>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940" name="Text Box 4">
            <a:extLst>
              <a:ext uri="{FF2B5EF4-FFF2-40B4-BE49-F238E27FC236}">
                <a16:creationId xmlns:a16="http://schemas.microsoft.com/office/drawing/2014/main" id="{21C62670-9F23-4422-9942-7825BC65E56F}"/>
              </a:ext>
            </a:extLst>
          </p:cNvPr>
          <p:cNvSpPr txBox="1">
            <a:spLocks noChangeArrowheads="1"/>
          </p:cNvSpPr>
          <p:nvPr/>
        </p:nvSpPr>
        <p:spPr bwMode="auto">
          <a:xfrm>
            <a:off x="1165225" y="3238500"/>
            <a:ext cx="1944688"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defRPr/>
            </a:pPr>
            <a:r>
              <a:rPr lang="en-US" sz="2800" u="sng" dirty="0">
                <a:solidFill>
                  <a:schemeClr val="bg1"/>
                </a:solidFill>
                <a:effectLst>
                  <a:outerShdw blurRad="38100" dist="38100" dir="2700000" algn="tl">
                    <a:srgbClr val="000000"/>
                  </a:outerShdw>
                </a:effectLst>
                <a:latin typeface="Arial" charset="0"/>
              </a:rPr>
              <a:t>Proper </a:t>
            </a:r>
          </a:p>
          <a:p>
            <a:pPr algn="ctr" eaLnBrk="1" hangingPunct="1">
              <a:defRPr/>
            </a:pPr>
            <a:r>
              <a:rPr lang="en-US" sz="2800" u="sng" dirty="0">
                <a:solidFill>
                  <a:schemeClr val="bg1"/>
                </a:solidFill>
                <a:effectLst>
                  <a:outerShdw blurRad="38100" dist="38100" dir="2700000" algn="tl">
                    <a:srgbClr val="000000"/>
                  </a:outerShdw>
                </a:effectLst>
                <a:latin typeface="Arial" charset="0"/>
              </a:rPr>
              <a:t>Positioning</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30725" name="Rectangle 5">
            <a:extLst>
              <a:ext uri="{FF2B5EF4-FFF2-40B4-BE49-F238E27FC236}">
                <a16:creationId xmlns:a16="http://schemas.microsoft.com/office/drawing/2014/main" id="{A59F66F0-4370-40D4-90B1-A9249D9802DA}"/>
              </a:ext>
            </a:extLst>
          </p:cNvPr>
          <p:cNvSpPr>
            <a:spLocks noChangeArrowheads="1"/>
          </p:cNvSpPr>
          <p:nvPr/>
        </p:nvSpPr>
        <p:spPr bwMode="auto">
          <a:xfrm>
            <a:off x="3978275" y="1924050"/>
            <a:ext cx="396875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30726" name="Line 9">
            <a:extLst>
              <a:ext uri="{FF2B5EF4-FFF2-40B4-BE49-F238E27FC236}">
                <a16:creationId xmlns:a16="http://schemas.microsoft.com/office/drawing/2014/main" id="{63E4E868-5ACD-4EF1-AEC6-B26B68D409CF}"/>
              </a:ext>
            </a:extLst>
          </p:cNvPr>
          <p:cNvSpPr>
            <a:spLocks noChangeShapeType="1"/>
          </p:cNvSpPr>
          <p:nvPr/>
        </p:nvSpPr>
        <p:spPr bwMode="auto">
          <a:xfrm>
            <a:off x="4454525" y="192881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7" name="Line 14">
            <a:extLst>
              <a:ext uri="{FF2B5EF4-FFF2-40B4-BE49-F238E27FC236}">
                <a16:creationId xmlns:a16="http://schemas.microsoft.com/office/drawing/2014/main" id="{512CC1FA-79A1-422C-92BD-B5681CEA1597}"/>
              </a:ext>
            </a:extLst>
          </p:cNvPr>
          <p:cNvSpPr>
            <a:spLocks noChangeShapeType="1"/>
          </p:cNvSpPr>
          <p:nvPr/>
        </p:nvSpPr>
        <p:spPr bwMode="auto">
          <a:xfrm>
            <a:off x="5292725" y="1924050"/>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8" name="Line 15">
            <a:extLst>
              <a:ext uri="{FF2B5EF4-FFF2-40B4-BE49-F238E27FC236}">
                <a16:creationId xmlns:a16="http://schemas.microsoft.com/office/drawing/2014/main" id="{10E6234D-40ED-4B10-B2ED-C23C97AEE8B3}"/>
              </a:ext>
            </a:extLst>
          </p:cNvPr>
          <p:cNvSpPr>
            <a:spLocks noChangeShapeType="1"/>
          </p:cNvSpPr>
          <p:nvPr/>
        </p:nvSpPr>
        <p:spPr bwMode="auto">
          <a:xfrm>
            <a:off x="6156325" y="19319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9" name="Line 16">
            <a:extLst>
              <a:ext uri="{FF2B5EF4-FFF2-40B4-BE49-F238E27FC236}">
                <a16:creationId xmlns:a16="http://schemas.microsoft.com/office/drawing/2014/main" id="{F0FA1075-98E4-42B3-AED1-E0A295B54038}"/>
              </a:ext>
            </a:extLst>
          </p:cNvPr>
          <p:cNvSpPr>
            <a:spLocks noChangeShapeType="1"/>
          </p:cNvSpPr>
          <p:nvPr/>
        </p:nvSpPr>
        <p:spPr bwMode="auto">
          <a:xfrm>
            <a:off x="7029450" y="19319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953" name="Text Box 17">
            <a:extLst>
              <a:ext uri="{FF2B5EF4-FFF2-40B4-BE49-F238E27FC236}">
                <a16:creationId xmlns:a16="http://schemas.microsoft.com/office/drawing/2014/main" id="{55CC37DA-8890-4AAF-8218-BC064593882C}"/>
              </a:ext>
            </a:extLst>
          </p:cNvPr>
          <p:cNvSpPr txBox="1">
            <a:spLocks noChangeArrowheads="1"/>
          </p:cNvSpPr>
          <p:nvPr/>
        </p:nvSpPr>
        <p:spPr bwMode="auto">
          <a:xfrm>
            <a:off x="33750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Press Box</a:t>
            </a:r>
          </a:p>
        </p:txBody>
      </p:sp>
      <p:sp>
        <p:nvSpPr>
          <p:cNvPr id="167956" name="Text Box 20">
            <a:extLst>
              <a:ext uri="{FF2B5EF4-FFF2-40B4-BE49-F238E27FC236}">
                <a16:creationId xmlns:a16="http://schemas.microsoft.com/office/drawing/2014/main" id="{5018EB49-2EC3-40FD-B4D7-3876106273CA}"/>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167957" name="Text Box 21">
            <a:extLst>
              <a:ext uri="{FF2B5EF4-FFF2-40B4-BE49-F238E27FC236}">
                <a16:creationId xmlns:a16="http://schemas.microsoft.com/office/drawing/2014/main" id="{30AF508C-93D8-40A0-B81D-C4A3A1B26BFD}"/>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4 5</a:t>
            </a:r>
          </a:p>
        </p:txBody>
      </p:sp>
      <p:sp>
        <p:nvSpPr>
          <p:cNvPr id="167958" name="Text Box 22">
            <a:extLst>
              <a:ext uri="{FF2B5EF4-FFF2-40B4-BE49-F238E27FC236}">
                <a16:creationId xmlns:a16="http://schemas.microsoft.com/office/drawing/2014/main" id="{B8B788F0-B2D7-4307-9D88-52FD3F0D36F0}"/>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5 0</a:t>
            </a:r>
          </a:p>
        </p:txBody>
      </p:sp>
      <p:sp>
        <p:nvSpPr>
          <p:cNvPr id="167959" name="Text Box 23">
            <a:extLst>
              <a:ext uri="{FF2B5EF4-FFF2-40B4-BE49-F238E27FC236}">
                <a16:creationId xmlns:a16="http://schemas.microsoft.com/office/drawing/2014/main" id="{4E40F3A2-F70C-4A90-BA3B-D78E5F8A15DD}"/>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4 5</a:t>
            </a:r>
          </a:p>
        </p:txBody>
      </p:sp>
      <p:sp>
        <p:nvSpPr>
          <p:cNvPr id="30735" name="Line 24">
            <a:extLst>
              <a:ext uri="{FF2B5EF4-FFF2-40B4-BE49-F238E27FC236}">
                <a16:creationId xmlns:a16="http://schemas.microsoft.com/office/drawing/2014/main" id="{54CE6E9B-7E24-41DF-8961-FC80B22F3925}"/>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6" name="Rectangle 25">
            <a:extLst>
              <a:ext uri="{FF2B5EF4-FFF2-40B4-BE49-F238E27FC236}">
                <a16:creationId xmlns:a16="http://schemas.microsoft.com/office/drawing/2014/main" id="{FEC7996D-491C-4F97-B42B-2C90F47007CF}"/>
              </a:ext>
            </a:extLst>
          </p:cNvPr>
          <p:cNvSpPr>
            <a:spLocks noChangeArrowheads="1"/>
          </p:cNvSpPr>
          <p:nvPr/>
        </p:nvSpPr>
        <p:spPr bwMode="auto">
          <a:xfrm>
            <a:off x="4076700" y="5829300"/>
            <a:ext cx="38735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0737" name="Line 30">
            <a:extLst>
              <a:ext uri="{FF2B5EF4-FFF2-40B4-BE49-F238E27FC236}">
                <a16:creationId xmlns:a16="http://schemas.microsoft.com/office/drawing/2014/main" id="{EF33F866-44F9-4CC1-9D85-7AD5AE47652E}"/>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8" name="Line 31">
            <a:extLst>
              <a:ext uri="{FF2B5EF4-FFF2-40B4-BE49-F238E27FC236}">
                <a16:creationId xmlns:a16="http://schemas.microsoft.com/office/drawing/2014/main" id="{5E67AA30-6559-4D2D-9FFC-211B9F733B35}"/>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9" name="Line 32">
            <a:extLst>
              <a:ext uri="{FF2B5EF4-FFF2-40B4-BE49-F238E27FC236}">
                <a16:creationId xmlns:a16="http://schemas.microsoft.com/office/drawing/2014/main" id="{74749C25-BE34-4AEC-973A-F70D5C17D377}"/>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40" name="Line 33">
            <a:extLst>
              <a:ext uri="{FF2B5EF4-FFF2-40B4-BE49-F238E27FC236}">
                <a16:creationId xmlns:a16="http://schemas.microsoft.com/office/drawing/2014/main" id="{F13038AA-085A-4681-BB5E-65D84A9566FE}"/>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41" name="Line 34">
            <a:extLst>
              <a:ext uri="{FF2B5EF4-FFF2-40B4-BE49-F238E27FC236}">
                <a16:creationId xmlns:a16="http://schemas.microsoft.com/office/drawing/2014/main" id="{0C10883B-2125-45E1-8658-319D239A4B56}"/>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42" name="Line 35">
            <a:extLst>
              <a:ext uri="{FF2B5EF4-FFF2-40B4-BE49-F238E27FC236}">
                <a16:creationId xmlns:a16="http://schemas.microsoft.com/office/drawing/2014/main" id="{1B339D40-D627-4122-8AB8-8C78888CB9EA}"/>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43" name="Line 36">
            <a:extLst>
              <a:ext uri="{FF2B5EF4-FFF2-40B4-BE49-F238E27FC236}">
                <a16:creationId xmlns:a16="http://schemas.microsoft.com/office/drawing/2014/main" id="{C436992C-9510-4AF5-BE6B-C9243A40A3AE}"/>
              </a:ext>
            </a:extLst>
          </p:cNvPr>
          <p:cNvSpPr>
            <a:spLocks noChangeShapeType="1"/>
          </p:cNvSpPr>
          <p:nvPr/>
        </p:nvSpPr>
        <p:spPr bwMode="auto">
          <a:xfrm>
            <a:off x="6924675" y="3260725"/>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44" name="Line 37">
            <a:extLst>
              <a:ext uri="{FF2B5EF4-FFF2-40B4-BE49-F238E27FC236}">
                <a16:creationId xmlns:a16="http://schemas.microsoft.com/office/drawing/2014/main" id="{3410D957-79E3-4024-88A8-97BB924C85A3}"/>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976" name="Text Box 40">
            <a:extLst>
              <a:ext uri="{FF2B5EF4-FFF2-40B4-BE49-F238E27FC236}">
                <a16:creationId xmlns:a16="http://schemas.microsoft.com/office/drawing/2014/main" id="{F78861D9-36BB-4D03-9E83-0E2D6214CEBF}"/>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67977" name="Text Box 41">
            <a:extLst>
              <a:ext uri="{FF2B5EF4-FFF2-40B4-BE49-F238E27FC236}">
                <a16:creationId xmlns:a16="http://schemas.microsoft.com/office/drawing/2014/main" id="{A4B91020-E35D-48D5-BD4A-BA57FF2AFC11}"/>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67978" name="Text Box 42">
            <a:extLst>
              <a:ext uri="{FF2B5EF4-FFF2-40B4-BE49-F238E27FC236}">
                <a16:creationId xmlns:a16="http://schemas.microsoft.com/office/drawing/2014/main" id="{5629960F-4540-4744-AD33-A8D5A465110E}"/>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30748" name="Rectangle 74">
            <a:extLst>
              <a:ext uri="{FF2B5EF4-FFF2-40B4-BE49-F238E27FC236}">
                <a16:creationId xmlns:a16="http://schemas.microsoft.com/office/drawing/2014/main" id="{89DAD542-B11E-42E8-A3C2-11274A8E65D6}"/>
              </a:ext>
            </a:extLst>
          </p:cNvPr>
          <p:cNvSpPr>
            <a:spLocks noChangeArrowheads="1"/>
          </p:cNvSpPr>
          <p:nvPr/>
        </p:nvSpPr>
        <p:spPr bwMode="auto">
          <a:xfrm>
            <a:off x="8510587" y="2909888"/>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68011" name="Text Box 75">
            <a:extLst>
              <a:ext uri="{FF2B5EF4-FFF2-40B4-BE49-F238E27FC236}">
                <a16:creationId xmlns:a16="http://schemas.microsoft.com/office/drawing/2014/main" id="{BD4658AC-6BD3-4A2D-A532-B0B6EA8E035F}"/>
              </a:ext>
            </a:extLst>
          </p:cNvPr>
          <p:cNvSpPr txBox="1">
            <a:spLocks noChangeArrowheads="1"/>
          </p:cNvSpPr>
          <p:nvPr/>
        </p:nvSpPr>
        <p:spPr bwMode="auto">
          <a:xfrm rot="-5400000">
            <a:off x="7928524" y="3690143"/>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Score Board</a:t>
            </a:r>
          </a:p>
        </p:txBody>
      </p:sp>
      <p:sp>
        <p:nvSpPr>
          <p:cNvPr id="168012" name="Text Box 76">
            <a:extLst>
              <a:ext uri="{FF2B5EF4-FFF2-40B4-BE49-F238E27FC236}">
                <a16:creationId xmlns:a16="http://schemas.microsoft.com/office/drawing/2014/main" id="{FF960B6A-DE91-42BA-81D8-05DE39F1257C}"/>
              </a:ext>
            </a:extLst>
          </p:cNvPr>
          <p:cNvSpPr txBox="1">
            <a:spLocks noChangeArrowheads="1"/>
          </p:cNvSpPr>
          <p:nvPr/>
        </p:nvSpPr>
        <p:spPr bwMode="auto">
          <a:xfrm>
            <a:off x="1165225" y="165100"/>
            <a:ext cx="681355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Coin Toss - 5 Man</a:t>
            </a:r>
          </a:p>
        </p:txBody>
      </p:sp>
      <p:sp>
        <p:nvSpPr>
          <p:cNvPr id="168014" name="Line 78">
            <a:extLst>
              <a:ext uri="{FF2B5EF4-FFF2-40B4-BE49-F238E27FC236}">
                <a16:creationId xmlns:a16="http://schemas.microsoft.com/office/drawing/2014/main" id="{8D5A5722-581B-48C6-B829-CBBC97E177E3}"/>
              </a:ext>
            </a:extLst>
          </p:cNvPr>
          <p:cNvSpPr>
            <a:spLocks noChangeShapeType="1"/>
          </p:cNvSpPr>
          <p:nvPr/>
        </p:nvSpPr>
        <p:spPr bwMode="auto">
          <a:xfrm flipH="1" flipV="1">
            <a:off x="5302250" y="4546600"/>
            <a:ext cx="0" cy="839788"/>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8015" name="Line 79">
            <a:extLst>
              <a:ext uri="{FF2B5EF4-FFF2-40B4-BE49-F238E27FC236}">
                <a16:creationId xmlns:a16="http://schemas.microsoft.com/office/drawing/2014/main" id="{52762376-F528-4659-8335-914D8FDABC98}"/>
              </a:ext>
            </a:extLst>
          </p:cNvPr>
          <p:cNvSpPr>
            <a:spLocks noChangeShapeType="1"/>
          </p:cNvSpPr>
          <p:nvPr/>
        </p:nvSpPr>
        <p:spPr bwMode="auto">
          <a:xfrm flipH="1">
            <a:off x="5240338" y="2386013"/>
            <a:ext cx="0" cy="852487"/>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8018" name="Line 82">
            <a:extLst>
              <a:ext uri="{FF2B5EF4-FFF2-40B4-BE49-F238E27FC236}">
                <a16:creationId xmlns:a16="http://schemas.microsoft.com/office/drawing/2014/main" id="{544B538A-F571-4001-A63E-6BB3954A190F}"/>
              </a:ext>
            </a:extLst>
          </p:cNvPr>
          <p:cNvSpPr>
            <a:spLocks noChangeShapeType="1"/>
          </p:cNvSpPr>
          <p:nvPr/>
        </p:nvSpPr>
        <p:spPr bwMode="auto">
          <a:xfrm flipH="1" flipV="1">
            <a:off x="7018338" y="4594225"/>
            <a:ext cx="28575" cy="744538"/>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8019" name="Line 83">
            <a:extLst>
              <a:ext uri="{FF2B5EF4-FFF2-40B4-BE49-F238E27FC236}">
                <a16:creationId xmlns:a16="http://schemas.microsoft.com/office/drawing/2014/main" id="{E0CDBF06-1681-4711-B779-D167D9E11EDE}"/>
              </a:ext>
            </a:extLst>
          </p:cNvPr>
          <p:cNvSpPr>
            <a:spLocks noChangeShapeType="1"/>
          </p:cNvSpPr>
          <p:nvPr/>
        </p:nvSpPr>
        <p:spPr bwMode="auto">
          <a:xfrm flipH="1">
            <a:off x="7007225" y="2400300"/>
            <a:ext cx="22225" cy="836613"/>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68028" name="Group 92">
            <a:extLst>
              <a:ext uri="{FF2B5EF4-FFF2-40B4-BE49-F238E27FC236}">
                <a16:creationId xmlns:a16="http://schemas.microsoft.com/office/drawing/2014/main" id="{AF566760-E14B-46EC-9F75-82F69E22DD30}"/>
              </a:ext>
            </a:extLst>
          </p:cNvPr>
          <p:cNvGrpSpPr>
            <a:grpSpLocks/>
          </p:cNvGrpSpPr>
          <p:nvPr/>
        </p:nvGrpSpPr>
        <p:grpSpPr bwMode="auto">
          <a:xfrm>
            <a:off x="6729413" y="1425579"/>
            <a:ext cx="600075" cy="469195"/>
            <a:chOff x="847" y="2506"/>
            <a:chExt cx="378" cy="280"/>
          </a:xfrm>
        </p:grpSpPr>
        <p:sp>
          <p:nvSpPr>
            <p:cNvPr id="30773" name="Rectangle 93">
              <a:extLst>
                <a:ext uri="{FF2B5EF4-FFF2-40B4-BE49-F238E27FC236}">
                  <a16:creationId xmlns:a16="http://schemas.microsoft.com/office/drawing/2014/main" id="{C790CAD2-0E36-4323-9169-87F1C00D26A7}"/>
                </a:ext>
              </a:extLst>
            </p:cNvPr>
            <p:cNvSpPr>
              <a:spLocks noChangeArrowheads="1"/>
            </p:cNvSpPr>
            <p:nvPr/>
          </p:nvSpPr>
          <p:spPr bwMode="auto">
            <a:xfrm>
              <a:off x="883" y="2506"/>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0774" name="Text Box 94">
              <a:extLst>
                <a:ext uri="{FF2B5EF4-FFF2-40B4-BE49-F238E27FC236}">
                  <a16:creationId xmlns:a16="http://schemas.microsoft.com/office/drawing/2014/main" id="{536A07E7-8D75-410D-9C88-C733C3A0CC15}"/>
                </a:ext>
              </a:extLst>
            </p:cNvPr>
            <p:cNvSpPr txBox="1">
              <a:spLocks noChangeArrowheads="1"/>
            </p:cNvSpPr>
            <p:nvPr/>
          </p:nvSpPr>
          <p:spPr bwMode="auto">
            <a:xfrm>
              <a:off x="847" y="2518"/>
              <a:ext cx="378" cy="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dirty="0"/>
                <a:t>ECO</a:t>
              </a:r>
            </a:p>
          </p:txBody>
        </p:sp>
      </p:grpSp>
      <p:grpSp>
        <p:nvGrpSpPr>
          <p:cNvPr id="168043" name="Group 107">
            <a:extLst>
              <a:ext uri="{FF2B5EF4-FFF2-40B4-BE49-F238E27FC236}">
                <a16:creationId xmlns:a16="http://schemas.microsoft.com/office/drawing/2014/main" id="{47EF8E0C-D30B-4CB8-9B07-CB21B900B9CE}"/>
              </a:ext>
            </a:extLst>
          </p:cNvPr>
          <p:cNvGrpSpPr>
            <a:grpSpLocks/>
          </p:cNvGrpSpPr>
          <p:nvPr/>
        </p:nvGrpSpPr>
        <p:grpSpPr bwMode="auto">
          <a:xfrm>
            <a:off x="6710363" y="5819775"/>
            <a:ext cx="820737" cy="463550"/>
            <a:chOff x="3948" y="3995"/>
            <a:chExt cx="517" cy="291"/>
          </a:xfrm>
        </p:grpSpPr>
        <p:sp>
          <p:nvSpPr>
            <p:cNvPr id="30771" name="Rectangle 108">
              <a:extLst>
                <a:ext uri="{FF2B5EF4-FFF2-40B4-BE49-F238E27FC236}">
                  <a16:creationId xmlns:a16="http://schemas.microsoft.com/office/drawing/2014/main" id="{69E6D279-E2E9-413F-8BD2-39F91AFB4B57}"/>
                </a:ext>
              </a:extLst>
            </p:cNvPr>
            <p:cNvSpPr>
              <a:spLocks noChangeArrowheads="1"/>
            </p:cNvSpPr>
            <p:nvPr/>
          </p:nvSpPr>
          <p:spPr bwMode="auto">
            <a:xfrm>
              <a:off x="4005" y="4003"/>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0772" name="Text Box 109">
              <a:extLst>
                <a:ext uri="{FF2B5EF4-FFF2-40B4-BE49-F238E27FC236}">
                  <a16:creationId xmlns:a16="http://schemas.microsoft.com/office/drawing/2014/main" id="{6E87F941-26FB-4F0E-B86F-5A89A8399303}"/>
                </a:ext>
              </a:extLst>
            </p:cNvPr>
            <p:cNvSpPr txBox="1">
              <a:spLocks noChangeArrowheads="1"/>
            </p:cNvSpPr>
            <p:nvPr/>
          </p:nvSpPr>
          <p:spPr bwMode="auto">
            <a:xfrm>
              <a:off x="3948" y="3995"/>
              <a:ext cx="51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grpSp>
        <p:nvGrpSpPr>
          <p:cNvPr id="168025" name="Group 89">
            <a:extLst>
              <a:ext uri="{FF2B5EF4-FFF2-40B4-BE49-F238E27FC236}">
                <a16:creationId xmlns:a16="http://schemas.microsoft.com/office/drawing/2014/main" id="{8B79720F-B5F9-4800-B91B-3CF2DB7187D0}"/>
              </a:ext>
            </a:extLst>
          </p:cNvPr>
          <p:cNvGrpSpPr>
            <a:grpSpLocks/>
          </p:cNvGrpSpPr>
          <p:nvPr/>
        </p:nvGrpSpPr>
        <p:grpSpPr bwMode="auto">
          <a:xfrm>
            <a:off x="4975225" y="5775325"/>
            <a:ext cx="612775" cy="501650"/>
            <a:chOff x="1939" y="3880"/>
            <a:chExt cx="386" cy="316"/>
          </a:xfrm>
        </p:grpSpPr>
        <p:sp>
          <p:nvSpPr>
            <p:cNvPr id="30769" name="Rectangle 90">
              <a:extLst>
                <a:ext uri="{FF2B5EF4-FFF2-40B4-BE49-F238E27FC236}">
                  <a16:creationId xmlns:a16="http://schemas.microsoft.com/office/drawing/2014/main" id="{BA691894-B76A-451C-9285-8F6AF087418B}"/>
                </a:ext>
              </a:extLst>
            </p:cNvPr>
            <p:cNvSpPr>
              <a:spLocks noChangeArrowheads="1"/>
            </p:cNvSpPr>
            <p:nvPr/>
          </p:nvSpPr>
          <p:spPr bwMode="auto">
            <a:xfrm>
              <a:off x="1986" y="3916"/>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0770" name="Text Box 91">
              <a:extLst>
                <a:ext uri="{FF2B5EF4-FFF2-40B4-BE49-F238E27FC236}">
                  <a16:creationId xmlns:a16="http://schemas.microsoft.com/office/drawing/2014/main" id="{9665D186-CF5D-452A-A2EA-5BCDD6781112}"/>
                </a:ext>
              </a:extLst>
            </p:cNvPr>
            <p:cNvSpPr txBox="1">
              <a:spLocks noChangeArrowheads="1"/>
            </p:cNvSpPr>
            <p:nvPr/>
          </p:nvSpPr>
          <p:spPr bwMode="auto">
            <a:xfrm>
              <a:off x="1939" y="388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cxnSp>
        <p:nvCxnSpPr>
          <p:cNvPr id="5180" name="Straight Arrow Connector 2">
            <a:extLst>
              <a:ext uri="{FF2B5EF4-FFF2-40B4-BE49-F238E27FC236}">
                <a16:creationId xmlns:a16="http://schemas.microsoft.com/office/drawing/2014/main" id="{6A7BB921-BDB9-4D0D-AC62-27D1C8CF3B4E}"/>
              </a:ext>
            </a:extLst>
          </p:cNvPr>
          <p:cNvCxnSpPr>
            <a:cxnSpLocks noChangeShapeType="1"/>
          </p:cNvCxnSpPr>
          <p:nvPr/>
        </p:nvCxnSpPr>
        <p:spPr bwMode="auto">
          <a:xfrm>
            <a:off x="6578600" y="2452688"/>
            <a:ext cx="0" cy="1425575"/>
          </a:xfrm>
          <a:prstGeom prst="straightConnector1">
            <a:avLst/>
          </a:prstGeom>
          <a:noFill/>
          <a:ln w="38100"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81" name="Straight Arrow Connector 4">
            <a:extLst>
              <a:ext uri="{FF2B5EF4-FFF2-40B4-BE49-F238E27FC236}">
                <a16:creationId xmlns:a16="http://schemas.microsoft.com/office/drawing/2014/main" id="{C33F694D-209D-45CA-BE25-10D99180465B}"/>
              </a:ext>
            </a:extLst>
          </p:cNvPr>
          <p:cNvCxnSpPr>
            <a:cxnSpLocks noChangeShapeType="1"/>
          </p:cNvCxnSpPr>
          <p:nvPr/>
        </p:nvCxnSpPr>
        <p:spPr bwMode="auto">
          <a:xfrm flipH="1">
            <a:off x="5903913" y="2452688"/>
            <a:ext cx="1587" cy="1425575"/>
          </a:xfrm>
          <a:prstGeom prst="straightConnector1">
            <a:avLst/>
          </a:prstGeom>
          <a:noFill/>
          <a:ln w="38100"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68034" name="Group 98">
            <a:extLst>
              <a:ext uri="{FF2B5EF4-FFF2-40B4-BE49-F238E27FC236}">
                <a16:creationId xmlns:a16="http://schemas.microsoft.com/office/drawing/2014/main" id="{47761B6A-0E08-46D6-B2CE-2294ACBD63A4}"/>
              </a:ext>
            </a:extLst>
          </p:cNvPr>
          <p:cNvGrpSpPr>
            <a:grpSpLocks/>
          </p:cNvGrpSpPr>
          <p:nvPr/>
        </p:nvGrpSpPr>
        <p:grpSpPr bwMode="auto">
          <a:xfrm>
            <a:off x="6276975" y="1944688"/>
            <a:ext cx="441325" cy="463550"/>
            <a:chOff x="4096" y="2697"/>
            <a:chExt cx="279" cy="292"/>
          </a:xfrm>
        </p:grpSpPr>
        <p:sp>
          <p:nvSpPr>
            <p:cNvPr id="30767" name="Rectangle 99">
              <a:extLst>
                <a:ext uri="{FF2B5EF4-FFF2-40B4-BE49-F238E27FC236}">
                  <a16:creationId xmlns:a16="http://schemas.microsoft.com/office/drawing/2014/main" id="{F0CDE134-1DE3-473B-ABDD-986919825D29}"/>
                </a:ext>
              </a:extLst>
            </p:cNvPr>
            <p:cNvSpPr>
              <a:spLocks noChangeArrowheads="1"/>
            </p:cNvSpPr>
            <p:nvPr/>
          </p:nvSpPr>
          <p:spPr bwMode="auto">
            <a:xfrm>
              <a:off x="4096" y="269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0768" name="Text Box 100">
              <a:extLst>
                <a:ext uri="{FF2B5EF4-FFF2-40B4-BE49-F238E27FC236}">
                  <a16:creationId xmlns:a16="http://schemas.microsoft.com/office/drawing/2014/main" id="{1BAE0CD1-A43F-4A17-B529-E5CAB22C676B}"/>
                </a:ext>
              </a:extLst>
            </p:cNvPr>
            <p:cNvSpPr txBox="1">
              <a:spLocks noChangeArrowheads="1"/>
            </p:cNvSpPr>
            <p:nvPr/>
          </p:nvSpPr>
          <p:spPr bwMode="auto">
            <a:xfrm>
              <a:off x="4136" y="270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a:t>U</a:t>
              </a:r>
            </a:p>
          </p:txBody>
        </p:sp>
      </p:grpSp>
      <p:grpSp>
        <p:nvGrpSpPr>
          <p:cNvPr id="168031" name="Group 95">
            <a:extLst>
              <a:ext uri="{FF2B5EF4-FFF2-40B4-BE49-F238E27FC236}">
                <a16:creationId xmlns:a16="http://schemas.microsoft.com/office/drawing/2014/main" id="{4287EB37-5111-459C-AF49-142EE35CB452}"/>
              </a:ext>
            </a:extLst>
          </p:cNvPr>
          <p:cNvGrpSpPr>
            <a:grpSpLocks/>
          </p:cNvGrpSpPr>
          <p:nvPr/>
        </p:nvGrpSpPr>
        <p:grpSpPr bwMode="auto">
          <a:xfrm>
            <a:off x="5557838" y="1927225"/>
            <a:ext cx="695325" cy="457200"/>
            <a:chOff x="624" y="2062"/>
            <a:chExt cx="438" cy="288"/>
          </a:xfrm>
        </p:grpSpPr>
        <p:sp>
          <p:nvSpPr>
            <p:cNvPr id="30765" name="Rectangle 96">
              <a:extLst>
                <a:ext uri="{FF2B5EF4-FFF2-40B4-BE49-F238E27FC236}">
                  <a16:creationId xmlns:a16="http://schemas.microsoft.com/office/drawing/2014/main" id="{EFBBB476-4B3C-43D3-B889-968C18F97350}"/>
                </a:ext>
              </a:extLst>
            </p:cNvPr>
            <p:cNvSpPr>
              <a:spLocks noChangeArrowheads="1"/>
            </p:cNvSpPr>
            <p:nvPr/>
          </p:nvSpPr>
          <p:spPr bwMode="auto">
            <a:xfrm>
              <a:off x="666" y="207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0766" name="Text Box 97">
              <a:extLst>
                <a:ext uri="{FF2B5EF4-FFF2-40B4-BE49-F238E27FC236}">
                  <a16:creationId xmlns:a16="http://schemas.microsoft.com/office/drawing/2014/main" id="{CAF3523E-AA71-4D6C-845B-048C34F37A16}"/>
                </a:ext>
              </a:extLst>
            </p:cNvPr>
            <p:cNvSpPr txBox="1">
              <a:spLocks noChangeArrowheads="1"/>
            </p:cNvSpPr>
            <p:nvPr/>
          </p:nvSpPr>
          <p:spPr bwMode="auto">
            <a:xfrm>
              <a:off x="624" y="2062"/>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a:t> R</a:t>
              </a:r>
            </a:p>
          </p:txBody>
        </p:sp>
      </p:grpSp>
      <p:grpSp>
        <p:nvGrpSpPr>
          <p:cNvPr id="54" name="Group 92">
            <a:extLst>
              <a:ext uri="{FF2B5EF4-FFF2-40B4-BE49-F238E27FC236}">
                <a16:creationId xmlns:a16="http://schemas.microsoft.com/office/drawing/2014/main" id="{2425963B-14CD-4BE9-AC62-86E37FE00808}"/>
              </a:ext>
            </a:extLst>
          </p:cNvPr>
          <p:cNvGrpSpPr>
            <a:grpSpLocks/>
          </p:cNvGrpSpPr>
          <p:nvPr/>
        </p:nvGrpSpPr>
        <p:grpSpPr bwMode="auto">
          <a:xfrm>
            <a:off x="5018088" y="1425575"/>
            <a:ext cx="600075" cy="482600"/>
            <a:chOff x="847" y="2506"/>
            <a:chExt cx="378" cy="288"/>
          </a:xfrm>
        </p:grpSpPr>
        <p:sp>
          <p:nvSpPr>
            <p:cNvPr id="30763" name="Rectangle 93">
              <a:extLst>
                <a:ext uri="{FF2B5EF4-FFF2-40B4-BE49-F238E27FC236}">
                  <a16:creationId xmlns:a16="http://schemas.microsoft.com/office/drawing/2014/main" id="{CBDE1DD7-41B4-40C4-8A65-D15935F0C116}"/>
                </a:ext>
              </a:extLst>
            </p:cNvPr>
            <p:cNvSpPr>
              <a:spLocks noChangeArrowheads="1"/>
            </p:cNvSpPr>
            <p:nvPr/>
          </p:nvSpPr>
          <p:spPr bwMode="auto">
            <a:xfrm>
              <a:off x="883" y="2506"/>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0764" name="Text Box 94">
              <a:extLst>
                <a:ext uri="{FF2B5EF4-FFF2-40B4-BE49-F238E27FC236}">
                  <a16:creationId xmlns:a16="http://schemas.microsoft.com/office/drawing/2014/main" id="{861A7125-2DC6-4D7F-9F3D-4FDF6B2473AC}"/>
                </a:ext>
              </a:extLst>
            </p:cNvPr>
            <p:cNvSpPr txBox="1">
              <a:spLocks noChangeArrowheads="1"/>
            </p:cNvSpPr>
            <p:nvPr/>
          </p:nvSpPr>
          <p:spPr bwMode="auto">
            <a:xfrm>
              <a:off x="847" y="2518"/>
              <a:ext cx="378" cy="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a:t> </a:t>
              </a:r>
              <a:r>
                <a:rPr lang="en-US" altLang="en-US" sz="2000" b="1" dirty="0"/>
                <a:t>LJ</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68015"/>
                                        </p:tgtEl>
                                        <p:attrNameLst>
                                          <p:attrName>style.visibility</p:attrName>
                                        </p:attrNameLst>
                                      </p:cBhvr>
                                      <p:to>
                                        <p:strVal val="visible"/>
                                      </p:to>
                                    </p:set>
                                    <p:animEffect transition="in" filter="dissolve">
                                      <p:cBhvr>
                                        <p:cTn id="7" dur="1000"/>
                                        <p:tgtEl>
                                          <p:spTgt spid="168015"/>
                                        </p:tgtEl>
                                      </p:cBhvr>
                                    </p:animEffect>
                                  </p:childTnLst>
                                </p:cTn>
                              </p:par>
                              <p:par>
                                <p:cTn id="8" presetID="9" presetClass="entr" presetSubtype="0" fill="hold" nodeType="withEffect">
                                  <p:stCondLst>
                                    <p:cond delay="0"/>
                                  </p:stCondLst>
                                  <p:childTnLst>
                                    <p:set>
                                      <p:cBhvr>
                                        <p:cTn id="9" dur="1" fill="hold">
                                          <p:stCondLst>
                                            <p:cond delay="0"/>
                                          </p:stCondLst>
                                        </p:cTn>
                                        <p:tgtEl>
                                          <p:spTgt spid="168019"/>
                                        </p:tgtEl>
                                        <p:attrNameLst>
                                          <p:attrName>style.visibility</p:attrName>
                                        </p:attrNameLst>
                                      </p:cBhvr>
                                      <p:to>
                                        <p:strVal val="visible"/>
                                      </p:to>
                                    </p:set>
                                    <p:animEffect transition="in" filter="dissolve">
                                      <p:cBhvr>
                                        <p:cTn id="10" dur="1000"/>
                                        <p:tgtEl>
                                          <p:spTgt spid="168019"/>
                                        </p:tgtEl>
                                      </p:cBhvr>
                                    </p:animEffect>
                                  </p:childTnLst>
                                </p:cTn>
                              </p:par>
                              <p:par>
                                <p:cTn id="11" presetID="9" presetClass="entr" presetSubtype="0" fill="hold" nodeType="withEffect">
                                  <p:stCondLst>
                                    <p:cond delay="0"/>
                                  </p:stCondLst>
                                  <p:childTnLst>
                                    <p:set>
                                      <p:cBhvr>
                                        <p:cTn id="12" dur="1" fill="hold">
                                          <p:stCondLst>
                                            <p:cond delay="0"/>
                                          </p:stCondLst>
                                        </p:cTn>
                                        <p:tgtEl>
                                          <p:spTgt spid="168014"/>
                                        </p:tgtEl>
                                        <p:attrNameLst>
                                          <p:attrName>style.visibility</p:attrName>
                                        </p:attrNameLst>
                                      </p:cBhvr>
                                      <p:to>
                                        <p:strVal val="visible"/>
                                      </p:to>
                                    </p:set>
                                    <p:animEffect transition="in" filter="dissolve">
                                      <p:cBhvr>
                                        <p:cTn id="13" dur="1000"/>
                                        <p:tgtEl>
                                          <p:spTgt spid="168014"/>
                                        </p:tgtEl>
                                      </p:cBhvr>
                                    </p:animEffect>
                                  </p:childTnLst>
                                </p:cTn>
                              </p:par>
                              <p:par>
                                <p:cTn id="14" presetID="9" presetClass="entr" presetSubtype="0" fill="hold" nodeType="withEffect">
                                  <p:stCondLst>
                                    <p:cond delay="0"/>
                                  </p:stCondLst>
                                  <p:childTnLst>
                                    <p:set>
                                      <p:cBhvr>
                                        <p:cTn id="15" dur="1" fill="hold">
                                          <p:stCondLst>
                                            <p:cond delay="0"/>
                                          </p:stCondLst>
                                        </p:cTn>
                                        <p:tgtEl>
                                          <p:spTgt spid="168018"/>
                                        </p:tgtEl>
                                        <p:attrNameLst>
                                          <p:attrName>style.visibility</p:attrName>
                                        </p:attrNameLst>
                                      </p:cBhvr>
                                      <p:to>
                                        <p:strVal val="visible"/>
                                      </p:to>
                                    </p:set>
                                    <p:animEffect transition="in" filter="dissolve">
                                      <p:cBhvr>
                                        <p:cTn id="16" dur="1000"/>
                                        <p:tgtEl>
                                          <p:spTgt spid="168018"/>
                                        </p:tgtEl>
                                      </p:cBhvr>
                                    </p:animEffect>
                                  </p:childTnLst>
                                </p:cTn>
                              </p:par>
                              <p:par>
                                <p:cTn id="17" presetID="9" presetClass="entr" presetSubtype="0" fill="hold" nodeType="withEffect">
                                  <p:stCondLst>
                                    <p:cond delay="0"/>
                                  </p:stCondLst>
                                  <p:childTnLst>
                                    <p:set>
                                      <p:cBhvr>
                                        <p:cTn id="18" dur="1" fill="hold">
                                          <p:stCondLst>
                                            <p:cond delay="0"/>
                                          </p:stCondLst>
                                        </p:cTn>
                                        <p:tgtEl>
                                          <p:spTgt spid="5181"/>
                                        </p:tgtEl>
                                        <p:attrNameLst>
                                          <p:attrName>style.visibility</p:attrName>
                                        </p:attrNameLst>
                                      </p:cBhvr>
                                      <p:to>
                                        <p:strVal val="visible"/>
                                      </p:to>
                                    </p:set>
                                    <p:animEffect transition="in" filter="dissolve">
                                      <p:cBhvr>
                                        <p:cTn id="19" dur="1000"/>
                                        <p:tgtEl>
                                          <p:spTgt spid="5181"/>
                                        </p:tgtEl>
                                      </p:cBhvr>
                                    </p:animEffect>
                                  </p:childTnLst>
                                </p:cTn>
                              </p:par>
                              <p:par>
                                <p:cTn id="20" presetID="9" presetClass="entr" presetSubtype="0" fill="hold" nodeType="withEffect">
                                  <p:stCondLst>
                                    <p:cond delay="0"/>
                                  </p:stCondLst>
                                  <p:childTnLst>
                                    <p:set>
                                      <p:cBhvr>
                                        <p:cTn id="21" dur="1" fill="hold">
                                          <p:stCondLst>
                                            <p:cond delay="0"/>
                                          </p:stCondLst>
                                        </p:cTn>
                                        <p:tgtEl>
                                          <p:spTgt spid="5180"/>
                                        </p:tgtEl>
                                        <p:attrNameLst>
                                          <p:attrName>style.visibility</p:attrName>
                                        </p:attrNameLst>
                                      </p:cBhvr>
                                      <p:to>
                                        <p:strVal val="visible"/>
                                      </p:to>
                                    </p:set>
                                    <p:animEffect transition="in" filter="dissolve">
                                      <p:cBhvr>
                                        <p:cTn id="22" dur="1000"/>
                                        <p:tgtEl>
                                          <p:spTgt spid="5180"/>
                                        </p:tgtEl>
                                      </p:cBhvr>
                                    </p:animEffect>
                                  </p:childTnLst>
                                </p:cTn>
                              </p:par>
                              <p:par>
                                <p:cTn id="23" presetID="35" presetClass="path" presetSubtype="0" accel="50000" decel="50000" fill="hold" nodeType="withEffect">
                                  <p:stCondLst>
                                    <p:cond delay="0"/>
                                  </p:stCondLst>
                                  <p:childTnLst>
                                    <p:animMotion origin="layout" path="M 3.05556E-6 -4.07407E-6 L 0.00069 0.24584 " pathEditMode="relative" rAng="0" ptsTypes="AA">
                                      <p:cBhvr>
                                        <p:cTn id="24" dur="5000" fill="hold"/>
                                        <p:tgtEl>
                                          <p:spTgt spid="168031"/>
                                        </p:tgtEl>
                                        <p:attrNameLst>
                                          <p:attrName>ppt_x</p:attrName>
                                          <p:attrName>ppt_y</p:attrName>
                                        </p:attrNameLst>
                                      </p:cBhvr>
                                      <p:rCtr x="35" y="12292"/>
                                    </p:animMotion>
                                  </p:childTnLst>
                                </p:cTn>
                              </p:par>
                              <p:par>
                                <p:cTn id="25" presetID="35" presetClass="path" presetSubtype="0" accel="50000" decel="50000" fill="hold" nodeType="withEffect">
                                  <p:stCondLst>
                                    <p:cond delay="0"/>
                                  </p:stCondLst>
                                  <p:childTnLst>
                                    <p:animMotion origin="layout" path="M 2.77778E-7 -1.11111E-6 L 0.0099 0.2419 " pathEditMode="relative" rAng="0" ptsTypes="AA">
                                      <p:cBhvr>
                                        <p:cTn id="26" dur="5000" fill="hold"/>
                                        <p:tgtEl>
                                          <p:spTgt spid="168034"/>
                                        </p:tgtEl>
                                        <p:attrNameLst>
                                          <p:attrName>ppt_x</p:attrName>
                                          <p:attrName>ppt_y</p:attrName>
                                        </p:attrNameLst>
                                      </p:cBhvr>
                                      <p:rCtr x="486" y="12083"/>
                                    </p:animMotion>
                                  </p:childTnLst>
                                </p:cTn>
                              </p:par>
                            </p:childTnLst>
                          </p:cTn>
                        </p:par>
                        <p:par>
                          <p:cTn id="27" fill="hold" nodeType="afterGroup">
                            <p:stCondLst>
                              <p:cond delay="5000"/>
                            </p:stCondLst>
                            <p:childTnLst>
                              <p:par>
                                <p:cTn id="28" presetID="35" presetClass="path" presetSubtype="0" accel="50000" decel="50000" fill="hold" nodeType="afterEffect">
                                  <p:stCondLst>
                                    <p:cond delay="0"/>
                                  </p:stCondLst>
                                  <p:childTnLst>
                                    <p:animMotion origin="layout" path="M -4.16667E-6 -3.7037E-6 L 0.00105 -0.20115 " pathEditMode="relative" rAng="0" ptsTypes="AA">
                                      <p:cBhvr>
                                        <p:cTn id="29" dur="5000" fill="hold"/>
                                        <p:tgtEl>
                                          <p:spTgt spid="168025"/>
                                        </p:tgtEl>
                                        <p:attrNameLst>
                                          <p:attrName>ppt_x</p:attrName>
                                          <p:attrName>ppt_y</p:attrName>
                                        </p:attrNameLst>
                                      </p:cBhvr>
                                      <p:rCtr x="52" y="-10069"/>
                                    </p:animMotion>
                                  </p:childTnLst>
                                </p:cTn>
                              </p:par>
                              <p:par>
                                <p:cTn id="30" presetID="42" presetClass="path" presetSubtype="0" accel="50000" decel="50000" fill="hold" nodeType="withEffect">
                                  <p:stCondLst>
                                    <p:cond delay="0"/>
                                  </p:stCondLst>
                                  <p:childTnLst>
                                    <p:animMotion origin="layout" path="M 4.16667E-6 2.59259E-6 L -0.00782 -0.20486 " pathEditMode="relative" rAng="0" ptsTypes="AA">
                                      <p:cBhvr>
                                        <p:cTn id="31" dur="5000" fill="hold"/>
                                        <p:tgtEl>
                                          <p:spTgt spid="168043"/>
                                        </p:tgtEl>
                                        <p:attrNameLst>
                                          <p:attrName>ppt_x</p:attrName>
                                          <p:attrName>ppt_y</p:attrName>
                                        </p:attrNameLst>
                                      </p:cBhvr>
                                      <p:rCtr x="-399" y="-10255"/>
                                    </p:animMotion>
                                  </p:childTnLst>
                                </p:cTn>
                              </p:par>
                              <p:par>
                                <p:cTn id="32" presetID="42" presetClass="path" presetSubtype="0" accel="11667" decel="11667" fill="hold" nodeType="withEffect">
                                  <p:stCondLst>
                                    <p:cond delay="0"/>
                                  </p:stCondLst>
                                  <p:childTnLst>
                                    <p:animMotion origin="layout" path="M 0.00139 0.08194 L 0.00313 0.21944 " pathEditMode="relative" rAng="0" ptsTypes="AA">
                                      <p:cBhvr>
                                        <p:cTn id="33" dur="5000" fill="hold"/>
                                        <p:tgtEl>
                                          <p:spTgt spid="54"/>
                                        </p:tgtEl>
                                        <p:attrNameLst>
                                          <p:attrName>ppt_x</p:attrName>
                                          <p:attrName>ppt_y</p:attrName>
                                        </p:attrNameLst>
                                      </p:cBhvr>
                                      <p:rCtr x="87" y="6875"/>
                                    </p:animMotion>
                                  </p:childTnLst>
                                </p:cTn>
                              </p:par>
                              <p:par>
                                <p:cTn id="34" presetID="42" presetClass="path" presetSubtype="0" accel="11667" decel="11667" fill="hold" nodeType="withEffect">
                                  <p:stCondLst>
                                    <p:cond delay="0"/>
                                  </p:stCondLst>
                                  <p:childTnLst>
                                    <p:animMotion origin="layout" path="M 0.00139 0.08194 L 0.00313 0.21944 " pathEditMode="relative" rAng="0" ptsTypes="AA">
                                      <p:cBhvr>
                                        <p:cTn id="35" dur="5000" fill="hold"/>
                                        <p:tgtEl>
                                          <p:spTgt spid="168028"/>
                                        </p:tgtEl>
                                        <p:attrNameLst>
                                          <p:attrName>ppt_x</p:attrName>
                                          <p:attrName>ppt_y</p:attrName>
                                        </p:attrNameLst>
                                      </p:cBhvr>
                                      <p:rCtr x="87" y="6875"/>
                                    </p:animMotion>
                                  </p:childTnLst>
                                </p:cTn>
                              </p:par>
                            </p:childTnLst>
                          </p:cTn>
                        </p:par>
                        <p:par>
                          <p:cTn id="36" fill="hold" nodeType="afterGroup">
                            <p:stCondLst>
                              <p:cond delay="10000"/>
                            </p:stCondLst>
                            <p:childTnLst>
                              <p:par>
                                <p:cTn id="37" presetID="9" presetClass="exit" presetSubtype="0" fill="hold" nodeType="afterEffect">
                                  <p:stCondLst>
                                    <p:cond delay="0"/>
                                  </p:stCondLst>
                                  <p:childTnLst>
                                    <p:animEffect transition="out" filter="dissolve">
                                      <p:cBhvr>
                                        <p:cTn id="38" dur="1000"/>
                                        <p:tgtEl>
                                          <p:spTgt spid="168019"/>
                                        </p:tgtEl>
                                      </p:cBhvr>
                                    </p:animEffect>
                                    <p:set>
                                      <p:cBhvr>
                                        <p:cTn id="39" dur="1" fill="hold">
                                          <p:stCondLst>
                                            <p:cond delay="999"/>
                                          </p:stCondLst>
                                        </p:cTn>
                                        <p:tgtEl>
                                          <p:spTgt spid="168019"/>
                                        </p:tgtEl>
                                        <p:attrNameLst>
                                          <p:attrName>style.visibility</p:attrName>
                                        </p:attrNameLst>
                                      </p:cBhvr>
                                      <p:to>
                                        <p:strVal val="hidden"/>
                                      </p:to>
                                    </p:set>
                                  </p:childTnLst>
                                </p:cTn>
                              </p:par>
                              <p:par>
                                <p:cTn id="40" presetID="9" presetClass="exit" presetSubtype="0" fill="hold" nodeType="withEffect">
                                  <p:stCondLst>
                                    <p:cond delay="0"/>
                                  </p:stCondLst>
                                  <p:childTnLst>
                                    <p:animEffect transition="out" filter="dissolve">
                                      <p:cBhvr>
                                        <p:cTn id="41" dur="1000"/>
                                        <p:tgtEl>
                                          <p:spTgt spid="168018"/>
                                        </p:tgtEl>
                                      </p:cBhvr>
                                    </p:animEffect>
                                    <p:set>
                                      <p:cBhvr>
                                        <p:cTn id="42" dur="1" fill="hold">
                                          <p:stCondLst>
                                            <p:cond delay="999"/>
                                          </p:stCondLst>
                                        </p:cTn>
                                        <p:tgtEl>
                                          <p:spTgt spid="168018"/>
                                        </p:tgtEl>
                                        <p:attrNameLst>
                                          <p:attrName>style.visibility</p:attrName>
                                        </p:attrNameLst>
                                      </p:cBhvr>
                                      <p:to>
                                        <p:strVal val="hidden"/>
                                      </p:to>
                                    </p:set>
                                  </p:childTnLst>
                                </p:cTn>
                              </p:par>
                              <p:par>
                                <p:cTn id="43" presetID="9" presetClass="exit" presetSubtype="0" fill="hold" nodeType="withEffect">
                                  <p:stCondLst>
                                    <p:cond delay="0"/>
                                  </p:stCondLst>
                                  <p:childTnLst>
                                    <p:animEffect transition="out" filter="dissolve">
                                      <p:cBhvr>
                                        <p:cTn id="44" dur="1000"/>
                                        <p:tgtEl>
                                          <p:spTgt spid="168015"/>
                                        </p:tgtEl>
                                      </p:cBhvr>
                                    </p:animEffect>
                                    <p:set>
                                      <p:cBhvr>
                                        <p:cTn id="45" dur="1" fill="hold">
                                          <p:stCondLst>
                                            <p:cond delay="999"/>
                                          </p:stCondLst>
                                        </p:cTn>
                                        <p:tgtEl>
                                          <p:spTgt spid="168015"/>
                                        </p:tgtEl>
                                        <p:attrNameLst>
                                          <p:attrName>style.visibility</p:attrName>
                                        </p:attrNameLst>
                                      </p:cBhvr>
                                      <p:to>
                                        <p:strVal val="hidden"/>
                                      </p:to>
                                    </p:set>
                                  </p:childTnLst>
                                </p:cTn>
                              </p:par>
                              <p:par>
                                <p:cTn id="46" presetID="9" presetClass="exit" presetSubtype="0" fill="hold" nodeType="withEffect">
                                  <p:stCondLst>
                                    <p:cond delay="0"/>
                                  </p:stCondLst>
                                  <p:childTnLst>
                                    <p:animEffect transition="out" filter="dissolve">
                                      <p:cBhvr>
                                        <p:cTn id="47" dur="1000"/>
                                        <p:tgtEl>
                                          <p:spTgt spid="168014"/>
                                        </p:tgtEl>
                                      </p:cBhvr>
                                    </p:animEffect>
                                    <p:set>
                                      <p:cBhvr>
                                        <p:cTn id="48" dur="1" fill="hold">
                                          <p:stCondLst>
                                            <p:cond delay="999"/>
                                          </p:stCondLst>
                                        </p:cTn>
                                        <p:tgtEl>
                                          <p:spTgt spid="168014"/>
                                        </p:tgtEl>
                                        <p:attrNameLst>
                                          <p:attrName>style.visibility</p:attrName>
                                        </p:attrNameLst>
                                      </p:cBhvr>
                                      <p:to>
                                        <p:strVal val="hidden"/>
                                      </p:to>
                                    </p:set>
                                  </p:childTnLst>
                                </p:cTn>
                              </p:par>
                              <p:par>
                                <p:cTn id="49" presetID="9" presetClass="exit" presetSubtype="0" fill="hold" nodeType="withEffect">
                                  <p:stCondLst>
                                    <p:cond delay="0"/>
                                  </p:stCondLst>
                                  <p:childTnLst>
                                    <p:animEffect transition="out" filter="dissolve">
                                      <p:cBhvr>
                                        <p:cTn id="50" dur="1000"/>
                                        <p:tgtEl>
                                          <p:spTgt spid="5181"/>
                                        </p:tgtEl>
                                      </p:cBhvr>
                                    </p:animEffect>
                                    <p:set>
                                      <p:cBhvr>
                                        <p:cTn id="51" dur="1" fill="hold">
                                          <p:stCondLst>
                                            <p:cond delay="999"/>
                                          </p:stCondLst>
                                        </p:cTn>
                                        <p:tgtEl>
                                          <p:spTgt spid="5181"/>
                                        </p:tgtEl>
                                        <p:attrNameLst>
                                          <p:attrName>style.visibility</p:attrName>
                                        </p:attrNameLst>
                                      </p:cBhvr>
                                      <p:to>
                                        <p:strVal val="hidden"/>
                                      </p:to>
                                    </p:set>
                                  </p:childTnLst>
                                </p:cTn>
                              </p:par>
                              <p:par>
                                <p:cTn id="52" presetID="9" presetClass="exit" presetSubtype="0" fill="hold" nodeType="withEffect">
                                  <p:stCondLst>
                                    <p:cond delay="0"/>
                                  </p:stCondLst>
                                  <p:childTnLst>
                                    <p:animEffect transition="out" filter="dissolve">
                                      <p:cBhvr>
                                        <p:cTn id="53" dur="1000"/>
                                        <p:tgtEl>
                                          <p:spTgt spid="5180"/>
                                        </p:tgtEl>
                                      </p:cBhvr>
                                    </p:animEffect>
                                    <p:set>
                                      <p:cBhvr>
                                        <p:cTn id="54" dur="1" fill="hold">
                                          <p:stCondLst>
                                            <p:cond delay="999"/>
                                          </p:stCondLst>
                                        </p:cTn>
                                        <p:tgtEl>
                                          <p:spTgt spid="518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FF847E4-3A62-43AC-9048-0444E8D3D1C8}"/>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0115" name="Line 3">
            <a:extLst>
              <a:ext uri="{FF2B5EF4-FFF2-40B4-BE49-F238E27FC236}">
                <a16:creationId xmlns:a16="http://schemas.microsoft.com/office/drawing/2014/main" id="{355EDA85-B13F-4C2C-A311-3710D0968766}"/>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16" name="Rectangle 5">
            <a:extLst>
              <a:ext uri="{FF2B5EF4-FFF2-40B4-BE49-F238E27FC236}">
                <a16:creationId xmlns:a16="http://schemas.microsoft.com/office/drawing/2014/main" id="{7CD0DA61-A5EB-48F6-92A1-2735B74E49F7}"/>
              </a:ext>
            </a:extLst>
          </p:cNvPr>
          <p:cNvSpPr>
            <a:spLocks noChangeArrowheads="1"/>
          </p:cNvSpPr>
          <p:nvPr/>
        </p:nvSpPr>
        <p:spPr bwMode="auto">
          <a:xfrm>
            <a:off x="747713" y="1933575"/>
            <a:ext cx="81407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90117" name="Line 6">
            <a:extLst>
              <a:ext uri="{FF2B5EF4-FFF2-40B4-BE49-F238E27FC236}">
                <a16:creationId xmlns:a16="http://schemas.microsoft.com/office/drawing/2014/main" id="{463F1766-25A0-45EC-89B8-C8FC05299BED}"/>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18" name="Line 7">
            <a:extLst>
              <a:ext uri="{FF2B5EF4-FFF2-40B4-BE49-F238E27FC236}">
                <a16:creationId xmlns:a16="http://schemas.microsoft.com/office/drawing/2014/main" id="{A26BD3BF-290A-447B-BB83-A2BE2E70949F}"/>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19" name="Line 8">
            <a:extLst>
              <a:ext uri="{FF2B5EF4-FFF2-40B4-BE49-F238E27FC236}">
                <a16:creationId xmlns:a16="http://schemas.microsoft.com/office/drawing/2014/main" id="{6865C7D4-4216-4DE8-B8BF-74B31204F2AB}"/>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20" name="Line 9">
            <a:extLst>
              <a:ext uri="{FF2B5EF4-FFF2-40B4-BE49-F238E27FC236}">
                <a16:creationId xmlns:a16="http://schemas.microsoft.com/office/drawing/2014/main" id="{0F72065C-E87F-4842-9DC7-D09B11FCBDAC}"/>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21" name="Rectangle 11">
            <a:extLst>
              <a:ext uri="{FF2B5EF4-FFF2-40B4-BE49-F238E27FC236}">
                <a16:creationId xmlns:a16="http://schemas.microsoft.com/office/drawing/2014/main" id="{EC478B17-A109-4683-B85B-56F95E7FF7FB}"/>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0122" name="Rectangle 12">
            <a:extLst>
              <a:ext uri="{FF2B5EF4-FFF2-40B4-BE49-F238E27FC236}">
                <a16:creationId xmlns:a16="http://schemas.microsoft.com/office/drawing/2014/main" id="{49EB6DFF-AFB9-4296-B0C7-62B887A14274}"/>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0123" name="Rectangle 13">
            <a:extLst>
              <a:ext uri="{FF2B5EF4-FFF2-40B4-BE49-F238E27FC236}">
                <a16:creationId xmlns:a16="http://schemas.microsoft.com/office/drawing/2014/main" id="{D1DA4C99-53CA-42D6-A7DB-45AF453BFCE1}"/>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0124" name="Rectangle 14">
            <a:extLst>
              <a:ext uri="{FF2B5EF4-FFF2-40B4-BE49-F238E27FC236}">
                <a16:creationId xmlns:a16="http://schemas.microsoft.com/office/drawing/2014/main" id="{C3649204-CF3F-4FE0-B489-9C2D5FC08751}"/>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0125" name="Line 15">
            <a:extLst>
              <a:ext uri="{FF2B5EF4-FFF2-40B4-BE49-F238E27FC236}">
                <a16:creationId xmlns:a16="http://schemas.microsoft.com/office/drawing/2014/main" id="{4B918A87-63A7-4913-9DD1-01475B2CB1E7}"/>
              </a:ext>
            </a:extLst>
          </p:cNvPr>
          <p:cNvSpPr>
            <a:spLocks noChangeShapeType="1"/>
          </p:cNvSpPr>
          <p:nvPr/>
        </p:nvSpPr>
        <p:spPr bwMode="auto">
          <a:xfrm>
            <a:off x="5292725" y="19446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26" name="Line 16">
            <a:extLst>
              <a:ext uri="{FF2B5EF4-FFF2-40B4-BE49-F238E27FC236}">
                <a16:creationId xmlns:a16="http://schemas.microsoft.com/office/drawing/2014/main" id="{67F48F19-7E2E-40B4-8CAB-37E3357B4AA2}"/>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27" name="Line 17">
            <a:extLst>
              <a:ext uri="{FF2B5EF4-FFF2-40B4-BE49-F238E27FC236}">
                <a16:creationId xmlns:a16="http://schemas.microsoft.com/office/drawing/2014/main" id="{1B2C863D-0313-4DC5-8066-46185818B834}"/>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610" name="Text Box 18">
            <a:extLst>
              <a:ext uri="{FF2B5EF4-FFF2-40B4-BE49-F238E27FC236}">
                <a16:creationId xmlns:a16="http://schemas.microsoft.com/office/drawing/2014/main" id="{B5BADBEE-C452-4F3D-B21A-258A4443927D}"/>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10611" name="Text Box 19">
            <a:extLst>
              <a:ext uri="{FF2B5EF4-FFF2-40B4-BE49-F238E27FC236}">
                <a16:creationId xmlns:a16="http://schemas.microsoft.com/office/drawing/2014/main" id="{98B7DCBC-DE71-47E8-8775-4E6592640E08}"/>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10612" name="Text Box 20">
            <a:extLst>
              <a:ext uri="{FF2B5EF4-FFF2-40B4-BE49-F238E27FC236}">
                <a16:creationId xmlns:a16="http://schemas.microsoft.com/office/drawing/2014/main" id="{C806E7EB-49E0-4018-A6D2-62C0AB82D6E2}"/>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10613" name="Text Box 21">
            <a:extLst>
              <a:ext uri="{FF2B5EF4-FFF2-40B4-BE49-F238E27FC236}">
                <a16:creationId xmlns:a16="http://schemas.microsoft.com/office/drawing/2014/main" id="{28C8C3E7-3908-40A2-AA37-B87C4B9A879B}"/>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10614" name="Text Box 22">
            <a:extLst>
              <a:ext uri="{FF2B5EF4-FFF2-40B4-BE49-F238E27FC236}">
                <a16:creationId xmlns:a16="http://schemas.microsoft.com/office/drawing/2014/main" id="{BCECE355-1BEB-4EA1-B1B3-17630ED6963D}"/>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10615" name="Text Box 23">
            <a:extLst>
              <a:ext uri="{FF2B5EF4-FFF2-40B4-BE49-F238E27FC236}">
                <a16:creationId xmlns:a16="http://schemas.microsoft.com/office/drawing/2014/main" id="{28986FF6-A876-4944-940C-5B0DEE91E6BF}"/>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10616" name="Text Box 24">
            <a:extLst>
              <a:ext uri="{FF2B5EF4-FFF2-40B4-BE49-F238E27FC236}">
                <a16:creationId xmlns:a16="http://schemas.microsoft.com/office/drawing/2014/main" id="{572E1614-7770-47B9-A5A7-BAC5238F42A1}"/>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90135" name="Line 25">
            <a:extLst>
              <a:ext uri="{FF2B5EF4-FFF2-40B4-BE49-F238E27FC236}">
                <a16:creationId xmlns:a16="http://schemas.microsoft.com/office/drawing/2014/main" id="{94FCE07C-2D60-4E03-8814-B14FA537AFF3}"/>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36" name="Rectangle 26">
            <a:extLst>
              <a:ext uri="{FF2B5EF4-FFF2-40B4-BE49-F238E27FC236}">
                <a16:creationId xmlns:a16="http://schemas.microsoft.com/office/drawing/2014/main" id="{AEDD70E9-1661-4AF5-9B15-D8CB7351A0B4}"/>
              </a:ext>
            </a:extLst>
          </p:cNvPr>
          <p:cNvSpPr>
            <a:spLocks noChangeArrowheads="1"/>
          </p:cNvSpPr>
          <p:nvPr/>
        </p:nvSpPr>
        <p:spPr bwMode="auto">
          <a:xfrm>
            <a:off x="4064000" y="5829300"/>
            <a:ext cx="43307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0137" name="Line 27">
            <a:extLst>
              <a:ext uri="{FF2B5EF4-FFF2-40B4-BE49-F238E27FC236}">
                <a16:creationId xmlns:a16="http://schemas.microsoft.com/office/drawing/2014/main" id="{B26BF164-F1D2-4CFA-8BC4-74575BE1574A}"/>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38" name="Line 28">
            <a:extLst>
              <a:ext uri="{FF2B5EF4-FFF2-40B4-BE49-F238E27FC236}">
                <a16:creationId xmlns:a16="http://schemas.microsoft.com/office/drawing/2014/main" id="{E908F80F-B1E7-4637-87AC-8A589DAD5505}"/>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39" name="Line 29">
            <a:extLst>
              <a:ext uri="{FF2B5EF4-FFF2-40B4-BE49-F238E27FC236}">
                <a16:creationId xmlns:a16="http://schemas.microsoft.com/office/drawing/2014/main" id="{80204B64-923D-4105-A7C6-2FB9F1801E8D}"/>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40" name="Line 30">
            <a:extLst>
              <a:ext uri="{FF2B5EF4-FFF2-40B4-BE49-F238E27FC236}">
                <a16:creationId xmlns:a16="http://schemas.microsoft.com/office/drawing/2014/main" id="{F67D8EED-FCDE-45CA-AD33-8396A3400510}"/>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41" name="Line 31">
            <a:extLst>
              <a:ext uri="{FF2B5EF4-FFF2-40B4-BE49-F238E27FC236}">
                <a16:creationId xmlns:a16="http://schemas.microsoft.com/office/drawing/2014/main" id="{3259069B-1D18-4EA9-9F8F-F19AC77A6A89}"/>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42" name="Line 32">
            <a:extLst>
              <a:ext uri="{FF2B5EF4-FFF2-40B4-BE49-F238E27FC236}">
                <a16:creationId xmlns:a16="http://schemas.microsoft.com/office/drawing/2014/main" id="{47A66111-76B0-4709-96B9-BA243B47C086}"/>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43" name="Line 33">
            <a:extLst>
              <a:ext uri="{FF2B5EF4-FFF2-40B4-BE49-F238E27FC236}">
                <a16:creationId xmlns:a16="http://schemas.microsoft.com/office/drawing/2014/main" id="{ABD0468A-123D-44E7-B3B3-180F3C6633AE}"/>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44" name="Line 34">
            <a:extLst>
              <a:ext uri="{FF2B5EF4-FFF2-40B4-BE49-F238E27FC236}">
                <a16:creationId xmlns:a16="http://schemas.microsoft.com/office/drawing/2014/main" id="{575EB2C1-F6F1-472D-8E9E-1BB6843E157C}"/>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45" name="Line 35">
            <a:extLst>
              <a:ext uri="{FF2B5EF4-FFF2-40B4-BE49-F238E27FC236}">
                <a16:creationId xmlns:a16="http://schemas.microsoft.com/office/drawing/2014/main" id="{F0C22BE7-005D-407C-B3F4-AA5123F64AB5}"/>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46" name="Line 36">
            <a:extLst>
              <a:ext uri="{FF2B5EF4-FFF2-40B4-BE49-F238E27FC236}">
                <a16:creationId xmlns:a16="http://schemas.microsoft.com/office/drawing/2014/main" id="{1ED28C0D-81AC-4A09-9820-77A58B0989B0}"/>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47" name="Line 37">
            <a:extLst>
              <a:ext uri="{FF2B5EF4-FFF2-40B4-BE49-F238E27FC236}">
                <a16:creationId xmlns:a16="http://schemas.microsoft.com/office/drawing/2014/main" id="{92B5C288-6B36-4775-BFF2-9D2CCF1C5D3C}"/>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48" name="Line 38">
            <a:extLst>
              <a:ext uri="{FF2B5EF4-FFF2-40B4-BE49-F238E27FC236}">
                <a16:creationId xmlns:a16="http://schemas.microsoft.com/office/drawing/2014/main" id="{FF10D57C-14E7-4FBE-9214-C90A78F33F14}"/>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631" name="Text Box 39">
            <a:extLst>
              <a:ext uri="{FF2B5EF4-FFF2-40B4-BE49-F238E27FC236}">
                <a16:creationId xmlns:a16="http://schemas.microsoft.com/office/drawing/2014/main" id="{4760C4B2-1E39-49E3-8911-EC98C5EC86F9}"/>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10632" name="Text Box 40">
            <a:extLst>
              <a:ext uri="{FF2B5EF4-FFF2-40B4-BE49-F238E27FC236}">
                <a16:creationId xmlns:a16="http://schemas.microsoft.com/office/drawing/2014/main" id="{033D25CF-C3BE-43C6-A143-C8011DA2614D}"/>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0633" name="Text Box 41">
            <a:extLst>
              <a:ext uri="{FF2B5EF4-FFF2-40B4-BE49-F238E27FC236}">
                <a16:creationId xmlns:a16="http://schemas.microsoft.com/office/drawing/2014/main" id="{7CCAE846-8B8B-47A6-91B2-5B98C13B242E}"/>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0634" name="Text Box 42">
            <a:extLst>
              <a:ext uri="{FF2B5EF4-FFF2-40B4-BE49-F238E27FC236}">
                <a16:creationId xmlns:a16="http://schemas.microsoft.com/office/drawing/2014/main" id="{14182706-5C2E-45B3-A192-5A2EBCEA5367}"/>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0635" name="Text Box 43">
            <a:extLst>
              <a:ext uri="{FF2B5EF4-FFF2-40B4-BE49-F238E27FC236}">
                <a16:creationId xmlns:a16="http://schemas.microsoft.com/office/drawing/2014/main" id="{3EA116F6-A735-45A0-937E-FBE274D020F3}"/>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90154" name="Group 44">
            <a:extLst>
              <a:ext uri="{FF2B5EF4-FFF2-40B4-BE49-F238E27FC236}">
                <a16:creationId xmlns:a16="http://schemas.microsoft.com/office/drawing/2014/main" id="{13E11D60-9854-4322-832E-52FB2D03B232}"/>
              </a:ext>
            </a:extLst>
          </p:cNvPr>
          <p:cNvGrpSpPr>
            <a:grpSpLocks/>
          </p:cNvGrpSpPr>
          <p:nvPr/>
        </p:nvGrpSpPr>
        <p:grpSpPr bwMode="auto">
          <a:xfrm>
            <a:off x="2808288" y="6003925"/>
            <a:ext cx="204787" cy="730250"/>
            <a:chOff x="3204" y="3720"/>
            <a:chExt cx="113" cy="420"/>
          </a:xfrm>
        </p:grpSpPr>
        <p:grpSp>
          <p:nvGrpSpPr>
            <p:cNvPr id="90194" name="Group 45">
              <a:extLst>
                <a:ext uri="{FF2B5EF4-FFF2-40B4-BE49-F238E27FC236}">
                  <a16:creationId xmlns:a16="http://schemas.microsoft.com/office/drawing/2014/main" id="{4B9933EB-D1D7-4D28-9DBF-1EECBD1365EC}"/>
                </a:ext>
              </a:extLst>
            </p:cNvPr>
            <p:cNvGrpSpPr>
              <a:grpSpLocks/>
            </p:cNvGrpSpPr>
            <p:nvPr/>
          </p:nvGrpSpPr>
          <p:grpSpPr bwMode="auto">
            <a:xfrm>
              <a:off x="3204" y="3720"/>
              <a:ext cx="113" cy="420"/>
              <a:chOff x="3204" y="3708"/>
              <a:chExt cx="113" cy="420"/>
            </a:xfrm>
          </p:grpSpPr>
          <p:sp>
            <p:nvSpPr>
              <p:cNvPr id="90199" name="AutoShape 46">
                <a:extLst>
                  <a:ext uri="{FF2B5EF4-FFF2-40B4-BE49-F238E27FC236}">
                    <a16:creationId xmlns:a16="http://schemas.microsoft.com/office/drawing/2014/main" id="{C437C38B-1C13-45BF-BD4C-8AC1586757A1}"/>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0200" name="Oval 47">
                <a:extLst>
                  <a:ext uri="{FF2B5EF4-FFF2-40B4-BE49-F238E27FC236}">
                    <a16:creationId xmlns:a16="http://schemas.microsoft.com/office/drawing/2014/main" id="{F588FF1B-4A2C-4905-9CD1-F4EDAF4253AA}"/>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90195" name="Line 48">
              <a:extLst>
                <a:ext uri="{FF2B5EF4-FFF2-40B4-BE49-F238E27FC236}">
                  <a16:creationId xmlns:a16="http://schemas.microsoft.com/office/drawing/2014/main" id="{2F1DFDBC-2DDE-4C4A-8D7F-FCE16B3F4CE1}"/>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96" name="Line 49">
              <a:extLst>
                <a:ext uri="{FF2B5EF4-FFF2-40B4-BE49-F238E27FC236}">
                  <a16:creationId xmlns:a16="http://schemas.microsoft.com/office/drawing/2014/main" id="{9E915D0F-F5F3-464F-8634-E010A65C346C}"/>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97" name="Line 50">
              <a:extLst>
                <a:ext uri="{FF2B5EF4-FFF2-40B4-BE49-F238E27FC236}">
                  <a16:creationId xmlns:a16="http://schemas.microsoft.com/office/drawing/2014/main" id="{BA21BE23-30B0-426C-ADA8-1A4FB3F1AA8F}"/>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98" name="Oval 51">
              <a:extLst>
                <a:ext uri="{FF2B5EF4-FFF2-40B4-BE49-F238E27FC236}">
                  <a16:creationId xmlns:a16="http://schemas.microsoft.com/office/drawing/2014/main" id="{E89FB0C0-8FAF-4C83-BDE0-70CBE639F382}"/>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90155" name="Group 52">
            <a:extLst>
              <a:ext uri="{FF2B5EF4-FFF2-40B4-BE49-F238E27FC236}">
                <a16:creationId xmlns:a16="http://schemas.microsoft.com/office/drawing/2014/main" id="{8A76A265-8E28-490A-B39B-CA472427680C}"/>
              </a:ext>
            </a:extLst>
          </p:cNvPr>
          <p:cNvGrpSpPr>
            <a:grpSpLocks/>
          </p:cNvGrpSpPr>
          <p:nvPr/>
        </p:nvGrpSpPr>
        <p:grpSpPr bwMode="auto">
          <a:xfrm>
            <a:off x="3084513" y="5870575"/>
            <a:ext cx="268287" cy="571500"/>
            <a:chOff x="3248" y="3589"/>
            <a:chExt cx="169" cy="360"/>
          </a:xfrm>
        </p:grpSpPr>
        <p:sp>
          <p:nvSpPr>
            <p:cNvPr id="90191" name="Rectangle 53">
              <a:extLst>
                <a:ext uri="{FF2B5EF4-FFF2-40B4-BE49-F238E27FC236}">
                  <a16:creationId xmlns:a16="http://schemas.microsoft.com/office/drawing/2014/main" id="{74202F98-18F0-4F7A-A59E-19FE813B5E68}"/>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0192" name="Text Box 54">
              <a:extLst>
                <a:ext uri="{FF2B5EF4-FFF2-40B4-BE49-F238E27FC236}">
                  <a16:creationId xmlns:a16="http://schemas.microsoft.com/office/drawing/2014/main" id="{3B48FF0C-5B92-404C-A9B3-725088F5F9FD}"/>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4</a:t>
              </a:r>
            </a:p>
          </p:txBody>
        </p:sp>
        <p:sp>
          <p:nvSpPr>
            <p:cNvPr id="90193" name="Line 55">
              <a:extLst>
                <a:ext uri="{FF2B5EF4-FFF2-40B4-BE49-F238E27FC236}">
                  <a16:creationId xmlns:a16="http://schemas.microsoft.com/office/drawing/2014/main" id="{4FE61977-0D3F-4412-AED2-21743DEDCDE3}"/>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0156" name="Group 56">
            <a:extLst>
              <a:ext uri="{FF2B5EF4-FFF2-40B4-BE49-F238E27FC236}">
                <a16:creationId xmlns:a16="http://schemas.microsoft.com/office/drawing/2014/main" id="{69D25D9A-3275-438C-9E4C-A526931845E8}"/>
              </a:ext>
            </a:extLst>
          </p:cNvPr>
          <p:cNvGrpSpPr>
            <a:grpSpLocks/>
          </p:cNvGrpSpPr>
          <p:nvPr/>
        </p:nvGrpSpPr>
        <p:grpSpPr bwMode="auto">
          <a:xfrm>
            <a:off x="2108200" y="5995988"/>
            <a:ext cx="192088" cy="730250"/>
            <a:chOff x="3204" y="3720"/>
            <a:chExt cx="113" cy="420"/>
          </a:xfrm>
        </p:grpSpPr>
        <p:grpSp>
          <p:nvGrpSpPr>
            <p:cNvPr id="90184" name="Group 57">
              <a:extLst>
                <a:ext uri="{FF2B5EF4-FFF2-40B4-BE49-F238E27FC236}">
                  <a16:creationId xmlns:a16="http://schemas.microsoft.com/office/drawing/2014/main" id="{17F5BEFD-DE75-4CDF-BE17-91BF06CDF036}"/>
                </a:ext>
              </a:extLst>
            </p:cNvPr>
            <p:cNvGrpSpPr>
              <a:grpSpLocks/>
            </p:cNvGrpSpPr>
            <p:nvPr/>
          </p:nvGrpSpPr>
          <p:grpSpPr bwMode="auto">
            <a:xfrm>
              <a:off x="3204" y="3720"/>
              <a:ext cx="113" cy="420"/>
              <a:chOff x="3204" y="3708"/>
              <a:chExt cx="113" cy="420"/>
            </a:xfrm>
          </p:grpSpPr>
          <p:sp>
            <p:nvSpPr>
              <p:cNvPr id="90189" name="AutoShape 58">
                <a:extLst>
                  <a:ext uri="{FF2B5EF4-FFF2-40B4-BE49-F238E27FC236}">
                    <a16:creationId xmlns:a16="http://schemas.microsoft.com/office/drawing/2014/main" id="{44ED258C-97B4-4410-9022-C9182C797CA8}"/>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0190" name="Oval 59">
                <a:extLst>
                  <a:ext uri="{FF2B5EF4-FFF2-40B4-BE49-F238E27FC236}">
                    <a16:creationId xmlns:a16="http://schemas.microsoft.com/office/drawing/2014/main" id="{DFC6B218-9A34-4B00-BE84-81873B3F67A7}"/>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90185" name="Line 60">
              <a:extLst>
                <a:ext uri="{FF2B5EF4-FFF2-40B4-BE49-F238E27FC236}">
                  <a16:creationId xmlns:a16="http://schemas.microsoft.com/office/drawing/2014/main" id="{62DEF267-0685-4B6E-BD36-7C489B7DEA41}"/>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86" name="Line 61">
              <a:extLst>
                <a:ext uri="{FF2B5EF4-FFF2-40B4-BE49-F238E27FC236}">
                  <a16:creationId xmlns:a16="http://schemas.microsoft.com/office/drawing/2014/main" id="{45E540AA-B39D-420C-BBAB-80C328E5E2AA}"/>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87" name="Line 62">
              <a:extLst>
                <a:ext uri="{FF2B5EF4-FFF2-40B4-BE49-F238E27FC236}">
                  <a16:creationId xmlns:a16="http://schemas.microsoft.com/office/drawing/2014/main" id="{CC11BC05-A0C8-4A35-B269-CD3AB6B13A48}"/>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88" name="Oval 63">
              <a:extLst>
                <a:ext uri="{FF2B5EF4-FFF2-40B4-BE49-F238E27FC236}">
                  <a16:creationId xmlns:a16="http://schemas.microsoft.com/office/drawing/2014/main" id="{965C50A2-AC88-4620-B7DD-D6A9A3690698}"/>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10658" name="Text Box 66">
            <a:extLst>
              <a:ext uri="{FF2B5EF4-FFF2-40B4-BE49-F238E27FC236}">
                <a16:creationId xmlns:a16="http://schemas.microsoft.com/office/drawing/2014/main" id="{DACDA64F-376F-4015-AAC2-72AB7C97EEE7}"/>
              </a:ext>
            </a:extLst>
          </p:cNvPr>
          <p:cNvSpPr txBox="1">
            <a:spLocks noChangeArrowheads="1"/>
          </p:cNvSpPr>
          <p:nvPr/>
        </p:nvSpPr>
        <p:spPr bwMode="auto">
          <a:xfrm>
            <a:off x="152400" y="131763"/>
            <a:ext cx="879621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After Try for Point Mechanics - 5 Man</a:t>
            </a:r>
          </a:p>
        </p:txBody>
      </p:sp>
      <p:grpSp>
        <p:nvGrpSpPr>
          <p:cNvPr id="23600" name="Group 70">
            <a:extLst>
              <a:ext uri="{FF2B5EF4-FFF2-40B4-BE49-F238E27FC236}">
                <a16:creationId xmlns:a16="http://schemas.microsoft.com/office/drawing/2014/main" id="{DABC4159-4712-464B-9CEF-6580C35B8295}"/>
              </a:ext>
            </a:extLst>
          </p:cNvPr>
          <p:cNvGrpSpPr>
            <a:grpSpLocks/>
          </p:cNvGrpSpPr>
          <p:nvPr/>
        </p:nvGrpSpPr>
        <p:grpSpPr bwMode="auto">
          <a:xfrm>
            <a:off x="1300163" y="1417638"/>
            <a:ext cx="539750" cy="471487"/>
            <a:chOff x="3755" y="2871"/>
            <a:chExt cx="340" cy="297"/>
          </a:xfrm>
        </p:grpSpPr>
        <p:sp>
          <p:nvSpPr>
            <p:cNvPr id="90182" name="Rectangle 71">
              <a:extLst>
                <a:ext uri="{FF2B5EF4-FFF2-40B4-BE49-F238E27FC236}">
                  <a16:creationId xmlns:a16="http://schemas.microsoft.com/office/drawing/2014/main" id="{D350EC0C-A0C9-42A9-A750-873A14B88721}"/>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0183" name="Text Box 72">
              <a:extLst>
                <a:ext uri="{FF2B5EF4-FFF2-40B4-BE49-F238E27FC236}">
                  <a16:creationId xmlns:a16="http://schemas.microsoft.com/office/drawing/2014/main" id="{2EF2284E-81C5-49C5-AFE6-1EE6D1089C7A}"/>
                </a:ext>
              </a:extLst>
            </p:cNvPr>
            <p:cNvSpPr txBox="1">
              <a:spLocks noChangeArrowheads="1"/>
            </p:cNvSpPr>
            <p:nvPr/>
          </p:nvSpPr>
          <p:spPr bwMode="auto">
            <a:xfrm>
              <a:off x="3755" y="2871"/>
              <a:ext cx="340" cy="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90159" name="Group 76">
            <a:extLst>
              <a:ext uri="{FF2B5EF4-FFF2-40B4-BE49-F238E27FC236}">
                <a16:creationId xmlns:a16="http://schemas.microsoft.com/office/drawing/2014/main" id="{A294FB45-31E8-4BE3-9921-BE967101607A}"/>
              </a:ext>
            </a:extLst>
          </p:cNvPr>
          <p:cNvGrpSpPr>
            <a:grpSpLocks/>
          </p:cNvGrpSpPr>
          <p:nvPr/>
        </p:nvGrpSpPr>
        <p:grpSpPr bwMode="auto">
          <a:xfrm>
            <a:off x="1808163" y="3527425"/>
            <a:ext cx="442912" cy="471488"/>
            <a:chOff x="3796" y="2871"/>
            <a:chExt cx="279" cy="297"/>
          </a:xfrm>
        </p:grpSpPr>
        <p:sp>
          <p:nvSpPr>
            <p:cNvPr id="90180" name="Rectangle 77">
              <a:extLst>
                <a:ext uri="{FF2B5EF4-FFF2-40B4-BE49-F238E27FC236}">
                  <a16:creationId xmlns:a16="http://schemas.microsoft.com/office/drawing/2014/main" id="{7F2347BC-DD32-4194-B1CB-344A005C8F8B}"/>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0181" name="Text Box 78">
              <a:extLst>
                <a:ext uri="{FF2B5EF4-FFF2-40B4-BE49-F238E27FC236}">
                  <a16:creationId xmlns:a16="http://schemas.microsoft.com/office/drawing/2014/main" id="{A81CEF91-C34C-444E-B2EC-7980D6755702}"/>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23603" name="Group 79">
            <a:extLst>
              <a:ext uri="{FF2B5EF4-FFF2-40B4-BE49-F238E27FC236}">
                <a16:creationId xmlns:a16="http://schemas.microsoft.com/office/drawing/2014/main" id="{FFE8C509-6927-460B-8AD8-837BAA31B6DC}"/>
              </a:ext>
            </a:extLst>
          </p:cNvPr>
          <p:cNvGrpSpPr>
            <a:grpSpLocks/>
          </p:cNvGrpSpPr>
          <p:nvPr/>
        </p:nvGrpSpPr>
        <p:grpSpPr bwMode="auto">
          <a:xfrm>
            <a:off x="1230313" y="5864225"/>
            <a:ext cx="612775" cy="457200"/>
            <a:chOff x="2359" y="3560"/>
            <a:chExt cx="386" cy="288"/>
          </a:xfrm>
        </p:grpSpPr>
        <p:sp>
          <p:nvSpPr>
            <p:cNvPr id="90178" name="Rectangle 80">
              <a:extLst>
                <a:ext uri="{FF2B5EF4-FFF2-40B4-BE49-F238E27FC236}">
                  <a16:creationId xmlns:a16="http://schemas.microsoft.com/office/drawing/2014/main" id="{664F892C-6F5C-4C2C-A90B-9AFEEADE91BE}"/>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0179" name="Text Box 81">
              <a:extLst>
                <a:ext uri="{FF2B5EF4-FFF2-40B4-BE49-F238E27FC236}">
                  <a16:creationId xmlns:a16="http://schemas.microsoft.com/office/drawing/2014/main" id="{41B74AA8-6AAD-4484-9A77-0014441824E7}"/>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23604" name="Group 82">
            <a:extLst>
              <a:ext uri="{FF2B5EF4-FFF2-40B4-BE49-F238E27FC236}">
                <a16:creationId xmlns:a16="http://schemas.microsoft.com/office/drawing/2014/main" id="{69A613B3-A465-44EB-A7BE-CA8A38737017}"/>
              </a:ext>
            </a:extLst>
          </p:cNvPr>
          <p:cNvGrpSpPr>
            <a:grpSpLocks/>
          </p:cNvGrpSpPr>
          <p:nvPr/>
        </p:nvGrpSpPr>
        <p:grpSpPr bwMode="auto">
          <a:xfrm>
            <a:off x="2200275" y="1914525"/>
            <a:ext cx="695325" cy="471488"/>
            <a:chOff x="598" y="1763"/>
            <a:chExt cx="438" cy="297"/>
          </a:xfrm>
        </p:grpSpPr>
        <p:sp>
          <p:nvSpPr>
            <p:cNvPr id="90176" name="Rectangle 83">
              <a:extLst>
                <a:ext uri="{FF2B5EF4-FFF2-40B4-BE49-F238E27FC236}">
                  <a16:creationId xmlns:a16="http://schemas.microsoft.com/office/drawing/2014/main" id="{5472F0C1-F68A-40D4-ADFC-8966EFF26BC1}"/>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0177" name="Text Box 84">
              <a:extLst>
                <a:ext uri="{FF2B5EF4-FFF2-40B4-BE49-F238E27FC236}">
                  <a16:creationId xmlns:a16="http://schemas.microsoft.com/office/drawing/2014/main" id="{EDBF7457-C505-4B6D-9748-F87C1AB30808}"/>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grpSp>
        <p:nvGrpSpPr>
          <p:cNvPr id="23605" name="Group 85">
            <a:extLst>
              <a:ext uri="{FF2B5EF4-FFF2-40B4-BE49-F238E27FC236}">
                <a16:creationId xmlns:a16="http://schemas.microsoft.com/office/drawing/2014/main" id="{10430E5A-CE43-460C-B3E8-4E270DB8EBFB}"/>
              </a:ext>
            </a:extLst>
          </p:cNvPr>
          <p:cNvGrpSpPr>
            <a:grpSpLocks/>
          </p:cNvGrpSpPr>
          <p:nvPr/>
        </p:nvGrpSpPr>
        <p:grpSpPr bwMode="auto">
          <a:xfrm>
            <a:off x="2128838" y="5326063"/>
            <a:ext cx="600075" cy="496887"/>
            <a:chOff x="589" y="2670"/>
            <a:chExt cx="378" cy="297"/>
          </a:xfrm>
        </p:grpSpPr>
        <p:sp>
          <p:nvSpPr>
            <p:cNvPr id="90174" name="Rectangle 86">
              <a:extLst>
                <a:ext uri="{FF2B5EF4-FFF2-40B4-BE49-F238E27FC236}">
                  <a16:creationId xmlns:a16="http://schemas.microsoft.com/office/drawing/2014/main" id="{11FB46DB-DC7B-4054-9B88-0618B97D10A7}"/>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0175" name="Text Box 87">
              <a:extLst>
                <a:ext uri="{FF2B5EF4-FFF2-40B4-BE49-F238E27FC236}">
                  <a16:creationId xmlns:a16="http://schemas.microsoft.com/office/drawing/2014/main" id="{71FE1724-DAE8-4FB5-BE3E-0CBC598EE600}"/>
                </a:ext>
              </a:extLst>
            </p:cNvPr>
            <p:cNvSpPr txBox="1">
              <a:spLocks noChangeArrowheads="1"/>
            </p:cNvSpPr>
            <p:nvPr/>
          </p:nvSpPr>
          <p:spPr bwMode="auto">
            <a:xfrm>
              <a:off x="589" y="2670"/>
              <a:ext cx="378" cy="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U</a:t>
              </a:r>
            </a:p>
          </p:txBody>
        </p:sp>
      </p:grpSp>
      <p:sp>
        <p:nvSpPr>
          <p:cNvPr id="90163" name="Line 120">
            <a:extLst>
              <a:ext uri="{FF2B5EF4-FFF2-40B4-BE49-F238E27FC236}">
                <a16:creationId xmlns:a16="http://schemas.microsoft.com/office/drawing/2014/main" id="{64ADB276-2E51-4845-9943-CD9E7C337B22}"/>
              </a:ext>
            </a:extLst>
          </p:cNvPr>
          <p:cNvSpPr>
            <a:spLocks noChangeShapeType="1"/>
          </p:cNvSpPr>
          <p:nvPr/>
        </p:nvSpPr>
        <p:spPr bwMode="auto">
          <a:xfrm>
            <a:off x="7935913" y="194786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64" name="Line 121">
            <a:extLst>
              <a:ext uri="{FF2B5EF4-FFF2-40B4-BE49-F238E27FC236}">
                <a16:creationId xmlns:a16="http://schemas.microsoft.com/office/drawing/2014/main" id="{C4490CC1-B873-4482-8858-4E826A19CC2A}"/>
              </a:ext>
            </a:extLst>
          </p:cNvPr>
          <p:cNvSpPr>
            <a:spLocks noChangeShapeType="1"/>
          </p:cNvSpPr>
          <p:nvPr/>
        </p:nvSpPr>
        <p:spPr bwMode="auto">
          <a:xfrm>
            <a:off x="7862888" y="32527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65" name="Line 122">
            <a:extLst>
              <a:ext uri="{FF2B5EF4-FFF2-40B4-BE49-F238E27FC236}">
                <a16:creationId xmlns:a16="http://schemas.microsoft.com/office/drawing/2014/main" id="{384B1B8B-B895-47F6-A958-A64880E948A7}"/>
              </a:ext>
            </a:extLst>
          </p:cNvPr>
          <p:cNvSpPr>
            <a:spLocks noChangeShapeType="1"/>
          </p:cNvSpPr>
          <p:nvPr/>
        </p:nvSpPr>
        <p:spPr bwMode="auto">
          <a:xfrm>
            <a:off x="7862888" y="45481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715" name="Text Box 123">
            <a:extLst>
              <a:ext uri="{FF2B5EF4-FFF2-40B4-BE49-F238E27FC236}">
                <a16:creationId xmlns:a16="http://schemas.microsoft.com/office/drawing/2014/main" id="{B1B8E583-64F9-4E63-AEBA-E11AEEC08CE5}"/>
              </a:ext>
            </a:extLst>
          </p:cNvPr>
          <p:cNvSpPr txBox="1">
            <a:spLocks noChangeArrowheads="1"/>
          </p:cNvSpPr>
          <p:nvPr/>
        </p:nvSpPr>
        <p:spPr bwMode="auto">
          <a:xfrm>
            <a:off x="7551738" y="494347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10716" name="Text Box 124">
            <a:extLst>
              <a:ext uri="{FF2B5EF4-FFF2-40B4-BE49-F238E27FC236}">
                <a16:creationId xmlns:a16="http://schemas.microsoft.com/office/drawing/2014/main" id="{6EE426F2-4F31-41BC-9C19-1AFD51937515}"/>
              </a:ext>
            </a:extLst>
          </p:cNvPr>
          <p:cNvSpPr txBox="1">
            <a:spLocks noChangeArrowheads="1"/>
          </p:cNvSpPr>
          <p:nvPr/>
        </p:nvSpPr>
        <p:spPr bwMode="auto">
          <a:xfrm flipV="1">
            <a:off x="8120063" y="49911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90168" name="Group 130">
            <a:extLst>
              <a:ext uri="{FF2B5EF4-FFF2-40B4-BE49-F238E27FC236}">
                <a16:creationId xmlns:a16="http://schemas.microsoft.com/office/drawing/2014/main" id="{60B999C0-D273-46E0-9CDE-CBCC30FBB455}"/>
              </a:ext>
            </a:extLst>
          </p:cNvPr>
          <p:cNvGrpSpPr>
            <a:grpSpLocks/>
          </p:cNvGrpSpPr>
          <p:nvPr/>
        </p:nvGrpSpPr>
        <p:grpSpPr bwMode="auto">
          <a:xfrm>
            <a:off x="152400" y="3403600"/>
            <a:ext cx="406400" cy="825500"/>
            <a:chOff x="0" y="2160"/>
            <a:chExt cx="256" cy="520"/>
          </a:xfrm>
        </p:grpSpPr>
        <p:sp>
          <p:nvSpPr>
            <p:cNvPr id="90171" name="Line 125">
              <a:extLst>
                <a:ext uri="{FF2B5EF4-FFF2-40B4-BE49-F238E27FC236}">
                  <a16:creationId xmlns:a16="http://schemas.microsoft.com/office/drawing/2014/main" id="{2A184709-5F10-4FE0-B8C4-E3F789EC92B8}"/>
                </a:ext>
              </a:extLst>
            </p:cNvPr>
            <p:cNvSpPr>
              <a:spLocks noChangeShapeType="1"/>
            </p:cNvSpPr>
            <p:nvPr/>
          </p:nvSpPr>
          <p:spPr bwMode="auto">
            <a:xfrm>
              <a:off x="256" y="2160"/>
              <a:ext cx="0" cy="52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72" name="Line 126">
              <a:extLst>
                <a:ext uri="{FF2B5EF4-FFF2-40B4-BE49-F238E27FC236}">
                  <a16:creationId xmlns:a16="http://schemas.microsoft.com/office/drawing/2014/main" id="{24A25078-C5EE-470B-86FE-72DCC0B9C952}"/>
                </a:ext>
              </a:extLst>
            </p:cNvPr>
            <p:cNvSpPr>
              <a:spLocks noChangeShapeType="1"/>
            </p:cNvSpPr>
            <p:nvPr/>
          </p:nvSpPr>
          <p:spPr bwMode="auto">
            <a:xfrm>
              <a:off x="0" y="2672"/>
              <a:ext cx="256" cy="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73" name="Line 127">
              <a:extLst>
                <a:ext uri="{FF2B5EF4-FFF2-40B4-BE49-F238E27FC236}">
                  <a16:creationId xmlns:a16="http://schemas.microsoft.com/office/drawing/2014/main" id="{4EA40BC5-11A1-4DAE-8A33-1E83840DF89D}"/>
                </a:ext>
              </a:extLst>
            </p:cNvPr>
            <p:cNvSpPr>
              <a:spLocks noChangeShapeType="1"/>
            </p:cNvSpPr>
            <p:nvPr/>
          </p:nvSpPr>
          <p:spPr bwMode="auto">
            <a:xfrm>
              <a:off x="0" y="2169"/>
              <a:ext cx="256" cy="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0169" name="Line 132">
            <a:extLst>
              <a:ext uri="{FF2B5EF4-FFF2-40B4-BE49-F238E27FC236}">
                <a16:creationId xmlns:a16="http://schemas.microsoft.com/office/drawing/2014/main" id="{2EFFFABD-F46C-4D39-9A69-5B104F66D446}"/>
              </a:ext>
            </a:extLst>
          </p:cNvPr>
          <p:cNvSpPr>
            <a:spLocks noChangeShapeType="1"/>
          </p:cNvSpPr>
          <p:nvPr/>
        </p:nvSpPr>
        <p:spPr bwMode="auto">
          <a:xfrm>
            <a:off x="558800" y="3822700"/>
            <a:ext cx="165100" cy="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70" name="Line 136">
            <a:extLst>
              <a:ext uri="{FF2B5EF4-FFF2-40B4-BE49-F238E27FC236}">
                <a16:creationId xmlns:a16="http://schemas.microsoft.com/office/drawing/2014/main" id="{A5BCAA5C-8DBA-4B62-875E-51971820C4EE}"/>
              </a:ext>
            </a:extLst>
          </p:cNvPr>
          <p:cNvSpPr>
            <a:spLocks noChangeShapeType="1"/>
          </p:cNvSpPr>
          <p:nvPr/>
        </p:nvSpPr>
        <p:spPr bwMode="auto">
          <a:xfrm>
            <a:off x="8408988" y="5830888"/>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nodeType="clickEffect">
                                  <p:stCondLst>
                                    <p:cond delay="0"/>
                                  </p:stCondLst>
                                  <p:childTnLst>
                                    <p:animMotion origin="layout" path="M 5E-6 -0.00579 L 0.40903 -0.00208 " pathEditMode="relative" rAng="0" ptsTypes="AA">
                                      <p:cBhvr>
                                        <p:cTn id="6" dur="3000" fill="hold"/>
                                        <p:tgtEl>
                                          <p:spTgt spid="23605"/>
                                        </p:tgtEl>
                                        <p:attrNameLst>
                                          <p:attrName>ppt_x</p:attrName>
                                          <p:attrName>ppt_y</p:attrName>
                                        </p:attrNameLst>
                                      </p:cBhvr>
                                      <p:rCtr x="20451" y="185"/>
                                    </p:animMotion>
                                  </p:childTnLst>
                                </p:cTn>
                              </p:par>
                              <p:par>
                                <p:cTn id="7" presetID="42" presetClass="path" presetSubtype="0" accel="50000" decel="50000" fill="hold" nodeType="withEffect">
                                  <p:stCondLst>
                                    <p:cond delay="0"/>
                                  </p:stCondLst>
                                  <p:childTnLst>
                                    <p:animMotion origin="layout" path="M 4.16667E-6 1.11111E-6 L 0.48975 0.00046 " pathEditMode="relative" rAng="0" ptsTypes="AA">
                                      <p:cBhvr>
                                        <p:cTn id="8" dur="3000" fill="hold"/>
                                        <p:tgtEl>
                                          <p:spTgt spid="23604"/>
                                        </p:tgtEl>
                                        <p:attrNameLst>
                                          <p:attrName>ppt_x</p:attrName>
                                          <p:attrName>ppt_y</p:attrName>
                                        </p:attrNameLst>
                                      </p:cBhvr>
                                      <p:rCtr x="24479" y="23"/>
                                    </p:animMotion>
                                  </p:childTnLst>
                                </p:cTn>
                              </p:par>
                              <p:par>
                                <p:cTn id="9" presetID="42" presetClass="path" presetSubtype="0" accel="50000" decel="50000" fill="hold" nodeType="withEffect">
                                  <p:stCondLst>
                                    <p:cond delay="0"/>
                                  </p:stCondLst>
                                  <p:childTnLst>
                                    <p:animMotion origin="layout" path="M 4.44444E-6 2.96296E-6 L 0.05138 0.00046 " pathEditMode="relative" rAng="0" ptsTypes="AA">
                                      <p:cBhvr>
                                        <p:cTn id="10" dur="2000" fill="hold"/>
                                        <p:tgtEl>
                                          <p:spTgt spid="23603"/>
                                        </p:tgtEl>
                                        <p:attrNameLst>
                                          <p:attrName>ppt_x</p:attrName>
                                          <p:attrName>ppt_y</p:attrName>
                                        </p:attrNameLst>
                                      </p:cBhvr>
                                      <p:rCtr x="2569" y="23"/>
                                    </p:animMotion>
                                  </p:childTnLst>
                                </p:cTn>
                              </p:par>
                              <p:par>
                                <p:cTn id="11" presetID="42" presetClass="path" presetSubtype="0" accel="50000" decel="50000" fill="hold" nodeType="withEffect">
                                  <p:stCondLst>
                                    <p:cond delay="0"/>
                                  </p:stCondLst>
                                  <p:childTnLst>
                                    <p:animMotion origin="layout" path="M 2.5E-6 -2.22222E-6 L 0.0526 0.00047 " pathEditMode="relative" rAng="0" ptsTypes="AA">
                                      <p:cBhvr>
                                        <p:cTn id="12" dur="2000" fill="hold"/>
                                        <p:tgtEl>
                                          <p:spTgt spid="23600"/>
                                        </p:tgtEl>
                                        <p:attrNameLst>
                                          <p:attrName>ppt_x</p:attrName>
                                          <p:attrName>ppt_y</p:attrName>
                                        </p:attrNameLst>
                                      </p:cBhvr>
                                      <p:rCtr x="2622" y="23"/>
                                    </p:animMotion>
                                  </p:childTnLst>
                                </p:cTn>
                              </p:par>
                            </p:childTnLst>
                          </p:cTn>
                        </p:par>
                        <p:par>
                          <p:cTn id="13" fill="hold" nodeType="afterGroup">
                            <p:stCondLst>
                              <p:cond delay="3000"/>
                            </p:stCondLst>
                            <p:childTnLst>
                              <p:par>
                                <p:cTn id="14" presetID="42" presetClass="path" presetSubtype="0" accel="50000" decel="50000" fill="hold" nodeType="afterEffect">
                                  <p:stCondLst>
                                    <p:cond delay="0"/>
                                  </p:stCondLst>
                                  <p:childTnLst>
                                    <p:animMotion origin="layout" path="M 0.40903 -0.01343 L 0.40921 -0.15487 " pathEditMode="relative" rAng="0" ptsTypes="AA">
                                      <p:cBhvr>
                                        <p:cTn id="15" dur="2000" fill="hold"/>
                                        <p:tgtEl>
                                          <p:spTgt spid="23605"/>
                                        </p:tgtEl>
                                        <p:attrNameLst>
                                          <p:attrName>ppt_x</p:attrName>
                                          <p:attrName>ppt_y</p:attrName>
                                        </p:attrNameLst>
                                      </p:cBhvr>
                                      <p:rCtr x="0" y="-7083"/>
                                    </p:animMotion>
                                  </p:childTnLst>
                                </p:cTn>
                              </p:par>
                              <p:par>
                                <p:cTn id="16" presetID="42" presetClass="path" presetSubtype="0" accel="50000" decel="50000" fill="hold" nodeType="withEffect">
                                  <p:stCondLst>
                                    <p:cond delay="0"/>
                                  </p:stCondLst>
                                  <p:childTnLst>
                                    <p:animMotion origin="layout" path="M 0.48975 0.00046 L 0.48975 0.17014 " pathEditMode="relative" rAng="0" ptsTypes="AA">
                                      <p:cBhvr>
                                        <p:cTn id="17" dur="2000" fill="hold"/>
                                        <p:tgtEl>
                                          <p:spTgt spid="23604"/>
                                        </p:tgtEl>
                                        <p:attrNameLst>
                                          <p:attrName>ppt_x</p:attrName>
                                          <p:attrName>ppt_y</p:attrName>
                                        </p:attrNameLst>
                                      </p:cBhvr>
                                      <p:rCtr x="0" y="847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E36F2FA6-6130-443A-8476-18A8205CCED6}"/>
              </a:ext>
            </a:extLst>
          </p:cNvPr>
          <p:cNvSpPr>
            <a:spLocks noChangeArrowheads="1"/>
          </p:cNvSpPr>
          <p:nvPr/>
        </p:nvSpPr>
        <p:spPr bwMode="auto">
          <a:xfrm flipH="1">
            <a:off x="203200" y="1747838"/>
            <a:ext cx="8788400" cy="3906837"/>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000000"/>
              </a:solidFill>
            </a:endParaRPr>
          </a:p>
        </p:txBody>
      </p:sp>
      <p:sp>
        <p:nvSpPr>
          <p:cNvPr id="94211" name="Line 3">
            <a:extLst>
              <a:ext uri="{FF2B5EF4-FFF2-40B4-BE49-F238E27FC236}">
                <a16:creationId xmlns:a16="http://schemas.microsoft.com/office/drawing/2014/main" id="{009A2DB9-A806-4002-B009-5C354730E858}"/>
              </a:ext>
            </a:extLst>
          </p:cNvPr>
          <p:cNvSpPr>
            <a:spLocks noChangeShapeType="1"/>
          </p:cNvSpPr>
          <p:nvPr/>
        </p:nvSpPr>
        <p:spPr bwMode="auto">
          <a:xfrm flipH="1">
            <a:off x="7848600" y="1736725"/>
            <a:ext cx="0" cy="390683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12" name="Line 4">
            <a:extLst>
              <a:ext uri="{FF2B5EF4-FFF2-40B4-BE49-F238E27FC236}">
                <a16:creationId xmlns:a16="http://schemas.microsoft.com/office/drawing/2014/main" id="{BF35F565-39F1-4B05-B612-EDBDB0060AD0}"/>
              </a:ext>
            </a:extLst>
          </p:cNvPr>
          <p:cNvSpPr>
            <a:spLocks noChangeShapeType="1"/>
          </p:cNvSpPr>
          <p:nvPr/>
        </p:nvSpPr>
        <p:spPr bwMode="auto">
          <a:xfrm flipH="1">
            <a:off x="7086600" y="1736725"/>
            <a:ext cx="0" cy="390683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13" name="Line 5">
            <a:extLst>
              <a:ext uri="{FF2B5EF4-FFF2-40B4-BE49-F238E27FC236}">
                <a16:creationId xmlns:a16="http://schemas.microsoft.com/office/drawing/2014/main" id="{22C64CF0-62DA-4232-A2B6-D94ECDFA65C5}"/>
              </a:ext>
            </a:extLst>
          </p:cNvPr>
          <p:cNvSpPr>
            <a:spLocks noChangeShapeType="1"/>
          </p:cNvSpPr>
          <p:nvPr/>
        </p:nvSpPr>
        <p:spPr bwMode="auto">
          <a:xfrm flipH="1">
            <a:off x="2768600" y="1736725"/>
            <a:ext cx="0" cy="390683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14" name="Line 6">
            <a:extLst>
              <a:ext uri="{FF2B5EF4-FFF2-40B4-BE49-F238E27FC236}">
                <a16:creationId xmlns:a16="http://schemas.microsoft.com/office/drawing/2014/main" id="{A6DB5440-DB0F-4DE0-B0F9-9D4228F2DB53}"/>
              </a:ext>
            </a:extLst>
          </p:cNvPr>
          <p:cNvSpPr>
            <a:spLocks noChangeShapeType="1"/>
          </p:cNvSpPr>
          <p:nvPr/>
        </p:nvSpPr>
        <p:spPr bwMode="auto">
          <a:xfrm flipH="1">
            <a:off x="5410200" y="1736725"/>
            <a:ext cx="0" cy="390683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27" name="Text Box 7">
            <a:extLst>
              <a:ext uri="{FF2B5EF4-FFF2-40B4-BE49-F238E27FC236}">
                <a16:creationId xmlns:a16="http://schemas.microsoft.com/office/drawing/2014/main" id="{9FD94A43-6A01-4843-8856-266FAEB7EF69}"/>
              </a:ext>
            </a:extLst>
          </p:cNvPr>
          <p:cNvSpPr txBox="1">
            <a:spLocks noChangeArrowheads="1"/>
          </p:cNvSpPr>
          <p:nvPr/>
        </p:nvSpPr>
        <p:spPr bwMode="auto">
          <a:xfrm rot="5400000" flipH="1">
            <a:off x="7559676" y="1798637"/>
            <a:ext cx="1098550" cy="9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spAutoFit/>
          </a:bodyPr>
          <a:lstStyle/>
          <a:p>
            <a:pPr eaLnBrk="1" hangingPunct="1">
              <a:defRPr/>
            </a:pPr>
            <a:endParaRPr lang="en-US" sz="6000" b="1">
              <a:solidFill>
                <a:srgbClr val="CC9900"/>
              </a:solidFill>
              <a:effectLst>
                <a:outerShdw blurRad="38100" dist="38100" dir="2700000" algn="tl">
                  <a:srgbClr val="000000"/>
                </a:outerShdw>
              </a:effectLst>
              <a:latin typeface="Eurostile" pitchFamily="34" charset="0"/>
            </a:endParaRPr>
          </a:p>
        </p:txBody>
      </p:sp>
      <p:sp>
        <p:nvSpPr>
          <p:cNvPr id="94216" name="Rectangle 8">
            <a:extLst>
              <a:ext uri="{FF2B5EF4-FFF2-40B4-BE49-F238E27FC236}">
                <a16:creationId xmlns:a16="http://schemas.microsoft.com/office/drawing/2014/main" id="{37642573-8FA0-4F4D-997D-490F43A0571D}"/>
              </a:ext>
            </a:extLst>
          </p:cNvPr>
          <p:cNvSpPr>
            <a:spLocks noChangeAspect="1" noChangeArrowheads="1"/>
          </p:cNvSpPr>
          <p:nvPr/>
        </p:nvSpPr>
        <p:spPr bwMode="auto">
          <a:xfrm flipH="1">
            <a:off x="7788275" y="1582738"/>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4217" name="Rectangle 9">
            <a:extLst>
              <a:ext uri="{FF2B5EF4-FFF2-40B4-BE49-F238E27FC236}">
                <a16:creationId xmlns:a16="http://schemas.microsoft.com/office/drawing/2014/main" id="{4AC7ACF1-FE3B-4138-8473-2281E8E72847}"/>
              </a:ext>
            </a:extLst>
          </p:cNvPr>
          <p:cNvSpPr>
            <a:spLocks noChangeAspect="1" noChangeArrowheads="1"/>
          </p:cNvSpPr>
          <p:nvPr/>
        </p:nvSpPr>
        <p:spPr bwMode="auto">
          <a:xfrm flipH="1">
            <a:off x="7788275" y="5643563"/>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4218" name="Rectangle 10">
            <a:extLst>
              <a:ext uri="{FF2B5EF4-FFF2-40B4-BE49-F238E27FC236}">
                <a16:creationId xmlns:a16="http://schemas.microsoft.com/office/drawing/2014/main" id="{00C98B74-F660-495C-ACEE-8B0FEA9F86B1}"/>
              </a:ext>
            </a:extLst>
          </p:cNvPr>
          <p:cNvSpPr>
            <a:spLocks noChangeAspect="1" noChangeArrowheads="1"/>
          </p:cNvSpPr>
          <p:nvPr/>
        </p:nvSpPr>
        <p:spPr bwMode="auto">
          <a:xfrm flipH="1">
            <a:off x="9007475" y="1608138"/>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4219" name="Rectangle 11">
            <a:extLst>
              <a:ext uri="{FF2B5EF4-FFF2-40B4-BE49-F238E27FC236}">
                <a16:creationId xmlns:a16="http://schemas.microsoft.com/office/drawing/2014/main" id="{9296FBC5-25F4-41E3-97E5-6A457835C355}"/>
              </a:ext>
            </a:extLst>
          </p:cNvPr>
          <p:cNvSpPr>
            <a:spLocks noChangeAspect="1" noChangeArrowheads="1"/>
          </p:cNvSpPr>
          <p:nvPr/>
        </p:nvSpPr>
        <p:spPr bwMode="auto">
          <a:xfrm flipH="1">
            <a:off x="9007475" y="5630863"/>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nvGrpSpPr>
          <p:cNvPr id="184332" name="Group 12">
            <a:extLst>
              <a:ext uri="{FF2B5EF4-FFF2-40B4-BE49-F238E27FC236}">
                <a16:creationId xmlns:a16="http://schemas.microsoft.com/office/drawing/2014/main" id="{CC81D21E-11FD-4974-AF5C-8B244C8363C5}"/>
              </a:ext>
            </a:extLst>
          </p:cNvPr>
          <p:cNvGrpSpPr>
            <a:grpSpLocks/>
          </p:cNvGrpSpPr>
          <p:nvPr/>
        </p:nvGrpSpPr>
        <p:grpSpPr bwMode="auto">
          <a:xfrm>
            <a:off x="5175250" y="5827713"/>
            <a:ext cx="198438" cy="757237"/>
            <a:chOff x="3204" y="3720"/>
            <a:chExt cx="113" cy="420"/>
          </a:xfrm>
        </p:grpSpPr>
        <p:grpSp>
          <p:nvGrpSpPr>
            <p:cNvPr id="94303" name="Group 13">
              <a:extLst>
                <a:ext uri="{FF2B5EF4-FFF2-40B4-BE49-F238E27FC236}">
                  <a16:creationId xmlns:a16="http://schemas.microsoft.com/office/drawing/2014/main" id="{2981F225-2211-4FC1-9C00-6CD217FE0CEA}"/>
                </a:ext>
              </a:extLst>
            </p:cNvPr>
            <p:cNvGrpSpPr>
              <a:grpSpLocks/>
            </p:cNvGrpSpPr>
            <p:nvPr/>
          </p:nvGrpSpPr>
          <p:grpSpPr bwMode="auto">
            <a:xfrm>
              <a:off x="3204" y="3720"/>
              <a:ext cx="113" cy="420"/>
              <a:chOff x="3204" y="3708"/>
              <a:chExt cx="113" cy="420"/>
            </a:xfrm>
          </p:grpSpPr>
          <p:sp>
            <p:nvSpPr>
              <p:cNvPr id="94308" name="AutoShape 14">
                <a:extLst>
                  <a:ext uri="{FF2B5EF4-FFF2-40B4-BE49-F238E27FC236}">
                    <a16:creationId xmlns:a16="http://schemas.microsoft.com/office/drawing/2014/main" id="{34C6B78D-AC10-4380-9CF6-7A3417FA49CE}"/>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4309" name="Oval 15">
                <a:extLst>
                  <a:ext uri="{FF2B5EF4-FFF2-40B4-BE49-F238E27FC236}">
                    <a16:creationId xmlns:a16="http://schemas.microsoft.com/office/drawing/2014/main" id="{CBC17050-4D80-4BF3-B4EA-854EFD8645C5}"/>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sp>
          <p:nvSpPr>
            <p:cNvPr id="94304" name="Line 16">
              <a:extLst>
                <a:ext uri="{FF2B5EF4-FFF2-40B4-BE49-F238E27FC236}">
                  <a16:creationId xmlns:a16="http://schemas.microsoft.com/office/drawing/2014/main" id="{8AAAFFA8-9739-4A94-B4E3-7290A7A690E8}"/>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05" name="Line 17">
              <a:extLst>
                <a:ext uri="{FF2B5EF4-FFF2-40B4-BE49-F238E27FC236}">
                  <a16:creationId xmlns:a16="http://schemas.microsoft.com/office/drawing/2014/main" id="{0BBAA759-6276-4111-8E1D-A4C8DEC103A4}"/>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06" name="Line 18">
              <a:extLst>
                <a:ext uri="{FF2B5EF4-FFF2-40B4-BE49-F238E27FC236}">
                  <a16:creationId xmlns:a16="http://schemas.microsoft.com/office/drawing/2014/main" id="{0316301F-3063-48F5-A077-4F503049281E}"/>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307" name="Oval 19">
              <a:extLst>
                <a:ext uri="{FF2B5EF4-FFF2-40B4-BE49-F238E27FC236}">
                  <a16:creationId xmlns:a16="http://schemas.microsoft.com/office/drawing/2014/main" id="{0462B3F0-8435-4987-A9F2-C6A7BFB4B0D7}"/>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grpSp>
        <p:nvGrpSpPr>
          <p:cNvPr id="184340" name="Group 20">
            <a:extLst>
              <a:ext uri="{FF2B5EF4-FFF2-40B4-BE49-F238E27FC236}">
                <a16:creationId xmlns:a16="http://schemas.microsoft.com/office/drawing/2014/main" id="{4319D5AD-E5DE-4852-B0DD-1F0F83A31418}"/>
              </a:ext>
            </a:extLst>
          </p:cNvPr>
          <p:cNvGrpSpPr>
            <a:grpSpLocks/>
          </p:cNvGrpSpPr>
          <p:nvPr/>
        </p:nvGrpSpPr>
        <p:grpSpPr bwMode="auto">
          <a:xfrm>
            <a:off x="3883025" y="5829300"/>
            <a:ext cx="268288" cy="631825"/>
            <a:chOff x="2930" y="3756"/>
            <a:chExt cx="169" cy="398"/>
          </a:xfrm>
        </p:grpSpPr>
        <p:sp>
          <p:nvSpPr>
            <p:cNvPr id="94300" name="Rectangle 21">
              <a:extLst>
                <a:ext uri="{FF2B5EF4-FFF2-40B4-BE49-F238E27FC236}">
                  <a16:creationId xmlns:a16="http://schemas.microsoft.com/office/drawing/2014/main" id="{8DF53425-8C49-47C5-80CA-53DB0450A348}"/>
                </a:ext>
              </a:extLst>
            </p:cNvPr>
            <p:cNvSpPr>
              <a:spLocks noChangeArrowheads="1"/>
            </p:cNvSpPr>
            <p:nvPr/>
          </p:nvSpPr>
          <p:spPr bwMode="auto">
            <a:xfrm>
              <a:off x="2967" y="4014"/>
              <a:ext cx="99" cy="114"/>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4301" name="Text Box 22">
              <a:extLst>
                <a:ext uri="{FF2B5EF4-FFF2-40B4-BE49-F238E27FC236}">
                  <a16:creationId xmlns:a16="http://schemas.microsoft.com/office/drawing/2014/main" id="{E3A10069-DA87-46DA-89D1-4213A7C820B0}"/>
                </a:ext>
              </a:extLst>
            </p:cNvPr>
            <p:cNvSpPr txBox="1">
              <a:spLocks noChangeArrowheads="1"/>
            </p:cNvSpPr>
            <p:nvPr/>
          </p:nvSpPr>
          <p:spPr bwMode="auto">
            <a:xfrm flipV="1">
              <a:off x="2930" y="3981"/>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solidFill>
                    <a:srgbClr val="000000"/>
                  </a:solidFill>
                </a:rPr>
                <a:t>2</a:t>
              </a:r>
            </a:p>
          </p:txBody>
        </p:sp>
        <p:sp>
          <p:nvSpPr>
            <p:cNvPr id="94302" name="Line 23">
              <a:extLst>
                <a:ext uri="{FF2B5EF4-FFF2-40B4-BE49-F238E27FC236}">
                  <a16:creationId xmlns:a16="http://schemas.microsoft.com/office/drawing/2014/main" id="{20EA1FE7-759E-4171-AB32-08142B7C61B1}"/>
                </a:ext>
              </a:extLst>
            </p:cNvPr>
            <p:cNvSpPr>
              <a:spLocks noChangeShapeType="1"/>
            </p:cNvSpPr>
            <p:nvPr/>
          </p:nvSpPr>
          <p:spPr bwMode="auto">
            <a:xfrm>
              <a:off x="3018" y="3756"/>
              <a:ext cx="0" cy="25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84344" name="Group 24">
            <a:extLst>
              <a:ext uri="{FF2B5EF4-FFF2-40B4-BE49-F238E27FC236}">
                <a16:creationId xmlns:a16="http://schemas.microsoft.com/office/drawing/2014/main" id="{256ACB34-943B-4110-8A1B-7716C66C0F76}"/>
              </a:ext>
            </a:extLst>
          </p:cNvPr>
          <p:cNvGrpSpPr>
            <a:grpSpLocks/>
          </p:cNvGrpSpPr>
          <p:nvPr/>
        </p:nvGrpSpPr>
        <p:grpSpPr bwMode="auto">
          <a:xfrm>
            <a:off x="3395663" y="5832475"/>
            <a:ext cx="198437" cy="804863"/>
            <a:chOff x="3204" y="3720"/>
            <a:chExt cx="113" cy="420"/>
          </a:xfrm>
        </p:grpSpPr>
        <p:grpSp>
          <p:nvGrpSpPr>
            <p:cNvPr id="94293" name="Group 25">
              <a:extLst>
                <a:ext uri="{FF2B5EF4-FFF2-40B4-BE49-F238E27FC236}">
                  <a16:creationId xmlns:a16="http://schemas.microsoft.com/office/drawing/2014/main" id="{E0CA605F-78C6-46A0-81D3-DC5AFA0915B8}"/>
                </a:ext>
              </a:extLst>
            </p:cNvPr>
            <p:cNvGrpSpPr>
              <a:grpSpLocks/>
            </p:cNvGrpSpPr>
            <p:nvPr/>
          </p:nvGrpSpPr>
          <p:grpSpPr bwMode="auto">
            <a:xfrm>
              <a:off x="3204" y="3720"/>
              <a:ext cx="113" cy="420"/>
              <a:chOff x="3204" y="3708"/>
              <a:chExt cx="113" cy="420"/>
            </a:xfrm>
          </p:grpSpPr>
          <p:sp>
            <p:nvSpPr>
              <p:cNvPr id="94298" name="AutoShape 26">
                <a:extLst>
                  <a:ext uri="{FF2B5EF4-FFF2-40B4-BE49-F238E27FC236}">
                    <a16:creationId xmlns:a16="http://schemas.microsoft.com/office/drawing/2014/main" id="{E60850FE-AD17-4653-95B3-BC56E97B86B7}"/>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4299" name="Oval 27">
                <a:extLst>
                  <a:ext uri="{FF2B5EF4-FFF2-40B4-BE49-F238E27FC236}">
                    <a16:creationId xmlns:a16="http://schemas.microsoft.com/office/drawing/2014/main" id="{139DF6CE-A7F9-4A29-8C84-2FA51588960F}"/>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sp>
          <p:nvSpPr>
            <p:cNvPr id="94294" name="Line 28">
              <a:extLst>
                <a:ext uri="{FF2B5EF4-FFF2-40B4-BE49-F238E27FC236}">
                  <a16:creationId xmlns:a16="http://schemas.microsoft.com/office/drawing/2014/main" id="{DEE1DFB4-E5F8-475E-85A7-93252F6C27A1}"/>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95" name="Line 29">
              <a:extLst>
                <a:ext uri="{FF2B5EF4-FFF2-40B4-BE49-F238E27FC236}">
                  <a16:creationId xmlns:a16="http://schemas.microsoft.com/office/drawing/2014/main" id="{02726DE4-6A94-45D2-9F80-1DE3EEF19EA7}"/>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96" name="Line 30">
              <a:extLst>
                <a:ext uri="{FF2B5EF4-FFF2-40B4-BE49-F238E27FC236}">
                  <a16:creationId xmlns:a16="http://schemas.microsoft.com/office/drawing/2014/main" id="{E35AF406-BEFF-4CEF-874C-C99411AC1BB1}"/>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97" name="Oval 31">
              <a:extLst>
                <a:ext uri="{FF2B5EF4-FFF2-40B4-BE49-F238E27FC236}">
                  <a16:creationId xmlns:a16="http://schemas.microsoft.com/office/drawing/2014/main" id="{7348951A-F0BE-46B1-8868-57C58D01B9ED}"/>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sp>
        <p:nvSpPr>
          <p:cNvPr id="184352" name="Rectangle 32">
            <a:extLst>
              <a:ext uri="{FF2B5EF4-FFF2-40B4-BE49-F238E27FC236}">
                <a16:creationId xmlns:a16="http://schemas.microsoft.com/office/drawing/2014/main" id="{23BEC7C6-0DC1-4B5D-903F-0BEA0A3B0F1E}"/>
              </a:ext>
            </a:extLst>
          </p:cNvPr>
          <p:cNvSpPr>
            <a:spLocks noChangeArrowheads="1"/>
          </p:cNvSpPr>
          <p:nvPr/>
        </p:nvSpPr>
        <p:spPr bwMode="auto">
          <a:xfrm>
            <a:off x="203200" y="165100"/>
            <a:ext cx="8886825"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Measurement Mechanics - 5 Man</a:t>
            </a:r>
          </a:p>
        </p:txBody>
      </p:sp>
      <p:sp>
        <p:nvSpPr>
          <p:cNvPr id="94224" name="Line 33">
            <a:extLst>
              <a:ext uri="{FF2B5EF4-FFF2-40B4-BE49-F238E27FC236}">
                <a16:creationId xmlns:a16="http://schemas.microsoft.com/office/drawing/2014/main" id="{1BC15F6B-BBC8-4247-8FF5-9B0158EA06B1}"/>
              </a:ext>
            </a:extLst>
          </p:cNvPr>
          <p:cNvSpPr>
            <a:spLocks noChangeShapeType="1"/>
          </p:cNvSpPr>
          <p:nvPr/>
        </p:nvSpPr>
        <p:spPr bwMode="auto">
          <a:xfrm flipH="1">
            <a:off x="4495800" y="1736725"/>
            <a:ext cx="0" cy="390683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25" name="Line 34">
            <a:extLst>
              <a:ext uri="{FF2B5EF4-FFF2-40B4-BE49-F238E27FC236}">
                <a16:creationId xmlns:a16="http://schemas.microsoft.com/office/drawing/2014/main" id="{7C72FCC4-FB1A-45B2-9747-C53FAB85F4D6}"/>
              </a:ext>
            </a:extLst>
          </p:cNvPr>
          <p:cNvSpPr>
            <a:spLocks noChangeShapeType="1"/>
          </p:cNvSpPr>
          <p:nvPr/>
        </p:nvSpPr>
        <p:spPr bwMode="auto">
          <a:xfrm flipH="1">
            <a:off x="3632200" y="1749425"/>
            <a:ext cx="0" cy="390683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55" name="Text Box 35">
            <a:extLst>
              <a:ext uri="{FF2B5EF4-FFF2-40B4-BE49-F238E27FC236}">
                <a16:creationId xmlns:a16="http://schemas.microsoft.com/office/drawing/2014/main" id="{D18F1E70-406A-49ED-87A5-BFC756FC5547}"/>
              </a:ext>
            </a:extLst>
          </p:cNvPr>
          <p:cNvSpPr txBox="1">
            <a:spLocks noChangeArrowheads="1"/>
          </p:cNvSpPr>
          <p:nvPr/>
        </p:nvSpPr>
        <p:spPr bwMode="auto">
          <a:xfrm>
            <a:off x="6683375" y="472122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rgbClr val="FFFFFF"/>
                </a:solidFill>
                <a:effectLst>
                  <a:outerShdw blurRad="38100" dist="38100" dir="2700000" algn="tl">
                    <a:srgbClr val="000000"/>
                  </a:outerShdw>
                </a:effectLst>
                <a:latin typeface="Arial" charset="0"/>
              </a:rPr>
              <a:t>1 0</a:t>
            </a:r>
          </a:p>
        </p:txBody>
      </p:sp>
      <p:sp>
        <p:nvSpPr>
          <p:cNvPr id="184356" name="Text Box 36">
            <a:extLst>
              <a:ext uri="{FF2B5EF4-FFF2-40B4-BE49-F238E27FC236}">
                <a16:creationId xmlns:a16="http://schemas.microsoft.com/office/drawing/2014/main" id="{E560F897-015B-436F-A443-BD2EE1857DCD}"/>
              </a:ext>
            </a:extLst>
          </p:cNvPr>
          <p:cNvSpPr txBox="1">
            <a:spLocks noChangeArrowheads="1"/>
          </p:cNvSpPr>
          <p:nvPr/>
        </p:nvSpPr>
        <p:spPr bwMode="auto">
          <a:xfrm flipV="1">
            <a:off x="7254875" y="476885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rgbClr val="FFFFFF"/>
                </a:solidFill>
                <a:effectLst>
                  <a:outerShdw blurRad="38100" dist="38100" dir="2700000" algn="tl">
                    <a:srgbClr val="000000"/>
                  </a:outerShdw>
                </a:effectLst>
                <a:latin typeface="Arial" charset="0"/>
              </a:rPr>
              <a:t>&lt;</a:t>
            </a:r>
          </a:p>
        </p:txBody>
      </p:sp>
      <p:sp>
        <p:nvSpPr>
          <p:cNvPr id="184357" name="Text Box 37">
            <a:extLst>
              <a:ext uri="{FF2B5EF4-FFF2-40B4-BE49-F238E27FC236}">
                <a16:creationId xmlns:a16="http://schemas.microsoft.com/office/drawing/2014/main" id="{AF0F9D67-8849-4A43-B116-B21E96C9EF59}"/>
              </a:ext>
            </a:extLst>
          </p:cNvPr>
          <p:cNvSpPr txBox="1">
            <a:spLocks noChangeArrowheads="1"/>
          </p:cNvSpPr>
          <p:nvPr/>
        </p:nvSpPr>
        <p:spPr bwMode="auto">
          <a:xfrm>
            <a:off x="5006975" y="474662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rgbClr val="FFFFFF"/>
                </a:solidFill>
                <a:effectLst>
                  <a:outerShdw blurRad="38100" dist="38100" dir="2700000" algn="tl">
                    <a:srgbClr val="000000"/>
                  </a:outerShdw>
                </a:effectLst>
                <a:latin typeface="Arial" charset="0"/>
              </a:rPr>
              <a:t>2 0</a:t>
            </a:r>
          </a:p>
        </p:txBody>
      </p:sp>
      <p:sp>
        <p:nvSpPr>
          <p:cNvPr id="184358" name="Text Box 38">
            <a:extLst>
              <a:ext uri="{FF2B5EF4-FFF2-40B4-BE49-F238E27FC236}">
                <a16:creationId xmlns:a16="http://schemas.microsoft.com/office/drawing/2014/main" id="{CE9CCF40-E28E-4CD9-95D2-3B491FF80C8C}"/>
              </a:ext>
            </a:extLst>
          </p:cNvPr>
          <p:cNvSpPr txBox="1">
            <a:spLocks noChangeArrowheads="1"/>
          </p:cNvSpPr>
          <p:nvPr/>
        </p:nvSpPr>
        <p:spPr bwMode="auto">
          <a:xfrm flipV="1">
            <a:off x="5591175" y="478155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rgbClr val="FFFFFF"/>
                </a:solidFill>
                <a:effectLst>
                  <a:outerShdw blurRad="38100" dist="38100" dir="2700000" algn="tl">
                    <a:srgbClr val="000000"/>
                  </a:outerShdw>
                </a:effectLst>
                <a:latin typeface="Arial" charset="0"/>
              </a:rPr>
              <a:t>&lt;</a:t>
            </a:r>
          </a:p>
        </p:txBody>
      </p:sp>
      <p:sp>
        <p:nvSpPr>
          <p:cNvPr id="184359" name="Text Box 39">
            <a:extLst>
              <a:ext uri="{FF2B5EF4-FFF2-40B4-BE49-F238E27FC236}">
                <a16:creationId xmlns:a16="http://schemas.microsoft.com/office/drawing/2014/main" id="{16FBB786-6B6E-4FDE-9A96-E2CCB1901BCC}"/>
              </a:ext>
            </a:extLst>
          </p:cNvPr>
          <p:cNvSpPr txBox="1">
            <a:spLocks noChangeArrowheads="1"/>
          </p:cNvSpPr>
          <p:nvPr/>
        </p:nvSpPr>
        <p:spPr bwMode="auto">
          <a:xfrm>
            <a:off x="3228975" y="475932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rgbClr val="FFFFFF"/>
                </a:solidFill>
                <a:effectLst>
                  <a:outerShdw blurRad="38100" dist="38100" dir="2700000" algn="tl">
                    <a:srgbClr val="000000"/>
                  </a:outerShdw>
                </a:effectLst>
                <a:latin typeface="Arial" charset="0"/>
              </a:rPr>
              <a:t>3 0</a:t>
            </a:r>
          </a:p>
        </p:txBody>
      </p:sp>
      <p:sp>
        <p:nvSpPr>
          <p:cNvPr id="184360" name="Text Box 40">
            <a:extLst>
              <a:ext uri="{FF2B5EF4-FFF2-40B4-BE49-F238E27FC236}">
                <a16:creationId xmlns:a16="http://schemas.microsoft.com/office/drawing/2014/main" id="{74BB8913-CCD2-4417-BAFB-37F443B96149}"/>
              </a:ext>
            </a:extLst>
          </p:cNvPr>
          <p:cNvSpPr txBox="1">
            <a:spLocks noChangeArrowheads="1"/>
          </p:cNvSpPr>
          <p:nvPr/>
        </p:nvSpPr>
        <p:spPr bwMode="auto">
          <a:xfrm flipV="1">
            <a:off x="3813175" y="478155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rgbClr val="FFFFFF"/>
                </a:solidFill>
                <a:effectLst>
                  <a:outerShdw blurRad="38100" dist="38100" dir="2700000" algn="tl">
                    <a:srgbClr val="000000"/>
                  </a:outerShdw>
                </a:effectLst>
                <a:latin typeface="Arial" charset="0"/>
              </a:rPr>
              <a:t>&lt;</a:t>
            </a:r>
          </a:p>
        </p:txBody>
      </p:sp>
      <p:grpSp>
        <p:nvGrpSpPr>
          <p:cNvPr id="184361" name="Group 41">
            <a:extLst>
              <a:ext uri="{FF2B5EF4-FFF2-40B4-BE49-F238E27FC236}">
                <a16:creationId xmlns:a16="http://schemas.microsoft.com/office/drawing/2014/main" id="{A62641F6-8229-486B-94AD-8F658020C1F3}"/>
              </a:ext>
            </a:extLst>
          </p:cNvPr>
          <p:cNvGrpSpPr>
            <a:grpSpLocks/>
          </p:cNvGrpSpPr>
          <p:nvPr/>
        </p:nvGrpSpPr>
        <p:grpSpPr bwMode="auto">
          <a:xfrm>
            <a:off x="2917825" y="4167188"/>
            <a:ext cx="442913" cy="471487"/>
            <a:chOff x="3150" y="3368"/>
            <a:chExt cx="279" cy="297"/>
          </a:xfrm>
        </p:grpSpPr>
        <p:sp>
          <p:nvSpPr>
            <p:cNvPr id="94291" name="Rectangle 42">
              <a:extLst>
                <a:ext uri="{FF2B5EF4-FFF2-40B4-BE49-F238E27FC236}">
                  <a16:creationId xmlns:a16="http://schemas.microsoft.com/office/drawing/2014/main" id="{A5FE2D9E-3FAC-4325-987F-10489CF2598D}"/>
                </a:ext>
              </a:extLst>
            </p:cNvPr>
            <p:cNvSpPr>
              <a:spLocks noChangeArrowheads="1"/>
            </p:cNvSpPr>
            <p:nvPr/>
          </p:nvSpPr>
          <p:spPr bwMode="auto">
            <a:xfrm>
              <a:off x="3150" y="3385"/>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4292" name="Text Box 43">
              <a:extLst>
                <a:ext uri="{FF2B5EF4-FFF2-40B4-BE49-F238E27FC236}">
                  <a16:creationId xmlns:a16="http://schemas.microsoft.com/office/drawing/2014/main" id="{91D1295E-66CC-455D-AF3E-70D95A5A61D0}"/>
                </a:ext>
              </a:extLst>
            </p:cNvPr>
            <p:cNvSpPr txBox="1">
              <a:spLocks noChangeArrowheads="1"/>
            </p:cNvSpPr>
            <p:nvPr/>
          </p:nvSpPr>
          <p:spPr bwMode="auto">
            <a:xfrm>
              <a:off x="3163" y="3368"/>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U</a:t>
              </a:r>
            </a:p>
          </p:txBody>
        </p:sp>
      </p:grpSp>
      <p:grpSp>
        <p:nvGrpSpPr>
          <p:cNvPr id="94233" name="Group 44">
            <a:extLst>
              <a:ext uri="{FF2B5EF4-FFF2-40B4-BE49-F238E27FC236}">
                <a16:creationId xmlns:a16="http://schemas.microsoft.com/office/drawing/2014/main" id="{CC3FFDCF-84D7-4FA2-9EB5-1F72DE41A903}"/>
              </a:ext>
            </a:extLst>
          </p:cNvPr>
          <p:cNvGrpSpPr>
            <a:grpSpLocks/>
          </p:cNvGrpSpPr>
          <p:nvPr/>
        </p:nvGrpSpPr>
        <p:grpSpPr bwMode="auto">
          <a:xfrm>
            <a:off x="3581400" y="4016375"/>
            <a:ext cx="387350" cy="228600"/>
            <a:chOff x="4240" y="2392"/>
            <a:chExt cx="244" cy="144"/>
          </a:xfrm>
        </p:grpSpPr>
        <p:sp>
          <p:nvSpPr>
            <p:cNvPr id="94285" name="AutoShape 45">
              <a:extLst>
                <a:ext uri="{FF2B5EF4-FFF2-40B4-BE49-F238E27FC236}">
                  <a16:creationId xmlns:a16="http://schemas.microsoft.com/office/drawing/2014/main" id="{0A58ABFD-D948-462D-8241-477670D5ACC1}"/>
                </a:ext>
              </a:extLst>
            </p:cNvPr>
            <p:cNvSpPr>
              <a:spLocks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4286" name="Line 46">
              <a:extLst>
                <a:ext uri="{FF2B5EF4-FFF2-40B4-BE49-F238E27FC236}">
                  <a16:creationId xmlns:a16="http://schemas.microsoft.com/office/drawing/2014/main" id="{2C996FD3-8149-49AF-802E-2D25E6C7C09D}"/>
                </a:ext>
              </a:extLst>
            </p:cNvPr>
            <p:cNvSpPr>
              <a:spLocks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87" name="Line 47">
              <a:extLst>
                <a:ext uri="{FF2B5EF4-FFF2-40B4-BE49-F238E27FC236}">
                  <a16:creationId xmlns:a16="http://schemas.microsoft.com/office/drawing/2014/main" id="{ED68FAA9-E3F5-406D-9EE3-01AF9327E916}"/>
                </a:ext>
              </a:extLst>
            </p:cNvPr>
            <p:cNvSpPr>
              <a:spLocks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88" name="Line 48">
              <a:extLst>
                <a:ext uri="{FF2B5EF4-FFF2-40B4-BE49-F238E27FC236}">
                  <a16:creationId xmlns:a16="http://schemas.microsoft.com/office/drawing/2014/main" id="{E20641EE-DE9A-429B-A2AB-3F00E8754BFB}"/>
                </a:ext>
              </a:extLst>
            </p:cNvPr>
            <p:cNvSpPr>
              <a:spLocks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89" name="Line 49">
              <a:extLst>
                <a:ext uri="{FF2B5EF4-FFF2-40B4-BE49-F238E27FC236}">
                  <a16:creationId xmlns:a16="http://schemas.microsoft.com/office/drawing/2014/main" id="{311C281D-B877-48B4-B655-877B2AF6B12F}"/>
                </a:ext>
              </a:extLst>
            </p:cNvPr>
            <p:cNvSpPr>
              <a:spLocks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90" name="Line 50">
              <a:extLst>
                <a:ext uri="{FF2B5EF4-FFF2-40B4-BE49-F238E27FC236}">
                  <a16:creationId xmlns:a16="http://schemas.microsoft.com/office/drawing/2014/main" id="{64281D11-509E-46EE-B7D4-B946B7DF6312}"/>
                </a:ext>
              </a:extLst>
            </p:cNvPr>
            <p:cNvSpPr>
              <a:spLocks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84374" name="Group 54">
            <a:extLst>
              <a:ext uri="{FF2B5EF4-FFF2-40B4-BE49-F238E27FC236}">
                <a16:creationId xmlns:a16="http://schemas.microsoft.com/office/drawing/2014/main" id="{A35E4694-031D-4C9A-8E5C-CDBBFEB906F5}"/>
              </a:ext>
            </a:extLst>
          </p:cNvPr>
          <p:cNvGrpSpPr>
            <a:grpSpLocks/>
          </p:cNvGrpSpPr>
          <p:nvPr/>
        </p:nvGrpSpPr>
        <p:grpSpPr bwMode="auto">
          <a:xfrm>
            <a:off x="3348038" y="5834063"/>
            <a:ext cx="268287" cy="565150"/>
            <a:chOff x="2110" y="3606"/>
            <a:chExt cx="169" cy="356"/>
          </a:xfrm>
        </p:grpSpPr>
        <p:sp>
          <p:nvSpPr>
            <p:cNvPr id="94282" name="Rectangle 55">
              <a:extLst>
                <a:ext uri="{FF2B5EF4-FFF2-40B4-BE49-F238E27FC236}">
                  <a16:creationId xmlns:a16="http://schemas.microsoft.com/office/drawing/2014/main" id="{C8CAFFBC-EB7C-475A-AFB5-0B8152494081}"/>
                </a:ext>
              </a:extLst>
            </p:cNvPr>
            <p:cNvSpPr>
              <a:spLocks noChangeArrowheads="1"/>
            </p:cNvSpPr>
            <p:nvPr/>
          </p:nvSpPr>
          <p:spPr bwMode="auto">
            <a:xfrm>
              <a:off x="2147" y="3816"/>
              <a:ext cx="99" cy="116"/>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4283" name="Text Box 56">
              <a:extLst>
                <a:ext uri="{FF2B5EF4-FFF2-40B4-BE49-F238E27FC236}">
                  <a16:creationId xmlns:a16="http://schemas.microsoft.com/office/drawing/2014/main" id="{8E60D718-D100-4F33-B3DA-300F3038F89A}"/>
                </a:ext>
              </a:extLst>
            </p:cNvPr>
            <p:cNvSpPr txBox="1">
              <a:spLocks noChangeArrowheads="1"/>
            </p:cNvSpPr>
            <p:nvPr/>
          </p:nvSpPr>
          <p:spPr bwMode="auto">
            <a:xfrm flipV="1">
              <a:off x="2110" y="3789"/>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solidFill>
                    <a:srgbClr val="000000"/>
                  </a:solidFill>
                </a:rPr>
                <a:t>2</a:t>
              </a:r>
            </a:p>
          </p:txBody>
        </p:sp>
        <p:sp>
          <p:nvSpPr>
            <p:cNvPr id="94284" name="Line 57">
              <a:extLst>
                <a:ext uri="{FF2B5EF4-FFF2-40B4-BE49-F238E27FC236}">
                  <a16:creationId xmlns:a16="http://schemas.microsoft.com/office/drawing/2014/main" id="{2773A12D-732E-4D7C-BEF2-00CAC0F31577}"/>
                </a:ext>
              </a:extLst>
            </p:cNvPr>
            <p:cNvSpPr>
              <a:spLocks noChangeShapeType="1"/>
            </p:cNvSpPr>
            <p:nvPr/>
          </p:nvSpPr>
          <p:spPr bwMode="auto">
            <a:xfrm flipH="1">
              <a:off x="2198" y="3606"/>
              <a:ext cx="7" cy="207"/>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pic>
        <p:nvPicPr>
          <p:cNvPr id="184378" name="Picture 58" descr="102818">
            <a:hlinkClick r:id="rId3"/>
            <a:extLst>
              <a:ext uri="{FF2B5EF4-FFF2-40B4-BE49-F238E27FC236}">
                <a16:creationId xmlns:a16="http://schemas.microsoft.com/office/drawing/2014/main" id="{B9561D27-85DE-455D-A659-0761B54195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65625" y="3622675"/>
            <a:ext cx="630238"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84379" name="Group 59">
            <a:extLst>
              <a:ext uri="{FF2B5EF4-FFF2-40B4-BE49-F238E27FC236}">
                <a16:creationId xmlns:a16="http://schemas.microsoft.com/office/drawing/2014/main" id="{89274B3F-6C23-499A-8345-181C62FD9A7A}"/>
              </a:ext>
            </a:extLst>
          </p:cNvPr>
          <p:cNvGrpSpPr>
            <a:grpSpLocks/>
          </p:cNvGrpSpPr>
          <p:nvPr/>
        </p:nvGrpSpPr>
        <p:grpSpPr bwMode="auto">
          <a:xfrm>
            <a:off x="5162550" y="4106863"/>
            <a:ext cx="179388" cy="666750"/>
            <a:chOff x="3204" y="3720"/>
            <a:chExt cx="113" cy="420"/>
          </a:xfrm>
        </p:grpSpPr>
        <p:grpSp>
          <p:nvGrpSpPr>
            <p:cNvPr id="94275" name="Group 60">
              <a:extLst>
                <a:ext uri="{FF2B5EF4-FFF2-40B4-BE49-F238E27FC236}">
                  <a16:creationId xmlns:a16="http://schemas.microsoft.com/office/drawing/2014/main" id="{C0EFF05E-9569-4327-BB91-6276B807D4AB}"/>
                </a:ext>
              </a:extLst>
            </p:cNvPr>
            <p:cNvGrpSpPr>
              <a:grpSpLocks/>
            </p:cNvGrpSpPr>
            <p:nvPr/>
          </p:nvGrpSpPr>
          <p:grpSpPr bwMode="auto">
            <a:xfrm>
              <a:off x="3204" y="3720"/>
              <a:ext cx="113" cy="420"/>
              <a:chOff x="3204" y="3708"/>
              <a:chExt cx="113" cy="420"/>
            </a:xfrm>
          </p:grpSpPr>
          <p:sp>
            <p:nvSpPr>
              <p:cNvPr id="94280" name="AutoShape 61">
                <a:extLst>
                  <a:ext uri="{FF2B5EF4-FFF2-40B4-BE49-F238E27FC236}">
                    <a16:creationId xmlns:a16="http://schemas.microsoft.com/office/drawing/2014/main" id="{071C2B8E-35BB-462B-BA56-DFEFF28EE78A}"/>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4281" name="Oval 62">
                <a:extLst>
                  <a:ext uri="{FF2B5EF4-FFF2-40B4-BE49-F238E27FC236}">
                    <a16:creationId xmlns:a16="http://schemas.microsoft.com/office/drawing/2014/main" id="{E1EC3C00-EE20-4136-ACA8-91DF9C405DF6}"/>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sp>
          <p:nvSpPr>
            <p:cNvPr id="94276" name="Line 63">
              <a:extLst>
                <a:ext uri="{FF2B5EF4-FFF2-40B4-BE49-F238E27FC236}">
                  <a16:creationId xmlns:a16="http://schemas.microsoft.com/office/drawing/2014/main" id="{546E5150-7CA1-4FA2-AF08-913A0B3D133F}"/>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77" name="Line 64">
              <a:extLst>
                <a:ext uri="{FF2B5EF4-FFF2-40B4-BE49-F238E27FC236}">
                  <a16:creationId xmlns:a16="http://schemas.microsoft.com/office/drawing/2014/main" id="{6DCCFA15-C271-4240-8FE1-969F33FD9438}"/>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78" name="Line 65">
              <a:extLst>
                <a:ext uri="{FF2B5EF4-FFF2-40B4-BE49-F238E27FC236}">
                  <a16:creationId xmlns:a16="http://schemas.microsoft.com/office/drawing/2014/main" id="{3DF31B8C-C772-4492-8A6B-CB159A283271}"/>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79" name="Oval 66">
              <a:extLst>
                <a:ext uri="{FF2B5EF4-FFF2-40B4-BE49-F238E27FC236}">
                  <a16:creationId xmlns:a16="http://schemas.microsoft.com/office/drawing/2014/main" id="{05C7C0A7-4882-444F-AF88-B8C4F5A86337}"/>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grpSp>
        <p:nvGrpSpPr>
          <p:cNvPr id="184387" name="Group 67">
            <a:extLst>
              <a:ext uri="{FF2B5EF4-FFF2-40B4-BE49-F238E27FC236}">
                <a16:creationId xmlns:a16="http://schemas.microsoft.com/office/drawing/2014/main" id="{AA3370EC-7D71-49AC-9994-6D4E288A30C8}"/>
              </a:ext>
            </a:extLst>
          </p:cNvPr>
          <p:cNvGrpSpPr>
            <a:grpSpLocks/>
          </p:cNvGrpSpPr>
          <p:nvPr/>
        </p:nvGrpSpPr>
        <p:grpSpPr bwMode="auto">
          <a:xfrm>
            <a:off x="3382963" y="4111625"/>
            <a:ext cx="179387" cy="666750"/>
            <a:chOff x="3204" y="3720"/>
            <a:chExt cx="113" cy="420"/>
          </a:xfrm>
        </p:grpSpPr>
        <p:grpSp>
          <p:nvGrpSpPr>
            <p:cNvPr id="94268" name="Group 68">
              <a:extLst>
                <a:ext uri="{FF2B5EF4-FFF2-40B4-BE49-F238E27FC236}">
                  <a16:creationId xmlns:a16="http://schemas.microsoft.com/office/drawing/2014/main" id="{4D88F90E-0D2A-4AB7-A734-EA51E9E69974}"/>
                </a:ext>
              </a:extLst>
            </p:cNvPr>
            <p:cNvGrpSpPr>
              <a:grpSpLocks/>
            </p:cNvGrpSpPr>
            <p:nvPr/>
          </p:nvGrpSpPr>
          <p:grpSpPr bwMode="auto">
            <a:xfrm>
              <a:off x="3204" y="3720"/>
              <a:ext cx="113" cy="420"/>
              <a:chOff x="3204" y="3708"/>
              <a:chExt cx="113" cy="420"/>
            </a:xfrm>
          </p:grpSpPr>
          <p:sp>
            <p:nvSpPr>
              <p:cNvPr id="94273" name="AutoShape 69">
                <a:extLst>
                  <a:ext uri="{FF2B5EF4-FFF2-40B4-BE49-F238E27FC236}">
                    <a16:creationId xmlns:a16="http://schemas.microsoft.com/office/drawing/2014/main" id="{B5A5C9ED-41E5-4FA2-977B-ECD3C6B5910B}"/>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4274" name="Oval 70">
                <a:extLst>
                  <a:ext uri="{FF2B5EF4-FFF2-40B4-BE49-F238E27FC236}">
                    <a16:creationId xmlns:a16="http://schemas.microsoft.com/office/drawing/2014/main" id="{677E0E18-8DB1-408D-A80F-7FDE629665D8}"/>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sp>
          <p:nvSpPr>
            <p:cNvPr id="94269" name="Line 71">
              <a:extLst>
                <a:ext uri="{FF2B5EF4-FFF2-40B4-BE49-F238E27FC236}">
                  <a16:creationId xmlns:a16="http://schemas.microsoft.com/office/drawing/2014/main" id="{5C84679C-166C-4D98-846E-3E6F7D771A37}"/>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70" name="Line 72">
              <a:extLst>
                <a:ext uri="{FF2B5EF4-FFF2-40B4-BE49-F238E27FC236}">
                  <a16:creationId xmlns:a16="http://schemas.microsoft.com/office/drawing/2014/main" id="{370D1DE3-0F80-4373-9EC5-0572F4716375}"/>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71" name="Line 73">
              <a:extLst>
                <a:ext uri="{FF2B5EF4-FFF2-40B4-BE49-F238E27FC236}">
                  <a16:creationId xmlns:a16="http://schemas.microsoft.com/office/drawing/2014/main" id="{FFC6451E-5CF7-4627-A28C-101B135D8CD0}"/>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72" name="Oval 74">
              <a:extLst>
                <a:ext uri="{FF2B5EF4-FFF2-40B4-BE49-F238E27FC236}">
                  <a16:creationId xmlns:a16="http://schemas.microsoft.com/office/drawing/2014/main" id="{8349F404-11BB-4717-84C0-4261D84CB7A5}"/>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pic>
        <p:nvPicPr>
          <p:cNvPr id="184395" name="Picture 75" descr="Picture1">
            <a:extLst>
              <a:ext uri="{FF2B5EF4-FFF2-40B4-BE49-F238E27FC236}">
                <a16:creationId xmlns:a16="http://schemas.microsoft.com/office/drawing/2014/main" id="{7D410DFF-B895-48BC-8DD3-591E76FAB2D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1813" y="4146550"/>
            <a:ext cx="430212"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96" name="Line 76">
            <a:extLst>
              <a:ext uri="{FF2B5EF4-FFF2-40B4-BE49-F238E27FC236}">
                <a16:creationId xmlns:a16="http://schemas.microsoft.com/office/drawing/2014/main" id="{403E9A35-8A47-4F74-BEE7-48192C05A8B9}"/>
              </a:ext>
            </a:extLst>
          </p:cNvPr>
          <p:cNvSpPr>
            <a:spLocks noChangeShapeType="1"/>
          </p:cNvSpPr>
          <p:nvPr/>
        </p:nvSpPr>
        <p:spPr bwMode="auto">
          <a:xfrm flipV="1">
            <a:off x="3479800" y="4113213"/>
            <a:ext cx="1774825" cy="1270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40" name="Line 77">
            <a:extLst>
              <a:ext uri="{FF2B5EF4-FFF2-40B4-BE49-F238E27FC236}">
                <a16:creationId xmlns:a16="http://schemas.microsoft.com/office/drawing/2014/main" id="{799345A3-3CB3-4279-A4D9-4232DCE3EAE2}"/>
              </a:ext>
            </a:extLst>
          </p:cNvPr>
          <p:cNvSpPr>
            <a:spLocks noChangeShapeType="1"/>
          </p:cNvSpPr>
          <p:nvPr/>
        </p:nvSpPr>
        <p:spPr bwMode="auto">
          <a:xfrm flipH="1">
            <a:off x="6237288" y="1738313"/>
            <a:ext cx="0" cy="3906837"/>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41" name="Line 78">
            <a:extLst>
              <a:ext uri="{FF2B5EF4-FFF2-40B4-BE49-F238E27FC236}">
                <a16:creationId xmlns:a16="http://schemas.microsoft.com/office/drawing/2014/main" id="{00CC2D36-1479-4C99-91EF-C513AE6B7308}"/>
              </a:ext>
            </a:extLst>
          </p:cNvPr>
          <p:cNvSpPr>
            <a:spLocks noChangeShapeType="1"/>
          </p:cNvSpPr>
          <p:nvPr/>
        </p:nvSpPr>
        <p:spPr bwMode="auto">
          <a:xfrm flipH="1">
            <a:off x="1905000" y="1749425"/>
            <a:ext cx="0" cy="390683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42" name="Line 79">
            <a:extLst>
              <a:ext uri="{FF2B5EF4-FFF2-40B4-BE49-F238E27FC236}">
                <a16:creationId xmlns:a16="http://schemas.microsoft.com/office/drawing/2014/main" id="{752E98A9-136C-439D-8480-D711C523EDF4}"/>
              </a:ext>
            </a:extLst>
          </p:cNvPr>
          <p:cNvSpPr>
            <a:spLocks noChangeShapeType="1"/>
          </p:cNvSpPr>
          <p:nvPr/>
        </p:nvSpPr>
        <p:spPr bwMode="auto">
          <a:xfrm flipH="1">
            <a:off x="1028700" y="1749425"/>
            <a:ext cx="0" cy="390683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00" name="Text Box 80">
            <a:extLst>
              <a:ext uri="{FF2B5EF4-FFF2-40B4-BE49-F238E27FC236}">
                <a16:creationId xmlns:a16="http://schemas.microsoft.com/office/drawing/2014/main" id="{BFC75B5C-281E-4870-BEF2-4F68B37DF422}"/>
              </a:ext>
            </a:extLst>
          </p:cNvPr>
          <p:cNvSpPr txBox="1">
            <a:spLocks noChangeArrowheads="1"/>
          </p:cNvSpPr>
          <p:nvPr/>
        </p:nvSpPr>
        <p:spPr bwMode="auto">
          <a:xfrm>
            <a:off x="1503363" y="473551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rgbClr val="FFFFFF"/>
                </a:solidFill>
                <a:effectLst>
                  <a:outerShdw blurRad="38100" dist="38100" dir="2700000" algn="tl">
                    <a:srgbClr val="000000"/>
                  </a:outerShdw>
                </a:effectLst>
                <a:latin typeface="Arial" charset="0"/>
              </a:rPr>
              <a:t>4 0</a:t>
            </a:r>
          </a:p>
        </p:txBody>
      </p:sp>
      <p:sp>
        <p:nvSpPr>
          <p:cNvPr id="184401" name="Text Box 81">
            <a:extLst>
              <a:ext uri="{FF2B5EF4-FFF2-40B4-BE49-F238E27FC236}">
                <a16:creationId xmlns:a16="http://schemas.microsoft.com/office/drawing/2014/main" id="{68673844-59FF-40BD-93C2-896A36CF2CFC}"/>
              </a:ext>
            </a:extLst>
          </p:cNvPr>
          <p:cNvSpPr txBox="1">
            <a:spLocks noChangeArrowheads="1"/>
          </p:cNvSpPr>
          <p:nvPr/>
        </p:nvSpPr>
        <p:spPr bwMode="auto">
          <a:xfrm flipV="1">
            <a:off x="2087563" y="47577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rgbClr val="FFFFFF"/>
                </a:solidFill>
                <a:effectLst>
                  <a:outerShdw blurRad="38100" dist="38100" dir="2700000" algn="tl">
                    <a:srgbClr val="000000"/>
                  </a:outerShdw>
                </a:effectLst>
                <a:latin typeface="Arial" charset="0"/>
              </a:rPr>
              <a:t>&lt;</a:t>
            </a:r>
          </a:p>
        </p:txBody>
      </p:sp>
      <p:grpSp>
        <p:nvGrpSpPr>
          <p:cNvPr id="184408" name="Group 88">
            <a:extLst>
              <a:ext uri="{FF2B5EF4-FFF2-40B4-BE49-F238E27FC236}">
                <a16:creationId xmlns:a16="http://schemas.microsoft.com/office/drawing/2014/main" id="{4BF012D3-9BC1-49F0-9C86-642EAA6B859B}"/>
              </a:ext>
            </a:extLst>
          </p:cNvPr>
          <p:cNvGrpSpPr>
            <a:grpSpLocks/>
          </p:cNvGrpSpPr>
          <p:nvPr/>
        </p:nvGrpSpPr>
        <p:grpSpPr bwMode="auto">
          <a:xfrm>
            <a:off x="4189413" y="5857875"/>
            <a:ext cx="612775" cy="457200"/>
            <a:chOff x="2359" y="3560"/>
            <a:chExt cx="386" cy="288"/>
          </a:xfrm>
        </p:grpSpPr>
        <p:sp>
          <p:nvSpPr>
            <p:cNvPr id="94266" name="Rectangle 89">
              <a:extLst>
                <a:ext uri="{FF2B5EF4-FFF2-40B4-BE49-F238E27FC236}">
                  <a16:creationId xmlns:a16="http://schemas.microsoft.com/office/drawing/2014/main" id="{79376288-3CE4-4A79-8B1F-9634F6FE28AF}"/>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4267" name="Text Box 90">
              <a:extLst>
                <a:ext uri="{FF2B5EF4-FFF2-40B4-BE49-F238E27FC236}">
                  <a16:creationId xmlns:a16="http://schemas.microsoft.com/office/drawing/2014/main" id="{18718944-EC81-4B6C-BB78-62C6ED292415}"/>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 L</a:t>
              </a:r>
            </a:p>
          </p:txBody>
        </p:sp>
      </p:grpSp>
      <p:grpSp>
        <p:nvGrpSpPr>
          <p:cNvPr id="184411" name="Group 91">
            <a:extLst>
              <a:ext uri="{FF2B5EF4-FFF2-40B4-BE49-F238E27FC236}">
                <a16:creationId xmlns:a16="http://schemas.microsoft.com/office/drawing/2014/main" id="{67464DE9-A825-488B-83BA-ACE99F7EB6EC}"/>
              </a:ext>
            </a:extLst>
          </p:cNvPr>
          <p:cNvGrpSpPr>
            <a:grpSpLocks/>
          </p:cNvGrpSpPr>
          <p:nvPr/>
        </p:nvGrpSpPr>
        <p:grpSpPr bwMode="auto">
          <a:xfrm>
            <a:off x="4267200" y="4556125"/>
            <a:ext cx="612775" cy="457200"/>
            <a:chOff x="2359" y="3560"/>
            <a:chExt cx="386" cy="288"/>
          </a:xfrm>
        </p:grpSpPr>
        <p:sp>
          <p:nvSpPr>
            <p:cNvPr id="94264" name="Rectangle 92">
              <a:extLst>
                <a:ext uri="{FF2B5EF4-FFF2-40B4-BE49-F238E27FC236}">
                  <a16:creationId xmlns:a16="http://schemas.microsoft.com/office/drawing/2014/main" id="{48DFC33F-A0BD-4E1C-810A-B8F377EB13F6}"/>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4265" name="Text Box 93">
              <a:extLst>
                <a:ext uri="{FF2B5EF4-FFF2-40B4-BE49-F238E27FC236}">
                  <a16:creationId xmlns:a16="http://schemas.microsoft.com/office/drawing/2014/main" id="{43972C78-3F8D-4BED-BF6C-D7B1C542961D}"/>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 L</a:t>
              </a:r>
            </a:p>
          </p:txBody>
        </p:sp>
      </p:grpSp>
      <p:grpSp>
        <p:nvGrpSpPr>
          <p:cNvPr id="184414" name="Group 94">
            <a:extLst>
              <a:ext uri="{FF2B5EF4-FFF2-40B4-BE49-F238E27FC236}">
                <a16:creationId xmlns:a16="http://schemas.microsoft.com/office/drawing/2014/main" id="{F0506A44-EE1B-4212-AF95-EAAF973CFF84}"/>
              </a:ext>
            </a:extLst>
          </p:cNvPr>
          <p:cNvGrpSpPr>
            <a:grpSpLocks/>
          </p:cNvGrpSpPr>
          <p:nvPr/>
        </p:nvGrpSpPr>
        <p:grpSpPr bwMode="auto">
          <a:xfrm>
            <a:off x="3271838" y="3478213"/>
            <a:ext cx="442912" cy="471487"/>
            <a:chOff x="3796" y="2871"/>
            <a:chExt cx="279" cy="297"/>
          </a:xfrm>
        </p:grpSpPr>
        <p:sp>
          <p:nvSpPr>
            <p:cNvPr id="94262" name="Rectangle 95">
              <a:extLst>
                <a:ext uri="{FF2B5EF4-FFF2-40B4-BE49-F238E27FC236}">
                  <a16:creationId xmlns:a16="http://schemas.microsoft.com/office/drawing/2014/main" id="{65DE4E0C-5623-44EC-8EC8-54428F54CCC8}"/>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4263" name="Text Box 96">
              <a:extLst>
                <a:ext uri="{FF2B5EF4-FFF2-40B4-BE49-F238E27FC236}">
                  <a16:creationId xmlns:a16="http://schemas.microsoft.com/office/drawing/2014/main" id="{443D2241-634D-45CE-9FF3-3D12BD07F4EF}"/>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R</a:t>
              </a:r>
            </a:p>
          </p:txBody>
        </p:sp>
      </p:grpSp>
      <p:pic>
        <p:nvPicPr>
          <p:cNvPr id="184420" name="Picture 100" descr="Picture1">
            <a:extLst>
              <a:ext uri="{FF2B5EF4-FFF2-40B4-BE49-F238E27FC236}">
                <a16:creationId xmlns:a16="http://schemas.microsoft.com/office/drawing/2014/main" id="{CDE8EC38-900D-44E6-A00F-F5DF987B266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54500" y="5426075"/>
            <a:ext cx="430213"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32" name="Line 112">
            <a:extLst>
              <a:ext uri="{FF2B5EF4-FFF2-40B4-BE49-F238E27FC236}">
                <a16:creationId xmlns:a16="http://schemas.microsoft.com/office/drawing/2014/main" id="{AC91CDCF-EB58-437F-8241-9280E1863A7A}"/>
              </a:ext>
            </a:extLst>
          </p:cNvPr>
          <p:cNvSpPr>
            <a:spLocks noChangeShapeType="1"/>
          </p:cNvSpPr>
          <p:nvPr/>
        </p:nvSpPr>
        <p:spPr bwMode="auto">
          <a:xfrm flipV="1">
            <a:off x="3492500" y="5824538"/>
            <a:ext cx="1789113" cy="1270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84440" name="Group 120">
            <a:extLst>
              <a:ext uri="{FF2B5EF4-FFF2-40B4-BE49-F238E27FC236}">
                <a16:creationId xmlns:a16="http://schemas.microsoft.com/office/drawing/2014/main" id="{41E88457-911F-4A62-A223-15215889BE1D}"/>
              </a:ext>
            </a:extLst>
          </p:cNvPr>
          <p:cNvGrpSpPr>
            <a:grpSpLocks/>
          </p:cNvGrpSpPr>
          <p:nvPr/>
        </p:nvGrpSpPr>
        <p:grpSpPr bwMode="auto">
          <a:xfrm>
            <a:off x="2838450" y="5969000"/>
            <a:ext cx="612775" cy="457200"/>
            <a:chOff x="2359" y="3560"/>
            <a:chExt cx="386" cy="288"/>
          </a:xfrm>
        </p:grpSpPr>
        <p:sp>
          <p:nvSpPr>
            <p:cNvPr id="94260" name="Rectangle 121">
              <a:extLst>
                <a:ext uri="{FF2B5EF4-FFF2-40B4-BE49-F238E27FC236}">
                  <a16:creationId xmlns:a16="http://schemas.microsoft.com/office/drawing/2014/main" id="{7205B324-5592-4DBD-B087-28B799B58D71}"/>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4261" name="Text Box 122">
              <a:extLst>
                <a:ext uri="{FF2B5EF4-FFF2-40B4-BE49-F238E27FC236}">
                  <a16:creationId xmlns:a16="http://schemas.microsoft.com/office/drawing/2014/main" id="{A6BD8417-868B-4423-B805-4F189C774FDB}"/>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BJ</a:t>
              </a:r>
            </a:p>
          </p:txBody>
        </p:sp>
      </p:grpSp>
      <p:sp>
        <p:nvSpPr>
          <p:cNvPr id="94251" name="Rectangle 123">
            <a:extLst>
              <a:ext uri="{FF2B5EF4-FFF2-40B4-BE49-F238E27FC236}">
                <a16:creationId xmlns:a16="http://schemas.microsoft.com/office/drawing/2014/main" id="{F65F4959-DA5F-4D43-BDEA-BA27B083C853}"/>
              </a:ext>
            </a:extLst>
          </p:cNvPr>
          <p:cNvSpPr>
            <a:spLocks noChangeArrowheads="1"/>
          </p:cNvSpPr>
          <p:nvPr/>
        </p:nvSpPr>
        <p:spPr bwMode="auto">
          <a:xfrm rot="-5400000">
            <a:off x="822326" y="415925"/>
            <a:ext cx="444500" cy="1749425"/>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184444" name="Text Box 124">
            <a:extLst>
              <a:ext uri="{FF2B5EF4-FFF2-40B4-BE49-F238E27FC236}">
                <a16:creationId xmlns:a16="http://schemas.microsoft.com/office/drawing/2014/main" id="{996EED5A-FF45-403E-A020-36EF93E5BBEE}"/>
              </a:ext>
            </a:extLst>
          </p:cNvPr>
          <p:cNvSpPr txBox="1">
            <a:spLocks noChangeArrowheads="1"/>
          </p:cNvSpPr>
          <p:nvPr/>
        </p:nvSpPr>
        <p:spPr bwMode="auto">
          <a:xfrm>
            <a:off x="395288" y="1098550"/>
            <a:ext cx="1225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rgbClr val="FFFFFF"/>
                </a:solidFill>
                <a:effectLst>
                  <a:outerShdw blurRad="38100" dist="38100" dir="2700000" algn="tl">
                    <a:srgbClr val="000000"/>
                  </a:outerShdw>
                </a:effectLst>
                <a:latin typeface="Arial" charset="0"/>
              </a:rPr>
              <a:t>Press Box</a:t>
            </a:r>
          </a:p>
        </p:txBody>
      </p:sp>
      <p:sp>
        <p:nvSpPr>
          <p:cNvPr id="94253" name="Line 125">
            <a:extLst>
              <a:ext uri="{FF2B5EF4-FFF2-40B4-BE49-F238E27FC236}">
                <a16:creationId xmlns:a16="http://schemas.microsoft.com/office/drawing/2014/main" id="{295E5EF4-265F-434E-8D4B-FD5B622F35D3}"/>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84446" name="Group 126">
            <a:extLst>
              <a:ext uri="{FF2B5EF4-FFF2-40B4-BE49-F238E27FC236}">
                <a16:creationId xmlns:a16="http://schemas.microsoft.com/office/drawing/2014/main" id="{E1F798CA-7F27-4B1E-B2E3-9BD27D76D749}"/>
              </a:ext>
            </a:extLst>
          </p:cNvPr>
          <p:cNvGrpSpPr>
            <a:grpSpLocks/>
          </p:cNvGrpSpPr>
          <p:nvPr/>
        </p:nvGrpSpPr>
        <p:grpSpPr bwMode="auto">
          <a:xfrm>
            <a:off x="4492625" y="3154363"/>
            <a:ext cx="695325" cy="471487"/>
            <a:chOff x="598" y="1763"/>
            <a:chExt cx="438" cy="297"/>
          </a:xfrm>
        </p:grpSpPr>
        <p:sp>
          <p:nvSpPr>
            <p:cNvPr id="94258" name="Rectangle 127">
              <a:extLst>
                <a:ext uri="{FF2B5EF4-FFF2-40B4-BE49-F238E27FC236}">
                  <a16:creationId xmlns:a16="http://schemas.microsoft.com/office/drawing/2014/main" id="{1C636D6E-5A04-451C-A52A-7199CE1703E7}"/>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4259" name="Text Box 128">
              <a:extLst>
                <a:ext uri="{FF2B5EF4-FFF2-40B4-BE49-F238E27FC236}">
                  <a16:creationId xmlns:a16="http://schemas.microsoft.com/office/drawing/2014/main" id="{F61E2E59-D6EB-4481-A9A1-32E94EB6D94A}"/>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LJ</a:t>
              </a:r>
            </a:p>
          </p:txBody>
        </p:sp>
      </p:grpSp>
      <p:sp>
        <p:nvSpPr>
          <p:cNvPr id="184450" name="Text Box 130">
            <a:extLst>
              <a:ext uri="{FF2B5EF4-FFF2-40B4-BE49-F238E27FC236}">
                <a16:creationId xmlns:a16="http://schemas.microsoft.com/office/drawing/2014/main" id="{307EB422-2BB0-4AC9-9A42-40CF596E088B}"/>
              </a:ext>
            </a:extLst>
          </p:cNvPr>
          <p:cNvSpPr txBox="1">
            <a:spLocks noChangeArrowheads="1"/>
          </p:cNvSpPr>
          <p:nvPr/>
        </p:nvSpPr>
        <p:spPr bwMode="auto">
          <a:xfrm>
            <a:off x="998538" y="5797550"/>
            <a:ext cx="1719262" cy="915988"/>
          </a:xfrm>
          <a:prstGeom prst="rect">
            <a:avLst/>
          </a:prstGeom>
          <a:noFill/>
          <a:ln>
            <a:noFill/>
          </a:ln>
          <a:effectLst/>
          <a:extLst>
            <a:ext uri="{909E8E84-426E-40DD-AFC4-6F175D3DCCD1}">
              <a14:hiddenFill xmlns:a14="http://schemas.microsoft.com/office/drawing/2010/main">
                <a:solidFill>
                  <a:srgbClr val="00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solidFill>
                  <a:srgbClr val="FFFFFF"/>
                </a:solidFill>
              </a:rPr>
              <a:t>Back Judge </a:t>
            </a:r>
          </a:p>
          <a:p>
            <a:pPr algn="ctr" eaLnBrk="1" hangingPunct="1">
              <a:spcBef>
                <a:spcPct val="0"/>
              </a:spcBef>
              <a:buFontTx/>
              <a:buNone/>
            </a:pPr>
            <a:r>
              <a:rPr lang="en-US" altLang="en-US" sz="1800">
                <a:solidFill>
                  <a:srgbClr val="FFFFFF"/>
                </a:solidFill>
              </a:rPr>
              <a:t>Takes Charge </a:t>
            </a:r>
          </a:p>
          <a:p>
            <a:pPr algn="ctr" eaLnBrk="1" hangingPunct="1">
              <a:spcBef>
                <a:spcPct val="0"/>
              </a:spcBef>
              <a:buFontTx/>
              <a:buNone/>
            </a:pPr>
            <a:r>
              <a:rPr lang="en-US" altLang="en-US" sz="1800">
                <a:solidFill>
                  <a:srgbClr val="FFFFFF"/>
                </a:solidFill>
              </a:rPr>
              <a:t>Of The Box </a:t>
            </a:r>
          </a:p>
        </p:txBody>
      </p:sp>
      <p:cxnSp>
        <p:nvCxnSpPr>
          <p:cNvPr id="25649" name="Straight Arrow Connector 2">
            <a:extLst>
              <a:ext uri="{FF2B5EF4-FFF2-40B4-BE49-F238E27FC236}">
                <a16:creationId xmlns:a16="http://schemas.microsoft.com/office/drawing/2014/main" id="{0BD7ED8C-9E22-41CD-9804-8009DAFB5012}"/>
              </a:ext>
            </a:extLst>
          </p:cNvPr>
          <p:cNvCxnSpPr>
            <a:cxnSpLocks noChangeShapeType="1"/>
          </p:cNvCxnSpPr>
          <p:nvPr/>
        </p:nvCxnSpPr>
        <p:spPr bwMode="auto">
          <a:xfrm flipV="1">
            <a:off x="5006975" y="3154363"/>
            <a:ext cx="1230313" cy="549275"/>
          </a:xfrm>
          <a:prstGeom prst="straightConnector1">
            <a:avLst/>
          </a:prstGeom>
          <a:noFill/>
          <a:ln w="38100"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650" name="TextBox 3">
            <a:extLst>
              <a:ext uri="{FF2B5EF4-FFF2-40B4-BE49-F238E27FC236}">
                <a16:creationId xmlns:a16="http://schemas.microsoft.com/office/drawing/2014/main" id="{F047CD3F-1DA6-43A8-A110-82C1A90DA732}"/>
              </a:ext>
            </a:extLst>
          </p:cNvPr>
          <p:cNvSpPr txBox="1">
            <a:spLocks noChangeArrowheads="1"/>
          </p:cNvSpPr>
          <p:nvPr/>
        </p:nvSpPr>
        <p:spPr bwMode="auto">
          <a:xfrm>
            <a:off x="5967413" y="2554288"/>
            <a:ext cx="27082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chemeClr val="bg1"/>
                </a:solidFill>
              </a:rPr>
              <a:t>LJ marks spot with bean bag and then holds ball for measurement.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84440"/>
                                        </p:tgtEl>
                                        <p:attrNameLst>
                                          <p:attrName>style.visibility</p:attrName>
                                        </p:attrNameLst>
                                      </p:cBhvr>
                                      <p:to>
                                        <p:strVal val="visible"/>
                                      </p:to>
                                    </p:set>
                                    <p:animEffect transition="in" filter="dissolve">
                                      <p:cBhvr>
                                        <p:cTn id="7" dur="100"/>
                                        <p:tgtEl>
                                          <p:spTgt spid="184440"/>
                                        </p:tgtEl>
                                      </p:cBhvr>
                                    </p:animEffect>
                                  </p:childTnLst>
                                </p:cTn>
                              </p:par>
                            </p:childTnLst>
                          </p:cTn>
                        </p:par>
                        <p:par>
                          <p:cTn id="8" fill="hold" nodeType="afterGroup">
                            <p:stCondLst>
                              <p:cond delay="100"/>
                            </p:stCondLst>
                            <p:childTnLst>
                              <p:par>
                                <p:cTn id="9" presetID="9" presetClass="exit" presetSubtype="0" fill="hold" nodeType="afterEffect">
                                  <p:stCondLst>
                                    <p:cond delay="1000"/>
                                  </p:stCondLst>
                                  <p:childTnLst>
                                    <p:animEffect transition="out" filter="dissolve">
                                      <p:cBhvr>
                                        <p:cTn id="10" dur="100"/>
                                        <p:tgtEl>
                                          <p:spTgt spid="184340"/>
                                        </p:tgtEl>
                                      </p:cBhvr>
                                    </p:animEffect>
                                    <p:set>
                                      <p:cBhvr>
                                        <p:cTn id="11" dur="1" fill="hold">
                                          <p:stCondLst>
                                            <p:cond delay="99"/>
                                          </p:stCondLst>
                                        </p:cTn>
                                        <p:tgtEl>
                                          <p:spTgt spid="184340"/>
                                        </p:tgtEl>
                                        <p:attrNameLst>
                                          <p:attrName>style.visibility</p:attrName>
                                        </p:attrNameLst>
                                      </p:cBhvr>
                                      <p:to>
                                        <p:strVal val="hidden"/>
                                      </p:to>
                                    </p:set>
                                  </p:childTnLst>
                                </p:cTn>
                              </p:par>
                            </p:childTnLst>
                          </p:cTn>
                        </p:par>
                        <p:par>
                          <p:cTn id="12" fill="hold" nodeType="afterGroup">
                            <p:stCondLst>
                              <p:cond delay="1200"/>
                            </p:stCondLst>
                            <p:childTnLst>
                              <p:par>
                                <p:cTn id="13" presetID="9" presetClass="entr" presetSubtype="0" fill="hold" nodeType="afterEffect">
                                  <p:stCondLst>
                                    <p:cond delay="0"/>
                                  </p:stCondLst>
                                  <p:childTnLst>
                                    <p:set>
                                      <p:cBhvr>
                                        <p:cTn id="14" dur="1" fill="hold">
                                          <p:stCondLst>
                                            <p:cond delay="0"/>
                                          </p:stCondLst>
                                        </p:cTn>
                                        <p:tgtEl>
                                          <p:spTgt spid="184374"/>
                                        </p:tgtEl>
                                        <p:attrNameLst>
                                          <p:attrName>style.visibility</p:attrName>
                                        </p:attrNameLst>
                                      </p:cBhvr>
                                      <p:to>
                                        <p:strVal val="visible"/>
                                      </p:to>
                                    </p:set>
                                    <p:animEffect transition="in" filter="dissolve">
                                      <p:cBhvr>
                                        <p:cTn id="15" dur="1000"/>
                                        <p:tgtEl>
                                          <p:spTgt spid="184374"/>
                                        </p:tgtEl>
                                      </p:cBhvr>
                                    </p:animEffect>
                                  </p:childTnLst>
                                </p:cTn>
                              </p:par>
                            </p:childTnLst>
                          </p:cTn>
                        </p:par>
                        <p:par>
                          <p:cTn id="16" fill="hold" nodeType="afterGroup">
                            <p:stCondLst>
                              <p:cond delay="2200"/>
                            </p:stCondLst>
                            <p:childTnLst>
                              <p:par>
                                <p:cTn id="17" presetID="10" presetClass="entr" presetSubtype="0" fill="hold" grpId="0" nodeType="afterEffect">
                                  <p:stCondLst>
                                    <p:cond delay="0"/>
                                  </p:stCondLst>
                                  <p:childTnLst>
                                    <p:set>
                                      <p:cBhvr>
                                        <p:cTn id="18" dur="1" fill="hold">
                                          <p:stCondLst>
                                            <p:cond delay="0"/>
                                          </p:stCondLst>
                                        </p:cTn>
                                        <p:tgtEl>
                                          <p:spTgt spid="184450"/>
                                        </p:tgtEl>
                                        <p:attrNameLst>
                                          <p:attrName>style.visibility</p:attrName>
                                        </p:attrNameLst>
                                      </p:cBhvr>
                                      <p:to>
                                        <p:strVal val="visible"/>
                                      </p:to>
                                    </p:set>
                                    <p:animEffect transition="in" filter="fade">
                                      <p:cBhvr>
                                        <p:cTn id="19" dur="2000"/>
                                        <p:tgtEl>
                                          <p:spTgt spid="184450"/>
                                        </p:tgtEl>
                                      </p:cBhvr>
                                    </p:animEffect>
                                  </p:childTnLst>
                                </p:cTn>
                              </p:par>
                            </p:childTnLst>
                          </p:cTn>
                        </p:par>
                        <p:par>
                          <p:cTn id="20" fill="hold" nodeType="afterGroup">
                            <p:stCondLst>
                              <p:cond delay="4200"/>
                            </p:stCondLst>
                            <p:childTnLst>
                              <p:par>
                                <p:cTn id="21" presetID="9" presetClass="entr" presetSubtype="0" fill="hold" nodeType="afterEffect">
                                  <p:stCondLst>
                                    <p:cond delay="0"/>
                                  </p:stCondLst>
                                  <p:childTnLst>
                                    <p:set>
                                      <p:cBhvr>
                                        <p:cTn id="22" dur="1" fill="hold">
                                          <p:stCondLst>
                                            <p:cond delay="0"/>
                                          </p:stCondLst>
                                        </p:cTn>
                                        <p:tgtEl>
                                          <p:spTgt spid="184446"/>
                                        </p:tgtEl>
                                        <p:attrNameLst>
                                          <p:attrName>style.visibility</p:attrName>
                                        </p:attrNameLst>
                                      </p:cBhvr>
                                      <p:to>
                                        <p:strVal val="visible"/>
                                      </p:to>
                                    </p:set>
                                    <p:animEffect transition="in" filter="dissolve">
                                      <p:cBhvr>
                                        <p:cTn id="23" dur="500"/>
                                        <p:tgtEl>
                                          <p:spTgt spid="184446"/>
                                        </p:tgtEl>
                                      </p:cBhvr>
                                    </p:animEffect>
                                  </p:childTnLst>
                                </p:cTn>
                              </p:par>
                              <p:par>
                                <p:cTn id="24" presetID="9" presetClass="entr" presetSubtype="0" fill="hold" nodeType="withEffect">
                                  <p:stCondLst>
                                    <p:cond delay="500"/>
                                  </p:stCondLst>
                                  <p:childTnLst>
                                    <p:set>
                                      <p:cBhvr>
                                        <p:cTn id="25" dur="1" fill="hold">
                                          <p:stCondLst>
                                            <p:cond delay="0"/>
                                          </p:stCondLst>
                                        </p:cTn>
                                        <p:tgtEl>
                                          <p:spTgt spid="184378"/>
                                        </p:tgtEl>
                                        <p:attrNameLst>
                                          <p:attrName>style.visibility</p:attrName>
                                        </p:attrNameLst>
                                      </p:cBhvr>
                                      <p:to>
                                        <p:strVal val="visible"/>
                                      </p:to>
                                    </p:set>
                                    <p:animEffect transition="in" filter="dissolve">
                                      <p:cBhvr>
                                        <p:cTn id="26" dur="500"/>
                                        <p:tgtEl>
                                          <p:spTgt spid="184378"/>
                                        </p:tgtEl>
                                      </p:cBhvr>
                                    </p:animEffect>
                                  </p:childTnLst>
                                </p:cTn>
                              </p:par>
                              <p:par>
                                <p:cTn id="27" presetID="9" presetClass="entr" presetSubtype="0" fill="hold" nodeType="withEffect">
                                  <p:stCondLst>
                                    <p:cond delay="500"/>
                                  </p:stCondLst>
                                  <p:childTnLst>
                                    <p:set>
                                      <p:cBhvr>
                                        <p:cTn id="28" dur="1" fill="hold">
                                          <p:stCondLst>
                                            <p:cond delay="0"/>
                                          </p:stCondLst>
                                        </p:cTn>
                                        <p:tgtEl>
                                          <p:spTgt spid="25649"/>
                                        </p:tgtEl>
                                        <p:attrNameLst>
                                          <p:attrName>style.visibility</p:attrName>
                                        </p:attrNameLst>
                                      </p:cBhvr>
                                      <p:to>
                                        <p:strVal val="visible"/>
                                      </p:to>
                                    </p:set>
                                    <p:animEffect transition="in" filter="dissolve">
                                      <p:cBhvr>
                                        <p:cTn id="29" dur="500"/>
                                        <p:tgtEl>
                                          <p:spTgt spid="25649"/>
                                        </p:tgtEl>
                                      </p:cBhvr>
                                    </p:animEffect>
                                  </p:childTnLst>
                                </p:cTn>
                              </p:par>
                              <p:par>
                                <p:cTn id="30" presetID="9" presetClass="entr" presetSubtype="0" fill="hold" grpId="0" nodeType="withEffect">
                                  <p:stCondLst>
                                    <p:cond delay="500"/>
                                  </p:stCondLst>
                                  <p:childTnLst>
                                    <p:set>
                                      <p:cBhvr>
                                        <p:cTn id="31" dur="1" fill="hold">
                                          <p:stCondLst>
                                            <p:cond delay="0"/>
                                          </p:stCondLst>
                                        </p:cTn>
                                        <p:tgtEl>
                                          <p:spTgt spid="25650"/>
                                        </p:tgtEl>
                                        <p:attrNameLst>
                                          <p:attrName>style.visibility</p:attrName>
                                        </p:attrNameLst>
                                      </p:cBhvr>
                                      <p:to>
                                        <p:strVal val="visible"/>
                                      </p:to>
                                    </p:set>
                                    <p:animEffect transition="in" filter="dissolve">
                                      <p:cBhvr>
                                        <p:cTn id="32" dur="500"/>
                                        <p:tgtEl>
                                          <p:spTgt spid="25650"/>
                                        </p:tgtEl>
                                      </p:cBhvr>
                                    </p:animEffect>
                                  </p:childTnLst>
                                </p:cTn>
                              </p:par>
                            </p:childTnLst>
                          </p:cTn>
                        </p:par>
                        <p:par>
                          <p:cTn id="33" fill="hold" nodeType="afterGroup">
                            <p:stCondLst>
                              <p:cond delay="5200"/>
                            </p:stCondLst>
                            <p:childTnLst>
                              <p:par>
                                <p:cTn id="34" presetID="9" presetClass="entr" presetSubtype="0" fill="hold" nodeType="afterEffect">
                                  <p:stCondLst>
                                    <p:cond delay="0"/>
                                  </p:stCondLst>
                                  <p:childTnLst>
                                    <p:set>
                                      <p:cBhvr>
                                        <p:cTn id="35" dur="1" fill="hold">
                                          <p:stCondLst>
                                            <p:cond delay="0"/>
                                          </p:stCondLst>
                                        </p:cTn>
                                        <p:tgtEl>
                                          <p:spTgt spid="184408"/>
                                        </p:tgtEl>
                                        <p:attrNameLst>
                                          <p:attrName>style.visibility</p:attrName>
                                        </p:attrNameLst>
                                      </p:cBhvr>
                                      <p:to>
                                        <p:strVal val="visible"/>
                                      </p:to>
                                    </p:set>
                                    <p:animEffect transition="in" filter="dissolve">
                                      <p:cBhvr>
                                        <p:cTn id="36" dur="500"/>
                                        <p:tgtEl>
                                          <p:spTgt spid="184408"/>
                                        </p:tgtEl>
                                      </p:cBhvr>
                                    </p:animEffect>
                                  </p:childTnLst>
                                </p:cTn>
                              </p:par>
                              <p:par>
                                <p:cTn id="37" presetID="9" presetClass="entr" presetSubtype="0" fill="hold" nodeType="withEffect">
                                  <p:stCondLst>
                                    <p:cond delay="0"/>
                                  </p:stCondLst>
                                  <p:childTnLst>
                                    <p:set>
                                      <p:cBhvr>
                                        <p:cTn id="38" dur="1" fill="hold">
                                          <p:stCondLst>
                                            <p:cond delay="0"/>
                                          </p:stCondLst>
                                        </p:cTn>
                                        <p:tgtEl>
                                          <p:spTgt spid="184420"/>
                                        </p:tgtEl>
                                        <p:attrNameLst>
                                          <p:attrName>style.visibility</p:attrName>
                                        </p:attrNameLst>
                                      </p:cBhvr>
                                      <p:to>
                                        <p:strVal val="visible"/>
                                      </p:to>
                                    </p:set>
                                    <p:animEffect transition="in" filter="dissolve">
                                      <p:cBhvr>
                                        <p:cTn id="39" dur="500"/>
                                        <p:tgtEl>
                                          <p:spTgt spid="184420"/>
                                        </p:tgtEl>
                                      </p:cBhvr>
                                    </p:animEffect>
                                  </p:childTnLst>
                                </p:cTn>
                              </p:par>
                            </p:childTnLst>
                          </p:cTn>
                        </p:par>
                        <p:par>
                          <p:cTn id="40" fill="hold" nodeType="afterGroup">
                            <p:stCondLst>
                              <p:cond delay="5700"/>
                            </p:stCondLst>
                            <p:childTnLst>
                              <p:par>
                                <p:cTn id="41" presetID="9" presetClass="exit" presetSubtype="0" fill="hold" nodeType="afterEffect">
                                  <p:stCondLst>
                                    <p:cond delay="2000"/>
                                  </p:stCondLst>
                                  <p:childTnLst>
                                    <p:animEffect transition="out" filter="dissolve">
                                      <p:cBhvr>
                                        <p:cTn id="42" dur="500"/>
                                        <p:tgtEl>
                                          <p:spTgt spid="184344"/>
                                        </p:tgtEl>
                                      </p:cBhvr>
                                    </p:animEffect>
                                    <p:set>
                                      <p:cBhvr>
                                        <p:cTn id="43" dur="1" fill="hold">
                                          <p:stCondLst>
                                            <p:cond delay="499"/>
                                          </p:stCondLst>
                                        </p:cTn>
                                        <p:tgtEl>
                                          <p:spTgt spid="184344"/>
                                        </p:tgtEl>
                                        <p:attrNameLst>
                                          <p:attrName>style.visibility</p:attrName>
                                        </p:attrNameLst>
                                      </p:cBhvr>
                                      <p:to>
                                        <p:strVal val="hidden"/>
                                      </p:to>
                                    </p:set>
                                  </p:childTnLst>
                                </p:cTn>
                              </p:par>
                              <p:par>
                                <p:cTn id="44" presetID="9" presetClass="exit" presetSubtype="0" fill="hold" nodeType="withEffect">
                                  <p:stCondLst>
                                    <p:cond delay="2000"/>
                                  </p:stCondLst>
                                  <p:childTnLst>
                                    <p:animEffect transition="out" filter="dissolve">
                                      <p:cBhvr>
                                        <p:cTn id="45" dur="500"/>
                                        <p:tgtEl>
                                          <p:spTgt spid="184332"/>
                                        </p:tgtEl>
                                      </p:cBhvr>
                                    </p:animEffect>
                                    <p:set>
                                      <p:cBhvr>
                                        <p:cTn id="46" dur="1" fill="hold">
                                          <p:stCondLst>
                                            <p:cond delay="499"/>
                                          </p:stCondLst>
                                        </p:cTn>
                                        <p:tgtEl>
                                          <p:spTgt spid="184332"/>
                                        </p:tgtEl>
                                        <p:attrNameLst>
                                          <p:attrName>style.visibility</p:attrName>
                                        </p:attrNameLst>
                                      </p:cBhvr>
                                      <p:to>
                                        <p:strVal val="hidden"/>
                                      </p:to>
                                    </p:set>
                                  </p:childTnLst>
                                </p:cTn>
                              </p:par>
                              <p:par>
                                <p:cTn id="47" presetID="9" presetClass="exit" presetSubtype="0" fill="hold" nodeType="withEffect">
                                  <p:stCondLst>
                                    <p:cond delay="2000"/>
                                  </p:stCondLst>
                                  <p:childTnLst>
                                    <p:animEffect transition="out" filter="dissolve">
                                      <p:cBhvr>
                                        <p:cTn id="48" dur="500"/>
                                        <p:tgtEl>
                                          <p:spTgt spid="184408"/>
                                        </p:tgtEl>
                                      </p:cBhvr>
                                    </p:animEffect>
                                    <p:set>
                                      <p:cBhvr>
                                        <p:cTn id="49" dur="1" fill="hold">
                                          <p:stCondLst>
                                            <p:cond delay="499"/>
                                          </p:stCondLst>
                                        </p:cTn>
                                        <p:tgtEl>
                                          <p:spTgt spid="184408"/>
                                        </p:tgtEl>
                                        <p:attrNameLst>
                                          <p:attrName>style.visibility</p:attrName>
                                        </p:attrNameLst>
                                      </p:cBhvr>
                                      <p:to>
                                        <p:strVal val="hidden"/>
                                      </p:to>
                                    </p:set>
                                  </p:childTnLst>
                                </p:cTn>
                              </p:par>
                              <p:par>
                                <p:cTn id="50" presetID="9" presetClass="exit" presetSubtype="0" fill="hold" nodeType="withEffect">
                                  <p:stCondLst>
                                    <p:cond delay="2000"/>
                                  </p:stCondLst>
                                  <p:childTnLst>
                                    <p:animEffect transition="out" filter="dissolve">
                                      <p:cBhvr>
                                        <p:cTn id="51" dur="500"/>
                                        <p:tgtEl>
                                          <p:spTgt spid="184420"/>
                                        </p:tgtEl>
                                      </p:cBhvr>
                                    </p:animEffect>
                                    <p:set>
                                      <p:cBhvr>
                                        <p:cTn id="52" dur="1" fill="hold">
                                          <p:stCondLst>
                                            <p:cond delay="499"/>
                                          </p:stCondLst>
                                        </p:cTn>
                                        <p:tgtEl>
                                          <p:spTgt spid="184420"/>
                                        </p:tgtEl>
                                        <p:attrNameLst>
                                          <p:attrName>style.visibility</p:attrName>
                                        </p:attrNameLst>
                                      </p:cBhvr>
                                      <p:to>
                                        <p:strVal val="hidden"/>
                                      </p:to>
                                    </p:set>
                                  </p:childTnLst>
                                </p:cTn>
                              </p:par>
                              <p:par>
                                <p:cTn id="53" presetID="9" presetClass="exit" presetSubtype="0" fill="hold" nodeType="withEffect">
                                  <p:stCondLst>
                                    <p:cond delay="2000"/>
                                  </p:stCondLst>
                                  <p:childTnLst>
                                    <p:animEffect transition="out" filter="dissolve">
                                      <p:cBhvr>
                                        <p:cTn id="54" dur="500"/>
                                        <p:tgtEl>
                                          <p:spTgt spid="184432"/>
                                        </p:tgtEl>
                                      </p:cBhvr>
                                    </p:animEffect>
                                    <p:set>
                                      <p:cBhvr>
                                        <p:cTn id="55" dur="1" fill="hold">
                                          <p:stCondLst>
                                            <p:cond delay="499"/>
                                          </p:stCondLst>
                                        </p:cTn>
                                        <p:tgtEl>
                                          <p:spTgt spid="184432"/>
                                        </p:tgtEl>
                                        <p:attrNameLst>
                                          <p:attrName>style.visibility</p:attrName>
                                        </p:attrNameLst>
                                      </p:cBhvr>
                                      <p:to>
                                        <p:strVal val="hidden"/>
                                      </p:to>
                                    </p:set>
                                  </p:childTnLst>
                                </p:cTn>
                              </p:par>
                            </p:childTnLst>
                          </p:cTn>
                        </p:par>
                        <p:par>
                          <p:cTn id="56" fill="hold" nodeType="afterGroup">
                            <p:stCondLst>
                              <p:cond delay="8200"/>
                            </p:stCondLst>
                            <p:childTnLst>
                              <p:par>
                                <p:cTn id="57" presetID="9" presetClass="entr" presetSubtype="0" fill="hold" nodeType="afterEffect">
                                  <p:stCondLst>
                                    <p:cond delay="0"/>
                                  </p:stCondLst>
                                  <p:childTnLst>
                                    <p:set>
                                      <p:cBhvr>
                                        <p:cTn id="58" dur="1" fill="hold">
                                          <p:stCondLst>
                                            <p:cond delay="0"/>
                                          </p:stCondLst>
                                        </p:cTn>
                                        <p:tgtEl>
                                          <p:spTgt spid="184387"/>
                                        </p:tgtEl>
                                        <p:attrNameLst>
                                          <p:attrName>style.visibility</p:attrName>
                                        </p:attrNameLst>
                                      </p:cBhvr>
                                      <p:to>
                                        <p:strVal val="visible"/>
                                      </p:to>
                                    </p:set>
                                    <p:animEffect transition="in" filter="dissolve">
                                      <p:cBhvr>
                                        <p:cTn id="59" dur="500"/>
                                        <p:tgtEl>
                                          <p:spTgt spid="184387"/>
                                        </p:tgtEl>
                                      </p:cBhvr>
                                    </p:animEffect>
                                  </p:childTnLst>
                                </p:cTn>
                              </p:par>
                              <p:par>
                                <p:cTn id="60" presetID="9" presetClass="entr" presetSubtype="0" fill="hold" nodeType="withEffect">
                                  <p:stCondLst>
                                    <p:cond delay="0"/>
                                  </p:stCondLst>
                                  <p:childTnLst>
                                    <p:set>
                                      <p:cBhvr>
                                        <p:cTn id="61" dur="1" fill="hold">
                                          <p:stCondLst>
                                            <p:cond delay="0"/>
                                          </p:stCondLst>
                                        </p:cTn>
                                        <p:tgtEl>
                                          <p:spTgt spid="184396"/>
                                        </p:tgtEl>
                                        <p:attrNameLst>
                                          <p:attrName>style.visibility</p:attrName>
                                        </p:attrNameLst>
                                      </p:cBhvr>
                                      <p:to>
                                        <p:strVal val="visible"/>
                                      </p:to>
                                    </p:set>
                                    <p:animEffect transition="in" filter="dissolve">
                                      <p:cBhvr>
                                        <p:cTn id="62" dur="500"/>
                                        <p:tgtEl>
                                          <p:spTgt spid="184396"/>
                                        </p:tgtEl>
                                      </p:cBhvr>
                                    </p:animEffect>
                                  </p:childTnLst>
                                </p:cTn>
                              </p:par>
                              <p:par>
                                <p:cTn id="63" presetID="9" presetClass="entr" presetSubtype="0" fill="hold" nodeType="withEffect">
                                  <p:stCondLst>
                                    <p:cond delay="0"/>
                                  </p:stCondLst>
                                  <p:childTnLst>
                                    <p:set>
                                      <p:cBhvr>
                                        <p:cTn id="64" dur="1" fill="hold">
                                          <p:stCondLst>
                                            <p:cond delay="0"/>
                                          </p:stCondLst>
                                        </p:cTn>
                                        <p:tgtEl>
                                          <p:spTgt spid="184395"/>
                                        </p:tgtEl>
                                        <p:attrNameLst>
                                          <p:attrName>style.visibility</p:attrName>
                                        </p:attrNameLst>
                                      </p:cBhvr>
                                      <p:to>
                                        <p:strVal val="visible"/>
                                      </p:to>
                                    </p:set>
                                    <p:animEffect transition="in" filter="dissolve">
                                      <p:cBhvr>
                                        <p:cTn id="65" dur="500"/>
                                        <p:tgtEl>
                                          <p:spTgt spid="184395"/>
                                        </p:tgtEl>
                                      </p:cBhvr>
                                    </p:animEffect>
                                  </p:childTnLst>
                                </p:cTn>
                              </p:par>
                              <p:par>
                                <p:cTn id="66" presetID="9" presetClass="entr" presetSubtype="0" fill="hold" nodeType="withEffect">
                                  <p:stCondLst>
                                    <p:cond delay="0"/>
                                  </p:stCondLst>
                                  <p:childTnLst>
                                    <p:set>
                                      <p:cBhvr>
                                        <p:cTn id="67" dur="1" fill="hold">
                                          <p:stCondLst>
                                            <p:cond delay="0"/>
                                          </p:stCondLst>
                                        </p:cTn>
                                        <p:tgtEl>
                                          <p:spTgt spid="184411"/>
                                        </p:tgtEl>
                                        <p:attrNameLst>
                                          <p:attrName>style.visibility</p:attrName>
                                        </p:attrNameLst>
                                      </p:cBhvr>
                                      <p:to>
                                        <p:strVal val="visible"/>
                                      </p:to>
                                    </p:set>
                                    <p:animEffect transition="in" filter="dissolve">
                                      <p:cBhvr>
                                        <p:cTn id="68" dur="500"/>
                                        <p:tgtEl>
                                          <p:spTgt spid="184411"/>
                                        </p:tgtEl>
                                      </p:cBhvr>
                                    </p:animEffect>
                                  </p:childTnLst>
                                </p:cTn>
                              </p:par>
                              <p:par>
                                <p:cTn id="69" presetID="9" presetClass="entr" presetSubtype="0" fill="hold" nodeType="withEffect">
                                  <p:stCondLst>
                                    <p:cond delay="0"/>
                                  </p:stCondLst>
                                  <p:childTnLst>
                                    <p:set>
                                      <p:cBhvr>
                                        <p:cTn id="70" dur="1" fill="hold">
                                          <p:stCondLst>
                                            <p:cond delay="0"/>
                                          </p:stCondLst>
                                        </p:cTn>
                                        <p:tgtEl>
                                          <p:spTgt spid="184379"/>
                                        </p:tgtEl>
                                        <p:attrNameLst>
                                          <p:attrName>style.visibility</p:attrName>
                                        </p:attrNameLst>
                                      </p:cBhvr>
                                      <p:to>
                                        <p:strVal val="visible"/>
                                      </p:to>
                                    </p:set>
                                    <p:animEffect transition="in" filter="dissolve">
                                      <p:cBhvr>
                                        <p:cTn id="71" dur="500"/>
                                        <p:tgtEl>
                                          <p:spTgt spid="184379"/>
                                        </p:tgtEl>
                                      </p:cBhvr>
                                    </p:animEffect>
                                  </p:childTnLst>
                                </p:cTn>
                              </p:par>
                            </p:childTnLst>
                          </p:cTn>
                        </p:par>
                        <p:par>
                          <p:cTn id="72" fill="hold" nodeType="afterGroup">
                            <p:stCondLst>
                              <p:cond delay="8700"/>
                            </p:stCondLst>
                            <p:childTnLst>
                              <p:par>
                                <p:cTn id="73" presetID="9" presetClass="entr" presetSubtype="0" fill="hold" nodeType="afterEffect">
                                  <p:stCondLst>
                                    <p:cond delay="0"/>
                                  </p:stCondLst>
                                  <p:childTnLst>
                                    <p:set>
                                      <p:cBhvr>
                                        <p:cTn id="74" dur="1" fill="hold">
                                          <p:stCondLst>
                                            <p:cond delay="0"/>
                                          </p:stCondLst>
                                        </p:cTn>
                                        <p:tgtEl>
                                          <p:spTgt spid="184361"/>
                                        </p:tgtEl>
                                        <p:attrNameLst>
                                          <p:attrName>style.visibility</p:attrName>
                                        </p:attrNameLst>
                                      </p:cBhvr>
                                      <p:to>
                                        <p:strVal val="visible"/>
                                      </p:to>
                                    </p:set>
                                    <p:animEffect transition="in" filter="dissolve">
                                      <p:cBhvr>
                                        <p:cTn id="75" dur="500"/>
                                        <p:tgtEl>
                                          <p:spTgt spid="184361"/>
                                        </p:tgtEl>
                                      </p:cBhvr>
                                    </p:animEffect>
                                  </p:childTnLst>
                                </p:cTn>
                              </p:par>
                            </p:childTnLst>
                          </p:cTn>
                        </p:par>
                        <p:par>
                          <p:cTn id="76" fill="hold" nodeType="afterGroup">
                            <p:stCondLst>
                              <p:cond delay="9200"/>
                            </p:stCondLst>
                            <p:childTnLst>
                              <p:par>
                                <p:cTn id="77" presetID="9" presetClass="entr" presetSubtype="0" fill="hold" nodeType="afterEffect">
                                  <p:stCondLst>
                                    <p:cond delay="0"/>
                                  </p:stCondLst>
                                  <p:childTnLst>
                                    <p:set>
                                      <p:cBhvr>
                                        <p:cTn id="78" dur="1" fill="hold">
                                          <p:stCondLst>
                                            <p:cond delay="0"/>
                                          </p:stCondLst>
                                        </p:cTn>
                                        <p:tgtEl>
                                          <p:spTgt spid="184414"/>
                                        </p:tgtEl>
                                        <p:attrNameLst>
                                          <p:attrName>style.visibility</p:attrName>
                                        </p:attrNameLst>
                                      </p:cBhvr>
                                      <p:to>
                                        <p:strVal val="visible"/>
                                      </p:to>
                                    </p:set>
                                    <p:animEffect transition="in" filter="dissolve">
                                      <p:cBhvr>
                                        <p:cTn id="79" dur="500"/>
                                        <p:tgtEl>
                                          <p:spTgt spid="184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50" grpId="0"/>
      <p:bldP spid="2565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2"/>
          <p:cNvSpPr>
            <a:spLocks noChangeShapeType="1"/>
          </p:cNvSpPr>
          <p:nvPr/>
        </p:nvSpPr>
        <p:spPr bwMode="auto">
          <a:xfrm>
            <a:off x="0" y="782638"/>
            <a:ext cx="9109075"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3" name="Text Box 3"/>
          <p:cNvSpPr txBox="1">
            <a:spLocks noChangeArrowheads="1"/>
          </p:cNvSpPr>
          <p:nvPr/>
        </p:nvSpPr>
        <p:spPr bwMode="auto">
          <a:xfrm>
            <a:off x="2022475" y="76200"/>
            <a:ext cx="4835525" cy="70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4000" dirty="0">
                <a:solidFill>
                  <a:srgbClr val="FFCC00"/>
                </a:solidFill>
                <a:effectLst>
                  <a:outerShdw blurRad="38100" dist="38100" dir="2700000" algn="tl">
                    <a:srgbClr val="000000"/>
                  </a:outerShdw>
                </a:effectLst>
                <a:latin typeface="Arial" charset="0"/>
              </a:rPr>
              <a:t>Reminders</a:t>
            </a:r>
          </a:p>
        </p:txBody>
      </p:sp>
      <p:sp>
        <p:nvSpPr>
          <p:cNvPr id="3076" name="Text Box 4"/>
          <p:cNvSpPr txBox="1">
            <a:spLocks noChangeArrowheads="1"/>
          </p:cNvSpPr>
          <p:nvPr/>
        </p:nvSpPr>
        <p:spPr bwMode="auto">
          <a:xfrm>
            <a:off x="287338" y="1139825"/>
            <a:ext cx="8499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a:t>
            </a:r>
          </a:p>
        </p:txBody>
      </p:sp>
      <p:sp>
        <p:nvSpPr>
          <p:cNvPr id="30725" name="Text Box 5"/>
          <p:cNvSpPr txBox="1">
            <a:spLocks noChangeArrowheads="1"/>
          </p:cNvSpPr>
          <p:nvPr/>
        </p:nvSpPr>
        <p:spPr bwMode="auto">
          <a:xfrm>
            <a:off x="477838" y="976313"/>
            <a:ext cx="8091487"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lgn="l">
              <a:buFont typeface="Arial" pitchFamily="34" charset="0"/>
              <a:buChar char="•"/>
              <a:defRPr/>
            </a:pPr>
            <a:r>
              <a:rPr lang="en-US" sz="2800" dirty="0">
                <a:solidFill>
                  <a:schemeClr val="bg1"/>
                </a:solidFill>
                <a:effectLst>
                  <a:outerShdw blurRad="38100" dist="38100" dir="2700000" algn="tl">
                    <a:srgbClr val="000000"/>
                  </a:outerShdw>
                </a:effectLst>
                <a:latin typeface="Arial" charset="0"/>
              </a:rPr>
              <a:t>L/LJ will give the forward or backward signal on quick QB passes to his side and then move down sideline as required to cover passes.</a:t>
            </a:r>
          </a:p>
          <a:p>
            <a:pPr marL="457200" indent="-457200" algn="l">
              <a:buFont typeface="Arial" pitchFamily="34" charset="0"/>
              <a:buChar char="•"/>
              <a:defRPr/>
            </a:pPr>
            <a:r>
              <a:rPr lang="en-US" sz="2800" dirty="0">
                <a:solidFill>
                  <a:schemeClr val="bg1"/>
                </a:solidFill>
                <a:effectLst>
                  <a:outerShdw blurRad="38100" dist="38100" dir="2700000" algn="tl">
                    <a:srgbClr val="000000"/>
                  </a:outerShdw>
                </a:effectLst>
                <a:latin typeface="Arial" charset="0"/>
              </a:rPr>
              <a:t>BJ will start 5 yards behind the deepest receiver on punts. If the ball is snapped from the 45 or in, the BJ will start on the goal line. If you have an exceptional punter, you may start on the goal line if the ball is snapped between the 45 and 50. In this scenario, there may not be an exact answer on where to start…you just need to feel it out according to the game.</a:t>
            </a:r>
          </a:p>
          <a:p>
            <a:pPr algn="l">
              <a:buFontTx/>
              <a:buChar char="-"/>
              <a:defRPr/>
            </a:pPr>
            <a:endParaRPr lang="en-US" sz="1400" dirty="0">
              <a:solidFill>
                <a:schemeClr val="bg1"/>
              </a:solidFill>
              <a:effectLst>
                <a:outerShdw blurRad="38100" dist="38100" dir="2700000" algn="tl">
                  <a:srgbClr val="000000"/>
                </a:outerShdw>
              </a:effectLst>
              <a:latin typeface="Arial" charset="0"/>
            </a:endParaRPr>
          </a:p>
        </p:txBody>
      </p:sp>
    </p:spTree>
    <p:extLst>
      <p:ext uri="{BB962C8B-B14F-4D97-AF65-F5344CB8AC3E}">
        <p14:creationId xmlns:p14="http://schemas.microsoft.com/office/powerpoint/2010/main" val="1908171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0" y="782638"/>
            <a:ext cx="9109075"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3" name="Text Box 3"/>
          <p:cNvSpPr txBox="1">
            <a:spLocks noChangeArrowheads="1"/>
          </p:cNvSpPr>
          <p:nvPr/>
        </p:nvSpPr>
        <p:spPr bwMode="auto">
          <a:xfrm>
            <a:off x="2022475" y="76200"/>
            <a:ext cx="4835525" cy="70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4000" dirty="0">
                <a:solidFill>
                  <a:srgbClr val="FFCC00"/>
                </a:solidFill>
                <a:effectLst>
                  <a:outerShdw blurRad="38100" dist="38100" dir="2700000" algn="tl">
                    <a:srgbClr val="000000"/>
                  </a:outerShdw>
                </a:effectLst>
                <a:latin typeface="Arial" charset="0"/>
              </a:rPr>
              <a:t>Pregame/Coin Toss</a:t>
            </a:r>
          </a:p>
        </p:txBody>
      </p:sp>
      <p:sp>
        <p:nvSpPr>
          <p:cNvPr id="4100" name="Text Box 4"/>
          <p:cNvSpPr txBox="1">
            <a:spLocks noChangeArrowheads="1"/>
          </p:cNvSpPr>
          <p:nvPr/>
        </p:nvSpPr>
        <p:spPr bwMode="auto">
          <a:xfrm>
            <a:off x="287338" y="1139825"/>
            <a:ext cx="8499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a:t>
            </a:r>
          </a:p>
        </p:txBody>
      </p:sp>
      <p:sp>
        <p:nvSpPr>
          <p:cNvPr id="30725" name="Text Box 5"/>
          <p:cNvSpPr txBox="1">
            <a:spLocks noChangeArrowheads="1"/>
          </p:cNvSpPr>
          <p:nvPr/>
        </p:nvSpPr>
        <p:spPr bwMode="auto">
          <a:xfrm>
            <a:off x="477838" y="976313"/>
            <a:ext cx="8091487"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defRPr/>
            </a:pPr>
            <a:r>
              <a:rPr lang="en-US" u="sng" dirty="0">
                <a:solidFill>
                  <a:schemeClr val="bg1"/>
                </a:solidFill>
                <a:effectLst>
                  <a:outerShdw blurRad="38100" dist="38100" dir="2700000" algn="tl">
                    <a:srgbClr val="000000"/>
                  </a:outerShdw>
                </a:effectLst>
                <a:latin typeface="Arial" charset="0"/>
              </a:rPr>
              <a:t>Pregame Meeting with Coaches</a:t>
            </a:r>
          </a:p>
          <a:p>
            <a:pPr algn="l">
              <a:defRPr/>
            </a:pPr>
            <a:endParaRPr lang="en-US" u="sng" dirty="0">
              <a:solidFill>
                <a:schemeClr val="bg1"/>
              </a:solidFill>
              <a:effectLst>
                <a:outerShdw blurRad="38100" dist="38100" dir="2700000" algn="tl">
                  <a:srgbClr val="000000"/>
                </a:outerShdw>
              </a:effectLst>
              <a:latin typeface="Arial" charset="0"/>
            </a:endParaRPr>
          </a:p>
          <a:p>
            <a:pPr algn="l">
              <a:buFontTx/>
              <a:buChar char="-"/>
              <a:defRPr/>
            </a:pPr>
            <a:r>
              <a:rPr lang="en-US" dirty="0">
                <a:solidFill>
                  <a:schemeClr val="bg1"/>
                </a:solidFill>
                <a:effectLst>
                  <a:outerShdw blurRad="38100" dist="38100" dir="2700000" algn="tl">
                    <a:srgbClr val="000000"/>
                  </a:outerShdw>
                </a:effectLst>
                <a:latin typeface="Arial" charset="0"/>
              </a:rPr>
              <a:t> All officials will meet with the head coaches in the pregame meeting.</a:t>
            </a:r>
          </a:p>
          <a:p>
            <a:pPr algn="l">
              <a:buFontTx/>
              <a:buChar char="-"/>
              <a:defRPr/>
            </a:pPr>
            <a:endParaRPr lang="en-US" dirty="0">
              <a:solidFill>
                <a:schemeClr val="bg1"/>
              </a:solidFill>
              <a:effectLst>
                <a:outerShdw blurRad="38100" dist="38100" dir="2700000" algn="tl">
                  <a:srgbClr val="000000"/>
                </a:outerShdw>
              </a:effectLst>
              <a:latin typeface="Arial" charset="0"/>
            </a:endParaRPr>
          </a:p>
          <a:p>
            <a:pPr algn="l">
              <a:defRPr/>
            </a:pPr>
            <a:r>
              <a:rPr lang="en-US" u="sng" dirty="0">
                <a:solidFill>
                  <a:schemeClr val="bg1"/>
                </a:solidFill>
                <a:effectLst>
                  <a:outerShdw blurRad="38100" dist="38100" dir="2700000" algn="tl">
                    <a:srgbClr val="000000"/>
                  </a:outerShdw>
                </a:effectLst>
                <a:latin typeface="Arial" charset="0"/>
              </a:rPr>
              <a:t>Coin Toss</a:t>
            </a:r>
          </a:p>
          <a:p>
            <a:pPr algn="l">
              <a:defRPr/>
            </a:pPr>
            <a:r>
              <a:rPr lang="en-US" dirty="0">
                <a:solidFill>
                  <a:schemeClr val="bg1"/>
                </a:solidFill>
                <a:effectLst>
                  <a:outerShdw blurRad="38100" dist="38100" dir="2700000" algn="tl">
                    <a:srgbClr val="000000"/>
                  </a:outerShdw>
                </a:effectLst>
                <a:latin typeface="Arial" charset="0"/>
              </a:rPr>
              <a:t>- Referee and Umpire (R facing scoreboard) will go out to the center of the field from the press box side just before the 3 minute mark. Referee will then signal to each sideline to bring out the captains.</a:t>
            </a:r>
          </a:p>
          <a:p>
            <a:pPr algn="l">
              <a:defRPr/>
            </a:pPr>
            <a:r>
              <a:rPr lang="en-US" dirty="0">
                <a:solidFill>
                  <a:schemeClr val="bg1"/>
                </a:solidFill>
                <a:effectLst>
                  <a:outerShdw blurRad="38100" dist="38100" dir="2700000" algn="tl">
                    <a:srgbClr val="000000"/>
                  </a:outerShdw>
                </a:effectLst>
                <a:latin typeface="Arial" charset="0"/>
              </a:rPr>
              <a:t>- After the signal from the Referee, all four remaining officials will start walking out with the captains.</a:t>
            </a:r>
          </a:p>
          <a:p>
            <a:pPr algn="l">
              <a:defRPr/>
            </a:pPr>
            <a:r>
              <a:rPr lang="en-US" dirty="0">
                <a:solidFill>
                  <a:schemeClr val="bg1"/>
                </a:solidFill>
                <a:effectLst>
                  <a:outerShdw blurRad="38100" dist="38100" dir="2700000" algn="tl">
                    <a:srgbClr val="000000"/>
                  </a:outerShdw>
                </a:effectLst>
                <a:latin typeface="Arial" charset="0"/>
              </a:rPr>
              <a:t>- All 4 officials will stop at the hash marks and the captains will continue to the center of the field.</a:t>
            </a:r>
          </a:p>
          <a:p>
            <a:pPr algn="l">
              <a:defRPr/>
            </a:pPr>
            <a:endParaRPr lang="en-US" sz="800" u="sng" dirty="0">
              <a:solidFill>
                <a:schemeClr val="bg1"/>
              </a:solidFill>
              <a:effectLst>
                <a:outerShdw blurRad="38100" dist="38100" dir="2700000" algn="tl">
                  <a:srgbClr val="000000"/>
                </a:outerShdw>
              </a:effectLst>
              <a:latin typeface="Arial" charset="0"/>
            </a:endParaRPr>
          </a:p>
          <a:p>
            <a:pPr algn="l">
              <a:buFontTx/>
              <a:buChar char="-"/>
              <a:defRPr/>
            </a:pPr>
            <a:endParaRPr lang="en-US" sz="1400" dirty="0">
              <a:solidFill>
                <a:schemeClr val="bg1"/>
              </a:solidFill>
              <a:effectLst>
                <a:outerShdw blurRad="38100" dist="38100" dir="2700000" algn="tl">
                  <a:srgbClr val="000000"/>
                </a:outerShdw>
              </a:effectLst>
              <a:latin typeface="Arial" charset="0"/>
            </a:endParaRPr>
          </a:p>
        </p:txBody>
      </p:sp>
    </p:spTree>
    <p:extLst>
      <p:ext uri="{BB962C8B-B14F-4D97-AF65-F5344CB8AC3E}">
        <p14:creationId xmlns:p14="http://schemas.microsoft.com/office/powerpoint/2010/main" val="1286469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Line 2"/>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219" name="Text Box 3"/>
          <p:cNvSpPr txBox="1">
            <a:spLocks noChangeArrowheads="1"/>
          </p:cNvSpPr>
          <p:nvPr/>
        </p:nvSpPr>
        <p:spPr bwMode="auto">
          <a:xfrm>
            <a:off x="1052513" y="152400"/>
            <a:ext cx="74564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defRPr/>
            </a:pPr>
            <a:r>
              <a:rPr lang="en-US" sz="4000">
                <a:solidFill>
                  <a:srgbClr val="FFCC00"/>
                </a:solidFill>
                <a:effectLst>
                  <a:outerShdw blurRad="38100" dist="38100" dir="2700000" algn="tl">
                    <a:srgbClr val="000000"/>
                  </a:outerShdw>
                </a:effectLst>
                <a:latin typeface="Arial" charset="0"/>
              </a:rPr>
              <a:t>During Game Responsibilities</a:t>
            </a:r>
          </a:p>
        </p:txBody>
      </p:sp>
      <p:sp>
        <p:nvSpPr>
          <p:cNvPr id="25604" name="Text Box 4"/>
          <p:cNvSpPr txBox="1">
            <a:spLocks noChangeArrowheads="1"/>
          </p:cNvSpPr>
          <p:nvPr/>
        </p:nvSpPr>
        <p:spPr bwMode="auto">
          <a:xfrm>
            <a:off x="287338" y="1139825"/>
            <a:ext cx="8499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a:t>
            </a:r>
          </a:p>
        </p:txBody>
      </p:sp>
      <p:sp>
        <p:nvSpPr>
          <p:cNvPr id="137221" name="Text Box 5"/>
          <p:cNvSpPr txBox="1">
            <a:spLocks noChangeArrowheads="1"/>
          </p:cNvSpPr>
          <p:nvPr/>
        </p:nvSpPr>
        <p:spPr bwMode="auto">
          <a:xfrm>
            <a:off x="487363" y="1042988"/>
            <a:ext cx="8164512" cy="4638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defRPr/>
            </a:pPr>
            <a:r>
              <a:rPr lang="en-US" sz="1700" u="sng" dirty="0">
                <a:solidFill>
                  <a:schemeClr val="bg1"/>
                </a:solidFill>
                <a:effectLst>
                  <a:outerShdw blurRad="38100" dist="38100" dir="2700000" algn="tl">
                    <a:srgbClr val="000000"/>
                  </a:outerShdw>
                </a:effectLst>
                <a:latin typeface="Arial" charset="0"/>
              </a:rPr>
              <a:t>ECO</a:t>
            </a:r>
          </a:p>
          <a:p>
            <a:pPr algn="l">
              <a:lnSpc>
                <a:spcPct val="110000"/>
              </a:lnSpc>
              <a:buFontTx/>
              <a:buChar char="-"/>
              <a:defRPr/>
            </a:pPr>
            <a:r>
              <a:rPr lang="en-US" sz="1700" dirty="0">
                <a:solidFill>
                  <a:schemeClr val="bg1"/>
                </a:solidFill>
                <a:effectLst>
                  <a:outerShdw blurRad="38100" dist="38100" dir="2700000" algn="tl">
                    <a:srgbClr val="000000"/>
                  </a:outerShdw>
                </a:effectLst>
                <a:latin typeface="Arial" charset="0"/>
              </a:rPr>
              <a:t> Deals with all issues involving the game clock:</a:t>
            </a:r>
          </a:p>
          <a:p>
            <a:pPr lvl="1" algn="l">
              <a:lnSpc>
                <a:spcPct val="110000"/>
              </a:lnSpc>
              <a:buFontTx/>
              <a:buChar char="-"/>
              <a:defRPr/>
            </a:pPr>
            <a:r>
              <a:rPr lang="en-US" sz="1700" dirty="0">
                <a:solidFill>
                  <a:schemeClr val="bg1"/>
                </a:solidFill>
                <a:effectLst>
                  <a:outerShdw blurRad="38100" dist="38100" dir="2700000" algn="tl">
                    <a:srgbClr val="000000"/>
                  </a:outerShdw>
                </a:effectLst>
                <a:latin typeface="Arial" charset="0"/>
              </a:rPr>
              <a:t> Keeps the time on the field or in the press box according to TSSAA policy</a:t>
            </a:r>
          </a:p>
          <a:p>
            <a:pPr lvl="1" algn="l">
              <a:lnSpc>
                <a:spcPct val="110000"/>
              </a:lnSpc>
              <a:buFontTx/>
              <a:buChar char="-"/>
              <a:defRPr/>
            </a:pPr>
            <a:r>
              <a:rPr lang="en-US" sz="1700" dirty="0">
                <a:solidFill>
                  <a:schemeClr val="bg1"/>
                </a:solidFill>
                <a:effectLst>
                  <a:outerShdw blurRad="38100" dist="38100" dir="2700000" algn="tl">
                    <a:srgbClr val="000000"/>
                  </a:outerShdw>
                </a:effectLst>
                <a:latin typeface="Arial" charset="0"/>
              </a:rPr>
              <a:t> Alerts the Referee of timing errors</a:t>
            </a:r>
          </a:p>
          <a:p>
            <a:pPr algn="l">
              <a:defRPr/>
            </a:pPr>
            <a:r>
              <a:rPr lang="en-US" sz="1700" u="sng" dirty="0">
                <a:solidFill>
                  <a:schemeClr val="bg1"/>
                </a:solidFill>
                <a:effectLst>
                  <a:outerShdw blurRad="38100" dist="38100" dir="2700000" algn="tl">
                    <a:srgbClr val="000000"/>
                  </a:outerShdw>
                </a:effectLst>
                <a:latin typeface="Arial" charset="0"/>
              </a:rPr>
              <a:t>Linesman and Line Judge</a:t>
            </a:r>
          </a:p>
          <a:p>
            <a:pPr>
              <a:lnSpc>
                <a:spcPct val="110000"/>
              </a:lnSpc>
              <a:buFontTx/>
              <a:buChar char="-"/>
              <a:defRPr/>
            </a:pPr>
            <a:r>
              <a:rPr lang="en-US" sz="1700" dirty="0">
                <a:solidFill>
                  <a:schemeClr val="bg1"/>
                </a:solidFill>
                <a:effectLst>
                  <a:outerShdw blurRad="38100" dist="38100" dir="2700000" algn="tl">
                    <a:srgbClr val="000000"/>
                  </a:outerShdw>
                </a:effectLst>
                <a:latin typeface="Arial" charset="0"/>
              </a:rPr>
              <a:t> During time outs, position between huddle on sideline and ball; walk through </a:t>
            </a:r>
          </a:p>
          <a:p>
            <a:pPr>
              <a:lnSpc>
                <a:spcPct val="110000"/>
              </a:lnSpc>
              <a:defRPr/>
            </a:pPr>
            <a:r>
              <a:rPr lang="en-US" sz="1700" dirty="0">
                <a:solidFill>
                  <a:schemeClr val="bg1"/>
                </a:solidFill>
                <a:effectLst>
                  <a:outerShdw blurRad="38100" dist="38100" dir="2700000" algn="tl">
                    <a:srgbClr val="000000"/>
                  </a:outerShdw>
                </a:effectLst>
                <a:latin typeface="Arial" charset="0"/>
              </a:rPr>
              <a:t>      huddle instructing the teams to return to the field at the 15 seconds to ready</a:t>
            </a:r>
          </a:p>
          <a:p>
            <a:pPr>
              <a:lnSpc>
                <a:spcPct val="110000"/>
              </a:lnSpc>
              <a:defRPr/>
            </a:pPr>
            <a:r>
              <a:rPr lang="en-US" sz="1700" dirty="0">
                <a:solidFill>
                  <a:schemeClr val="bg1"/>
                </a:solidFill>
                <a:effectLst>
                  <a:outerShdw blurRad="38100" dist="38100" dir="2700000" algn="tl">
                    <a:srgbClr val="000000"/>
                  </a:outerShdw>
                </a:effectLst>
                <a:latin typeface="Arial" charset="0"/>
              </a:rPr>
              <a:t>      for-play whistle by the BJ</a:t>
            </a:r>
          </a:p>
          <a:p>
            <a:pPr algn="l">
              <a:defRPr/>
            </a:pPr>
            <a:r>
              <a:rPr lang="en-US" sz="1700" dirty="0">
                <a:solidFill>
                  <a:schemeClr val="bg1"/>
                </a:solidFill>
                <a:effectLst>
                  <a:outerShdw blurRad="38100" dist="38100" dir="2700000" algn="tl">
                    <a:srgbClr val="000000"/>
                  </a:outerShdw>
                </a:effectLst>
                <a:latin typeface="Arial" charset="0"/>
              </a:rPr>
              <a:t>- Take chief responsibility for communicating penalty information, time-outs</a:t>
            </a:r>
          </a:p>
          <a:p>
            <a:pPr algn="l">
              <a:lnSpc>
                <a:spcPct val="110000"/>
              </a:lnSpc>
              <a:defRPr/>
            </a:pPr>
            <a:r>
              <a:rPr lang="en-US" sz="1700" dirty="0">
                <a:solidFill>
                  <a:schemeClr val="bg1"/>
                </a:solidFill>
                <a:effectLst>
                  <a:outerShdw blurRad="38100" dist="38100" dir="2700000" algn="tl">
                    <a:srgbClr val="000000"/>
                  </a:outerShdw>
                </a:effectLst>
                <a:latin typeface="Arial" charset="0"/>
              </a:rPr>
              <a:t>      remaining, game developments, etc. to the head coach</a:t>
            </a:r>
          </a:p>
          <a:p>
            <a:pPr algn="l">
              <a:lnSpc>
                <a:spcPct val="110000"/>
              </a:lnSpc>
              <a:defRPr/>
            </a:pPr>
            <a:r>
              <a:rPr lang="en-US" sz="1700" dirty="0">
                <a:solidFill>
                  <a:schemeClr val="bg1"/>
                </a:solidFill>
                <a:effectLst>
                  <a:outerShdw blurRad="38100" dist="38100" dir="2700000" algn="tl">
                    <a:srgbClr val="000000"/>
                  </a:outerShdw>
                </a:effectLst>
                <a:latin typeface="Arial" charset="0"/>
              </a:rPr>
              <a:t>- Help with ball rotation, those coming out from the BJ and those going into the U</a:t>
            </a:r>
          </a:p>
          <a:p>
            <a:pPr algn="l">
              <a:lnSpc>
                <a:spcPct val="110000"/>
              </a:lnSpc>
              <a:defRPr/>
            </a:pPr>
            <a:r>
              <a:rPr lang="en-US" sz="1700" u="sng" dirty="0">
                <a:solidFill>
                  <a:schemeClr val="bg1"/>
                </a:solidFill>
                <a:effectLst>
                  <a:outerShdw blurRad="38100" dist="38100" dir="2700000" algn="tl">
                    <a:srgbClr val="000000"/>
                  </a:outerShdw>
                </a:effectLst>
                <a:latin typeface="Arial" charset="0"/>
              </a:rPr>
              <a:t>Back Judge</a:t>
            </a:r>
          </a:p>
          <a:p>
            <a:pPr algn="l">
              <a:lnSpc>
                <a:spcPct val="110000"/>
              </a:lnSpc>
              <a:defRPr/>
            </a:pPr>
            <a:r>
              <a:rPr lang="en-US" sz="1700" dirty="0">
                <a:solidFill>
                  <a:schemeClr val="bg1"/>
                </a:solidFill>
                <a:effectLst>
                  <a:outerShdw blurRad="38100" dist="38100" dir="2700000" algn="tl">
                    <a:srgbClr val="000000"/>
                  </a:outerShdw>
                </a:effectLst>
                <a:latin typeface="Arial" charset="0"/>
              </a:rPr>
              <a:t>-Keeps the 40 and 25 second counts and timing of timeouts </a:t>
            </a:r>
            <a:r>
              <a:rPr lang="en-US" sz="1700">
                <a:solidFill>
                  <a:schemeClr val="bg1"/>
                </a:solidFill>
                <a:effectLst>
                  <a:outerShdw blurRad="38100" dist="38100" dir="2700000" algn="tl">
                    <a:srgbClr val="000000"/>
                  </a:outerShdw>
                </a:effectLst>
                <a:latin typeface="Arial" charset="0"/>
              </a:rPr>
              <a:t>and blow </a:t>
            </a:r>
            <a:r>
              <a:rPr lang="en-US" sz="1700" dirty="0">
                <a:solidFill>
                  <a:schemeClr val="bg1"/>
                </a:solidFill>
                <a:effectLst>
                  <a:outerShdw blurRad="38100" dist="38100" dir="2700000" algn="tl">
                    <a:srgbClr val="000000"/>
                  </a:outerShdw>
                </a:effectLst>
                <a:latin typeface="Arial" charset="0"/>
              </a:rPr>
              <a:t>your whistle with several “toots” to alert crew and teams the ball </a:t>
            </a:r>
            <a:r>
              <a:rPr lang="en-US" sz="1700">
                <a:solidFill>
                  <a:schemeClr val="bg1"/>
                </a:solidFill>
                <a:effectLst>
                  <a:outerShdw blurRad="38100" dist="38100" dir="2700000" algn="tl">
                    <a:srgbClr val="000000"/>
                  </a:outerShdw>
                </a:effectLst>
                <a:latin typeface="Arial" charset="0"/>
              </a:rPr>
              <a:t>will be made </a:t>
            </a:r>
            <a:r>
              <a:rPr lang="en-US" sz="1700" dirty="0">
                <a:solidFill>
                  <a:schemeClr val="bg1"/>
                </a:solidFill>
                <a:effectLst>
                  <a:outerShdw blurRad="38100" dist="38100" dir="2700000" algn="tl">
                    <a:srgbClr val="000000"/>
                  </a:outerShdw>
                </a:effectLst>
                <a:latin typeface="Arial" charset="0"/>
              </a:rPr>
              <a:t>ready for play in approximately 15 seconds.</a:t>
            </a:r>
          </a:p>
          <a:p>
            <a:pPr algn="l">
              <a:buFontTx/>
              <a:buChar char="-"/>
              <a:defRPr/>
            </a:pPr>
            <a:endParaRPr lang="en-US" sz="2000" dirty="0">
              <a:solidFill>
                <a:schemeClr val="bg1"/>
              </a:solidFill>
              <a:effectLst>
                <a:outerShdw blurRad="38100" dist="38100" dir="2700000" algn="tl">
                  <a:srgbClr val="000000"/>
                </a:outerShdw>
              </a:effectLst>
              <a:latin typeface="Arial" charset="0"/>
            </a:endParaRPr>
          </a:p>
        </p:txBody>
      </p:sp>
      <p:sp>
        <p:nvSpPr>
          <p:cNvPr id="25606" name="Text Box 25"/>
          <p:cNvSpPr txBox="1">
            <a:spLocks noChangeArrowheads="1"/>
          </p:cNvSpPr>
          <p:nvPr/>
        </p:nvSpPr>
        <p:spPr bwMode="auto">
          <a:xfrm>
            <a:off x="8743950" y="6459538"/>
            <a:ext cx="212725"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800">
                <a:solidFill>
                  <a:srgbClr val="013DFF"/>
                </a:solidFill>
              </a:rPr>
              <a:t>.</a:t>
            </a:r>
          </a:p>
        </p:txBody>
      </p:sp>
    </p:spTree>
    <p:extLst>
      <p:ext uri="{BB962C8B-B14F-4D97-AF65-F5344CB8AC3E}">
        <p14:creationId xmlns:p14="http://schemas.microsoft.com/office/powerpoint/2010/main" val="3860923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Line 2"/>
          <p:cNvSpPr>
            <a:spLocks noChangeShapeType="1"/>
          </p:cNvSpPr>
          <p:nvPr/>
        </p:nvSpPr>
        <p:spPr bwMode="auto">
          <a:xfrm>
            <a:off x="0" y="80962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8723" name="Text Box 3"/>
          <p:cNvSpPr txBox="1">
            <a:spLocks noChangeArrowheads="1"/>
          </p:cNvSpPr>
          <p:nvPr/>
        </p:nvSpPr>
        <p:spPr bwMode="auto">
          <a:xfrm>
            <a:off x="1797050" y="0"/>
            <a:ext cx="5486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defRPr/>
            </a:pPr>
            <a:r>
              <a:rPr lang="en-US" sz="4000">
                <a:solidFill>
                  <a:srgbClr val="FFCC00"/>
                </a:solidFill>
                <a:effectLst>
                  <a:outerShdw blurRad="38100" dist="38100" dir="2700000" algn="tl">
                    <a:srgbClr val="000000"/>
                  </a:outerShdw>
                </a:effectLst>
                <a:latin typeface="Arial" charset="0"/>
              </a:rPr>
              <a:t>Microphone Mechanics</a:t>
            </a:r>
          </a:p>
        </p:txBody>
      </p:sp>
      <p:sp>
        <p:nvSpPr>
          <p:cNvPr id="26628" name="Text Box 4"/>
          <p:cNvSpPr txBox="1">
            <a:spLocks noChangeArrowheads="1"/>
          </p:cNvSpPr>
          <p:nvPr/>
        </p:nvSpPr>
        <p:spPr bwMode="auto">
          <a:xfrm>
            <a:off x="287338" y="1139825"/>
            <a:ext cx="8499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a:t>
            </a:r>
          </a:p>
        </p:txBody>
      </p:sp>
      <p:sp>
        <p:nvSpPr>
          <p:cNvPr id="158725" name="Text Box 5"/>
          <p:cNvSpPr txBox="1">
            <a:spLocks noChangeArrowheads="1"/>
          </p:cNvSpPr>
          <p:nvPr/>
        </p:nvSpPr>
        <p:spPr bwMode="auto">
          <a:xfrm>
            <a:off x="266700" y="884238"/>
            <a:ext cx="7625806" cy="5590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defRPr/>
            </a:pPr>
            <a:r>
              <a:rPr lang="en-US" u="sng" dirty="0">
                <a:solidFill>
                  <a:schemeClr val="bg1"/>
                </a:solidFill>
                <a:effectLst>
                  <a:outerShdw blurRad="38100" dist="38100" dir="2700000" algn="tl">
                    <a:srgbClr val="000000"/>
                  </a:outerShdw>
                </a:effectLst>
                <a:latin typeface="Arial" charset="0"/>
              </a:rPr>
              <a:t>Sounding And Looking Professional</a:t>
            </a:r>
          </a:p>
          <a:p>
            <a:pPr algn="l">
              <a:defRPr/>
            </a:pPr>
            <a:endParaRPr lang="en-US" u="sng" dirty="0">
              <a:solidFill>
                <a:schemeClr val="bg1"/>
              </a:solidFill>
              <a:effectLst>
                <a:outerShdw blurRad="38100" dist="38100" dir="2700000" algn="tl">
                  <a:srgbClr val="000000"/>
                </a:outerShdw>
              </a:effectLst>
              <a:latin typeface="Arial" charset="0"/>
            </a:endParaRPr>
          </a:p>
          <a:p>
            <a:pPr algn="l">
              <a:lnSpc>
                <a:spcPct val="105000"/>
              </a:lnSpc>
              <a:buFontTx/>
              <a:buChar char="-"/>
              <a:defRPr/>
            </a:pPr>
            <a:r>
              <a:rPr lang="en-US" dirty="0">
                <a:solidFill>
                  <a:schemeClr val="bg1"/>
                </a:solidFill>
                <a:effectLst>
                  <a:outerShdw blurRad="38100" dist="38100" dir="2700000" algn="tl">
                    <a:srgbClr val="000000"/>
                  </a:outerShdw>
                </a:effectLst>
                <a:latin typeface="Arial" charset="0"/>
              </a:rPr>
              <a:t> Practice, practice, practice</a:t>
            </a:r>
          </a:p>
          <a:p>
            <a:pPr lvl="1" algn="l">
              <a:lnSpc>
                <a:spcPct val="105000"/>
              </a:lnSpc>
              <a:buFont typeface="Wingdings" pitchFamily="2" charset="2"/>
              <a:buChar char="§"/>
              <a:defRPr/>
            </a:pPr>
            <a:r>
              <a:rPr lang="en-US" dirty="0">
                <a:solidFill>
                  <a:schemeClr val="bg1"/>
                </a:solidFill>
                <a:effectLst>
                  <a:outerShdw blurRad="38100" dist="38100" dir="2700000" algn="tl">
                    <a:srgbClr val="000000"/>
                  </a:outerShdw>
                </a:effectLst>
                <a:latin typeface="Arial" charset="0"/>
              </a:rPr>
              <a:t> Say the words even in games you don’t have a microphone on you</a:t>
            </a:r>
          </a:p>
          <a:p>
            <a:pPr algn="l">
              <a:lnSpc>
                <a:spcPct val="105000"/>
              </a:lnSpc>
              <a:defRPr/>
            </a:pPr>
            <a:r>
              <a:rPr lang="en-US" dirty="0">
                <a:solidFill>
                  <a:schemeClr val="bg1"/>
                </a:solidFill>
                <a:effectLst>
                  <a:outerShdw blurRad="38100" dist="38100" dir="2700000" algn="tl">
                    <a:srgbClr val="000000"/>
                  </a:outerShdw>
                </a:effectLst>
                <a:latin typeface="Arial" charset="0"/>
              </a:rPr>
              <a:t>- Face the press box and STAND STILL</a:t>
            </a:r>
          </a:p>
          <a:p>
            <a:pPr algn="l">
              <a:lnSpc>
                <a:spcPct val="105000"/>
              </a:lnSpc>
              <a:buFontTx/>
              <a:buChar char="-"/>
              <a:defRPr/>
            </a:pPr>
            <a:r>
              <a:rPr lang="en-US" dirty="0">
                <a:solidFill>
                  <a:schemeClr val="bg1"/>
                </a:solidFill>
                <a:effectLst>
                  <a:outerShdw blurRad="38100" dist="38100" dir="2700000" algn="tl">
                    <a:srgbClr val="000000"/>
                  </a:outerShdw>
                </a:effectLst>
                <a:latin typeface="Arial" charset="0"/>
              </a:rPr>
              <a:t> There is no need to yell, that’s why you have a microphone</a:t>
            </a:r>
          </a:p>
          <a:p>
            <a:pPr algn="l">
              <a:lnSpc>
                <a:spcPct val="105000"/>
              </a:lnSpc>
              <a:buFontTx/>
              <a:buChar char="-"/>
              <a:defRPr/>
            </a:pPr>
            <a:r>
              <a:rPr lang="en-US" dirty="0">
                <a:solidFill>
                  <a:schemeClr val="bg1"/>
                </a:solidFill>
                <a:effectLst>
                  <a:outerShdw blurRad="38100" dist="38100" dir="2700000" algn="tl">
                    <a:srgbClr val="000000"/>
                  </a:outerShdw>
                </a:effectLst>
                <a:latin typeface="Arial" charset="0"/>
              </a:rPr>
              <a:t> Speak in a conversational and unhurried tone</a:t>
            </a:r>
          </a:p>
          <a:p>
            <a:pPr algn="l">
              <a:lnSpc>
                <a:spcPct val="105000"/>
              </a:lnSpc>
              <a:buFontTx/>
              <a:buChar char="-"/>
              <a:defRPr/>
            </a:pPr>
            <a:r>
              <a:rPr lang="en-US" dirty="0">
                <a:solidFill>
                  <a:schemeClr val="bg1"/>
                </a:solidFill>
                <a:effectLst>
                  <a:outerShdw blurRad="38100" dist="38100" dir="2700000" algn="tl">
                    <a:srgbClr val="000000"/>
                  </a:outerShdw>
                </a:effectLst>
                <a:latin typeface="Arial" charset="0"/>
              </a:rPr>
              <a:t> Be informative and concise, but not ridiculously brief</a:t>
            </a:r>
          </a:p>
          <a:p>
            <a:pPr algn="l">
              <a:lnSpc>
                <a:spcPct val="105000"/>
              </a:lnSpc>
              <a:buFontTx/>
              <a:buChar char="-"/>
              <a:defRPr/>
            </a:pPr>
            <a:r>
              <a:rPr lang="en-US" dirty="0">
                <a:solidFill>
                  <a:schemeClr val="bg1"/>
                </a:solidFill>
                <a:effectLst>
                  <a:outerShdw blurRad="38100" dist="38100" dir="2700000" algn="tl">
                    <a:srgbClr val="000000"/>
                  </a:outerShdw>
                </a:effectLst>
                <a:latin typeface="Arial" charset="0"/>
              </a:rPr>
              <a:t> “Rehearse” with the Umpire to know you have all the information before</a:t>
            </a:r>
          </a:p>
          <a:p>
            <a:pPr algn="l">
              <a:lnSpc>
                <a:spcPct val="105000"/>
              </a:lnSpc>
              <a:defRPr/>
            </a:pPr>
            <a:r>
              <a:rPr lang="en-US" dirty="0">
                <a:solidFill>
                  <a:schemeClr val="bg1"/>
                </a:solidFill>
                <a:effectLst>
                  <a:outerShdw blurRad="38100" dist="38100" dir="2700000" algn="tl">
                    <a:srgbClr val="000000"/>
                  </a:outerShdw>
                </a:effectLst>
                <a:latin typeface="Arial" charset="0"/>
              </a:rPr>
              <a:t>   making a formal announcement (foul, down, ½ the distance, etc.)</a:t>
            </a:r>
          </a:p>
          <a:p>
            <a:pPr algn="l">
              <a:lnSpc>
                <a:spcPct val="105000"/>
              </a:lnSpc>
              <a:buFontTx/>
              <a:buChar char="-"/>
              <a:defRPr/>
            </a:pPr>
            <a:r>
              <a:rPr lang="en-US" dirty="0">
                <a:solidFill>
                  <a:schemeClr val="bg1"/>
                </a:solidFill>
                <a:effectLst>
                  <a:outerShdw blurRad="38100" dist="38100" dir="2700000" algn="tl">
                    <a:srgbClr val="000000"/>
                  </a:outerShdw>
                </a:effectLst>
                <a:latin typeface="Arial" charset="0"/>
              </a:rPr>
              <a:t> Basic information includes:</a:t>
            </a:r>
          </a:p>
          <a:p>
            <a:pPr lvl="1" algn="l">
              <a:lnSpc>
                <a:spcPct val="105000"/>
              </a:lnSpc>
              <a:buFont typeface="Wingdings" pitchFamily="2" charset="2"/>
              <a:buChar char="§"/>
              <a:defRPr/>
            </a:pPr>
            <a:r>
              <a:rPr lang="en-US" dirty="0">
                <a:solidFill>
                  <a:schemeClr val="bg1"/>
                </a:solidFill>
                <a:effectLst>
                  <a:outerShdw blurRad="38100" dist="38100" dir="2700000" algn="tl">
                    <a:srgbClr val="000000"/>
                  </a:outerShdw>
                </a:effectLst>
                <a:latin typeface="Arial" charset="0"/>
              </a:rPr>
              <a:t> Foul</a:t>
            </a:r>
          </a:p>
          <a:p>
            <a:pPr lvl="1" algn="l">
              <a:lnSpc>
                <a:spcPct val="105000"/>
              </a:lnSpc>
              <a:buFont typeface="Wingdings" pitchFamily="2" charset="2"/>
              <a:buChar char="§"/>
              <a:defRPr/>
            </a:pPr>
            <a:r>
              <a:rPr lang="en-US" dirty="0">
                <a:solidFill>
                  <a:schemeClr val="bg1"/>
                </a:solidFill>
                <a:effectLst>
                  <a:outerShdw blurRad="38100" dist="38100" dir="2700000" algn="tl">
                    <a:srgbClr val="000000"/>
                  </a:outerShdw>
                </a:effectLst>
                <a:latin typeface="Arial" charset="0"/>
              </a:rPr>
              <a:t> Offense or defense / Kicking team or receiving team</a:t>
            </a:r>
          </a:p>
          <a:p>
            <a:pPr lvl="1" algn="l">
              <a:lnSpc>
                <a:spcPct val="105000"/>
              </a:lnSpc>
              <a:buFont typeface="Wingdings" pitchFamily="2" charset="2"/>
              <a:buChar char="§"/>
              <a:defRPr/>
            </a:pPr>
            <a:r>
              <a:rPr lang="en-US" dirty="0">
                <a:solidFill>
                  <a:schemeClr val="bg1"/>
                </a:solidFill>
                <a:effectLst>
                  <a:outerShdw blurRad="38100" dist="38100" dir="2700000" algn="tl">
                    <a:srgbClr val="000000"/>
                  </a:outerShdw>
                </a:effectLst>
                <a:latin typeface="Arial" charset="0"/>
              </a:rPr>
              <a:t> Yardage of the penalty</a:t>
            </a:r>
          </a:p>
          <a:p>
            <a:pPr lvl="1" algn="l">
              <a:lnSpc>
                <a:spcPct val="105000"/>
              </a:lnSpc>
              <a:buFont typeface="Wingdings" pitchFamily="2" charset="2"/>
              <a:buChar char="§"/>
              <a:defRPr/>
            </a:pPr>
            <a:r>
              <a:rPr lang="en-US" dirty="0">
                <a:solidFill>
                  <a:schemeClr val="bg1"/>
                </a:solidFill>
                <a:effectLst>
                  <a:outerShdw blurRad="38100" dist="38100" dir="2700000" algn="tl">
                    <a:srgbClr val="000000"/>
                  </a:outerShdw>
                </a:effectLst>
                <a:latin typeface="Arial" charset="0"/>
              </a:rPr>
              <a:t> Down</a:t>
            </a:r>
          </a:p>
          <a:p>
            <a:pPr algn="l">
              <a:lnSpc>
                <a:spcPct val="105000"/>
              </a:lnSpc>
              <a:buFontTx/>
              <a:buChar char="-"/>
              <a:defRPr/>
            </a:pPr>
            <a:r>
              <a:rPr lang="en-US" dirty="0">
                <a:solidFill>
                  <a:schemeClr val="bg1"/>
                </a:solidFill>
                <a:effectLst>
                  <a:outerShdw blurRad="38100" dist="38100" dir="2700000" algn="tl">
                    <a:srgbClr val="000000"/>
                  </a:outerShdw>
                </a:effectLst>
                <a:latin typeface="Arial" charset="0"/>
              </a:rPr>
              <a:t> Use “Prior to the snap” or “After the conclusion of the play” </a:t>
            </a:r>
          </a:p>
          <a:p>
            <a:pPr algn="l">
              <a:lnSpc>
                <a:spcPct val="105000"/>
              </a:lnSpc>
              <a:defRPr/>
            </a:pPr>
            <a:r>
              <a:rPr lang="en-US" dirty="0">
                <a:solidFill>
                  <a:schemeClr val="bg1"/>
                </a:solidFill>
                <a:effectLst>
                  <a:outerShdw blurRad="38100" dist="38100" dir="2700000" algn="tl">
                    <a:srgbClr val="000000"/>
                  </a:outerShdw>
                </a:effectLst>
                <a:latin typeface="Arial" charset="0"/>
              </a:rPr>
              <a:t>   rather than “Dead ball”</a:t>
            </a:r>
          </a:p>
          <a:p>
            <a:pPr algn="l">
              <a:lnSpc>
                <a:spcPct val="105000"/>
              </a:lnSpc>
              <a:defRPr/>
            </a:pPr>
            <a:r>
              <a:rPr lang="en-US" dirty="0">
                <a:solidFill>
                  <a:schemeClr val="bg1"/>
                </a:solidFill>
                <a:effectLst>
                  <a:outerShdw blurRad="38100" dist="38100" dir="2700000" algn="tl">
                    <a:srgbClr val="000000"/>
                  </a:outerShdw>
                </a:effectLst>
                <a:latin typeface="Arial" charset="0"/>
              </a:rPr>
              <a:t>-Never announce colors or team names</a:t>
            </a:r>
          </a:p>
          <a:p>
            <a:pPr algn="l">
              <a:lnSpc>
                <a:spcPct val="105000"/>
              </a:lnSpc>
              <a:buFontTx/>
              <a:buChar char="-"/>
              <a:defRPr/>
            </a:pPr>
            <a:endParaRPr lang="en-US" dirty="0">
              <a:solidFill>
                <a:schemeClr val="bg1"/>
              </a:solidFill>
              <a:effectLst>
                <a:outerShdw blurRad="38100" dist="38100" dir="2700000" algn="tl">
                  <a:srgbClr val="000000"/>
                </a:outerShdw>
              </a:effectLst>
              <a:latin typeface="Arial" charset="0"/>
            </a:endParaRPr>
          </a:p>
        </p:txBody>
      </p:sp>
      <p:sp>
        <p:nvSpPr>
          <p:cNvPr id="26630" name="Text Box 15"/>
          <p:cNvSpPr txBox="1">
            <a:spLocks noChangeArrowheads="1"/>
          </p:cNvSpPr>
          <p:nvPr/>
        </p:nvSpPr>
        <p:spPr bwMode="auto">
          <a:xfrm>
            <a:off x="8743950" y="6459538"/>
            <a:ext cx="212725"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800">
                <a:solidFill>
                  <a:srgbClr val="013DFF"/>
                </a:solidFill>
              </a:rPr>
              <a:t>.</a:t>
            </a:r>
          </a:p>
        </p:txBody>
      </p:sp>
    </p:spTree>
    <p:extLst>
      <p:ext uri="{BB962C8B-B14F-4D97-AF65-F5344CB8AC3E}">
        <p14:creationId xmlns:p14="http://schemas.microsoft.com/office/powerpoint/2010/main" val="2511052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F6BA85B9-549A-47DE-B6EA-FCCC199E9700}"/>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843" name="Line 3">
            <a:extLst>
              <a:ext uri="{FF2B5EF4-FFF2-40B4-BE49-F238E27FC236}">
                <a16:creationId xmlns:a16="http://schemas.microsoft.com/office/drawing/2014/main" id="{B60140B2-3F19-4518-ABDE-0B6129A8C859}"/>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940" name="Text Box 4">
            <a:extLst>
              <a:ext uri="{FF2B5EF4-FFF2-40B4-BE49-F238E27FC236}">
                <a16:creationId xmlns:a16="http://schemas.microsoft.com/office/drawing/2014/main" id="{109052CB-F0EB-4B1B-8BF8-5B986242A5EF}"/>
              </a:ext>
            </a:extLst>
          </p:cNvPr>
          <p:cNvSpPr txBox="1">
            <a:spLocks noChangeArrowheads="1"/>
          </p:cNvSpPr>
          <p:nvPr/>
        </p:nvSpPr>
        <p:spPr bwMode="auto">
          <a:xfrm>
            <a:off x="588963" y="984250"/>
            <a:ext cx="226060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Proper Positioning</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35845" name="Rectangle 5">
            <a:extLst>
              <a:ext uri="{FF2B5EF4-FFF2-40B4-BE49-F238E27FC236}">
                <a16:creationId xmlns:a16="http://schemas.microsoft.com/office/drawing/2014/main" id="{B14E6FCB-B1BB-456A-9348-817D2FA42BA6}"/>
              </a:ext>
            </a:extLst>
          </p:cNvPr>
          <p:cNvSpPr>
            <a:spLocks noChangeArrowheads="1"/>
          </p:cNvSpPr>
          <p:nvPr/>
        </p:nvSpPr>
        <p:spPr bwMode="auto">
          <a:xfrm>
            <a:off x="720725" y="1949450"/>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35846" name="Line 6">
            <a:extLst>
              <a:ext uri="{FF2B5EF4-FFF2-40B4-BE49-F238E27FC236}">
                <a16:creationId xmlns:a16="http://schemas.microsoft.com/office/drawing/2014/main" id="{812FB0F7-38F4-4CC3-9A94-102D27DF4AFE}"/>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47" name="Line 7">
            <a:extLst>
              <a:ext uri="{FF2B5EF4-FFF2-40B4-BE49-F238E27FC236}">
                <a16:creationId xmlns:a16="http://schemas.microsoft.com/office/drawing/2014/main" id="{FC023585-FD47-47CF-AC8E-65170F2AFFEC}"/>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48" name="Line 8">
            <a:extLst>
              <a:ext uri="{FF2B5EF4-FFF2-40B4-BE49-F238E27FC236}">
                <a16:creationId xmlns:a16="http://schemas.microsoft.com/office/drawing/2014/main" id="{C3729124-C744-4A44-A3FC-249ABD6FEAFE}"/>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49" name="Line 9">
            <a:extLst>
              <a:ext uri="{FF2B5EF4-FFF2-40B4-BE49-F238E27FC236}">
                <a16:creationId xmlns:a16="http://schemas.microsoft.com/office/drawing/2014/main" id="{019376B0-700A-480F-BF1B-284B21B5CE1E}"/>
              </a:ext>
            </a:extLst>
          </p:cNvPr>
          <p:cNvSpPr>
            <a:spLocks noChangeShapeType="1"/>
          </p:cNvSpPr>
          <p:nvPr/>
        </p:nvSpPr>
        <p:spPr bwMode="auto">
          <a:xfrm>
            <a:off x="4454525" y="192881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50" name="Rectangle 10">
            <a:extLst>
              <a:ext uri="{FF2B5EF4-FFF2-40B4-BE49-F238E27FC236}">
                <a16:creationId xmlns:a16="http://schemas.microsoft.com/office/drawing/2014/main" id="{F33A2BAA-7260-4A79-B7E2-C3D6F2E6C3EB}"/>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851" name="Rectangle 11">
            <a:extLst>
              <a:ext uri="{FF2B5EF4-FFF2-40B4-BE49-F238E27FC236}">
                <a16:creationId xmlns:a16="http://schemas.microsoft.com/office/drawing/2014/main" id="{B6CEFC23-237C-45B0-92DD-657369A2612C}"/>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852" name="Rectangle 12">
            <a:extLst>
              <a:ext uri="{FF2B5EF4-FFF2-40B4-BE49-F238E27FC236}">
                <a16:creationId xmlns:a16="http://schemas.microsoft.com/office/drawing/2014/main" id="{F301B03B-207D-4CCD-8F39-DB8855B04D4D}"/>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853" name="Rectangle 13">
            <a:extLst>
              <a:ext uri="{FF2B5EF4-FFF2-40B4-BE49-F238E27FC236}">
                <a16:creationId xmlns:a16="http://schemas.microsoft.com/office/drawing/2014/main" id="{D3C3752A-50EF-4C54-8A08-E07E5527186E}"/>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854" name="Line 14">
            <a:extLst>
              <a:ext uri="{FF2B5EF4-FFF2-40B4-BE49-F238E27FC236}">
                <a16:creationId xmlns:a16="http://schemas.microsoft.com/office/drawing/2014/main" id="{4DB56014-5306-4218-81C5-A12EBF95EC54}"/>
              </a:ext>
            </a:extLst>
          </p:cNvPr>
          <p:cNvSpPr>
            <a:spLocks noChangeShapeType="1"/>
          </p:cNvSpPr>
          <p:nvPr/>
        </p:nvSpPr>
        <p:spPr bwMode="auto">
          <a:xfrm>
            <a:off x="5292725" y="1924050"/>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55" name="Line 15">
            <a:extLst>
              <a:ext uri="{FF2B5EF4-FFF2-40B4-BE49-F238E27FC236}">
                <a16:creationId xmlns:a16="http://schemas.microsoft.com/office/drawing/2014/main" id="{8B135502-93A9-4606-BAEB-91B1BC97523B}"/>
              </a:ext>
            </a:extLst>
          </p:cNvPr>
          <p:cNvSpPr>
            <a:spLocks noChangeShapeType="1"/>
          </p:cNvSpPr>
          <p:nvPr/>
        </p:nvSpPr>
        <p:spPr bwMode="auto">
          <a:xfrm>
            <a:off x="6156325" y="19319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56" name="Line 16">
            <a:extLst>
              <a:ext uri="{FF2B5EF4-FFF2-40B4-BE49-F238E27FC236}">
                <a16:creationId xmlns:a16="http://schemas.microsoft.com/office/drawing/2014/main" id="{487F6C21-8853-4E37-981B-96CD02D896A6}"/>
              </a:ext>
            </a:extLst>
          </p:cNvPr>
          <p:cNvSpPr>
            <a:spLocks noChangeShapeType="1"/>
          </p:cNvSpPr>
          <p:nvPr/>
        </p:nvSpPr>
        <p:spPr bwMode="auto">
          <a:xfrm>
            <a:off x="7029450" y="19319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953" name="Text Box 17">
            <a:extLst>
              <a:ext uri="{FF2B5EF4-FFF2-40B4-BE49-F238E27FC236}">
                <a16:creationId xmlns:a16="http://schemas.microsoft.com/office/drawing/2014/main" id="{99D8B46F-3ECE-4FB3-8E77-D77F7CDF0037}"/>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Press Box</a:t>
            </a:r>
          </a:p>
        </p:txBody>
      </p:sp>
      <p:sp>
        <p:nvSpPr>
          <p:cNvPr id="167954" name="Text Box 18">
            <a:extLst>
              <a:ext uri="{FF2B5EF4-FFF2-40B4-BE49-F238E27FC236}">
                <a16:creationId xmlns:a16="http://schemas.microsoft.com/office/drawing/2014/main" id="{4CA1EFFD-D1F3-488D-9A81-4BDB6FF4E78C}"/>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1 0</a:t>
            </a:r>
          </a:p>
        </p:txBody>
      </p:sp>
      <p:sp>
        <p:nvSpPr>
          <p:cNvPr id="167955" name="Text Box 19">
            <a:extLst>
              <a:ext uri="{FF2B5EF4-FFF2-40B4-BE49-F238E27FC236}">
                <a16:creationId xmlns:a16="http://schemas.microsoft.com/office/drawing/2014/main" id="{87CD9E7A-9F01-4577-A1B0-46D45CDA3466}"/>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2 0</a:t>
            </a:r>
          </a:p>
        </p:txBody>
      </p:sp>
      <p:sp>
        <p:nvSpPr>
          <p:cNvPr id="167956" name="Text Box 20">
            <a:extLst>
              <a:ext uri="{FF2B5EF4-FFF2-40B4-BE49-F238E27FC236}">
                <a16:creationId xmlns:a16="http://schemas.microsoft.com/office/drawing/2014/main" id="{1B547D3E-A312-429F-BED2-A213D5B55E53}"/>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3 0</a:t>
            </a:r>
          </a:p>
        </p:txBody>
      </p:sp>
      <p:sp>
        <p:nvSpPr>
          <p:cNvPr id="167957" name="Text Box 21">
            <a:extLst>
              <a:ext uri="{FF2B5EF4-FFF2-40B4-BE49-F238E27FC236}">
                <a16:creationId xmlns:a16="http://schemas.microsoft.com/office/drawing/2014/main" id="{AD9C0FAD-F89E-43EE-8C7B-6D4916038866}"/>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167958" name="Text Box 22">
            <a:extLst>
              <a:ext uri="{FF2B5EF4-FFF2-40B4-BE49-F238E27FC236}">
                <a16:creationId xmlns:a16="http://schemas.microsoft.com/office/drawing/2014/main" id="{A95C51D9-581A-49C2-9391-5B43119CEE41}"/>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5 0</a:t>
            </a:r>
          </a:p>
        </p:txBody>
      </p:sp>
      <p:sp>
        <p:nvSpPr>
          <p:cNvPr id="167959" name="Text Box 23">
            <a:extLst>
              <a:ext uri="{FF2B5EF4-FFF2-40B4-BE49-F238E27FC236}">
                <a16:creationId xmlns:a16="http://schemas.microsoft.com/office/drawing/2014/main" id="{EA5CE9CC-E115-4B7C-94A8-537A78FA5B8C}"/>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35864" name="Line 24">
            <a:extLst>
              <a:ext uri="{FF2B5EF4-FFF2-40B4-BE49-F238E27FC236}">
                <a16:creationId xmlns:a16="http://schemas.microsoft.com/office/drawing/2014/main" id="{1EF0629D-E8E7-43DD-BD16-E80D60C5DD56}"/>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65" name="Rectangle 25">
            <a:extLst>
              <a:ext uri="{FF2B5EF4-FFF2-40B4-BE49-F238E27FC236}">
                <a16:creationId xmlns:a16="http://schemas.microsoft.com/office/drawing/2014/main" id="{79350221-395F-45DF-BC56-9778220CA7CC}"/>
              </a:ext>
            </a:extLst>
          </p:cNvPr>
          <p:cNvSpPr>
            <a:spLocks noChangeArrowheads="1"/>
          </p:cNvSpPr>
          <p:nvPr/>
        </p:nvSpPr>
        <p:spPr bwMode="auto">
          <a:xfrm>
            <a:off x="4076700" y="5829300"/>
            <a:ext cx="38735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866" name="Line 26">
            <a:extLst>
              <a:ext uri="{FF2B5EF4-FFF2-40B4-BE49-F238E27FC236}">
                <a16:creationId xmlns:a16="http://schemas.microsoft.com/office/drawing/2014/main" id="{BBF68E25-BC8A-4B9E-847C-12AA97B31985}"/>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67" name="Line 27">
            <a:extLst>
              <a:ext uri="{FF2B5EF4-FFF2-40B4-BE49-F238E27FC236}">
                <a16:creationId xmlns:a16="http://schemas.microsoft.com/office/drawing/2014/main" id="{8315A3E1-FE1F-4FE9-948A-F4BD237AB8BF}"/>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68" name="Line 28">
            <a:extLst>
              <a:ext uri="{FF2B5EF4-FFF2-40B4-BE49-F238E27FC236}">
                <a16:creationId xmlns:a16="http://schemas.microsoft.com/office/drawing/2014/main" id="{BAB17AFB-4CCC-485D-991F-ECF9803C7719}"/>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69" name="Line 29">
            <a:extLst>
              <a:ext uri="{FF2B5EF4-FFF2-40B4-BE49-F238E27FC236}">
                <a16:creationId xmlns:a16="http://schemas.microsoft.com/office/drawing/2014/main" id="{2EC483DC-35E7-4245-A686-F4B529D228CE}"/>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70" name="Line 30">
            <a:extLst>
              <a:ext uri="{FF2B5EF4-FFF2-40B4-BE49-F238E27FC236}">
                <a16:creationId xmlns:a16="http://schemas.microsoft.com/office/drawing/2014/main" id="{601DB295-D9D6-467D-9DF9-E2B2FED34A64}"/>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71" name="Line 31">
            <a:extLst>
              <a:ext uri="{FF2B5EF4-FFF2-40B4-BE49-F238E27FC236}">
                <a16:creationId xmlns:a16="http://schemas.microsoft.com/office/drawing/2014/main" id="{7997A25A-3D85-45B2-B8E7-85BE61909FD7}"/>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72" name="Line 32">
            <a:extLst>
              <a:ext uri="{FF2B5EF4-FFF2-40B4-BE49-F238E27FC236}">
                <a16:creationId xmlns:a16="http://schemas.microsoft.com/office/drawing/2014/main" id="{A55B76C6-3059-4EE0-9E8F-941A8F28EEBA}"/>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73" name="Line 33">
            <a:extLst>
              <a:ext uri="{FF2B5EF4-FFF2-40B4-BE49-F238E27FC236}">
                <a16:creationId xmlns:a16="http://schemas.microsoft.com/office/drawing/2014/main" id="{1404E108-2090-4DB1-A15C-516F0814B7E8}"/>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74" name="Line 34">
            <a:extLst>
              <a:ext uri="{FF2B5EF4-FFF2-40B4-BE49-F238E27FC236}">
                <a16:creationId xmlns:a16="http://schemas.microsoft.com/office/drawing/2014/main" id="{C9160EDE-7BDE-49D0-AE58-ABCB1E39CBD5}"/>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75" name="Line 35">
            <a:extLst>
              <a:ext uri="{FF2B5EF4-FFF2-40B4-BE49-F238E27FC236}">
                <a16:creationId xmlns:a16="http://schemas.microsoft.com/office/drawing/2014/main" id="{7418A8E5-D2E8-4A69-AF63-1D266E83E143}"/>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76" name="Line 36">
            <a:extLst>
              <a:ext uri="{FF2B5EF4-FFF2-40B4-BE49-F238E27FC236}">
                <a16:creationId xmlns:a16="http://schemas.microsoft.com/office/drawing/2014/main" id="{4202451D-B1E4-4504-9A2E-646DFA5B4BBC}"/>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77" name="Line 37">
            <a:extLst>
              <a:ext uri="{FF2B5EF4-FFF2-40B4-BE49-F238E27FC236}">
                <a16:creationId xmlns:a16="http://schemas.microsoft.com/office/drawing/2014/main" id="{BEA7E049-B132-4E7F-B892-0C020F77EFEC}"/>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974" name="Text Box 38">
            <a:extLst>
              <a:ext uri="{FF2B5EF4-FFF2-40B4-BE49-F238E27FC236}">
                <a16:creationId xmlns:a16="http://schemas.microsoft.com/office/drawing/2014/main" id="{EAE7AD98-FF26-4B7B-B098-D8EF975F41E9}"/>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67975" name="Text Box 39">
            <a:extLst>
              <a:ext uri="{FF2B5EF4-FFF2-40B4-BE49-F238E27FC236}">
                <a16:creationId xmlns:a16="http://schemas.microsoft.com/office/drawing/2014/main" id="{527CAD24-AD08-4089-A11A-189CBB7E4A79}"/>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67976" name="Text Box 40">
            <a:extLst>
              <a:ext uri="{FF2B5EF4-FFF2-40B4-BE49-F238E27FC236}">
                <a16:creationId xmlns:a16="http://schemas.microsoft.com/office/drawing/2014/main" id="{C6087B12-589B-4563-B616-91F371293826}"/>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67977" name="Text Box 41">
            <a:extLst>
              <a:ext uri="{FF2B5EF4-FFF2-40B4-BE49-F238E27FC236}">
                <a16:creationId xmlns:a16="http://schemas.microsoft.com/office/drawing/2014/main" id="{27153594-11BC-48F2-8F7B-AF1D0D06F52B}"/>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67978" name="Text Box 42">
            <a:extLst>
              <a:ext uri="{FF2B5EF4-FFF2-40B4-BE49-F238E27FC236}">
                <a16:creationId xmlns:a16="http://schemas.microsoft.com/office/drawing/2014/main" id="{5F2ACC05-BF21-49EB-A555-B6FC4022FAC4}"/>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grpSp>
        <p:nvGrpSpPr>
          <p:cNvPr id="35883" name="Group 43">
            <a:extLst>
              <a:ext uri="{FF2B5EF4-FFF2-40B4-BE49-F238E27FC236}">
                <a16:creationId xmlns:a16="http://schemas.microsoft.com/office/drawing/2014/main" id="{27D0DF00-4910-48E0-ABA8-98BE0EDB9A8D}"/>
              </a:ext>
            </a:extLst>
          </p:cNvPr>
          <p:cNvGrpSpPr>
            <a:grpSpLocks/>
          </p:cNvGrpSpPr>
          <p:nvPr/>
        </p:nvGrpSpPr>
        <p:grpSpPr bwMode="auto">
          <a:xfrm>
            <a:off x="2984500" y="6045200"/>
            <a:ext cx="647700" cy="215900"/>
            <a:chOff x="1880" y="3808"/>
            <a:chExt cx="408" cy="136"/>
          </a:xfrm>
        </p:grpSpPr>
        <p:sp>
          <p:nvSpPr>
            <p:cNvPr id="35938" name="Oval 44">
              <a:extLst>
                <a:ext uri="{FF2B5EF4-FFF2-40B4-BE49-F238E27FC236}">
                  <a16:creationId xmlns:a16="http://schemas.microsoft.com/office/drawing/2014/main" id="{1548EF1F-7FB5-4A2B-8307-24CA428C05BB}"/>
                </a:ext>
              </a:extLst>
            </p:cNvPr>
            <p:cNvSpPr>
              <a:spLocks noChangeArrowheads="1"/>
            </p:cNvSpPr>
            <p:nvPr/>
          </p:nvSpPr>
          <p:spPr bwMode="auto">
            <a:xfrm>
              <a:off x="1880"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939" name="Oval 45">
              <a:extLst>
                <a:ext uri="{FF2B5EF4-FFF2-40B4-BE49-F238E27FC236}">
                  <a16:creationId xmlns:a16="http://schemas.microsoft.com/office/drawing/2014/main" id="{F1D6D4A5-DBDD-4F2E-8AF1-7CFE3F7E61E4}"/>
                </a:ext>
              </a:extLst>
            </p:cNvPr>
            <p:cNvSpPr>
              <a:spLocks noChangeArrowheads="1"/>
            </p:cNvSpPr>
            <p:nvPr/>
          </p:nvSpPr>
          <p:spPr bwMode="auto">
            <a:xfrm>
              <a:off x="2024"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940" name="Oval 46">
              <a:extLst>
                <a:ext uri="{FF2B5EF4-FFF2-40B4-BE49-F238E27FC236}">
                  <a16:creationId xmlns:a16="http://schemas.microsoft.com/office/drawing/2014/main" id="{CFF9B144-2BAB-4885-8863-18812415F654}"/>
                </a:ext>
              </a:extLst>
            </p:cNvPr>
            <p:cNvSpPr>
              <a:spLocks noChangeArrowheads="1"/>
            </p:cNvSpPr>
            <p:nvPr/>
          </p:nvSpPr>
          <p:spPr bwMode="auto">
            <a:xfrm>
              <a:off x="2160"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35884" name="Group 47">
            <a:extLst>
              <a:ext uri="{FF2B5EF4-FFF2-40B4-BE49-F238E27FC236}">
                <a16:creationId xmlns:a16="http://schemas.microsoft.com/office/drawing/2014/main" id="{F80E0E8C-1036-4BCA-9E7A-6F8AB37E43C3}"/>
              </a:ext>
            </a:extLst>
          </p:cNvPr>
          <p:cNvGrpSpPr>
            <a:grpSpLocks/>
          </p:cNvGrpSpPr>
          <p:nvPr/>
        </p:nvGrpSpPr>
        <p:grpSpPr bwMode="auto">
          <a:xfrm>
            <a:off x="6921500" y="3641725"/>
            <a:ext cx="387350" cy="228600"/>
            <a:chOff x="4240" y="2392"/>
            <a:chExt cx="244" cy="144"/>
          </a:xfrm>
        </p:grpSpPr>
        <p:sp>
          <p:nvSpPr>
            <p:cNvPr id="35932" name="AutoShape 48">
              <a:extLst>
                <a:ext uri="{FF2B5EF4-FFF2-40B4-BE49-F238E27FC236}">
                  <a16:creationId xmlns:a16="http://schemas.microsoft.com/office/drawing/2014/main" id="{02B688A5-C877-4D12-8D7E-77DCE53739FD}"/>
                </a:ext>
              </a:extLst>
            </p:cNvPr>
            <p:cNvSpPr>
              <a:spLocks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933" name="Line 49">
              <a:extLst>
                <a:ext uri="{FF2B5EF4-FFF2-40B4-BE49-F238E27FC236}">
                  <a16:creationId xmlns:a16="http://schemas.microsoft.com/office/drawing/2014/main" id="{9DAA23D3-CE99-4669-BAA6-85F4065DC9DC}"/>
                </a:ext>
              </a:extLst>
            </p:cNvPr>
            <p:cNvSpPr>
              <a:spLocks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34" name="Line 50">
              <a:extLst>
                <a:ext uri="{FF2B5EF4-FFF2-40B4-BE49-F238E27FC236}">
                  <a16:creationId xmlns:a16="http://schemas.microsoft.com/office/drawing/2014/main" id="{CD7314DA-4083-4D41-8EA3-466D7B31C1F2}"/>
                </a:ext>
              </a:extLst>
            </p:cNvPr>
            <p:cNvSpPr>
              <a:spLocks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35" name="Line 51">
              <a:extLst>
                <a:ext uri="{FF2B5EF4-FFF2-40B4-BE49-F238E27FC236}">
                  <a16:creationId xmlns:a16="http://schemas.microsoft.com/office/drawing/2014/main" id="{3F6B61A7-4864-48C5-88A6-BC9066CF7711}"/>
                </a:ext>
              </a:extLst>
            </p:cNvPr>
            <p:cNvSpPr>
              <a:spLocks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36" name="Line 52">
              <a:extLst>
                <a:ext uri="{FF2B5EF4-FFF2-40B4-BE49-F238E27FC236}">
                  <a16:creationId xmlns:a16="http://schemas.microsoft.com/office/drawing/2014/main" id="{A829585E-A470-4CDF-B23B-D985F426E121}"/>
                </a:ext>
              </a:extLst>
            </p:cNvPr>
            <p:cNvSpPr>
              <a:spLocks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37" name="Line 53">
              <a:extLst>
                <a:ext uri="{FF2B5EF4-FFF2-40B4-BE49-F238E27FC236}">
                  <a16:creationId xmlns:a16="http://schemas.microsoft.com/office/drawing/2014/main" id="{6C504164-998D-45BE-A852-5D5EDF6D51D0}"/>
                </a:ext>
              </a:extLst>
            </p:cNvPr>
            <p:cNvSpPr>
              <a:spLocks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85" name="Group 54">
            <a:extLst>
              <a:ext uri="{FF2B5EF4-FFF2-40B4-BE49-F238E27FC236}">
                <a16:creationId xmlns:a16="http://schemas.microsoft.com/office/drawing/2014/main" id="{FE091547-FF09-4F62-8FE1-0DB86BB2A77F}"/>
              </a:ext>
            </a:extLst>
          </p:cNvPr>
          <p:cNvGrpSpPr>
            <a:grpSpLocks/>
          </p:cNvGrpSpPr>
          <p:nvPr/>
        </p:nvGrpSpPr>
        <p:grpSpPr bwMode="auto">
          <a:xfrm rot="-5400000">
            <a:off x="3496469" y="6033294"/>
            <a:ext cx="179388" cy="666750"/>
            <a:chOff x="3204" y="3720"/>
            <a:chExt cx="113" cy="420"/>
          </a:xfrm>
        </p:grpSpPr>
        <p:grpSp>
          <p:nvGrpSpPr>
            <p:cNvPr id="35925" name="Group 55">
              <a:extLst>
                <a:ext uri="{FF2B5EF4-FFF2-40B4-BE49-F238E27FC236}">
                  <a16:creationId xmlns:a16="http://schemas.microsoft.com/office/drawing/2014/main" id="{2A21451B-1769-429C-BFA7-DE426D07D4B3}"/>
                </a:ext>
              </a:extLst>
            </p:cNvPr>
            <p:cNvGrpSpPr>
              <a:grpSpLocks/>
            </p:cNvGrpSpPr>
            <p:nvPr/>
          </p:nvGrpSpPr>
          <p:grpSpPr bwMode="auto">
            <a:xfrm>
              <a:off x="3204" y="3720"/>
              <a:ext cx="113" cy="420"/>
              <a:chOff x="3204" y="3708"/>
              <a:chExt cx="113" cy="420"/>
            </a:xfrm>
          </p:grpSpPr>
          <p:sp>
            <p:nvSpPr>
              <p:cNvPr id="35930" name="AutoShape 56">
                <a:extLst>
                  <a:ext uri="{FF2B5EF4-FFF2-40B4-BE49-F238E27FC236}">
                    <a16:creationId xmlns:a16="http://schemas.microsoft.com/office/drawing/2014/main" id="{7C04A1D1-2E2D-47AC-B3CE-0B3511DFE010}"/>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931" name="Oval 57">
                <a:extLst>
                  <a:ext uri="{FF2B5EF4-FFF2-40B4-BE49-F238E27FC236}">
                    <a16:creationId xmlns:a16="http://schemas.microsoft.com/office/drawing/2014/main" id="{88C34810-0DDC-42B2-AB58-9F3E93CF8B52}"/>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35926" name="Line 58">
              <a:extLst>
                <a:ext uri="{FF2B5EF4-FFF2-40B4-BE49-F238E27FC236}">
                  <a16:creationId xmlns:a16="http://schemas.microsoft.com/office/drawing/2014/main" id="{E0EA3F19-BDB7-47EE-95F4-A81FBD73DDF3}"/>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27" name="Line 59">
              <a:extLst>
                <a:ext uri="{FF2B5EF4-FFF2-40B4-BE49-F238E27FC236}">
                  <a16:creationId xmlns:a16="http://schemas.microsoft.com/office/drawing/2014/main" id="{EAD5057D-146D-45AB-9000-F639E23B75BA}"/>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28" name="Line 60">
              <a:extLst>
                <a:ext uri="{FF2B5EF4-FFF2-40B4-BE49-F238E27FC236}">
                  <a16:creationId xmlns:a16="http://schemas.microsoft.com/office/drawing/2014/main" id="{2C2EA327-344E-46FA-A434-FEF81D84D385}"/>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29" name="Oval 61">
              <a:extLst>
                <a:ext uri="{FF2B5EF4-FFF2-40B4-BE49-F238E27FC236}">
                  <a16:creationId xmlns:a16="http://schemas.microsoft.com/office/drawing/2014/main" id="{F90D632B-FBAD-4F79-A99A-4EBC22DADF99}"/>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35886" name="Group 62">
            <a:extLst>
              <a:ext uri="{FF2B5EF4-FFF2-40B4-BE49-F238E27FC236}">
                <a16:creationId xmlns:a16="http://schemas.microsoft.com/office/drawing/2014/main" id="{EC456279-FB92-4E93-A04F-AE0364E937F3}"/>
              </a:ext>
            </a:extLst>
          </p:cNvPr>
          <p:cNvGrpSpPr>
            <a:grpSpLocks/>
          </p:cNvGrpSpPr>
          <p:nvPr/>
        </p:nvGrpSpPr>
        <p:grpSpPr bwMode="auto">
          <a:xfrm rot="-5400000">
            <a:off x="2845594" y="6077744"/>
            <a:ext cx="268287" cy="631825"/>
            <a:chOff x="2930" y="3756"/>
            <a:chExt cx="169" cy="398"/>
          </a:xfrm>
        </p:grpSpPr>
        <p:sp>
          <p:nvSpPr>
            <p:cNvPr id="35922" name="Rectangle 63">
              <a:extLst>
                <a:ext uri="{FF2B5EF4-FFF2-40B4-BE49-F238E27FC236}">
                  <a16:creationId xmlns:a16="http://schemas.microsoft.com/office/drawing/2014/main" id="{029DFE0F-4A98-443F-A774-1B67C461D449}"/>
                </a:ext>
              </a:extLst>
            </p:cNvPr>
            <p:cNvSpPr>
              <a:spLocks noChangeArrowheads="1"/>
            </p:cNvSpPr>
            <p:nvPr/>
          </p:nvSpPr>
          <p:spPr bwMode="auto">
            <a:xfrm>
              <a:off x="2967" y="4014"/>
              <a:ext cx="99" cy="114"/>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923" name="Text Box 64">
              <a:extLst>
                <a:ext uri="{FF2B5EF4-FFF2-40B4-BE49-F238E27FC236}">
                  <a16:creationId xmlns:a16="http://schemas.microsoft.com/office/drawing/2014/main" id="{8162F835-DD0B-48A8-8A8D-7DC34E89C790}"/>
                </a:ext>
              </a:extLst>
            </p:cNvPr>
            <p:cNvSpPr txBox="1">
              <a:spLocks noChangeArrowheads="1"/>
            </p:cNvSpPr>
            <p:nvPr/>
          </p:nvSpPr>
          <p:spPr bwMode="auto">
            <a:xfrm flipV="1">
              <a:off x="2930" y="3981"/>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35924" name="Line 65">
              <a:extLst>
                <a:ext uri="{FF2B5EF4-FFF2-40B4-BE49-F238E27FC236}">
                  <a16:creationId xmlns:a16="http://schemas.microsoft.com/office/drawing/2014/main" id="{381AD549-6097-499B-99EB-39732150F820}"/>
                </a:ext>
              </a:extLst>
            </p:cNvPr>
            <p:cNvSpPr>
              <a:spLocks noChangeShapeType="1"/>
            </p:cNvSpPr>
            <p:nvPr/>
          </p:nvSpPr>
          <p:spPr bwMode="auto">
            <a:xfrm>
              <a:off x="3018" y="3756"/>
              <a:ext cx="0" cy="25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87" name="Group 66">
            <a:extLst>
              <a:ext uri="{FF2B5EF4-FFF2-40B4-BE49-F238E27FC236}">
                <a16:creationId xmlns:a16="http://schemas.microsoft.com/office/drawing/2014/main" id="{E3E27596-F18D-43EA-98F8-53A2B4996DC1}"/>
              </a:ext>
            </a:extLst>
          </p:cNvPr>
          <p:cNvGrpSpPr>
            <a:grpSpLocks/>
          </p:cNvGrpSpPr>
          <p:nvPr/>
        </p:nvGrpSpPr>
        <p:grpSpPr bwMode="auto">
          <a:xfrm rot="-5400000">
            <a:off x="3380581" y="6177757"/>
            <a:ext cx="179387" cy="666750"/>
            <a:chOff x="3204" y="3720"/>
            <a:chExt cx="113" cy="420"/>
          </a:xfrm>
        </p:grpSpPr>
        <p:grpSp>
          <p:nvGrpSpPr>
            <p:cNvPr id="35915" name="Group 67">
              <a:extLst>
                <a:ext uri="{FF2B5EF4-FFF2-40B4-BE49-F238E27FC236}">
                  <a16:creationId xmlns:a16="http://schemas.microsoft.com/office/drawing/2014/main" id="{D4D1A13C-8544-4558-8C5B-DAD4FBF76745}"/>
                </a:ext>
              </a:extLst>
            </p:cNvPr>
            <p:cNvGrpSpPr>
              <a:grpSpLocks/>
            </p:cNvGrpSpPr>
            <p:nvPr/>
          </p:nvGrpSpPr>
          <p:grpSpPr bwMode="auto">
            <a:xfrm>
              <a:off x="3204" y="3720"/>
              <a:ext cx="113" cy="420"/>
              <a:chOff x="3204" y="3708"/>
              <a:chExt cx="113" cy="420"/>
            </a:xfrm>
          </p:grpSpPr>
          <p:sp>
            <p:nvSpPr>
              <p:cNvPr id="35920" name="AutoShape 68">
                <a:extLst>
                  <a:ext uri="{FF2B5EF4-FFF2-40B4-BE49-F238E27FC236}">
                    <a16:creationId xmlns:a16="http://schemas.microsoft.com/office/drawing/2014/main" id="{37D75803-F920-4985-91CE-5D8ED148CF71}"/>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921" name="Oval 69">
                <a:extLst>
                  <a:ext uri="{FF2B5EF4-FFF2-40B4-BE49-F238E27FC236}">
                    <a16:creationId xmlns:a16="http://schemas.microsoft.com/office/drawing/2014/main" id="{CFEB998E-79AF-4EBC-ACBB-F8114465C2C9}"/>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35916" name="Line 70">
              <a:extLst>
                <a:ext uri="{FF2B5EF4-FFF2-40B4-BE49-F238E27FC236}">
                  <a16:creationId xmlns:a16="http://schemas.microsoft.com/office/drawing/2014/main" id="{B740F873-3496-4C22-8217-360A876E7123}"/>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17" name="Line 71">
              <a:extLst>
                <a:ext uri="{FF2B5EF4-FFF2-40B4-BE49-F238E27FC236}">
                  <a16:creationId xmlns:a16="http://schemas.microsoft.com/office/drawing/2014/main" id="{234928AE-CE8E-47C6-9C8A-C86D0C3CC059}"/>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18" name="Line 72">
              <a:extLst>
                <a:ext uri="{FF2B5EF4-FFF2-40B4-BE49-F238E27FC236}">
                  <a16:creationId xmlns:a16="http://schemas.microsoft.com/office/drawing/2014/main" id="{12530D4C-76CA-4408-B275-C839B731B4A2}"/>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19" name="Oval 73">
              <a:extLst>
                <a:ext uri="{FF2B5EF4-FFF2-40B4-BE49-F238E27FC236}">
                  <a16:creationId xmlns:a16="http://schemas.microsoft.com/office/drawing/2014/main" id="{5E19DB73-7C70-4597-BDC7-3A3B5FAD85A3}"/>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35888" name="Rectangle 74">
            <a:extLst>
              <a:ext uri="{FF2B5EF4-FFF2-40B4-BE49-F238E27FC236}">
                <a16:creationId xmlns:a16="http://schemas.microsoft.com/office/drawing/2014/main" id="{B7DE47F4-06A8-4361-BB40-288F3B2D0AC8}"/>
              </a:ext>
            </a:extLst>
          </p:cNvPr>
          <p:cNvSpPr>
            <a:spLocks noChangeArrowheads="1"/>
          </p:cNvSpPr>
          <p:nvPr/>
        </p:nvSpPr>
        <p:spPr bwMode="auto">
          <a:xfrm>
            <a:off x="8632824" y="2992682"/>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68011" name="Text Box 75">
            <a:extLst>
              <a:ext uri="{FF2B5EF4-FFF2-40B4-BE49-F238E27FC236}">
                <a16:creationId xmlns:a16="http://schemas.microsoft.com/office/drawing/2014/main" id="{DD249BC4-BD5B-4EA1-833A-0CFC77000265}"/>
              </a:ext>
            </a:extLst>
          </p:cNvPr>
          <p:cNvSpPr txBox="1">
            <a:spLocks noChangeArrowheads="1"/>
          </p:cNvSpPr>
          <p:nvPr/>
        </p:nvSpPr>
        <p:spPr bwMode="auto">
          <a:xfrm rot="-5400000">
            <a:off x="8054181" y="3748881"/>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Score Board</a:t>
            </a:r>
          </a:p>
        </p:txBody>
      </p:sp>
      <p:sp>
        <p:nvSpPr>
          <p:cNvPr id="168012" name="Text Box 76">
            <a:extLst>
              <a:ext uri="{FF2B5EF4-FFF2-40B4-BE49-F238E27FC236}">
                <a16:creationId xmlns:a16="http://schemas.microsoft.com/office/drawing/2014/main" id="{B33589B4-D34D-421F-B49F-2309322C86F0}"/>
              </a:ext>
            </a:extLst>
          </p:cNvPr>
          <p:cNvSpPr txBox="1">
            <a:spLocks noChangeArrowheads="1"/>
          </p:cNvSpPr>
          <p:nvPr/>
        </p:nvSpPr>
        <p:spPr bwMode="auto">
          <a:xfrm>
            <a:off x="187570" y="165100"/>
            <a:ext cx="877703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After Coin Toss To KO - 5 Man</a:t>
            </a:r>
          </a:p>
        </p:txBody>
      </p:sp>
      <p:grpSp>
        <p:nvGrpSpPr>
          <p:cNvPr id="168020" name="Group 84">
            <a:extLst>
              <a:ext uri="{FF2B5EF4-FFF2-40B4-BE49-F238E27FC236}">
                <a16:creationId xmlns:a16="http://schemas.microsoft.com/office/drawing/2014/main" id="{304762CA-CC91-48A8-9F2E-764FD034A928}"/>
              </a:ext>
            </a:extLst>
          </p:cNvPr>
          <p:cNvGrpSpPr>
            <a:grpSpLocks/>
          </p:cNvGrpSpPr>
          <p:nvPr/>
        </p:nvGrpSpPr>
        <p:grpSpPr bwMode="auto">
          <a:xfrm>
            <a:off x="7270750" y="3595688"/>
            <a:ext cx="307975" cy="336550"/>
            <a:chOff x="4601" y="2251"/>
            <a:chExt cx="194" cy="212"/>
          </a:xfrm>
        </p:grpSpPr>
        <p:grpSp>
          <p:nvGrpSpPr>
            <p:cNvPr id="35911" name="Group 85">
              <a:extLst>
                <a:ext uri="{FF2B5EF4-FFF2-40B4-BE49-F238E27FC236}">
                  <a16:creationId xmlns:a16="http://schemas.microsoft.com/office/drawing/2014/main" id="{F0B66095-C10E-447B-8354-85F77AB5D78F}"/>
                </a:ext>
              </a:extLst>
            </p:cNvPr>
            <p:cNvGrpSpPr>
              <a:grpSpLocks noChangeAspect="1"/>
            </p:cNvGrpSpPr>
            <p:nvPr/>
          </p:nvGrpSpPr>
          <p:grpSpPr bwMode="auto">
            <a:xfrm>
              <a:off x="4622" y="2251"/>
              <a:ext cx="173" cy="212"/>
              <a:chOff x="3855" y="2096"/>
              <a:chExt cx="217" cy="264"/>
            </a:xfrm>
          </p:grpSpPr>
          <p:sp>
            <p:nvSpPr>
              <p:cNvPr id="35913" name="Oval 86">
                <a:extLst>
                  <a:ext uri="{FF2B5EF4-FFF2-40B4-BE49-F238E27FC236}">
                    <a16:creationId xmlns:a16="http://schemas.microsoft.com/office/drawing/2014/main" id="{E808D49B-C651-4D43-B40E-C211011483E8}"/>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914" name="Text Box 87">
                <a:extLst>
                  <a:ext uri="{FF2B5EF4-FFF2-40B4-BE49-F238E27FC236}">
                    <a16:creationId xmlns:a16="http://schemas.microsoft.com/office/drawing/2014/main" id="{1E8FF8D8-A01F-4631-8AF1-67CCC9900FC2}"/>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sp>
          <p:nvSpPr>
            <p:cNvPr id="35912" name="Text Box 88">
              <a:extLst>
                <a:ext uri="{FF2B5EF4-FFF2-40B4-BE49-F238E27FC236}">
                  <a16:creationId xmlns:a16="http://schemas.microsoft.com/office/drawing/2014/main" id="{56B3C696-55AD-4E13-94FD-563AF11BD30B}"/>
                </a:ext>
              </a:extLst>
            </p:cNvPr>
            <p:cNvSpPr txBox="1">
              <a:spLocks noChangeArrowheads="1"/>
            </p:cNvSpPr>
            <p:nvPr/>
          </p:nvSpPr>
          <p:spPr bwMode="auto">
            <a:xfrm>
              <a:off x="4601" y="2259"/>
              <a:ext cx="12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200" b="1"/>
                <a:t>K</a:t>
              </a:r>
            </a:p>
          </p:txBody>
        </p:sp>
      </p:grpSp>
      <p:grpSp>
        <p:nvGrpSpPr>
          <p:cNvPr id="168028" name="Group 92">
            <a:extLst>
              <a:ext uri="{FF2B5EF4-FFF2-40B4-BE49-F238E27FC236}">
                <a16:creationId xmlns:a16="http://schemas.microsoft.com/office/drawing/2014/main" id="{CC7E1A5D-65E9-4B11-86B4-0EE0FF4EDB60}"/>
              </a:ext>
            </a:extLst>
          </p:cNvPr>
          <p:cNvGrpSpPr>
            <a:grpSpLocks/>
          </p:cNvGrpSpPr>
          <p:nvPr/>
        </p:nvGrpSpPr>
        <p:grpSpPr bwMode="auto">
          <a:xfrm>
            <a:off x="6707188" y="2798763"/>
            <a:ext cx="600075" cy="468312"/>
            <a:chOff x="833" y="2532"/>
            <a:chExt cx="378" cy="280"/>
          </a:xfrm>
        </p:grpSpPr>
        <p:sp>
          <p:nvSpPr>
            <p:cNvPr id="35909" name="Rectangle 93">
              <a:extLst>
                <a:ext uri="{FF2B5EF4-FFF2-40B4-BE49-F238E27FC236}">
                  <a16:creationId xmlns:a16="http://schemas.microsoft.com/office/drawing/2014/main" id="{0F616009-BACE-481F-8048-8063F257F5AD}"/>
                </a:ext>
              </a:extLst>
            </p:cNvPr>
            <p:cNvSpPr>
              <a:spLocks noChangeArrowheads="1"/>
            </p:cNvSpPr>
            <p:nvPr/>
          </p:nvSpPr>
          <p:spPr bwMode="auto">
            <a:xfrm>
              <a:off x="874" y="2532"/>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910" name="Text Box 94">
              <a:extLst>
                <a:ext uri="{FF2B5EF4-FFF2-40B4-BE49-F238E27FC236}">
                  <a16:creationId xmlns:a16="http://schemas.microsoft.com/office/drawing/2014/main" id="{82CDF2C9-D1FA-4B5F-A4F6-9673A0A61D35}"/>
                </a:ext>
              </a:extLst>
            </p:cNvPr>
            <p:cNvSpPr txBox="1">
              <a:spLocks noChangeArrowheads="1"/>
            </p:cNvSpPr>
            <p:nvPr/>
          </p:nvSpPr>
          <p:spPr bwMode="auto">
            <a:xfrm>
              <a:off x="833" y="2532"/>
              <a:ext cx="378" cy="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a:t>LJ</a:t>
              </a:r>
            </a:p>
          </p:txBody>
        </p:sp>
      </p:grpSp>
      <p:sp>
        <p:nvSpPr>
          <p:cNvPr id="35893" name="Rectangle 111">
            <a:extLst>
              <a:ext uri="{FF2B5EF4-FFF2-40B4-BE49-F238E27FC236}">
                <a16:creationId xmlns:a16="http://schemas.microsoft.com/office/drawing/2014/main" id="{C3A64517-9B19-4C69-B5AA-5A5613764FFA}"/>
              </a:ext>
            </a:extLst>
          </p:cNvPr>
          <p:cNvSpPr>
            <a:spLocks noChangeArrowheads="1"/>
          </p:cNvSpPr>
          <p:nvPr/>
        </p:nvSpPr>
        <p:spPr bwMode="auto">
          <a:xfrm>
            <a:off x="5486400" y="2924175"/>
            <a:ext cx="552450" cy="1255713"/>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nvGrpSpPr>
          <p:cNvPr id="168025" name="Group 89">
            <a:extLst>
              <a:ext uri="{FF2B5EF4-FFF2-40B4-BE49-F238E27FC236}">
                <a16:creationId xmlns:a16="http://schemas.microsoft.com/office/drawing/2014/main" id="{80770D0B-5E8A-493C-8F5F-2B6466163568}"/>
              </a:ext>
            </a:extLst>
          </p:cNvPr>
          <p:cNvGrpSpPr>
            <a:grpSpLocks/>
          </p:cNvGrpSpPr>
          <p:nvPr/>
        </p:nvGrpSpPr>
        <p:grpSpPr bwMode="auto">
          <a:xfrm>
            <a:off x="4981575" y="4546600"/>
            <a:ext cx="612775" cy="457200"/>
            <a:chOff x="2359" y="3560"/>
            <a:chExt cx="386" cy="288"/>
          </a:xfrm>
        </p:grpSpPr>
        <p:sp>
          <p:nvSpPr>
            <p:cNvPr id="35907" name="Rectangle 90">
              <a:extLst>
                <a:ext uri="{FF2B5EF4-FFF2-40B4-BE49-F238E27FC236}">
                  <a16:creationId xmlns:a16="http://schemas.microsoft.com/office/drawing/2014/main" id="{E632AF9F-4D03-4B5B-804A-7EB1F114E7EC}"/>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908" name="Text Box 91">
              <a:extLst>
                <a:ext uri="{FF2B5EF4-FFF2-40B4-BE49-F238E27FC236}">
                  <a16:creationId xmlns:a16="http://schemas.microsoft.com/office/drawing/2014/main" id="{5F5249D9-AF2B-4FF0-8409-F12B11BBEE1B}"/>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168034" name="Group 98">
            <a:extLst>
              <a:ext uri="{FF2B5EF4-FFF2-40B4-BE49-F238E27FC236}">
                <a16:creationId xmlns:a16="http://schemas.microsoft.com/office/drawing/2014/main" id="{680AEAED-4A5F-40BC-9B40-EB6E4C287262}"/>
              </a:ext>
            </a:extLst>
          </p:cNvPr>
          <p:cNvGrpSpPr>
            <a:grpSpLocks/>
          </p:cNvGrpSpPr>
          <p:nvPr/>
        </p:nvGrpSpPr>
        <p:grpSpPr bwMode="auto">
          <a:xfrm>
            <a:off x="5462588" y="3521075"/>
            <a:ext cx="442912" cy="471488"/>
            <a:chOff x="3796" y="2871"/>
            <a:chExt cx="279" cy="297"/>
          </a:xfrm>
        </p:grpSpPr>
        <p:sp>
          <p:nvSpPr>
            <p:cNvPr id="35905" name="Rectangle 99">
              <a:extLst>
                <a:ext uri="{FF2B5EF4-FFF2-40B4-BE49-F238E27FC236}">
                  <a16:creationId xmlns:a16="http://schemas.microsoft.com/office/drawing/2014/main" id="{D264F10A-D021-42EE-A93B-8BD58E1F0562}"/>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906" name="Text Box 100">
              <a:extLst>
                <a:ext uri="{FF2B5EF4-FFF2-40B4-BE49-F238E27FC236}">
                  <a16:creationId xmlns:a16="http://schemas.microsoft.com/office/drawing/2014/main" id="{C72C1B73-9EB8-49DC-AE5D-49F05B87497B}"/>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a:t>U</a:t>
              </a:r>
            </a:p>
          </p:txBody>
        </p:sp>
      </p:grpSp>
      <p:grpSp>
        <p:nvGrpSpPr>
          <p:cNvPr id="106" name="Group 89">
            <a:extLst>
              <a:ext uri="{FF2B5EF4-FFF2-40B4-BE49-F238E27FC236}">
                <a16:creationId xmlns:a16="http://schemas.microsoft.com/office/drawing/2014/main" id="{A81EF6FC-55C8-4E55-8FCA-32BD255C95D5}"/>
              </a:ext>
            </a:extLst>
          </p:cNvPr>
          <p:cNvGrpSpPr>
            <a:grpSpLocks/>
          </p:cNvGrpSpPr>
          <p:nvPr/>
        </p:nvGrpSpPr>
        <p:grpSpPr bwMode="auto">
          <a:xfrm>
            <a:off x="6748463" y="4175125"/>
            <a:ext cx="612775" cy="830263"/>
            <a:chOff x="3376" y="3230"/>
            <a:chExt cx="386" cy="523"/>
          </a:xfrm>
        </p:grpSpPr>
        <p:sp>
          <p:nvSpPr>
            <p:cNvPr id="35903" name="Rectangle 90">
              <a:extLst>
                <a:ext uri="{FF2B5EF4-FFF2-40B4-BE49-F238E27FC236}">
                  <a16:creationId xmlns:a16="http://schemas.microsoft.com/office/drawing/2014/main" id="{9866AB16-9418-4191-AB40-64B371A74800}"/>
                </a:ext>
              </a:extLst>
            </p:cNvPr>
            <p:cNvSpPr>
              <a:spLocks noChangeArrowheads="1"/>
            </p:cNvSpPr>
            <p:nvPr/>
          </p:nvSpPr>
          <p:spPr bwMode="auto">
            <a:xfrm>
              <a:off x="3421" y="3472"/>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904" name="Text Box 91">
              <a:extLst>
                <a:ext uri="{FF2B5EF4-FFF2-40B4-BE49-F238E27FC236}">
                  <a16:creationId xmlns:a16="http://schemas.microsoft.com/office/drawing/2014/main" id="{BE7FFEBE-75B6-40C6-AF32-C19746F598EA}"/>
                </a:ext>
              </a:extLst>
            </p:cNvPr>
            <p:cNvSpPr txBox="1">
              <a:spLocks noChangeArrowheads="1"/>
            </p:cNvSpPr>
            <p:nvPr/>
          </p:nvSpPr>
          <p:spPr bwMode="auto">
            <a:xfrm>
              <a:off x="3376" y="3230"/>
              <a:ext cx="386"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BJ</a:t>
              </a:r>
            </a:p>
          </p:txBody>
        </p:sp>
      </p:grpSp>
      <p:grpSp>
        <p:nvGrpSpPr>
          <p:cNvPr id="168043" name="Group 107">
            <a:extLst>
              <a:ext uri="{FF2B5EF4-FFF2-40B4-BE49-F238E27FC236}">
                <a16:creationId xmlns:a16="http://schemas.microsoft.com/office/drawing/2014/main" id="{B0CB61C3-579F-49D6-BD38-0B8AA73F4C5D}"/>
              </a:ext>
            </a:extLst>
          </p:cNvPr>
          <p:cNvGrpSpPr>
            <a:grpSpLocks/>
          </p:cNvGrpSpPr>
          <p:nvPr/>
        </p:nvGrpSpPr>
        <p:grpSpPr bwMode="auto">
          <a:xfrm>
            <a:off x="6394450" y="3560763"/>
            <a:ext cx="820738" cy="473075"/>
            <a:chOff x="3779" y="2871"/>
            <a:chExt cx="517" cy="297"/>
          </a:xfrm>
        </p:grpSpPr>
        <p:sp>
          <p:nvSpPr>
            <p:cNvPr id="35901" name="Rectangle 108">
              <a:extLst>
                <a:ext uri="{FF2B5EF4-FFF2-40B4-BE49-F238E27FC236}">
                  <a16:creationId xmlns:a16="http://schemas.microsoft.com/office/drawing/2014/main" id="{23FF1BA4-8094-4A51-8CCE-2080C7DBD060}"/>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902" name="Text Box 109">
              <a:extLst>
                <a:ext uri="{FF2B5EF4-FFF2-40B4-BE49-F238E27FC236}">
                  <a16:creationId xmlns:a16="http://schemas.microsoft.com/office/drawing/2014/main" id="{22F22D62-576E-422D-9411-E967DA28D2C0}"/>
                </a:ext>
              </a:extLst>
            </p:cNvPr>
            <p:cNvSpPr txBox="1">
              <a:spLocks noChangeArrowheads="1"/>
            </p:cNvSpPr>
            <p:nvPr/>
          </p:nvSpPr>
          <p:spPr bwMode="auto">
            <a:xfrm>
              <a:off x="3779" y="2871"/>
              <a:ext cx="51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a:t>R</a:t>
              </a:r>
            </a:p>
          </p:txBody>
        </p:sp>
      </p:grpSp>
      <p:grpSp>
        <p:nvGrpSpPr>
          <p:cNvPr id="101" name="Group 92">
            <a:extLst>
              <a:ext uri="{FF2B5EF4-FFF2-40B4-BE49-F238E27FC236}">
                <a16:creationId xmlns:a16="http://schemas.microsoft.com/office/drawing/2014/main" id="{8CCFA61C-3DF2-4606-9438-D1B725454926}"/>
              </a:ext>
            </a:extLst>
          </p:cNvPr>
          <p:cNvGrpSpPr>
            <a:grpSpLocks/>
          </p:cNvGrpSpPr>
          <p:nvPr/>
        </p:nvGrpSpPr>
        <p:grpSpPr bwMode="auto">
          <a:xfrm>
            <a:off x="5029200" y="2833688"/>
            <a:ext cx="600075" cy="468312"/>
            <a:chOff x="839" y="2532"/>
            <a:chExt cx="378" cy="280"/>
          </a:xfrm>
        </p:grpSpPr>
        <p:sp>
          <p:nvSpPr>
            <p:cNvPr id="35899" name="Rectangle 93">
              <a:extLst>
                <a:ext uri="{FF2B5EF4-FFF2-40B4-BE49-F238E27FC236}">
                  <a16:creationId xmlns:a16="http://schemas.microsoft.com/office/drawing/2014/main" id="{EFDB93CC-7DA6-4E0E-91B1-01803F2E902D}"/>
                </a:ext>
              </a:extLst>
            </p:cNvPr>
            <p:cNvSpPr>
              <a:spLocks noChangeArrowheads="1"/>
            </p:cNvSpPr>
            <p:nvPr/>
          </p:nvSpPr>
          <p:spPr bwMode="auto">
            <a:xfrm>
              <a:off x="874" y="2532"/>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5900" name="Text Box 94">
              <a:extLst>
                <a:ext uri="{FF2B5EF4-FFF2-40B4-BE49-F238E27FC236}">
                  <a16:creationId xmlns:a16="http://schemas.microsoft.com/office/drawing/2014/main" id="{30C6D9F7-3371-4A5A-9DE7-BBE21FA3FB50}"/>
                </a:ext>
              </a:extLst>
            </p:cNvPr>
            <p:cNvSpPr txBox="1">
              <a:spLocks noChangeArrowheads="1"/>
            </p:cNvSpPr>
            <p:nvPr/>
          </p:nvSpPr>
          <p:spPr bwMode="auto">
            <a:xfrm>
              <a:off x="839" y="2532"/>
              <a:ext cx="378" cy="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a:t> C</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path" presetSubtype="0" accel="50000" decel="50000" fill="hold" nodeType="clickEffect">
                                  <p:stCondLst>
                                    <p:cond delay="0"/>
                                  </p:stCondLst>
                                  <p:childTnLst>
                                    <p:animMotion origin="layout" path="M 2.22222E-6 4.81481E-6 L 0.05486 0.3412 " pathEditMode="relative" rAng="0" ptsTypes="AA">
                                      <p:cBhvr>
                                        <p:cTn id="6" dur="5000" fill="hold"/>
                                        <p:tgtEl>
                                          <p:spTgt spid="168034"/>
                                        </p:tgtEl>
                                        <p:attrNameLst>
                                          <p:attrName>ppt_x</p:attrName>
                                          <p:attrName>ppt_y</p:attrName>
                                        </p:attrNameLst>
                                      </p:cBhvr>
                                      <p:rCtr x="2743" y="17060"/>
                                    </p:animMotion>
                                  </p:childTnLst>
                                </p:cTn>
                              </p:par>
                              <p:par>
                                <p:cTn id="7" presetID="35" presetClass="path" presetSubtype="0" accel="50000" decel="50000" fill="hold" nodeType="withEffect">
                                  <p:stCondLst>
                                    <p:cond delay="0"/>
                                  </p:stCondLst>
                                  <p:childTnLst>
                                    <p:animMotion origin="layout" path="M 1.38889E-6 3.7037E-6 L -0.35781 0.20231 " pathEditMode="relative" rAng="0" ptsTypes="AA">
                                      <p:cBhvr>
                                        <p:cTn id="8" dur="5000" fill="hold"/>
                                        <p:tgtEl>
                                          <p:spTgt spid="168025"/>
                                        </p:tgtEl>
                                        <p:attrNameLst>
                                          <p:attrName>ppt_x</p:attrName>
                                          <p:attrName>ppt_y</p:attrName>
                                        </p:attrNameLst>
                                      </p:cBhvr>
                                      <p:rCtr x="-17899" y="10116"/>
                                    </p:animMotion>
                                  </p:childTnLst>
                                </p:cTn>
                              </p:par>
                              <p:par>
                                <p:cTn id="9" presetID="42" presetClass="path" presetSubtype="0" accel="50000" decel="50000" fill="hold" nodeType="withEffect">
                                  <p:stCondLst>
                                    <p:cond delay="0"/>
                                  </p:stCondLst>
                                  <p:childTnLst>
                                    <p:animMotion origin="layout" path="M 2.77778E-6 -3.7037E-6 L -0.53959 0.00371 " pathEditMode="relative" rAng="0" ptsTypes="AA">
                                      <p:cBhvr>
                                        <p:cTn id="10" dur="5000" fill="hold"/>
                                        <p:tgtEl>
                                          <p:spTgt spid="168043"/>
                                        </p:tgtEl>
                                        <p:attrNameLst>
                                          <p:attrName>ppt_x</p:attrName>
                                          <p:attrName>ppt_y</p:attrName>
                                        </p:attrNameLst>
                                      </p:cBhvr>
                                      <p:rCtr x="-26979" y="185"/>
                                    </p:animMotion>
                                  </p:childTnLst>
                                </p:cTn>
                              </p:par>
                              <p:par>
                                <p:cTn id="11" presetID="42" presetClass="path" presetSubtype="0" accel="50000" decel="50000" fill="hold" nodeType="withEffect">
                                  <p:stCondLst>
                                    <p:cond delay="0"/>
                                  </p:stCondLst>
                                  <p:childTnLst>
                                    <p:animMotion origin="layout" path="M 5.55556E-7 3.7037E-7 L -0.54063 -0.21644 " pathEditMode="relative" rAng="0" ptsTypes="AA">
                                      <p:cBhvr>
                                        <p:cTn id="12" dur="5000" fill="hold"/>
                                        <p:tgtEl>
                                          <p:spTgt spid="168028"/>
                                        </p:tgtEl>
                                        <p:attrNameLst>
                                          <p:attrName>ppt_x</p:attrName>
                                          <p:attrName>ppt_y</p:attrName>
                                        </p:attrNameLst>
                                      </p:cBhvr>
                                      <p:rCtr x="-27031" y="-10833"/>
                                    </p:animMotion>
                                  </p:childTnLst>
                                </p:cTn>
                              </p:par>
                              <p:par>
                                <p:cTn id="13" presetID="35" presetClass="path" presetSubtype="0" accel="50000" decel="50000" fill="hold" nodeType="withEffect">
                                  <p:stCondLst>
                                    <p:cond delay="0"/>
                                  </p:stCondLst>
                                  <p:childTnLst>
                                    <p:animMotion origin="layout" path="M -4.16667E-6 7.40741E-7 L 0.00087 -0.11181 " pathEditMode="relative" rAng="0" ptsTypes="AA">
                                      <p:cBhvr>
                                        <p:cTn id="14" dur="5000" fill="hold"/>
                                        <p:tgtEl>
                                          <p:spTgt spid="106"/>
                                        </p:tgtEl>
                                        <p:attrNameLst>
                                          <p:attrName>ppt_x</p:attrName>
                                          <p:attrName>ppt_y</p:attrName>
                                        </p:attrNameLst>
                                      </p:cBhvr>
                                      <p:rCtr x="35" y="-5602"/>
                                    </p:animMotion>
                                  </p:childTnLst>
                                </p:cTn>
                              </p:par>
                              <p:par>
                                <p:cTn id="15" presetID="42" presetClass="path" presetSubtype="0" accel="50000" decel="50000" fill="hold" nodeType="withEffect">
                                  <p:stCondLst>
                                    <p:cond delay="0"/>
                                  </p:stCondLst>
                                  <p:childTnLst>
                                    <p:animMotion origin="layout" path="M -2.5E-6 -2.22222E-6 L -0.00607 -0.2081 " pathEditMode="relative" rAng="0" ptsTypes="AA">
                                      <p:cBhvr>
                                        <p:cTn id="16" dur="5000" fill="hold"/>
                                        <p:tgtEl>
                                          <p:spTgt spid="101"/>
                                        </p:tgtEl>
                                        <p:attrNameLst>
                                          <p:attrName>ppt_x</p:attrName>
                                          <p:attrName>ppt_y</p:attrName>
                                        </p:attrNameLst>
                                      </p:cBhvr>
                                      <p:rCtr x="-313" y="-10417"/>
                                    </p:animMotion>
                                  </p:childTnLst>
                                </p:cTn>
                              </p:par>
                            </p:childTnLst>
                          </p:cTn>
                        </p:par>
                        <p:par>
                          <p:cTn id="17" fill="hold" nodeType="afterGroup">
                            <p:stCondLst>
                              <p:cond delay="5000"/>
                            </p:stCondLst>
                            <p:childTnLst>
                              <p:par>
                                <p:cTn id="18" presetID="9" presetClass="entr" presetSubtype="0" fill="hold" nodeType="afterEffect">
                                  <p:stCondLst>
                                    <p:cond delay="0"/>
                                  </p:stCondLst>
                                  <p:childTnLst>
                                    <p:set>
                                      <p:cBhvr>
                                        <p:cTn id="19" dur="1" fill="hold">
                                          <p:stCondLst>
                                            <p:cond delay="0"/>
                                          </p:stCondLst>
                                        </p:cTn>
                                        <p:tgtEl>
                                          <p:spTgt spid="168020"/>
                                        </p:tgtEl>
                                        <p:attrNameLst>
                                          <p:attrName>style.visibility</p:attrName>
                                        </p:attrNameLst>
                                      </p:cBhvr>
                                      <p:to>
                                        <p:strVal val="visible"/>
                                      </p:to>
                                    </p:set>
                                    <p:animEffect transition="in" filter="dissolve">
                                      <p:cBhvr>
                                        <p:cTn id="20" dur="100"/>
                                        <p:tgtEl>
                                          <p:spTgt spid="168020"/>
                                        </p:tgtEl>
                                      </p:cBhvr>
                                    </p:animEffect>
                                  </p:childTnLst>
                                </p:cTn>
                              </p:par>
                            </p:childTnLst>
                          </p:cTn>
                        </p:par>
                        <p:par>
                          <p:cTn id="21" fill="hold" nodeType="afterGroup">
                            <p:stCondLst>
                              <p:cond delay="5100"/>
                            </p:stCondLst>
                            <p:childTnLst>
                              <p:par>
                                <p:cTn id="22" presetID="42" presetClass="path" presetSubtype="0" accel="50000" decel="50000" fill="hold" nodeType="afterEffect">
                                  <p:stCondLst>
                                    <p:cond delay="0"/>
                                  </p:stCondLst>
                                  <p:childTnLst>
                                    <p:animMotion origin="layout" path="M 0.00087 -0.1118 L 0.00087 -0.45301 " pathEditMode="relative" rAng="0" ptsTypes="AA">
                                      <p:cBhvr>
                                        <p:cTn id="23" dur="3000" fill="hold"/>
                                        <p:tgtEl>
                                          <p:spTgt spid="106"/>
                                        </p:tgtEl>
                                        <p:attrNameLst>
                                          <p:attrName>ppt_x</p:attrName>
                                          <p:attrName>ppt_y</p:attrName>
                                        </p:attrNameLst>
                                      </p:cBhvr>
                                      <p:rCtr x="0" y="-1706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7DD286B8-3F26-4DFC-9064-F7AA97E77037}"/>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9939" name="Line 3">
            <a:extLst>
              <a:ext uri="{FF2B5EF4-FFF2-40B4-BE49-F238E27FC236}">
                <a16:creationId xmlns:a16="http://schemas.microsoft.com/office/drawing/2014/main" id="{F4726462-60CF-4FD6-A6B4-ACEF08232065}"/>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40" name="Rectangle 5">
            <a:extLst>
              <a:ext uri="{FF2B5EF4-FFF2-40B4-BE49-F238E27FC236}">
                <a16:creationId xmlns:a16="http://schemas.microsoft.com/office/drawing/2014/main" id="{DB31DACB-48B5-45E3-B080-7BE5B8F4AB35}"/>
              </a:ext>
            </a:extLst>
          </p:cNvPr>
          <p:cNvSpPr>
            <a:spLocks noChangeArrowheads="1"/>
          </p:cNvSpPr>
          <p:nvPr/>
        </p:nvSpPr>
        <p:spPr bwMode="auto">
          <a:xfrm>
            <a:off x="733425" y="1933575"/>
            <a:ext cx="7213600" cy="3886200"/>
          </a:xfrm>
          <a:prstGeom prst="rect">
            <a:avLst/>
          </a:prstGeom>
          <a:solidFill>
            <a:srgbClr val="92D050"/>
          </a:solidFill>
          <a:ln w="28575">
            <a:solidFill>
              <a:srgbClr val="FFFFFF"/>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39941" name="Line 6">
            <a:extLst>
              <a:ext uri="{FF2B5EF4-FFF2-40B4-BE49-F238E27FC236}">
                <a16:creationId xmlns:a16="http://schemas.microsoft.com/office/drawing/2014/main" id="{D9529278-5B15-4A00-B599-1D92DD08602B}"/>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42" name="Line 7">
            <a:extLst>
              <a:ext uri="{FF2B5EF4-FFF2-40B4-BE49-F238E27FC236}">
                <a16:creationId xmlns:a16="http://schemas.microsoft.com/office/drawing/2014/main" id="{33EF0657-9589-45BA-AB98-15DA8B4C0BD4}"/>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43" name="Line 8">
            <a:extLst>
              <a:ext uri="{FF2B5EF4-FFF2-40B4-BE49-F238E27FC236}">
                <a16:creationId xmlns:a16="http://schemas.microsoft.com/office/drawing/2014/main" id="{37D2AD38-5491-4073-88ED-59D60CF2B240}"/>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44" name="Line 9">
            <a:extLst>
              <a:ext uri="{FF2B5EF4-FFF2-40B4-BE49-F238E27FC236}">
                <a16:creationId xmlns:a16="http://schemas.microsoft.com/office/drawing/2014/main" id="{A4F554CB-F488-4C62-8B51-B1D8835FB367}"/>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45" name="Rectangle 10">
            <a:extLst>
              <a:ext uri="{FF2B5EF4-FFF2-40B4-BE49-F238E27FC236}">
                <a16:creationId xmlns:a16="http://schemas.microsoft.com/office/drawing/2014/main" id="{21EE7506-6A5D-4590-AD46-8A4FD8B57020}"/>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9946" name="Rectangle 11">
            <a:extLst>
              <a:ext uri="{FF2B5EF4-FFF2-40B4-BE49-F238E27FC236}">
                <a16:creationId xmlns:a16="http://schemas.microsoft.com/office/drawing/2014/main" id="{F9DEA202-5038-4338-9EF6-D9D455256E01}"/>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9947" name="Rectangle 12">
            <a:extLst>
              <a:ext uri="{FF2B5EF4-FFF2-40B4-BE49-F238E27FC236}">
                <a16:creationId xmlns:a16="http://schemas.microsoft.com/office/drawing/2014/main" id="{56476608-F407-458F-BFCC-EA2B5E96D993}"/>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9948" name="Rectangle 13">
            <a:extLst>
              <a:ext uri="{FF2B5EF4-FFF2-40B4-BE49-F238E27FC236}">
                <a16:creationId xmlns:a16="http://schemas.microsoft.com/office/drawing/2014/main" id="{3BC9E36B-941F-49A7-950F-1DBD93894D7B}"/>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9949" name="Line 14">
            <a:extLst>
              <a:ext uri="{FF2B5EF4-FFF2-40B4-BE49-F238E27FC236}">
                <a16:creationId xmlns:a16="http://schemas.microsoft.com/office/drawing/2014/main" id="{0C852D5A-8F2C-46AC-A58F-9E608867BB40}"/>
              </a:ext>
            </a:extLst>
          </p:cNvPr>
          <p:cNvSpPr>
            <a:spLocks noChangeShapeType="1"/>
          </p:cNvSpPr>
          <p:nvPr/>
        </p:nvSpPr>
        <p:spPr bwMode="auto">
          <a:xfrm>
            <a:off x="5292725" y="19446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50" name="Line 15">
            <a:extLst>
              <a:ext uri="{FF2B5EF4-FFF2-40B4-BE49-F238E27FC236}">
                <a16:creationId xmlns:a16="http://schemas.microsoft.com/office/drawing/2014/main" id="{951559CB-F8A1-43EE-8D45-7B890CA717E0}"/>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51" name="Line 16">
            <a:extLst>
              <a:ext uri="{FF2B5EF4-FFF2-40B4-BE49-F238E27FC236}">
                <a16:creationId xmlns:a16="http://schemas.microsoft.com/office/drawing/2014/main" id="{A24A87B4-5172-4A50-8D97-87BC14F1F8A6}"/>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0001" name="Text Box 17">
            <a:extLst>
              <a:ext uri="{FF2B5EF4-FFF2-40B4-BE49-F238E27FC236}">
                <a16:creationId xmlns:a16="http://schemas.microsoft.com/office/drawing/2014/main" id="{2DEB5471-5DB8-4C0D-B952-D04A4A0697D7}"/>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Press Box</a:t>
            </a:r>
          </a:p>
        </p:txBody>
      </p:sp>
      <p:sp>
        <p:nvSpPr>
          <p:cNvPr id="170002" name="Text Box 18">
            <a:extLst>
              <a:ext uri="{FF2B5EF4-FFF2-40B4-BE49-F238E27FC236}">
                <a16:creationId xmlns:a16="http://schemas.microsoft.com/office/drawing/2014/main" id="{4354D357-A17E-4371-960C-A985EB8ED11C}"/>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1 0</a:t>
            </a:r>
          </a:p>
        </p:txBody>
      </p:sp>
      <p:sp>
        <p:nvSpPr>
          <p:cNvPr id="170003" name="Text Box 19">
            <a:extLst>
              <a:ext uri="{FF2B5EF4-FFF2-40B4-BE49-F238E27FC236}">
                <a16:creationId xmlns:a16="http://schemas.microsoft.com/office/drawing/2014/main" id="{550EA3F6-F0E4-452D-BF82-2EB6F18C9F1B}"/>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2 0</a:t>
            </a:r>
          </a:p>
        </p:txBody>
      </p:sp>
      <p:sp>
        <p:nvSpPr>
          <p:cNvPr id="170004" name="Text Box 20">
            <a:extLst>
              <a:ext uri="{FF2B5EF4-FFF2-40B4-BE49-F238E27FC236}">
                <a16:creationId xmlns:a16="http://schemas.microsoft.com/office/drawing/2014/main" id="{A7E56241-30F2-4341-A94B-DF7FBF7BBAE8}"/>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3 0</a:t>
            </a:r>
          </a:p>
        </p:txBody>
      </p:sp>
      <p:sp>
        <p:nvSpPr>
          <p:cNvPr id="170005" name="Text Box 21">
            <a:extLst>
              <a:ext uri="{FF2B5EF4-FFF2-40B4-BE49-F238E27FC236}">
                <a16:creationId xmlns:a16="http://schemas.microsoft.com/office/drawing/2014/main" id="{70D69845-0E2D-425B-B11F-0B1186B2E753}"/>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170006" name="Text Box 22">
            <a:extLst>
              <a:ext uri="{FF2B5EF4-FFF2-40B4-BE49-F238E27FC236}">
                <a16:creationId xmlns:a16="http://schemas.microsoft.com/office/drawing/2014/main" id="{35A7AD51-0890-4E49-A84A-C69DBC3CBA84}"/>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5 0</a:t>
            </a:r>
          </a:p>
        </p:txBody>
      </p:sp>
      <p:sp>
        <p:nvSpPr>
          <p:cNvPr id="170007" name="Text Box 23">
            <a:extLst>
              <a:ext uri="{FF2B5EF4-FFF2-40B4-BE49-F238E27FC236}">
                <a16:creationId xmlns:a16="http://schemas.microsoft.com/office/drawing/2014/main" id="{858F5401-4C59-4EB9-BD06-F4D2A4A3DDF2}"/>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39959" name="Line 24">
            <a:extLst>
              <a:ext uri="{FF2B5EF4-FFF2-40B4-BE49-F238E27FC236}">
                <a16:creationId xmlns:a16="http://schemas.microsoft.com/office/drawing/2014/main" id="{B7EDE579-6917-4F54-A1E4-06FDA7E4BC5F}"/>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60" name="Rectangle 25">
            <a:extLst>
              <a:ext uri="{FF2B5EF4-FFF2-40B4-BE49-F238E27FC236}">
                <a16:creationId xmlns:a16="http://schemas.microsoft.com/office/drawing/2014/main" id="{8188D43D-3DF1-445A-B7E7-4846655080A6}"/>
              </a:ext>
            </a:extLst>
          </p:cNvPr>
          <p:cNvSpPr>
            <a:spLocks noChangeArrowheads="1"/>
          </p:cNvSpPr>
          <p:nvPr/>
        </p:nvSpPr>
        <p:spPr bwMode="auto">
          <a:xfrm>
            <a:off x="4076700" y="5829300"/>
            <a:ext cx="38735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9961" name="Line 26">
            <a:extLst>
              <a:ext uri="{FF2B5EF4-FFF2-40B4-BE49-F238E27FC236}">
                <a16:creationId xmlns:a16="http://schemas.microsoft.com/office/drawing/2014/main" id="{7B98E1D7-F863-4F7D-96AD-2D3C4E4253C7}"/>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62" name="Line 27">
            <a:extLst>
              <a:ext uri="{FF2B5EF4-FFF2-40B4-BE49-F238E27FC236}">
                <a16:creationId xmlns:a16="http://schemas.microsoft.com/office/drawing/2014/main" id="{8DA6D7E8-C306-4740-9A9F-36A6ED60C12B}"/>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63" name="Line 28">
            <a:extLst>
              <a:ext uri="{FF2B5EF4-FFF2-40B4-BE49-F238E27FC236}">
                <a16:creationId xmlns:a16="http://schemas.microsoft.com/office/drawing/2014/main" id="{A59BC5B4-43DA-4361-A21A-0FB06DBBA5F2}"/>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64" name="Line 29">
            <a:extLst>
              <a:ext uri="{FF2B5EF4-FFF2-40B4-BE49-F238E27FC236}">
                <a16:creationId xmlns:a16="http://schemas.microsoft.com/office/drawing/2014/main" id="{A90F13F0-3C5C-4116-85F4-AF1319FD0DEB}"/>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65" name="Line 30">
            <a:extLst>
              <a:ext uri="{FF2B5EF4-FFF2-40B4-BE49-F238E27FC236}">
                <a16:creationId xmlns:a16="http://schemas.microsoft.com/office/drawing/2014/main" id="{041D679F-5557-45D1-92D8-4035AFE48357}"/>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66" name="Line 31">
            <a:extLst>
              <a:ext uri="{FF2B5EF4-FFF2-40B4-BE49-F238E27FC236}">
                <a16:creationId xmlns:a16="http://schemas.microsoft.com/office/drawing/2014/main" id="{6085D578-33B3-4F1B-AC63-CE4EB208A2F8}"/>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67" name="Line 32">
            <a:extLst>
              <a:ext uri="{FF2B5EF4-FFF2-40B4-BE49-F238E27FC236}">
                <a16:creationId xmlns:a16="http://schemas.microsoft.com/office/drawing/2014/main" id="{2E9D5328-B0DD-4CF6-A2D5-7FE9DF4F3904}"/>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68" name="Line 33">
            <a:extLst>
              <a:ext uri="{FF2B5EF4-FFF2-40B4-BE49-F238E27FC236}">
                <a16:creationId xmlns:a16="http://schemas.microsoft.com/office/drawing/2014/main" id="{B3AD1738-4AD2-4FB9-AFCD-52BD7FA3E6AF}"/>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69" name="Line 34">
            <a:extLst>
              <a:ext uri="{FF2B5EF4-FFF2-40B4-BE49-F238E27FC236}">
                <a16:creationId xmlns:a16="http://schemas.microsoft.com/office/drawing/2014/main" id="{A48029E9-0F06-4080-A4AC-9A2743F61EBA}"/>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70" name="Line 35">
            <a:extLst>
              <a:ext uri="{FF2B5EF4-FFF2-40B4-BE49-F238E27FC236}">
                <a16:creationId xmlns:a16="http://schemas.microsoft.com/office/drawing/2014/main" id="{3BA27C78-5CA2-49C2-8977-2CD830E07E56}"/>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71" name="Line 36">
            <a:extLst>
              <a:ext uri="{FF2B5EF4-FFF2-40B4-BE49-F238E27FC236}">
                <a16:creationId xmlns:a16="http://schemas.microsoft.com/office/drawing/2014/main" id="{1286373F-C4BB-4FD3-9102-BF331FC4CF80}"/>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72" name="Line 37">
            <a:extLst>
              <a:ext uri="{FF2B5EF4-FFF2-40B4-BE49-F238E27FC236}">
                <a16:creationId xmlns:a16="http://schemas.microsoft.com/office/drawing/2014/main" id="{F338BD90-F2E2-4A68-84BA-91AA7C7A850B}"/>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0022" name="Text Box 38">
            <a:extLst>
              <a:ext uri="{FF2B5EF4-FFF2-40B4-BE49-F238E27FC236}">
                <a16:creationId xmlns:a16="http://schemas.microsoft.com/office/drawing/2014/main" id="{FEBFFC7A-930D-4D1C-9DAB-EF99A484D5BD}"/>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70023" name="Text Box 39">
            <a:extLst>
              <a:ext uri="{FF2B5EF4-FFF2-40B4-BE49-F238E27FC236}">
                <a16:creationId xmlns:a16="http://schemas.microsoft.com/office/drawing/2014/main" id="{BC0181F0-51E1-435E-A118-1A18582C2160}"/>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70024" name="Text Box 40">
            <a:extLst>
              <a:ext uri="{FF2B5EF4-FFF2-40B4-BE49-F238E27FC236}">
                <a16:creationId xmlns:a16="http://schemas.microsoft.com/office/drawing/2014/main" id="{3AE7C7B5-D258-4774-8E3A-C4C43FC48135}"/>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70025" name="Text Box 41">
            <a:extLst>
              <a:ext uri="{FF2B5EF4-FFF2-40B4-BE49-F238E27FC236}">
                <a16:creationId xmlns:a16="http://schemas.microsoft.com/office/drawing/2014/main" id="{34ABC973-A6C0-4F35-9B3F-CEBBFD287428}"/>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70026" name="Text Box 42">
            <a:extLst>
              <a:ext uri="{FF2B5EF4-FFF2-40B4-BE49-F238E27FC236}">
                <a16:creationId xmlns:a16="http://schemas.microsoft.com/office/drawing/2014/main" id="{32514C29-9931-4081-963D-7CFE983291D1}"/>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grpSp>
        <p:nvGrpSpPr>
          <p:cNvPr id="39978" name="Group 43">
            <a:extLst>
              <a:ext uri="{FF2B5EF4-FFF2-40B4-BE49-F238E27FC236}">
                <a16:creationId xmlns:a16="http://schemas.microsoft.com/office/drawing/2014/main" id="{AFDE1B6E-286F-4637-BF92-876153C2D18B}"/>
              </a:ext>
            </a:extLst>
          </p:cNvPr>
          <p:cNvGrpSpPr>
            <a:grpSpLocks/>
          </p:cNvGrpSpPr>
          <p:nvPr/>
        </p:nvGrpSpPr>
        <p:grpSpPr bwMode="auto">
          <a:xfrm>
            <a:off x="2984500" y="6045200"/>
            <a:ext cx="647700" cy="215900"/>
            <a:chOff x="1880" y="3808"/>
            <a:chExt cx="408" cy="136"/>
          </a:xfrm>
        </p:grpSpPr>
        <p:sp>
          <p:nvSpPr>
            <p:cNvPr id="40044" name="Oval 44">
              <a:extLst>
                <a:ext uri="{FF2B5EF4-FFF2-40B4-BE49-F238E27FC236}">
                  <a16:creationId xmlns:a16="http://schemas.microsoft.com/office/drawing/2014/main" id="{29D40DFB-1942-43AC-A7BC-0C1AA9EFD53C}"/>
                </a:ext>
              </a:extLst>
            </p:cNvPr>
            <p:cNvSpPr>
              <a:spLocks noChangeArrowheads="1"/>
            </p:cNvSpPr>
            <p:nvPr/>
          </p:nvSpPr>
          <p:spPr bwMode="auto">
            <a:xfrm>
              <a:off x="1880"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0045" name="Oval 45">
              <a:extLst>
                <a:ext uri="{FF2B5EF4-FFF2-40B4-BE49-F238E27FC236}">
                  <a16:creationId xmlns:a16="http://schemas.microsoft.com/office/drawing/2014/main" id="{C8BCCCBA-17A5-4E44-8B93-E07486130A63}"/>
                </a:ext>
              </a:extLst>
            </p:cNvPr>
            <p:cNvSpPr>
              <a:spLocks noChangeArrowheads="1"/>
            </p:cNvSpPr>
            <p:nvPr/>
          </p:nvSpPr>
          <p:spPr bwMode="auto">
            <a:xfrm>
              <a:off x="2024"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0046" name="Oval 46">
              <a:extLst>
                <a:ext uri="{FF2B5EF4-FFF2-40B4-BE49-F238E27FC236}">
                  <a16:creationId xmlns:a16="http://schemas.microsoft.com/office/drawing/2014/main" id="{76462B55-6FB8-4CE3-BA9F-7EAAB5678ED0}"/>
                </a:ext>
              </a:extLst>
            </p:cNvPr>
            <p:cNvSpPr>
              <a:spLocks noChangeArrowheads="1"/>
            </p:cNvSpPr>
            <p:nvPr/>
          </p:nvSpPr>
          <p:spPr bwMode="auto">
            <a:xfrm>
              <a:off x="2160"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39979" name="Group 54">
            <a:extLst>
              <a:ext uri="{FF2B5EF4-FFF2-40B4-BE49-F238E27FC236}">
                <a16:creationId xmlns:a16="http://schemas.microsoft.com/office/drawing/2014/main" id="{E415AAA6-18B6-4D38-9A20-EC2F3F603BF3}"/>
              </a:ext>
            </a:extLst>
          </p:cNvPr>
          <p:cNvGrpSpPr>
            <a:grpSpLocks/>
          </p:cNvGrpSpPr>
          <p:nvPr/>
        </p:nvGrpSpPr>
        <p:grpSpPr bwMode="auto">
          <a:xfrm rot="-5400000">
            <a:off x="3496469" y="6033294"/>
            <a:ext cx="179388" cy="666750"/>
            <a:chOff x="3204" y="3720"/>
            <a:chExt cx="113" cy="420"/>
          </a:xfrm>
        </p:grpSpPr>
        <p:grpSp>
          <p:nvGrpSpPr>
            <p:cNvPr id="40037" name="Group 55">
              <a:extLst>
                <a:ext uri="{FF2B5EF4-FFF2-40B4-BE49-F238E27FC236}">
                  <a16:creationId xmlns:a16="http://schemas.microsoft.com/office/drawing/2014/main" id="{44915E92-C6A4-40FA-8C4C-2FF468D8DEE3}"/>
                </a:ext>
              </a:extLst>
            </p:cNvPr>
            <p:cNvGrpSpPr>
              <a:grpSpLocks/>
            </p:cNvGrpSpPr>
            <p:nvPr/>
          </p:nvGrpSpPr>
          <p:grpSpPr bwMode="auto">
            <a:xfrm>
              <a:off x="3204" y="3720"/>
              <a:ext cx="113" cy="420"/>
              <a:chOff x="3204" y="3708"/>
              <a:chExt cx="113" cy="420"/>
            </a:xfrm>
          </p:grpSpPr>
          <p:sp>
            <p:nvSpPr>
              <p:cNvPr id="40042" name="AutoShape 56">
                <a:extLst>
                  <a:ext uri="{FF2B5EF4-FFF2-40B4-BE49-F238E27FC236}">
                    <a16:creationId xmlns:a16="http://schemas.microsoft.com/office/drawing/2014/main" id="{F20A1366-F845-49C3-9F66-2B3FF080D6D2}"/>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0043" name="Oval 57">
                <a:extLst>
                  <a:ext uri="{FF2B5EF4-FFF2-40B4-BE49-F238E27FC236}">
                    <a16:creationId xmlns:a16="http://schemas.microsoft.com/office/drawing/2014/main" id="{4EAF1DE5-7A89-49C8-9015-BDDF406E4D2E}"/>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40038" name="Line 58">
              <a:extLst>
                <a:ext uri="{FF2B5EF4-FFF2-40B4-BE49-F238E27FC236}">
                  <a16:creationId xmlns:a16="http://schemas.microsoft.com/office/drawing/2014/main" id="{0B76FBBF-E014-4298-9302-01688A0D4897}"/>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39" name="Line 59">
              <a:extLst>
                <a:ext uri="{FF2B5EF4-FFF2-40B4-BE49-F238E27FC236}">
                  <a16:creationId xmlns:a16="http://schemas.microsoft.com/office/drawing/2014/main" id="{710E70AD-AC64-46CD-BFF4-47DE48411A36}"/>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0" name="Line 60">
              <a:extLst>
                <a:ext uri="{FF2B5EF4-FFF2-40B4-BE49-F238E27FC236}">
                  <a16:creationId xmlns:a16="http://schemas.microsoft.com/office/drawing/2014/main" id="{0F9D4813-5EAC-48E9-B70E-DA3E32261A2E}"/>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1" name="Oval 61">
              <a:extLst>
                <a:ext uri="{FF2B5EF4-FFF2-40B4-BE49-F238E27FC236}">
                  <a16:creationId xmlns:a16="http://schemas.microsoft.com/office/drawing/2014/main" id="{7DFF1ED6-F839-42C4-A6F6-72EB13E4DF97}"/>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39980" name="Group 62">
            <a:extLst>
              <a:ext uri="{FF2B5EF4-FFF2-40B4-BE49-F238E27FC236}">
                <a16:creationId xmlns:a16="http://schemas.microsoft.com/office/drawing/2014/main" id="{98F20093-C87A-476A-87E5-34A4AC29328C}"/>
              </a:ext>
            </a:extLst>
          </p:cNvPr>
          <p:cNvGrpSpPr>
            <a:grpSpLocks/>
          </p:cNvGrpSpPr>
          <p:nvPr/>
        </p:nvGrpSpPr>
        <p:grpSpPr bwMode="auto">
          <a:xfrm rot="-5400000">
            <a:off x="2845594" y="6077744"/>
            <a:ext cx="268287" cy="631825"/>
            <a:chOff x="2930" y="3756"/>
            <a:chExt cx="169" cy="398"/>
          </a:xfrm>
        </p:grpSpPr>
        <p:sp>
          <p:nvSpPr>
            <p:cNvPr id="40034" name="Rectangle 63">
              <a:extLst>
                <a:ext uri="{FF2B5EF4-FFF2-40B4-BE49-F238E27FC236}">
                  <a16:creationId xmlns:a16="http://schemas.microsoft.com/office/drawing/2014/main" id="{DAA747DE-C6B2-46ED-8A03-53EAC7C520E4}"/>
                </a:ext>
              </a:extLst>
            </p:cNvPr>
            <p:cNvSpPr>
              <a:spLocks noChangeArrowheads="1"/>
            </p:cNvSpPr>
            <p:nvPr/>
          </p:nvSpPr>
          <p:spPr bwMode="auto">
            <a:xfrm>
              <a:off x="2967" y="4014"/>
              <a:ext cx="99" cy="114"/>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0035" name="Text Box 64">
              <a:extLst>
                <a:ext uri="{FF2B5EF4-FFF2-40B4-BE49-F238E27FC236}">
                  <a16:creationId xmlns:a16="http://schemas.microsoft.com/office/drawing/2014/main" id="{FBECDFF6-F7A5-47DA-9ECC-C56C0B54D993}"/>
                </a:ext>
              </a:extLst>
            </p:cNvPr>
            <p:cNvSpPr txBox="1">
              <a:spLocks noChangeArrowheads="1"/>
            </p:cNvSpPr>
            <p:nvPr/>
          </p:nvSpPr>
          <p:spPr bwMode="auto">
            <a:xfrm flipV="1">
              <a:off x="2930" y="3981"/>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40036" name="Line 65">
              <a:extLst>
                <a:ext uri="{FF2B5EF4-FFF2-40B4-BE49-F238E27FC236}">
                  <a16:creationId xmlns:a16="http://schemas.microsoft.com/office/drawing/2014/main" id="{99EDFE06-4302-41E4-B210-AE6EED8F7084}"/>
                </a:ext>
              </a:extLst>
            </p:cNvPr>
            <p:cNvSpPr>
              <a:spLocks noChangeShapeType="1"/>
            </p:cNvSpPr>
            <p:nvPr/>
          </p:nvSpPr>
          <p:spPr bwMode="auto">
            <a:xfrm>
              <a:off x="3018" y="3756"/>
              <a:ext cx="0" cy="25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981" name="Group 66">
            <a:extLst>
              <a:ext uri="{FF2B5EF4-FFF2-40B4-BE49-F238E27FC236}">
                <a16:creationId xmlns:a16="http://schemas.microsoft.com/office/drawing/2014/main" id="{46A0284E-3E3F-4610-9E69-D261A7D87810}"/>
              </a:ext>
            </a:extLst>
          </p:cNvPr>
          <p:cNvGrpSpPr>
            <a:grpSpLocks/>
          </p:cNvGrpSpPr>
          <p:nvPr/>
        </p:nvGrpSpPr>
        <p:grpSpPr bwMode="auto">
          <a:xfrm rot="-5400000">
            <a:off x="3380581" y="6177757"/>
            <a:ext cx="179387" cy="666750"/>
            <a:chOff x="3204" y="3720"/>
            <a:chExt cx="113" cy="420"/>
          </a:xfrm>
        </p:grpSpPr>
        <p:grpSp>
          <p:nvGrpSpPr>
            <p:cNvPr id="40027" name="Group 67">
              <a:extLst>
                <a:ext uri="{FF2B5EF4-FFF2-40B4-BE49-F238E27FC236}">
                  <a16:creationId xmlns:a16="http://schemas.microsoft.com/office/drawing/2014/main" id="{74FA0ABE-8EC4-4C3F-A6BF-C1A2FB41E557}"/>
                </a:ext>
              </a:extLst>
            </p:cNvPr>
            <p:cNvGrpSpPr>
              <a:grpSpLocks/>
            </p:cNvGrpSpPr>
            <p:nvPr/>
          </p:nvGrpSpPr>
          <p:grpSpPr bwMode="auto">
            <a:xfrm>
              <a:off x="3204" y="3720"/>
              <a:ext cx="113" cy="420"/>
              <a:chOff x="3204" y="3708"/>
              <a:chExt cx="113" cy="420"/>
            </a:xfrm>
          </p:grpSpPr>
          <p:sp>
            <p:nvSpPr>
              <p:cNvPr id="40032" name="AutoShape 68">
                <a:extLst>
                  <a:ext uri="{FF2B5EF4-FFF2-40B4-BE49-F238E27FC236}">
                    <a16:creationId xmlns:a16="http://schemas.microsoft.com/office/drawing/2014/main" id="{D51F6E93-D2F8-49A7-A9EB-B20A819D74BB}"/>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0033" name="Oval 69">
                <a:extLst>
                  <a:ext uri="{FF2B5EF4-FFF2-40B4-BE49-F238E27FC236}">
                    <a16:creationId xmlns:a16="http://schemas.microsoft.com/office/drawing/2014/main" id="{80F64137-33EF-4674-8662-BB52E70A0D89}"/>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40028" name="Line 70">
              <a:extLst>
                <a:ext uri="{FF2B5EF4-FFF2-40B4-BE49-F238E27FC236}">
                  <a16:creationId xmlns:a16="http://schemas.microsoft.com/office/drawing/2014/main" id="{A6752D34-F592-4E90-9165-9221CCD7BA47}"/>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29" name="Line 71">
              <a:extLst>
                <a:ext uri="{FF2B5EF4-FFF2-40B4-BE49-F238E27FC236}">
                  <a16:creationId xmlns:a16="http://schemas.microsoft.com/office/drawing/2014/main" id="{EE445E30-F9B1-4BAB-B72E-32906016C07B}"/>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30" name="Line 72">
              <a:extLst>
                <a:ext uri="{FF2B5EF4-FFF2-40B4-BE49-F238E27FC236}">
                  <a16:creationId xmlns:a16="http://schemas.microsoft.com/office/drawing/2014/main" id="{4D936B54-C8CB-44E0-9377-09A14E6E9166}"/>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31" name="Oval 73">
              <a:extLst>
                <a:ext uri="{FF2B5EF4-FFF2-40B4-BE49-F238E27FC236}">
                  <a16:creationId xmlns:a16="http://schemas.microsoft.com/office/drawing/2014/main" id="{15A4F05D-953D-43C2-A30C-B83B0307F898}"/>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39982" name="Rectangle 74">
            <a:extLst>
              <a:ext uri="{FF2B5EF4-FFF2-40B4-BE49-F238E27FC236}">
                <a16:creationId xmlns:a16="http://schemas.microsoft.com/office/drawing/2014/main" id="{06CE416F-DED7-4107-BE95-293695745366}"/>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0059" name="Text Box 75">
            <a:extLst>
              <a:ext uri="{FF2B5EF4-FFF2-40B4-BE49-F238E27FC236}">
                <a16:creationId xmlns:a16="http://schemas.microsoft.com/office/drawing/2014/main" id="{300DA206-016B-4C09-B462-DE50A29FA1F7}"/>
              </a:ext>
            </a:extLst>
          </p:cNvPr>
          <p:cNvSpPr txBox="1">
            <a:spLocks noChangeArrowheads="1"/>
          </p:cNvSpPr>
          <p:nvPr/>
        </p:nvSpPr>
        <p:spPr bwMode="auto">
          <a:xfrm rot="-5400000">
            <a:off x="-346868" y="3694907"/>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Score Board</a:t>
            </a:r>
          </a:p>
        </p:txBody>
      </p:sp>
      <p:grpSp>
        <p:nvGrpSpPr>
          <p:cNvPr id="39984" name="Group 85">
            <a:extLst>
              <a:ext uri="{FF2B5EF4-FFF2-40B4-BE49-F238E27FC236}">
                <a16:creationId xmlns:a16="http://schemas.microsoft.com/office/drawing/2014/main" id="{517F742E-27D3-43BD-80CD-90FE822C73B8}"/>
              </a:ext>
            </a:extLst>
          </p:cNvPr>
          <p:cNvGrpSpPr>
            <a:grpSpLocks/>
          </p:cNvGrpSpPr>
          <p:nvPr/>
        </p:nvGrpSpPr>
        <p:grpSpPr bwMode="auto">
          <a:xfrm>
            <a:off x="1854200" y="3549650"/>
            <a:ext cx="442913" cy="469900"/>
            <a:chOff x="3811" y="3197"/>
            <a:chExt cx="279" cy="296"/>
          </a:xfrm>
        </p:grpSpPr>
        <p:sp>
          <p:nvSpPr>
            <p:cNvPr id="40025" name="Rectangle 86">
              <a:extLst>
                <a:ext uri="{FF2B5EF4-FFF2-40B4-BE49-F238E27FC236}">
                  <a16:creationId xmlns:a16="http://schemas.microsoft.com/office/drawing/2014/main" id="{C53FA3A3-55A4-4C97-B35F-7C73AF65A1A4}"/>
                </a:ext>
              </a:extLst>
            </p:cNvPr>
            <p:cNvSpPr>
              <a:spLocks noChangeArrowheads="1"/>
            </p:cNvSpPr>
            <p:nvPr/>
          </p:nvSpPr>
          <p:spPr bwMode="auto">
            <a:xfrm>
              <a:off x="3811" y="3213"/>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0026" name="Text Box 87">
              <a:extLst>
                <a:ext uri="{FF2B5EF4-FFF2-40B4-BE49-F238E27FC236}">
                  <a16:creationId xmlns:a16="http://schemas.microsoft.com/office/drawing/2014/main" id="{0EDC88A7-C49E-4F72-A07A-378D5F91705A}"/>
                </a:ext>
              </a:extLst>
            </p:cNvPr>
            <p:cNvSpPr txBox="1">
              <a:spLocks noChangeArrowheads="1"/>
            </p:cNvSpPr>
            <p:nvPr/>
          </p:nvSpPr>
          <p:spPr bwMode="auto">
            <a:xfrm>
              <a:off x="3825" y="3197"/>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170072" name="Group 88">
            <a:extLst>
              <a:ext uri="{FF2B5EF4-FFF2-40B4-BE49-F238E27FC236}">
                <a16:creationId xmlns:a16="http://schemas.microsoft.com/office/drawing/2014/main" id="{45E3165C-99CE-4E2A-8245-809BDB0D0ABD}"/>
              </a:ext>
            </a:extLst>
          </p:cNvPr>
          <p:cNvGrpSpPr>
            <a:grpSpLocks/>
          </p:cNvGrpSpPr>
          <p:nvPr/>
        </p:nvGrpSpPr>
        <p:grpSpPr bwMode="auto">
          <a:xfrm>
            <a:off x="1789113" y="5946775"/>
            <a:ext cx="714375" cy="457200"/>
            <a:chOff x="3887" y="3513"/>
            <a:chExt cx="450" cy="288"/>
          </a:xfrm>
        </p:grpSpPr>
        <p:sp>
          <p:nvSpPr>
            <p:cNvPr id="40023" name="Rectangle 89">
              <a:extLst>
                <a:ext uri="{FF2B5EF4-FFF2-40B4-BE49-F238E27FC236}">
                  <a16:creationId xmlns:a16="http://schemas.microsoft.com/office/drawing/2014/main" id="{65128FF3-784F-4440-8E10-038A2A13B45C}"/>
                </a:ext>
              </a:extLst>
            </p:cNvPr>
            <p:cNvSpPr>
              <a:spLocks noChangeArrowheads="1"/>
            </p:cNvSpPr>
            <p:nvPr/>
          </p:nvSpPr>
          <p:spPr bwMode="auto">
            <a:xfrm>
              <a:off x="3887" y="352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0024" name="Text Box 90">
              <a:extLst>
                <a:ext uri="{FF2B5EF4-FFF2-40B4-BE49-F238E27FC236}">
                  <a16:creationId xmlns:a16="http://schemas.microsoft.com/office/drawing/2014/main" id="{4B8BD421-C0D5-40A9-B9C3-383560CADEBA}"/>
                </a:ext>
              </a:extLst>
            </p:cNvPr>
            <p:cNvSpPr txBox="1">
              <a:spLocks noChangeArrowheads="1"/>
            </p:cNvSpPr>
            <p:nvPr/>
          </p:nvSpPr>
          <p:spPr bwMode="auto">
            <a:xfrm>
              <a:off x="3951" y="3513"/>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a:t>
              </a:r>
            </a:p>
          </p:txBody>
        </p:sp>
      </p:grpSp>
      <p:grpSp>
        <p:nvGrpSpPr>
          <p:cNvPr id="170075" name="Group 91">
            <a:extLst>
              <a:ext uri="{FF2B5EF4-FFF2-40B4-BE49-F238E27FC236}">
                <a16:creationId xmlns:a16="http://schemas.microsoft.com/office/drawing/2014/main" id="{FFC2DDB2-88A6-4804-BA9E-0478F083BEA5}"/>
              </a:ext>
            </a:extLst>
          </p:cNvPr>
          <p:cNvGrpSpPr>
            <a:grpSpLocks/>
          </p:cNvGrpSpPr>
          <p:nvPr/>
        </p:nvGrpSpPr>
        <p:grpSpPr bwMode="auto">
          <a:xfrm>
            <a:off x="1785938" y="1303338"/>
            <a:ext cx="695325" cy="457200"/>
            <a:chOff x="1576" y="1824"/>
            <a:chExt cx="438" cy="288"/>
          </a:xfrm>
        </p:grpSpPr>
        <p:sp>
          <p:nvSpPr>
            <p:cNvPr id="40021" name="Rectangle 92">
              <a:extLst>
                <a:ext uri="{FF2B5EF4-FFF2-40B4-BE49-F238E27FC236}">
                  <a16:creationId xmlns:a16="http://schemas.microsoft.com/office/drawing/2014/main" id="{7CE03A19-5251-46C1-BB80-3FD592E7E353}"/>
                </a:ext>
              </a:extLst>
            </p:cNvPr>
            <p:cNvSpPr>
              <a:spLocks noChangeArrowheads="1"/>
            </p:cNvSpPr>
            <p:nvPr/>
          </p:nvSpPr>
          <p:spPr bwMode="auto">
            <a:xfrm>
              <a:off x="1595" y="1832"/>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0022" name="Text Box 93">
              <a:extLst>
                <a:ext uri="{FF2B5EF4-FFF2-40B4-BE49-F238E27FC236}">
                  <a16:creationId xmlns:a16="http://schemas.microsoft.com/office/drawing/2014/main" id="{50BEE805-0887-470C-B6E2-5EDFB8E444DE}"/>
                </a:ext>
              </a:extLst>
            </p:cNvPr>
            <p:cNvSpPr txBox="1">
              <a:spLocks noChangeArrowheads="1"/>
            </p:cNvSpPr>
            <p:nvPr/>
          </p:nvSpPr>
          <p:spPr bwMode="auto">
            <a:xfrm>
              <a:off x="1576" y="1824"/>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 </a:t>
              </a:r>
            </a:p>
          </p:txBody>
        </p:sp>
      </p:grpSp>
      <p:sp>
        <p:nvSpPr>
          <p:cNvPr id="170078" name="Text Box 94">
            <a:extLst>
              <a:ext uri="{FF2B5EF4-FFF2-40B4-BE49-F238E27FC236}">
                <a16:creationId xmlns:a16="http://schemas.microsoft.com/office/drawing/2014/main" id="{68E06D86-8287-44F4-8360-7F432C6832D1}"/>
              </a:ext>
            </a:extLst>
          </p:cNvPr>
          <p:cNvSpPr txBox="1">
            <a:spLocks noChangeArrowheads="1"/>
          </p:cNvSpPr>
          <p:nvPr/>
        </p:nvSpPr>
        <p:spPr bwMode="auto">
          <a:xfrm>
            <a:off x="2540000" y="152400"/>
            <a:ext cx="3836988"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Kick Off-5 Man</a:t>
            </a:r>
          </a:p>
        </p:txBody>
      </p:sp>
      <p:grpSp>
        <p:nvGrpSpPr>
          <p:cNvPr id="39988" name="Group 111">
            <a:extLst>
              <a:ext uri="{FF2B5EF4-FFF2-40B4-BE49-F238E27FC236}">
                <a16:creationId xmlns:a16="http://schemas.microsoft.com/office/drawing/2014/main" id="{B552E760-CC8F-461A-9465-1A248FA74ED7}"/>
              </a:ext>
            </a:extLst>
          </p:cNvPr>
          <p:cNvGrpSpPr>
            <a:grpSpLocks/>
          </p:cNvGrpSpPr>
          <p:nvPr/>
        </p:nvGrpSpPr>
        <p:grpSpPr bwMode="auto">
          <a:xfrm flipV="1">
            <a:off x="2019300" y="1911350"/>
            <a:ext cx="2862263" cy="1314450"/>
            <a:chOff x="1286" y="2786"/>
            <a:chExt cx="1252" cy="876"/>
          </a:xfrm>
        </p:grpSpPr>
        <p:sp>
          <p:nvSpPr>
            <p:cNvPr id="40019" name="AutoShape 112">
              <a:extLst>
                <a:ext uri="{FF2B5EF4-FFF2-40B4-BE49-F238E27FC236}">
                  <a16:creationId xmlns:a16="http://schemas.microsoft.com/office/drawing/2014/main" id="{9872BA0B-CF3F-4685-80F4-ED6149CB7BB0}"/>
                </a:ext>
              </a:extLst>
            </p:cNvPr>
            <p:cNvSpPr>
              <a:spLocks noChangeArrowheads="1"/>
            </p:cNvSpPr>
            <p:nvPr/>
          </p:nvSpPr>
          <p:spPr bwMode="auto">
            <a:xfrm>
              <a:off x="1286" y="2786"/>
              <a:ext cx="1252" cy="875"/>
            </a:xfrm>
            <a:prstGeom prst="parallelogram">
              <a:avLst>
                <a:gd name="adj" fmla="val 48457"/>
              </a:avLst>
            </a:prstGeom>
            <a:solidFill>
              <a:srgbClr val="333333">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0020" name="AutoShape 113">
              <a:extLst>
                <a:ext uri="{FF2B5EF4-FFF2-40B4-BE49-F238E27FC236}">
                  <a16:creationId xmlns:a16="http://schemas.microsoft.com/office/drawing/2014/main" id="{29E092AA-C283-496B-AC25-10D41A87F1F3}"/>
                </a:ext>
              </a:extLst>
            </p:cNvPr>
            <p:cNvSpPr>
              <a:spLocks noChangeArrowheads="1"/>
            </p:cNvSpPr>
            <p:nvPr/>
          </p:nvSpPr>
          <p:spPr bwMode="auto">
            <a:xfrm rot="21542888" flipH="1">
              <a:off x="2237" y="2822"/>
              <a:ext cx="291" cy="840"/>
            </a:xfrm>
            <a:prstGeom prst="rtTriangle">
              <a:avLst/>
            </a:prstGeom>
            <a:solidFill>
              <a:srgbClr val="333333">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39989" name="Rectangle 116">
            <a:extLst>
              <a:ext uri="{FF2B5EF4-FFF2-40B4-BE49-F238E27FC236}">
                <a16:creationId xmlns:a16="http://schemas.microsoft.com/office/drawing/2014/main" id="{78839F87-EB61-4B08-B30B-AB4988F73030}"/>
              </a:ext>
            </a:extLst>
          </p:cNvPr>
          <p:cNvSpPr>
            <a:spLocks noChangeArrowheads="1"/>
          </p:cNvSpPr>
          <p:nvPr/>
        </p:nvSpPr>
        <p:spPr bwMode="auto">
          <a:xfrm>
            <a:off x="4879975" y="1944688"/>
            <a:ext cx="1811338" cy="1808162"/>
          </a:xfrm>
          <a:prstGeom prst="rect">
            <a:avLst/>
          </a:prstGeom>
          <a:solidFill>
            <a:srgbClr val="00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39990" name="Rectangle 115">
            <a:extLst>
              <a:ext uri="{FF2B5EF4-FFF2-40B4-BE49-F238E27FC236}">
                <a16:creationId xmlns:a16="http://schemas.microsoft.com/office/drawing/2014/main" id="{17C252A1-9744-4C0F-AD26-2CE3E49FCC1D}"/>
              </a:ext>
            </a:extLst>
          </p:cNvPr>
          <p:cNvSpPr>
            <a:spLocks noChangeArrowheads="1"/>
          </p:cNvSpPr>
          <p:nvPr/>
        </p:nvSpPr>
        <p:spPr bwMode="auto">
          <a:xfrm>
            <a:off x="5646738" y="4884738"/>
            <a:ext cx="2300287" cy="927100"/>
          </a:xfrm>
          <a:prstGeom prst="rect">
            <a:avLst/>
          </a:prstGeom>
          <a:solidFill>
            <a:srgbClr val="FF0066">
              <a:alpha val="4784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0121" name="Text Box 137">
            <a:extLst>
              <a:ext uri="{FF2B5EF4-FFF2-40B4-BE49-F238E27FC236}">
                <a16:creationId xmlns:a16="http://schemas.microsoft.com/office/drawing/2014/main" id="{27BA5017-B419-430A-A4A4-65896803DE5E}"/>
              </a:ext>
            </a:extLst>
          </p:cNvPr>
          <p:cNvSpPr txBox="1">
            <a:spLocks noChangeArrowheads="1"/>
          </p:cNvSpPr>
          <p:nvPr/>
        </p:nvSpPr>
        <p:spPr bwMode="auto">
          <a:xfrm>
            <a:off x="1600200" y="4075113"/>
            <a:ext cx="1022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FFFF00"/>
                </a:solidFill>
              </a:rPr>
              <a:t>Count R</a:t>
            </a:r>
          </a:p>
        </p:txBody>
      </p:sp>
      <p:grpSp>
        <p:nvGrpSpPr>
          <p:cNvPr id="170060" name="Group 76">
            <a:extLst>
              <a:ext uri="{FF2B5EF4-FFF2-40B4-BE49-F238E27FC236}">
                <a16:creationId xmlns:a16="http://schemas.microsoft.com/office/drawing/2014/main" id="{0B2A1E8C-1F0C-4768-A8C8-C3C57319732B}"/>
              </a:ext>
            </a:extLst>
          </p:cNvPr>
          <p:cNvGrpSpPr>
            <a:grpSpLocks/>
          </p:cNvGrpSpPr>
          <p:nvPr/>
        </p:nvGrpSpPr>
        <p:grpSpPr bwMode="auto">
          <a:xfrm>
            <a:off x="5865813" y="5889625"/>
            <a:ext cx="612775" cy="457200"/>
            <a:chOff x="2359" y="3560"/>
            <a:chExt cx="386" cy="288"/>
          </a:xfrm>
        </p:grpSpPr>
        <p:sp>
          <p:nvSpPr>
            <p:cNvPr id="40017" name="Rectangle 77">
              <a:extLst>
                <a:ext uri="{FF2B5EF4-FFF2-40B4-BE49-F238E27FC236}">
                  <a16:creationId xmlns:a16="http://schemas.microsoft.com/office/drawing/2014/main" id="{42CA41D2-E941-41F6-89B6-4D86179EC779}"/>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0018" name="Text Box 78">
              <a:extLst>
                <a:ext uri="{FF2B5EF4-FFF2-40B4-BE49-F238E27FC236}">
                  <a16:creationId xmlns:a16="http://schemas.microsoft.com/office/drawing/2014/main" id="{223B1966-A729-4FE4-A6DF-F07B9E86C36F}"/>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U</a:t>
              </a:r>
            </a:p>
          </p:txBody>
        </p:sp>
      </p:grpSp>
      <p:sp>
        <p:nvSpPr>
          <p:cNvPr id="170123" name="Text Box 139">
            <a:extLst>
              <a:ext uri="{FF2B5EF4-FFF2-40B4-BE49-F238E27FC236}">
                <a16:creationId xmlns:a16="http://schemas.microsoft.com/office/drawing/2014/main" id="{56484A73-EF23-4912-81DD-8AF4BD7C5FA9}"/>
              </a:ext>
            </a:extLst>
          </p:cNvPr>
          <p:cNvSpPr txBox="1">
            <a:spLocks noChangeArrowheads="1"/>
          </p:cNvSpPr>
          <p:nvPr/>
        </p:nvSpPr>
        <p:spPr bwMode="auto">
          <a:xfrm>
            <a:off x="6564313" y="5946775"/>
            <a:ext cx="1009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FF0000"/>
                </a:solidFill>
              </a:rPr>
              <a:t>Count K</a:t>
            </a:r>
          </a:p>
        </p:txBody>
      </p:sp>
      <p:sp>
        <p:nvSpPr>
          <p:cNvPr id="39994" name="Freeform 10">
            <a:extLst>
              <a:ext uri="{FF2B5EF4-FFF2-40B4-BE49-F238E27FC236}">
                <a16:creationId xmlns:a16="http://schemas.microsoft.com/office/drawing/2014/main" id="{DA432CB3-EF1A-4677-933D-70DDF72D073C}"/>
              </a:ext>
            </a:extLst>
          </p:cNvPr>
          <p:cNvSpPr>
            <a:spLocks/>
          </p:cNvSpPr>
          <p:nvPr/>
        </p:nvSpPr>
        <p:spPr bwMode="auto">
          <a:xfrm>
            <a:off x="2022475" y="4448175"/>
            <a:ext cx="3668713" cy="1382713"/>
          </a:xfrm>
          <a:custGeom>
            <a:avLst/>
            <a:gdLst>
              <a:gd name="T0" fmla="*/ 0 w 3669323"/>
              <a:gd name="T1" fmla="*/ 1372989 h 1383323"/>
              <a:gd name="T2" fmla="*/ 1063791 w 3669323"/>
              <a:gd name="T3" fmla="*/ 0 h 1383323"/>
              <a:gd name="T4" fmla="*/ 3658967 w 3669323"/>
              <a:gd name="T5" fmla="*/ 0 h 1383323"/>
              <a:gd name="T6" fmla="*/ 3658967 w 3669323"/>
              <a:gd name="T7" fmla="*/ 1361354 h 1383323"/>
              <a:gd name="T8" fmla="*/ 0 w 3669323"/>
              <a:gd name="T9" fmla="*/ 1372989 h 13833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69323" h="1383323">
                <a:moveTo>
                  <a:pt x="0" y="1383323"/>
                </a:moveTo>
                <a:lnTo>
                  <a:pt x="1066800" y="0"/>
                </a:lnTo>
                <a:lnTo>
                  <a:pt x="3669323" y="0"/>
                </a:lnTo>
                <a:lnTo>
                  <a:pt x="3669323" y="1371600"/>
                </a:lnTo>
                <a:lnTo>
                  <a:pt x="0" y="1383323"/>
                </a:lnTo>
                <a:close/>
              </a:path>
            </a:pathLst>
          </a:custGeom>
          <a:solidFill>
            <a:srgbClr val="FFFF00">
              <a:alpha val="39999"/>
            </a:srgbClr>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39995" name="Rectangle 11">
            <a:extLst>
              <a:ext uri="{FF2B5EF4-FFF2-40B4-BE49-F238E27FC236}">
                <a16:creationId xmlns:a16="http://schemas.microsoft.com/office/drawing/2014/main" id="{581966F0-5BD9-4BC1-9A2B-5A7CD85377C8}"/>
              </a:ext>
            </a:extLst>
          </p:cNvPr>
          <p:cNvSpPr>
            <a:spLocks noChangeArrowheads="1"/>
          </p:cNvSpPr>
          <p:nvPr/>
        </p:nvSpPr>
        <p:spPr bwMode="auto">
          <a:xfrm>
            <a:off x="6670675" y="1963738"/>
            <a:ext cx="1279525" cy="2955925"/>
          </a:xfrm>
          <a:prstGeom prst="rect">
            <a:avLst/>
          </a:prstGeom>
          <a:solidFill>
            <a:srgbClr val="FF0066">
              <a:alpha val="4784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9996" name="Rectangle 12">
            <a:extLst>
              <a:ext uri="{FF2B5EF4-FFF2-40B4-BE49-F238E27FC236}">
                <a16:creationId xmlns:a16="http://schemas.microsoft.com/office/drawing/2014/main" id="{A5A92325-2533-48D9-9AFB-C612B5E0A017}"/>
              </a:ext>
            </a:extLst>
          </p:cNvPr>
          <p:cNvSpPr>
            <a:spLocks noChangeArrowheads="1"/>
          </p:cNvSpPr>
          <p:nvPr/>
        </p:nvSpPr>
        <p:spPr bwMode="auto">
          <a:xfrm>
            <a:off x="4027488" y="3249613"/>
            <a:ext cx="828675" cy="514350"/>
          </a:xfrm>
          <a:prstGeom prst="rect">
            <a:avLst/>
          </a:prstGeom>
          <a:solidFill>
            <a:srgbClr val="333333">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9997" name="Rectangle 13">
            <a:extLst>
              <a:ext uri="{FF2B5EF4-FFF2-40B4-BE49-F238E27FC236}">
                <a16:creationId xmlns:a16="http://schemas.microsoft.com/office/drawing/2014/main" id="{7EA81727-47E5-42A7-A6D4-E7E6C47B74DA}"/>
              </a:ext>
            </a:extLst>
          </p:cNvPr>
          <p:cNvSpPr>
            <a:spLocks noChangeArrowheads="1"/>
          </p:cNvSpPr>
          <p:nvPr/>
        </p:nvSpPr>
        <p:spPr bwMode="auto">
          <a:xfrm>
            <a:off x="4022725" y="3754438"/>
            <a:ext cx="1654175" cy="682625"/>
          </a:xfrm>
          <a:prstGeom prst="rect">
            <a:avLst/>
          </a:prstGeom>
          <a:solidFill>
            <a:srgbClr val="FFFF00">
              <a:alpha val="39999"/>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9998" name="Rectangle 14">
            <a:extLst>
              <a:ext uri="{FF2B5EF4-FFF2-40B4-BE49-F238E27FC236}">
                <a16:creationId xmlns:a16="http://schemas.microsoft.com/office/drawing/2014/main" id="{BAD59B2F-71BD-4F32-95A9-3A4513CAB0FE}"/>
              </a:ext>
            </a:extLst>
          </p:cNvPr>
          <p:cNvSpPr>
            <a:spLocks noChangeArrowheads="1"/>
          </p:cNvSpPr>
          <p:nvPr/>
        </p:nvSpPr>
        <p:spPr bwMode="auto">
          <a:xfrm>
            <a:off x="5684838" y="3754438"/>
            <a:ext cx="1006475" cy="1133475"/>
          </a:xfrm>
          <a:prstGeom prst="rect">
            <a:avLst/>
          </a:prstGeom>
          <a:solidFill>
            <a:srgbClr val="FF0066">
              <a:alpha val="4784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 name="Text Box 137">
            <a:extLst>
              <a:ext uri="{FF2B5EF4-FFF2-40B4-BE49-F238E27FC236}">
                <a16:creationId xmlns:a16="http://schemas.microsoft.com/office/drawing/2014/main" id="{52BF0D75-68A3-48DD-B35B-A68861726F37}"/>
              </a:ext>
            </a:extLst>
          </p:cNvPr>
          <p:cNvSpPr txBox="1">
            <a:spLocks noChangeArrowheads="1"/>
          </p:cNvSpPr>
          <p:nvPr/>
        </p:nvSpPr>
        <p:spPr bwMode="auto">
          <a:xfrm>
            <a:off x="1552575" y="992188"/>
            <a:ext cx="1022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FFFF00"/>
                </a:solidFill>
              </a:rPr>
              <a:t>Count R</a:t>
            </a:r>
          </a:p>
        </p:txBody>
      </p:sp>
      <p:sp>
        <p:nvSpPr>
          <p:cNvPr id="155" name="Text Box 137">
            <a:extLst>
              <a:ext uri="{FF2B5EF4-FFF2-40B4-BE49-F238E27FC236}">
                <a16:creationId xmlns:a16="http://schemas.microsoft.com/office/drawing/2014/main" id="{9C445EC1-9DE0-4BCB-BAAC-D8D9CC5B3310}"/>
              </a:ext>
            </a:extLst>
          </p:cNvPr>
          <p:cNvSpPr txBox="1">
            <a:spLocks noChangeArrowheads="1"/>
          </p:cNvSpPr>
          <p:nvPr/>
        </p:nvSpPr>
        <p:spPr bwMode="auto">
          <a:xfrm>
            <a:off x="1460500" y="6421438"/>
            <a:ext cx="1022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FFFF00"/>
                </a:solidFill>
              </a:rPr>
              <a:t>Count R</a:t>
            </a:r>
          </a:p>
        </p:txBody>
      </p:sp>
      <p:sp>
        <p:nvSpPr>
          <p:cNvPr id="156" name="Text Box 139">
            <a:extLst>
              <a:ext uri="{FF2B5EF4-FFF2-40B4-BE49-F238E27FC236}">
                <a16:creationId xmlns:a16="http://schemas.microsoft.com/office/drawing/2014/main" id="{425A8C3B-5A1A-443D-91BD-0451E7B67F5A}"/>
              </a:ext>
            </a:extLst>
          </p:cNvPr>
          <p:cNvSpPr txBox="1">
            <a:spLocks noChangeArrowheads="1"/>
          </p:cNvSpPr>
          <p:nvPr/>
        </p:nvSpPr>
        <p:spPr bwMode="auto">
          <a:xfrm>
            <a:off x="7316788" y="1528763"/>
            <a:ext cx="1009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FF0000"/>
                </a:solidFill>
              </a:rPr>
              <a:t>Count K</a:t>
            </a:r>
          </a:p>
        </p:txBody>
      </p:sp>
      <p:grpSp>
        <p:nvGrpSpPr>
          <p:cNvPr id="170066" name="Group 82">
            <a:extLst>
              <a:ext uri="{FF2B5EF4-FFF2-40B4-BE49-F238E27FC236}">
                <a16:creationId xmlns:a16="http://schemas.microsoft.com/office/drawing/2014/main" id="{4E69ACC6-3DF1-4AAE-B470-D497E45042C2}"/>
              </a:ext>
            </a:extLst>
          </p:cNvPr>
          <p:cNvGrpSpPr>
            <a:grpSpLocks/>
          </p:cNvGrpSpPr>
          <p:nvPr/>
        </p:nvGrpSpPr>
        <p:grpSpPr bwMode="auto">
          <a:xfrm>
            <a:off x="6742113" y="1447800"/>
            <a:ext cx="612775" cy="482600"/>
            <a:chOff x="1958" y="2002"/>
            <a:chExt cx="386" cy="304"/>
          </a:xfrm>
        </p:grpSpPr>
        <p:sp>
          <p:nvSpPr>
            <p:cNvPr id="40015" name="Rectangle 83">
              <a:extLst>
                <a:ext uri="{FF2B5EF4-FFF2-40B4-BE49-F238E27FC236}">
                  <a16:creationId xmlns:a16="http://schemas.microsoft.com/office/drawing/2014/main" id="{1D569075-4E24-4794-A055-470D6E0BBF63}"/>
                </a:ext>
              </a:extLst>
            </p:cNvPr>
            <p:cNvSpPr>
              <a:spLocks noChangeArrowheads="1"/>
            </p:cNvSpPr>
            <p:nvPr/>
          </p:nvSpPr>
          <p:spPr bwMode="auto">
            <a:xfrm>
              <a:off x="1995" y="2002"/>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0016" name="Text Box 84">
              <a:extLst>
                <a:ext uri="{FF2B5EF4-FFF2-40B4-BE49-F238E27FC236}">
                  <a16:creationId xmlns:a16="http://schemas.microsoft.com/office/drawing/2014/main" id="{82BE818A-F166-484D-B32F-DEC38E59E983}"/>
                </a:ext>
              </a:extLst>
            </p:cNvPr>
            <p:cNvSpPr txBox="1">
              <a:spLocks noChangeArrowheads="1"/>
            </p:cNvSpPr>
            <p:nvPr/>
          </p:nvSpPr>
          <p:spPr bwMode="auto">
            <a:xfrm>
              <a:off x="1958" y="2018"/>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grpSp>
        <p:nvGrpSpPr>
          <p:cNvPr id="170127" name="Group 143">
            <a:extLst>
              <a:ext uri="{FF2B5EF4-FFF2-40B4-BE49-F238E27FC236}">
                <a16:creationId xmlns:a16="http://schemas.microsoft.com/office/drawing/2014/main" id="{6FECF7FD-E4AE-4C49-B018-849E60AB8732}"/>
              </a:ext>
            </a:extLst>
          </p:cNvPr>
          <p:cNvGrpSpPr>
            <a:grpSpLocks/>
          </p:cNvGrpSpPr>
          <p:nvPr/>
        </p:nvGrpSpPr>
        <p:grpSpPr bwMode="auto">
          <a:xfrm>
            <a:off x="7270750" y="3595688"/>
            <a:ext cx="307975" cy="336550"/>
            <a:chOff x="4601" y="2251"/>
            <a:chExt cx="194" cy="212"/>
          </a:xfrm>
        </p:grpSpPr>
        <p:grpSp>
          <p:nvGrpSpPr>
            <p:cNvPr id="40011" name="Group 144">
              <a:extLst>
                <a:ext uri="{FF2B5EF4-FFF2-40B4-BE49-F238E27FC236}">
                  <a16:creationId xmlns:a16="http://schemas.microsoft.com/office/drawing/2014/main" id="{2990C43B-D29B-4C0E-B90C-3242A9DF0741}"/>
                </a:ext>
              </a:extLst>
            </p:cNvPr>
            <p:cNvGrpSpPr>
              <a:grpSpLocks noChangeAspect="1"/>
            </p:cNvGrpSpPr>
            <p:nvPr/>
          </p:nvGrpSpPr>
          <p:grpSpPr bwMode="auto">
            <a:xfrm>
              <a:off x="4622" y="2251"/>
              <a:ext cx="173" cy="212"/>
              <a:chOff x="3855" y="2096"/>
              <a:chExt cx="217" cy="264"/>
            </a:xfrm>
          </p:grpSpPr>
          <p:sp>
            <p:nvSpPr>
              <p:cNvPr id="40013" name="Oval 145">
                <a:extLst>
                  <a:ext uri="{FF2B5EF4-FFF2-40B4-BE49-F238E27FC236}">
                    <a16:creationId xmlns:a16="http://schemas.microsoft.com/office/drawing/2014/main" id="{00E07DB8-019E-4F8A-9021-938E2CF3CBB7}"/>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0014" name="Text Box 146">
                <a:extLst>
                  <a:ext uri="{FF2B5EF4-FFF2-40B4-BE49-F238E27FC236}">
                    <a16:creationId xmlns:a16="http://schemas.microsoft.com/office/drawing/2014/main" id="{3D73E70B-B2C8-41D1-A33D-C4BE692CB31C}"/>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sp>
          <p:nvSpPr>
            <p:cNvPr id="40012" name="Text Box 147">
              <a:extLst>
                <a:ext uri="{FF2B5EF4-FFF2-40B4-BE49-F238E27FC236}">
                  <a16:creationId xmlns:a16="http://schemas.microsoft.com/office/drawing/2014/main" id="{1D9A9187-5BB8-4DCC-82D5-6ED398BBE208}"/>
                </a:ext>
              </a:extLst>
            </p:cNvPr>
            <p:cNvSpPr txBox="1">
              <a:spLocks noChangeArrowheads="1"/>
            </p:cNvSpPr>
            <p:nvPr/>
          </p:nvSpPr>
          <p:spPr bwMode="auto">
            <a:xfrm>
              <a:off x="4601" y="2259"/>
              <a:ext cx="12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200" b="1"/>
                <a:t>K</a:t>
              </a:r>
            </a:p>
          </p:txBody>
        </p:sp>
      </p:grpSp>
      <p:grpSp>
        <p:nvGrpSpPr>
          <p:cNvPr id="170031" name="Group 47">
            <a:extLst>
              <a:ext uri="{FF2B5EF4-FFF2-40B4-BE49-F238E27FC236}">
                <a16:creationId xmlns:a16="http://schemas.microsoft.com/office/drawing/2014/main" id="{C226525E-1609-4DB2-8089-60D7BEA866E7}"/>
              </a:ext>
            </a:extLst>
          </p:cNvPr>
          <p:cNvGrpSpPr>
            <a:grpSpLocks/>
          </p:cNvGrpSpPr>
          <p:nvPr/>
        </p:nvGrpSpPr>
        <p:grpSpPr bwMode="auto">
          <a:xfrm>
            <a:off x="6921500" y="3630613"/>
            <a:ext cx="387350" cy="228600"/>
            <a:chOff x="4240" y="2392"/>
            <a:chExt cx="244" cy="144"/>
          </a:xfrm>
        </p:grpSpPr>
        <p:sp>
          <p:nvSpPr>
            <p:cNvPr id="40005" name="AutoShape 48">
              <a:extLst>
                <a:ext uri="{FF2B5EF4-FFF2-40B4-BE49-F238E27FC236}">
                  <a16:creationId xmlns:a16="http://schemas.microsoft.com/office/drawing/2014/main" id="{8C95E25E-0C0A-4663-80F6-16D4805E897F}"/>
                </a:ext>
              </a:extLst>
            </p:cNvPr>
            <p:cNvSpPr>
              <a:spLocks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0006" name="Line 49">
              <a:extLst>
                <a:ext uri="{FF2B5EF4-FFF2-40B4-BE49-F238E27FC236}">
                  <a16:creationId xmlns:a16="http://schemas.microsoft.com/office/drawing/2014/main" id="{AEC39BBA-2741-40D5-9F25-8004FA9547C1}"/>
                </a:ext>
              </a:extLst>
            </p:cNvPr>
            <p:cNvSpPr>
              <a:spLocks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07" name="Line 50">
              <a:extLst>
                <a:ext uri="{FF2B5EF4-FFF2-40B4-BE49-F238E27FC236}">
                  <a16:creationId xmlns:a16="http://schemas.microsoft.com/office/drawing/2014/main" id="{1EBD3172-EBB1-462F-9FC5-E47924969A6B}"/>
                </a:ext>
              </a:extLst>
            </p:cNvPr>
            <p:cNvSpPr>
              <a:spLocks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08" name="Line 51">
              <a:extLst>
                <a:ext uri="{FF2B5EF4-FFF2-40B4-BE49-F238E27FC236}">
                  <a16:creationId xmlns:a16="http://schemas.microsoft.com/office/drawing/2014/main" id="{4C1C9432-F815-44E1-A0D4-69CE26BBE7C6}"/>
                </a:ext>
              </a:extLst>
            </p:cNvPr>
            <p:cNvSpPr>
              <a:spLocks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09" name="Line 52">
              <a:extLst>
                <a:ext uri="{FF2B5EF4-FFF2-40B4-BE49-F238E27FC236}">
                  <a16:creationId xmlns:a16="http://schemas.microsoft.com/office/drawing/2014/main" id="{785EEB23-CD35-4B30-A824-AF07C569A139}"/>
                </a:ext>
              </a:extLst>
            </p:cNvPr>
            <p:cNvSpPr>
              <a:spLocks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10" name="Line 53">
              <a:extLst>
                <a:ext uri="{FF2B5EF4-FFF2-40B4-BE49-F238E27FC236}">
                  <a16:creationId xmlns:a16="http://schemas.microsoft.com/office/drawing/2014/main" id="{6B0A0A57-6EBE-4448-9A4C-C481963F63DF}"/>
                </a:ext>
              </a:extLst>
            </p:cNvPr>
            <p:cNvSpPr>
              <a:spLocks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0123"/>
                                        </p:tgtEl>
                                        <p:attrNameLst>
                                          <p:attrName>style.visibility</p:attrName>
                                        </p:attrNameLst>
                                      </p:cBhvr>
                                      <p:to>
                                        <p:strVal val="visible"/>
                                      </p:to>
                                    </p:set>
                                    <p:animEffect transition="in" filter="dissolve">
                                      <p:cBhvr>
                                        <p:cTn id="7" dur="3000"/>
                                        <p:tgtEl>
                                          <p:spTgt spid="17012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56"/>
                                        </p:tgtEl>
                                        <p:attrNameLst>
                                          <p:attrName>style.visibility</p:attrName>
                                        </p:attrNameLst>
                                      </p:cBhvr>
                                      <p:to>
                                        <p:strVal val="visible"/>
                                      </p:to>
                                    </p:set>
                                    <p:animEffect transition="in" filter="dissolve">
                                      <p:cBhvr>
                                        <p:cTn id="10" dur="3000"/>
                                        <p:tgtEl>
                                          <p:spTgt spid="156"/>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70121"/>
                                        </p:tgtEl>
                                        <p:attrNameLst>
                                          <p:attrName>style.visibility</p:attrName>
                                        </p:attrNameLst>
                                      </p:cBhvr>
                                      <p:to>
                                        <p:strVal val="visible"/>
                                      </p:to>
                                    </p:set>
                                    <p:animEffect transition="in" filter="dissolve">
                                      <p:cBhvr>
                                        <p:cTn id="13" dur="3000"/>
                                        <p:tgtEl>
                                          <p:spTgt spid="170121"/>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55"/>
                                        </p:tgtEl>
                                        <p:attrNameLst>
                                          <p:attrName>style.visibility</p:attrName>
                                        </p:attrNameLst>
                                      </p:cBhvr>
                                      <p:to>
                                        <p:strVal val="visible"/>
                                      </p:to>
                                    </p:set>
                                    <p:animEffect transition="in" filter="dissolve">
                                      <p:cBhvr>
                                        <p:cTn id="16" dur="3000"/>
                                        <p:tgtEl>
                                          <p:spTgt spid="155"/>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54"/>
                                        </p:tgtEl>
                                        <p:attrNameLst>
                                          <p:attrName>style.visibility</p:attrName>
                                        </p:attrNameLst>
                                      </p:cBhvr>
                                      <p:to>
                                        <p:strVal val="visible"/>
                                      </p:to>
                                    </p:set>
                                    <p:animEffect transition="in" filter="dissolve">
                                      <p:cBhvr>
                                        <p:cTn id="19" dur="3000"/>
                                        <p:tgtEl>
                                          <p:spTgt spid="154"/>
                                        </p:tgtEl>
                                      </p:cBhvr>
                                    </p:animEffect>
                                  </p:childTnLst>
                                </p:cTn>
                              </p:par>
                            </p:childTnLst>
                          </p:cTn>
                        </p:par>
                        <p:par>
                          <p:cTn id="20" fill="hold" nodeType="afterGroup">
                            <p:stCondLst>
                              <p:cond delay="3000"/>
                            </p:stCondLst>
                            <p:childTnLst>
                              <p:par>
                                <p:cTn id="21" presetID="9" presetClass="exit" presetSubtype="0" fill="hold" grpId="1" nodeType="afterEffect">
                                  <p:stCondLst>
                                    <p:cond delay="0"/>
                                  </p:stCondLst>
                                  <p:childTnLst>
                                    <p:animEffect transition="out" filter="dissolve">
                                      <p:cBhvr>
                                        <p:cTn id="22" dur="3000"/>
                                        <p:tgtEl>
                                          <p:spTgt spid="170123"/>
                                        </p:tgtEl>
                                      </p:cBhvr>
                                    </p:animEffect>
                                    <p:set>
                                      <p:cBhvr>
                                        <p:cTn id="23" dur="1" fill="hold">
                                          <p:stCondLst>
                                            <p:cond delay="2999"/>
                                          </p:stCondLst>
                                        </p:cTn>
                                        <p:tgtEl>
                                          <p:spTgt spid="170123"/>
                                        </p:tgtEl>
                                        <p:attrNameLst>
                                          <p:attrName>style.visibility</p:attrName>
                                        </p:attrNameLst>
                                      </p:cBhvr>
                                      <p:to>
                                        <p:strVal val="hidden"/>
                                      </p:to>
                                    </p:set>
                                  </p:childTnLst>
                                </p:cTn>
                              </p:par>
                              <p:par>
                                <p:cTn id="24" presetID="9" presetClass="exit" presetSubtype="0" fill="hold" grpId="1" nodeType="withEffect">
                                  <p:stCondLst>
                                    <p:cond delay="0"/>
                                  </p:stCondLst>
                                  <p:childTnLst>
                                    <p:animEffect transition="out" filter="dissolve">
                                      <p:cBhvr>
                                        <p:cTn id="25" dur="3000"/>
                                        <p:tgtEl>
                                          <p:spTgt spid="156"/>
                                        </p:tgtEl>
                                      </p:cBhvr>
                                    </p:animEffect>
                                    <p:set>
                                      <p:cBhvr>
                                        <p:cTn id="26" dur="1" fill="hold">
                                          <p:stCondLst>
                                            <p:cond delay="2999"/>
                                          </p:stCondLst>
                                        </p:cTn>
                                        <p:tgtEl>
                                          <p:spTgt spid="156"/>
                                        </p:tgtEl>
                                        <p:attrNameLst>
                                          <p:attrName>style.visibility</p:attrName>
                                        </p:attrNameLst>
                                      </p:cBhvr>
                                      <p:to>
                                        <p:strVal val="hidden"/>
                                      </p:to>
                                    </p:set>
                                  </p:childTnLst>
                                </p:cTn>
                              </p:par>
                              <p:par>
                                <p:cTn id="27" presetID="9" presetClass="exit" presetSubtype="0" fill="hold" grpId="1" nodeType="withEffect">
                                  <p:stCondLst>
                                    <p:cond delay="0"/>
                                  </p:stCondLst>
                                  <p:childTnLst>
                                    <p:animEffect transition="out" filter="dissolve">
                                      <p:cBhvr>
                                        <p:cTn id="28" dur="3000"/>
                                        <p:tgtEl>
                                          <p:spTgt spid="170121"/>
                                        </p:tgtEl>
                                      </p:cBhvr>
                                    </p:animEffect>
                                    <p:set>
                                      <p:cBhvr>
                                        <p:cTn id="29" dur="1" fill="hold">
                                          <p:stCondLst>
                                            <p:cond delay="2999"/>
                                          </p:stCondLst>
                                        </p:cTn>
                                        <p:tgtEl>
                                          <p:spTgt spid="170121"/>
                                        </p:tgtEl>
                                        <p:attrNameLst>
                                          <p:attrName>style.visibility</p:attrName>
                                        </p:attrNameLst>
                                      </p:cBhvr>
                                      <p:to>
                                        <p:strVal val="hidden"/>
                                      </p:to>
                                    </p:set>
                                  </p:childTnLst>
                                </p:cTn>
                              </p:par>
                              <p:par>
                                <p:cTn id="30" presetID="9" presetClass="exit" presetSubtype="0" fill="hold" grpId="1" nodeType="withEffect">
                                  <p:stCondLst>
                                    <p:cond delay="0"/>
                                  </p:stCondLst>
                                  <p:childTnLst>
                                    <p:animEffect transition="out" filter="dissolve">
                                      <p:cBhvr>
                                        <p:cTn id="31" dur="2900"/>
                                        <p:tgtEl>
                                          <p:spTgt spid="155"/>
                                        </p:tgtEl>
                                      </p:cBhvr>
                                    </p:animEffect>
                                    <p:set>
                                      <p:cBhvr>
                                        <p:cTn id="32" dur="1" fill="hold">
                                          <p:stCondLst>
                                            <p:cond delay="2899"/>
                                          </p:stCondLst>
                                        </p:cTn>
                                        <p:tgtEl>
                                          <p:spTgt spid="155"/>
                                        </p:tgtEl>
                                        <p:attrNameLst>
                                          <p:attrName>style.visibility</p:attrName>
                                        </p:attrNameLst>
                                      </p:cBhvr>
                                      <p:to>
                                        <p:strVal val="hidden"/>
                                      </p:to>
                                    </p:set>
                                  </p:childTnLst>
                                </p:cTn>
                              </p:par>
                              <p:par>
                                <p:cTn id="33" presetID="9" presetClass="exit" presetSubtype="0" fill="hold" grpId="1" nodeType="withEffect">
                                  <p:stCondLst>
                                    <p:cond delay="0"/>
                                  </p:stCondLst>
                                  <p:childTnLst>
                                    <p:animEffect transition="out" filter="dissolve">
                                      <p:cBhvr>
                                        <p:cTn id="34" dur="2900"/>
                                        <p:tgtEl>
                                          <p:spTgt spid="154"/>
                                        </p:tgtEl>
                                      </p:cBhvr>
                                    </p:animEffect>
                                    <p:set>
                                      <p:cBhvr>
                                        <p:cTn id="35" dur="1" fill="hold">
                                          <p:stCondLst>
                                            <p:cond delay="2899"/>
                                          </p:stCondLst>
                                        </p:cTn>
                                        <p:tgtEl>
                                          <p:spTgt spid="154"/>
                                        </p:tgtEl>
                                        <p:attrNameLst>
                                          <p:attrName>style.visibility</p:attrName>
                                        </p:attrNameLst>
                                      </p:cBhvr>
                                      <p:to>
                                        <p:strVal val="hidden"/>
                                      </p:to>
                                    </p:set>
                                  </p:childTnLst>
                                </p:cTn>
                              </p:par>
                            </p:childTnLst>
                          </p:cTn>
                        </p:par>
                        <p:par>
                          <p:cTn id="36" fill="hold" nodeType="afterGroup">
                            <p:stCondLst>
                              <p:cond delay="6000"/>
                            </p:stCondLst>
                            <p:childTnLst>
                              <p:par>
                                <p:cTn id="37" presetID="35" presetClass="path" presetSubtype="0" accel="50000" decel="50000" fill="hold" nodeType="afterEffect">
                                  <p:stCondLst>
                                    <p:cond delay="0"/>
                                  </p:stCondLst>
                                  <p:childTnLst>
                                    <p:animMotion origin="layout" path="M 5E-6 4.1337E-6 L -0.47917 0.00185 " pathEditMode="relative" rAng="0" ptsTypes="AA">
                                      <p:cBhvr>
                                        <p:cTn id="38" dur="3000" fill="hold"/>
                                        <p:tgtEl>
                                          <p:spTgt spid="170031"/>
                                        </p:tgtEl>
                                        <p:attrNameLst>
                                          <p:attrName>ppt_x</p:attrName>
                                          <p:attrName>ppt_y</p:attrName>
                                        </p:attrNameLst>
                                      </p:cBhvr>
                                      <p:rCtr x="-23958" y="93"/>
                                    </p:animMotion>
                                  </p:childTnLst>
                                </p:cTn>
                              </p:par>
                            </p:childTnLst>
                          </p:cTn>
                        </p:par>
                        <p:par>
                          <p:cTn id="39" fill="hold" nodeType="afterGroup">
                            <p:stCondLst>
                              <p:cond delay="9000"/>
                            </p:stCondLst>
                            <p:childTnLst>
                              <p:par>
                                <p:cTn id="40" presetID="42" presetClass="path" presetSubtype="0" accel="50000" decel="50000" fill="hold" nodeType="afterEffect">
                                  <p:stCondLst>
                                    <p:cond delay="0"/>
                                  </p:stCondLst>
                                  <p:childTnLst>
                                    <p:animMotion origin="layout" path="M 5E-6 -1.48148E-6 L 0.16042 0.00046 " pathEditMode="relative" rAng="0" ptsTypes="AA">
                                      <p:cBhvr>
                                        <p:cTn id="41" dur="2000" fill="hold"/>
                                        <p:tgtEl>
                                          <p:spTgt spid="170075"/>
                                        </p:tgtEl>
                                        <p:attrNameLst>
                                          <p:attrName>ppt_x</p:attrName>
                                          <p:attrName>ppt_y</p:attrName>
                                        </p:attrNameLst>
                                      </p:cBhvr>
                                      <p:rCtr x="8021" y="23"/>
                                    </p:animMotion>
                                  </p:childTnLst>
                                </p:cTn>
                              </p:par>
                              <p:par>
                                <p:cTn id="42" presetID="35" presetClass="path" presetSubtype="0" accel="50000" decel="50000" fill="hold" nodeType="withEffect">
                                  <p:stCondLst>
                                    <p:cond delay="0"/>
                                  </p:stCondLst>
                                  <p:childTnLst>
                                    <p:animMotion origin="layout" path="M 1.11022E-16 3.7037E-7 L -0.07049 -0.26875 " pathEditMode="relative" rAng="0" ptsTypes="AA">
                                      <p:cBhvr>
                                        <p:cTn id="43" dur="3000" fill="hold"/>
                                        <p:tgtEl>
                                          <p:spTgt spid="170060"/>
                                        </p:tgtEl>
                                        <p:attrNameLst>
                                          <p:attrName>ppt_x</p:attrName>
                                          <p:attrName>ppt_y</p:attrName>
                                        </p:attrNameLst>
                                      </p:cBhvr>
                                      <p:rCtr x="-3524" y="-13449"/>
                                    </p:animMotion>
                                  </p:childTnLst>
                                </p:cTn>
                              </p:par>
                              <p:par>
                                <p:cTn id="44" presetID="42" presetClass="path" presetSubtype="0" accel="50000" decel="50000" fill="hold" nodeType="withEffect">
                                  <p:stCondLst>
                                    <p:cond delay="0"/>
                                  </p:stCondLst>
                                  <p:childTnLst>
                                    <p:animMotion origin="layout" path="M -2.22222E-6 -2.96296E-6 L 0.15382 0.00209 " pathEditMode="relative" rAng="0" ptsTypes="AA">
                                      <p:cBhvr>
                                        <p:cTn id="45" dur="2000" fill="hold"/>
                                        <p:tgtEl>
                                          <p:spTgt spid="170072"/>
                                        </p:tgtEl>
                                        <p:attrNameLst>
                                          <p:attrName>ppt_x</p:attrName>
                                          <p:attrName>ppt_y</p:attrName>
                                        </p:attrNameLst>
                                      </p:cBhvr>
                                      <p:rCtr x="7691" y="93"/>
                                    </p:animMotion>
                                  </p:childTnLst>
                                </p:cTn>
                              </p:par>
                              <p:par>
                                <p:cTn id="46" presetID="35" presetClass="path" presetSubtype="0" accel="50000" decel="50000" fill="hold" nodeType="withEffect">
                                  <p:stCondLst>
                                    <p:cond delay="0"/>
                                  </p:stCondLst>
                                  <p:childTnLst>
                                    <p:animMotion origin="layout" path="M 0.00503 0.01134 L -0.16927 0.26898 " pathEditMode="relative" rAng="0" ptsTypes="AA">
                                      <p:cBhvr>
                                        <p:cTn id="47" dur="3000" fill="hold"/>
                                        <p:tgtEl>
                                          <p:spTgt spid="170066"/>
                                        </p:tgtEl>
                                        <p:attrNameLst>
                                          <p:attrName>ppt_x</p:attrName>
                                          <p:attrName>ppt_y</p:attrName>
                                        </p:attrNameLst>
                                      </p:cBhvr>
                                      <p:rCtr x="-8715" y="12870"/>
                                    </p:animMotion>
                                  </p:childTnLst>
                                </p:cTn>
                              </p:par>
                            </p:childTnLst>
                          </p:cTn>
                        </p:par>
                        <p:par>
                          <p:cTn id="48" fill="hold" nodeType="afterGroup">
                            <p:stCondLst>
                              <p:cond delay="12000"/>
                            </p:stCondLst>
                            <p:childTnLst>
                              <p:par>
                                <p:cTn id="49" presetID="9" presetClass="exit" presetSubtype="0" fill="hold" nodeType="afterEffect">
                                  <p:stCondLst>
                                    <p:cond delay="0"/>
                                  </p:stCondLst>
                                  <p:childTnLst>
                                    <p:animEffect transition="out" filter="dissolve">
                                      <p:cBhvr>
                                        <p:cTn id="50" dur="500"/>
                                        <p:tgtEl>
                                          <p:spTgt spid="170127"/>
                                        </p:tgtEl>
                                      </p:cBhvr>
                                    </p:animEffect>
                                    <p:set>
                                      <p:cBhvr>
                                        <p:cTn id="51" dur="1" fill="hold">
                                          <p:stCondLst>
                                            <p:cond delay="499"/>
                                          </p:stCondLst>
                                        </p:cTn>
                                        <p:tgtEl>
                                          <p:spTgt spid="1701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121" grpId="0"/>
      <p:bldP spid="170121" grpId="1"/>
      <p:bldP spid="170123" grpId="0"/>
      <p:bldP spid="170123" grpId="1"/>
      <p:bldP spid="154" grpId="0"/>
      <p:bldP spid="154" grpId="1"/>
      <p:bldP spid="155" grpId="0"/>
      <p:bldP spid="155" grpId="1"/>
      <p:bldP spid="156" grpId="0"/>
      <p:bldP spid="156"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E9C7A8B9-51D7-4239-AE7F-95A7B7E0EF4B}"/>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035" name="Line 3">
            <a:extLst>
              <a:ext uri="{FF2B5EF4-FFF2-40B4-BE49-F238E27FC236}">
                <a16:creationId xmlns:a16="http://schemas.microsoft.com/office/drawing/2014/main" id="{F6BC13DC-5B4A-4F4B-A63A-470AC9916470}"/>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36" name="Rectangle 5">
            <a:extLst>
              <a:ext uri="{FF2B5EF4-FFF2-40B4-BE49-F238E27FC236}">
                <a16:creationId xmlns:a16="http://schemas.microsoft.com/office/drawing/2014/main" id="{3580471F-8C0F-49BB-A7F4-14FE609A1D40}"/>
              </a:ext>
            </a:extLst>
          </p:cNvPr>
          <p:cNvSpPr>
            <a:spLocks noChangeArrowheads="1"/>
          </p:cNvSpPr>
          <p:nvPr/>
        </p:nvSpPr>
        <p:spPr bwMode="auto">
          <a:xfrm>
            <a:off x="733425" y="1933575"/>
            <a:ext cx="7213600" cy="3886200"/>
          </a:xfrm>
          <a:prstGeom prst="rect">
            <a:avLst/>
          </a:prstGeom>
          <a:solidFill>
            <a:srgbClr val="92D050"/>
          </a:solidFill>
          <a:ln w="28575">
            <a:solidFill>
              <a:srgbClr val="FFFFFF"/>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44037" name="Line 6">
            <a:extLst>
              <a:ext uri="{FF2B5EF4-FFF2-40B4-BE49-F238E27FC236}">
                <a16:creationId xmlns:a16="http://schemas.microsoft.com/office/drawing/2014/main" id="{F67BF66A-CD16-459B-8D72-78615E240379}"/>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38" name="Line 7">
            <a:extLst>
              <a:ext uri="{FF2B5EF4-FFF2-40B4-BE49-F238E27FC236}">
                <a16:creationId xmlns:a16="http://schemas.microsoft.com/office/drawing/2014/main" id="{0EEA1D84-C0A6-4E78-8CE1-BD11AA07D370}"/>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39" name="Line 8">
            <a:extLst>
              <a:ext uri="{FF2B5EF4-FFF2-40B4-BE49-F238E27FC236}">
                <a16:creationId xmlns:a16="http://schemas.microsoft.com/office/drawing/2014/main" id="{6CE4B8A1-294B-4E27-A9D4-64FF80EE38B9}"/>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0" name="Line 9">
            <a:extLst>
              <a:ext uri="{FF2B5EF4-FFF2-40B4-BE49-F238E27FC236}">
                <a16:creationId xmlns:a16="http://schemas.microsoft.com/office/drawing/2014/main" id="{3C1985B6-0A10-48AE-926C-A5883C298B29}"/>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1" name="Rectangle 10">
            <a:extLst>
              <a:ext uri="{FF2B5EF4-FFF2-40B4-BE49-F238E27FC236}">
                <a16:creationId xmlns:a16="http://schemas.microsoft.com/office/drawing/2014/main" id="{68CFBE09-0555-452F-947E-A7904C6247B9}"/>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042" name="Rectangle 11">
            <a:extLst>
              <a:ext uri="{FF2B5EF4-FFF2-40B4-BE49-F238E27FC236}">
                <a16:creationId xmlns:a16="http://schemas.microsoft.com/office/drawing/2014/main" id="{1E56AAEB-70A3-41EF-A140-79A07933E1A8}"/>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043" name="Rectangle 12">
            <a:extLst>
              <a:ext uri="{FF2B5EF4-FFF2-40B4-BE49-F238E27FC236}">
                <a16:creationId xmlns:a16="http://schemas.microsoft.com/office/drawing/2014/main" id="{377DED09-D777-4955-AB49-F2CDC8391444}"/>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044" name="Rectangle 13">
            <a:extLst>
              <a:ext uri="{FF2B5EF4-FFF2-40B4-BE49-F238E27FC236}">
                <a16:creationId xmlns:a16="http://schemas.microsoft.com/office/drawing/2014/main" id="{F50686AB-B282-4A06-BD69-BCBD22D25A47}"/>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045" name="Line 14">
            <a:extLst>
              <a:ext uri="{FF2B5EF4-FFF2-40B4-BE49-F238E27FC236}">
                <a16:creationId xmlns:a16="http://schemas.microsoft.com/office/drawing/2014/main" id="{17A975B8-24F3-4AD1-97FB-D890F0DC286B}"/>
              </a:ext>
            </a:extLst>
          </p:cNvPr>
          <p:cNvSpPr>
            <a:spLocks noChangeShapeType="1"/>
          </p:cNvSpPr>
          <p:nvPr/>
        </p:nvSpPr>
        <p:spPr bwMode="auto">
          <a:xfrm>
            <a:off x="5292725" y="19446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6" name="Line 15">
            <a:extLst>
              <a:ext uri="{FF2B5EF4-FFF2-40B4-BE49-F238E27FC236}">
                <a16:creationId xmlns:a16="http://schemas.microsoft.com/office/drawing/2014/main" id="{B8C8F52C-9D62-4BB8-9DAC-9ED84E419B81}"/>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7" name="Line 16">
            <a:extLst>
              <a:ext uri="{FF2B5EF4-FFF2-40B4-BE49-F238E27FC236}">
                <a16:creationId xmlns:a16="http://schemas.microsoft.com/office/drawing/2014/main" id="{0FAAE8A8-A27D-4A72-B8F3-8966D89943EC}"/>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0001" name="Text Box 17">
            <a:extLst>
              <a:ext uri="{FF2B5EF4-FFF2-40B4-BE49-F238E27FC236}">
                <a16:creationId xmlns:a16="http://schemas.microsoft.com/office/drawing/2014/main" id="{C5A10031-4DD9-4AD1-8BBB-B2A2A5205C63}"/>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Press Box</a:t>
            </a:r>
          </a:p>
        </p:txBody>
      </p:sp>
      <p:sp>
        <p:nvSpPr>
          <p:cNvPr id="170002" name="Text Box 18">
            <a:extLst>
              <a:ext uri="{FF2B5EF4-FFF2-40B4-BE49-F238E27FC236}">
                <a16:creationId xmlns:a16="http://schemas.microsoft.com/office/drawing/2014/main" id="{D1F056E7-3CA7-432B-BE46-E74072471384}"/>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1 0</a:t>
            </a:r>
          </a:p>
        </p:txBody>
      </p:sp>
      <p:sp>
        <p:nvSpPr>
          <p:cNvPr id="170003" name="Text Box 19">
            <a:extLst>
              <a:ext uri="{FF2B5EF4-FFF2-40B4-BE49-F238E27FC236}">
                <a16:creationId xmlns:a16="http://schemas.microsoft.com/office/drawing/2014/main" id="{0538354C-D5DD-4001-9C8A-4B21B4D27170}"/>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2 0</a:t>
            </a:r>
          </a:p>
        </p:txBody>
      </p:sp>
      <p:sp>
        <p:nvSpPr>
          <p:cNvPr id="170004" name="Text Box 20">
            <a:extLst>
              <a:ext uri="{FF2B5EF4-FFF2-40B4-BE49-F238E27FC236}">
                <a16:creationId xmlns:a16="http://schemas.microsoft.com/office/drawing/2014/main" id="{205F9D4A-34F8-41FA-9C32-F470DAC3EDD8}"/>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3 0</a:t>
            </a:r>
          </a:p>
        </p:txBody>
      </p:sp>
      <p:sp>
        <p:nvSpPr>
          <p:cNvPr id="170005" name="Text Box 21">
            <a:extLst>
              <a:ext uri="{FF2B5EF4-FFF2-40B4-BE49-F238E27FC236}">
                <a16:creationId xmlns:a16="http://schemas.microsoft.com/office/drawing/2014/main" id="{A78C7016-B4D6-4BEE-B046-4E2FEBC55553}"/>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170006" name="Text Box 22">
            <a:extLst>
              <a:ext uri="{FF2B5EF4-FFF2-40B4-BE49-F238E27FC236}">
                <a16:creationId xmlns:a16="http://schemas.microsoft.com/office/drawing/2014/main" id="{4F6506D9-8AE1-45A8-8DA9-AA801865FCCC}"/>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5 0</a:t>
            </a:r>
          </a:p>
        </p:txBody>
      </p:sp>
      <p:sp>
        <p:nvSpPr>
          <p:cNvPr id="170007" name="Text Box 23">
            <a:extLst>
              <a:ext uri="{FF2B5EF4-FFF2-40B4-BE49-F238E27FC236}">
                <a16:creationId xmlns:a16="http://schemas.microsoft.com/office/drawing/2014/main" id="{81C85F86-65E8-4CFB-93EF-5454FA9383F7}"/>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44055" name="Line 24">
            <a:extLst>
              <a:ext uri="{FF2B5EF4-FFF2-40B4-BE49-F238E27FC236}">
                <a16:creationId xmlns:a16="http://schemas.microsoft.com/office/drawing/2014/main" id="{B572A3B6-A9A1-4007-B1D3-D374B11CB420}"/>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56" name="Rectangle 25">
            <a:extLst>
              <a:ext uri="{FF2B5EF4-FFF2-40B4-BE49-F238E27FC236}">
                <a16:creationId xmlns:a16="http://schemas.microsoft.com/office/drawing/2014/main" id="{A3310641-EB64-4EA2-AA48-23E72CF90804}"/>
              </a:ext>
            </a:extLst>
          </p:cNvPr>
          <p:cNvSpPr>
            <a:spLocks noChangeArrowheads="1"/>
          </p:cNvSpPr>
          <p:nvPr/>
        </p:nvSpPr>
        <p:spPr bwMode="auto">
          <a:xfrm>
            <a:off x="4076700" y="5829300"/>
            <a:ext cx="38735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057" name="Line 26">
            <a:extLst>
              <a:ext uri="{FF2B5EF4-FFF2-40B4-BE49-F238E27FC236}">
                <a16:creationId xmlns:a16="http://schemas.microsoft.com/office/drawing/2014/main" id="{8D3F6FE9-2A31-45E6-8FEC-9A77442AC1E5}"/>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58" name="Line 27">
            <a:extLst>
              <a:ext uri="{FF2B5EF4-FFF2-40B4-BE49-F238E27FC236}">
                <a16:creationId xmlns:a16="http://schemas.microsoft.com/office/drawing/2014/main" id="{9D97FECD-1517-4676-B541-3264D62FFBEE}"/>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59" name="Line 28">
            <a:extLst>
              <a:ext uri="{FF2B5EF4-FFF2-40B4-BE49-F238E27FC236}">
                <a16:creationId xmlns:a16="http://schemas.microsoft.com/office/drawing/2014/main" id="{4DFC679C-B083-4272-8D2D-7DC5B62E969D}"/>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60" name="Line 29">
            <a:extLst>
              <a:ext uri="{FF2B5EF4-FFF2-40B4-BE49-F238E27FC236}">
                <a16:creationId xmlns:a16="http://schemas.microsoft.com/office/drawing/2014/main" id="{96C4E54D-1FF6-4613-8601-E23DD31198D6}"/>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61" name="Line 30">
            <a:extLst>
              <a:ext uri="{FF2B5EF4-FFF2-40B4-BE49-F238E27FC236}">
                <a16:creationId xmlns:a16="http://schemas.microsoft.com/office/drawing/2014/main" id="{BA73BA59-C9E0-41FF-A3C2-D86DD61FA3AF}"/>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62" name="Line 31">
            <a:extLst>
              <a:ext uri="{FF2B5EF4-FFF2-40B4-BE49-F238E27FC236}">
                <a16:creationId xmlns:a16="http://schemas.microsoft.com/office/drawing/2014/main" id="{B6F17A0A-4A00-460F-8A74-2E8AF2C1ABD6}"/>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63" name="Line 32">
            <a:extLst>
              <a:ext uri="{FF2B5EF4-FFF2-40B4-BE49-F238E27FC236}">
                <a16:creationId xmlns:a16="http://schemas.microsoft.com/office/drawing/2014/main" id="{1E602C01-B7C8-4BF0-9636-211C4E78DC84}"/>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64" name="Line 33">
            <a:extLst>
              <a:ext uri="{FF2B5EF4-FFF2-40B4-BE49-F238E27FC236}">
                <a16:creationId xmlns:a16="http://schemas.microsoft.com/office/drawing/2014/main" id="{5A338667-9FCF-4ACB-B74A-D9CD8CC607FB}"/>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65" name="Line 34">
            <a:extLst>
              <a:ext uri="{FF2B5EF4-FFF2-40B4-BE49-F238E27FC236}">
                <a16:creationId xmlns:a16="http://schemas.microsoft.com/office/drawing/2014/main" id="{00824F2A-6032-4423-81D4-975434C01A30}"/>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66" name="Line 35">
            <a:extLst>
              <a:ext uri="{FF2B5EF4-FFF2-40B4-BE49-F238E27FC236}">
                <a16:creationId xmlns:a16="http://schemas.microsoft.com/office/drawing/2014/main" id="{29F0D02C-6400-4246-A8DC-8F77203E4284}"/>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67" name="Line 36">
            <a:extLst>
              <a:ext uri="{FF2B5EF4-FFF2-40B4-BE49-F238E27FC236}">
                <a16:creationId xmlns:a16="http://schemas.microsoft.com/office/drawing/2014/main" id="{41277A42-7F9A-4312-8DD6-DD1320125F73}"/>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68" name="Line 37">
            <a:extLst>
              <a:ext uri="{FF2B5EF4-FFF2-40B4-BE49-F238E27FC236}">
                <a16:creationId xmlns:a16="http://schemas.microsoft.com/office/drawing/2014/main" id="{B3271999-5E0E-4201-85BF-67DE0A87058A}"/>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0022" name="Text Box 38">
            <a:extLst>
              <a:ext uri="{FF2B5EF4-FFF2-40B4-BE49-F238E27FC236}">
                <a16:creationId xmlns:a16="http://schemas.microsoft.com/office/drawing/2014/main" id="{E35AA820-2DBE-4AAB-8927-C913302A612E}"/>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70023" name="Text Box 39">
            <a:extLst>
              <a:ext uri="{FF2B5EF4-FFF2-40B4-BE49-F238E27FC236}">
                <a16:creationId xmlns:a16="http://schemas.microsoft.com/office/drawing/2014/main" id="{C045490D-7BD3-4B55-9613-2725692942F1}"/>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70024" name="Text Box 40">
            <a:extLst>
              <a:ext uri="{FF2B5EF4-FFF2-40B4-BE49-F238E27FC236}">
                <a16:creationId xmlns:a16="http://schemas.microsoft.com/office/drawing/2014/main" id="{D61700A3-BF0E-49E1-9D1C-1A1FB125C127}"/>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70025" name="Text Box 41">
            <a:extLst>
              <a:ext uri="{FF2B5EF4-FFF2-40B4-BE49-F238E27FC236}">
                <a16:creationId xmlns:a16="http://schemas.microsoft.com/office/drawing/2014/main" id="{34A83E81-51F2-46E2-8246-CA8738318335}"/>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70026" name="Text Box 42">
            <a:extLst>
              <a:ext uri="{FF2B5EF4-FFF2-40B4-BE49-F238E27FC236}">
                <a16:creationId xmlns:a16="http://schemas.microsoft.com/office/drawing/2014/main" id="{DCC3ACCA-8EDA-4C1F-B60E-95B70E93779B}"/>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grpSp>
        <p:nvGrpSpPr>
          <p:cNvPr id="44074" name="Group 43">
            <a:extLst>
              <a:ext uri="{FF2B5EF4-FFF2-40B4-BE49-F238E27FC236}">
                <a16:creationId xmlns:a16="http://schemas.microsoft.com/office/drawing/2014/main" id="{6966D2BA-23F6-4BE4-A570-715C35B7AF3E}"/>
              </a:ext>
            </a:extLst>
          </p:cNvPr>
          <p:cNvGrpSpPr>
            <a:grpSpLocks/>
          </p:cNvGrpSpPr>
          <p:nvPr/>
        </p:nvGrpSpPr>
        <p:grpSpPr bwMode="auto">
          <a:xfrm>
            <a:off x="2984500" y="6045200"/>
            <a:ext cx="647700" cy="215900"/>
            <a:chOff x="1880" y="3808"/>
            <a:chExt cx="408" cy="136"/>
          </a:xfrm>
        </p:grpSpPr>
        <p:sp>
          <p:nvSpPr>
            <p:cNvPr id="44140" name="Oval 44">
              <a:extLst>
                <a:ext uri="{FF2B5EF4-FFF2-40B4-BE49-F238E27FC236}">
                  <a16:creationId xmlns:a16="http://schemas.microsoft.com/office/drawing/2014/main" id="{9BDF11D0-C627-41D1-8C6D-3717D173A52E}"/>
                </a:ext>
              </a:extLst>
            </p:cNvPr>
            <p:cNvSpPr>
              <a:spLocks noChangeArrowheads="1"/>
            </p:cNvSpPr>
            <p:nvPr/>
          </p:nvSpPr>
          <p:spPr bwMode="auto">
            <a:xfrm>
              <a:off x="1880"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141" name="Oval 45">
              <a:extLst>
                <a:ext uri="{FF2B5EF4-FFF2-40B4-BE49-F238E27FC236}">
                  <a16:creationId xmlns:a16="http://schemas.microsoft.com/office/drawing/2014/main" id="{D84C05A4-9DD6-4B7F-9AE6-D43FF8AF6899}"/>
                </a:ext>
              </a:extLst>
            </p:cNvPr>
            <p:cNvSpPr>
              <a:spLocks noChangeArrowheads="1"/>
            </p:cNvSpPr>
            <p:nvPr/>
          </p:nvSpPr>
          <p:spPr bwMode="auto">
            <a:xfrm>
              <a:off x="2024"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142" name="Oval 46">
              <a:extLst>
                <a:ext uri="{FF2B5EF4-FFF2-40B4-BE49-F238E27FC236}">
                  <a16:creationId xmlns:a16="http://schemas.microsoft.com/office/drawing/2014/main" id="{85DD909D-F690-4EF1-A009-216994FC35D2}"/>
                </a:ext>
              </a:extLst>
            </p:cNvPr>
            <p:cNvSpPr>
              <a:spLocks noChangeArrowheads="1"/>
            </p:cNvSpPr>
            <p:nvPr/>
          </p:nvSpPr>
          <p:spPr bwMode="auto">
            <a:xfrm>
              <a:off x="2160"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44075" name="Group 54">
            <a:extLst>
              <a:ext uri="{FF2B5EF4-FFF2-40B4-BE49-F238E27FC236}">
                <a16:creationId xmlns:a16="http://schemas.microsoft.com/office/drawing/2014/main" id="{12746BF4-E08E-4054-A8A0-DC99D3774C80}"/>
              </a:ext>
            </a:extLst>
          </p:cNvPr>
          <p:cNvGrpSpPr>
            <a:grpSpLocks/>
          </p:cNvGrpSpPr>
          <p:nvPr/>
        </p:nvGrpSpPr>
        <p:grpSpPr bwMode="auto">
          <a:xfrm rot="-5400000">
            <a:off x="2020094" y="6033294"/>
            <a:ext cx="179388" cy="666750"/>
            <a:chOff x="3204" y="3720"/>
            <a:chExt cx="113" cy="420"/>
          </a:xfrm>
        </p:grpSpPr>
        <p:grpSp>
          <p:nvGrpSpPr>
            <p:cNvPr id="44133" name="Group 55">
              <a:extLst>
                <a:ext uri="{FF2B5EF4-FFF2-40B4-BE49-F238E27FC236}">
                  <a16:creationId xmlns:a16="http://schemas.microsoft.com/office/drawing/2014/main" id="{9C54DA19-A9E2-4ADB-8B6D-F0BFFFF976A1}"/>
                </a:ext>
              </a:extLst>
            </p:cNvPr>
            <p:cNvGrpSpPr>
              <a:grpSpLocks/>
            </p:cNvGrpSpPr>
            <p:nvPr/>
          </p:nvGrpSpPr>
          <p:grpSpPr bwMode="auto">
            <a:xfrm>
              <a:off x="3204" y="3720"/>
              <a:ext cx="113" cy="420"/>
              <a:chOff x="3204" y="3708"/>
              <a:chExt cx="113" cy="420"/>
            </a:xfrm>
          </p:grpSpPr>
          <p:sp>
            <p:nvSpPr>
              <p:cNvPr id="44138" name="AutoShape 56">
                <a:extLst>
                  <a:ext uri="{FF2B5EF4-FFF2-40B4-BE49-F238E27FC236}">
                    <a16:creationId xmlns:a16="http://schemas.microsoft.com/office/drawing/2014/main" id="{70D1A5E3-6976-41BB-B424-C5D7E799F5BB}"/>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139" name="Oval 57">
                <a:extLst>
                  <a:ext uri="{FF2B5EF4-FFF2-40B4-BE49-F238E27FC236}">
                    <a16:creationId xmlns:a16="http://schemas.microsoft.com/office/drawing/2014/main" id="{AEDDBF8A-517B-4B84-A773-25EF36B86828}"/>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44134" name="Line 58">
              <a:extLst>
                <a:ext uri="{FF2B5EF4-FFF2-40B4-BE49-F238E27FC236}">
                  <a16:creationId xmlns:a16="http://schemas.microsoft.com/office/drawing/2014/main" id="{AF64275A-E913-4302-90C9-4FFF09B255C1}"/>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35" name="Line 59">
              <a:extLst>
                <a:ext uri="{FF2B5EF4-FFF2-40B4-BE49-F238E27FC236}">
                  <a16:creationId xmlns:a16="http://schemas.microsoft.com/office/drawing/2014/main" id="{D88FA63E-393B-4039-9231-7D481A9ED18F}"/>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36" name="Line 60">
              <a:extLst>
                <a:ext uri="{FF2B5EF4-FFF2-40B4-BE49-F238E27FC236}">
                  <a16:creationId xmlns:a16="http://schemas.microsoft.com/office/drawing/2014/main" id="{0B479BDA-AEFF-46AD-AEB3-D17977D06E9B}"/>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37" name="Oval 61">
              <a:extLst>
                <a:ext uri="{FF2B5EF4-FFF2-40B4-BE49-F238E27FC236}">
                  <a16:creationId xmlns:a16="http://schemas.microsoft.com/office/drawing/2014/main" id="{1F0A53C7-4C8A-4548-839C-18E77A08EA15}"/>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44076" name="Group 62">
            <a:extLst>
              <a:ext uri="{FF2B5EF4-FFF2-40B4-BE49-F238E27FC236}">
                <a16:creationId xmlns:a16="http://schemas.microsoft.com/office/drawing/2014/main" id="{CAE66B09-EC05-4631-A9A9-2B91121D6FBE}"/>
              </a:ext>
            </a:extLst>
          </p:cNvPr>
          <p:cNvGrpSpPr>
            <a:grpSpLocks/>
          </p:cNvGrpSpPr>
          <p:nvPr/>
        </p:nvGrpSpPr>
        <p:grpSpPr bwMode="auto">
          <a:xfrm rot="-5400000">
            <a:off x="1813719" y="6077744"/>
            <a:ext cx="268287" cy="631825"/>
            <a:chOff x="2930" y="3756"/>
            <a:chExt cx="169" cy="398"/>
          </a:xfrm>
        </p:grpSpPr>
        <p:sp>
          <p:nvSpPr>
            <p:cNvPr id="44130" name="Rectangle 63">
              <a:extLst>
                <a:ext uri="{FF2B5EF4-FFF2-40B4-BE49-F238E27FC236}">
                  <a16:creationId xmlns:a16="http://schemas.microsoft.com/office/drawing/2014/main" id="{97D01F20-5158-496A-8A23-D154DF624A88}"/>
                </a:ext>
              </a:extLst>
            </p:cNvPr>
            <p:cNvSpPr>
              <a:spLocks noChangeArrowheads="1"/>
            </p:cNvSpPr>
            <p:nvPr/>
          </p:nvSpPr>
          <p:spPr bwMode="auto">
            <a:xfrm>
              <a:off x="2967" y="4014"/>
              <a:ext cx="99" cy="114"/>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131" name="Text Box 64">
              <a:extLst>
                <a:ext uri="{FF2B5EF4-FFF2-40B4-BE49-F238E27FC236}">
                  <a16:creationId xmlns:a16="http://schemas.microsoft.com/office/drawing/2014/main" id="{2A273912-75D6-4ECD-834C-B4F6B98D8D9B}"/>
                </a:ext>
              </a:extLst>
            </p:cNvPr>
            <p:cNvSpPr txBox="1">
              <a:spLocks noChangeArrowheads="1"/>
            </p:cNvSpPr>
            <p:nvPr/>
          </p:nvSpPr>
          <p:spPr bwMode="auto">
            <a:xfrm flipV="1">
              <a:off x="2930" y="3981"/>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44132" name="Line 65">
              <a:extLst>
                <a:ext uri="{FF2B5EF4-FFF2-40B4-BE49-F238E27FC236}">
                  <a16:creationId xmlns:a16="http://schemas.microsoft.com/office/drawing/2014/main" id="{BF0573BA-547F-4458-AB40-DBCCB04536D1}"/>
                </a:ext>
              </a:extLst>
            </p:cNvPr>
            <p:cNvSpPr>
              <a:spLocks noChangeShapeType="1"/>
            </p:cNvSpPr>
            <p:nvPr/>
          </p:nvSpPr>
          <p:spPr bwMode="auto">
            <a:xfrm>
              <a:off x="3018" y="3756"/>
              <a:ext cx="0" cy="25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4077" name="Group 66">
            <a:extLst>
              <a:ext uri="{FF2B5EF4-FFF2-40B4-BE49-F238E27FC236}">
                <a16:creationId xmlns:a16="http://schemas.microsoft.com/office/drawing/2014/main" id="{C1C2AC4E-7070-4C51-B528-DCBB9F888C14}"/>
              </a:ext>
            </a:extLst>
          </p:cNvPr>
          <p:cNvGrpSpPr>
            <a:grpSpLocks/>
          </p:cNvGrpSpPr>
          <p:nvPr/>
        </p:nvGrpSpPr>
        <p:grpSpPr bwMode="auto">
          <a:xfrm rot="-5400000">
            <a:off x="2032794" y="6177757"/>
            <a:ext cx="179387" cy="666750"/>
            <a:chOff x="3204" y="3720"/>
            <a:chExt cx="113" cy="420"/>
          </a:xfrm>
        </p:grpSpPr>
        <p:grpSp>
          <p:nvGrpSpPr>
            <p:cNvPr id="44123" name="Group 67">
              <a:extLst>
                <a:ext uri="{FF2B5EF4-FFF2-40B4-BE49-F238E27FC236}">
                  <a16:creationId xmlns:a16="http://schemas.microsoft.com/office/drawing/2014/main" id="{D8441C09-0882-41FB-A8DD-20B176F9A21C}"/>
                </a:ext>
              </a:extLst>
            </p:cNvPr>
            <p:cNvGrpSpPr>
              <a:grpSpLocks/>
            </p:cNvGrpSpPr>
            <p:nvPr/>
          </p:nvGrpSpPr>
          <p:grpSpPr bwMode="auto">
            <a:xfrm>
              <a:off x="3204" y="3720"/>
              <a:ext cx="113" cy="420"/>
              <a:chOff x="3204" y="3708"/>
              <a:chExt cx="113" cy="420"/>
            </a:xfrm>
          </p:grpSpPr>
          <p:sp>
            <p:nvSpPr>
              <p:cNvPr id="44128" name="AutoShape 68">
                <a:extLst>
                  <a:ext uri="{FF2B5EF4-FFF2-40B4-BE49-F238E27FC236}">
                    <a16:creationId xmlns:a16="http://schemas.microsoft.com/office/drawing/2014/main" id="{2D186EDF-4B89-4965-A6B4-1FD525CD1244}"/>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129" name="Oval 69">
                <a:extLst>
                  <a:ext uri="{FF2B5EF4-FFF2-40B4-BE49-F238E27FC236}">
                    <a16:creationId xmlns:a16="http://schemas.microsoft.com/office/drawing/2014/main" id="{0E56D4C7-E3B7-4929-9DDD-B7ACCBA0ADAD}"/>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44124" name="Line 70">
              <a:extLst>
                <a:ext uri="{FF2B5EF4-FFF2-40B4-BE49-F238E27FC236}">
                  <a16:creationId xmlns:a16="http://schemas.microsoft.com/office/drawing/2014/main" id="{953B9C7D-CA2B-4F68-82D6-DFA97F12A889}"/>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25" name="Line 71">
              <a:extLst>
                <a:ext uri="{FF2B5EF4-FFF2-40B4-BE49-F238E27FC236}">
                  <a16:creationId xmlns:a16="http://schemas.microsoft.com/office/drawing/2014/main" id="{B88D7998-524A-4CE2-8FEC-586FC34A4DAC}"/>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26" name="Line 72">
              <a:extLst>
                <a:ext uri="{FF2B5EF4-FFF2-40B4-BE49-F238E27FC236}">
                  <a16:creationId xmlns:a16="http://schemas.microsoft.com/office/drawing/2014/main" id="{0BA649FD-FDCE-4E5A-8E24-084660E1BCC5}"/>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27" name="Oval 73">
              <a:extLst>
                <a:ext uri="{FF2B5EF4-FFF2-40B4-BE49-F238E27FC236}">
                  <a16:creationId xmlns:a16="http://schemas.microsoft.com/office/drawing/2014/main" id="{0888DDB2-C839-4F7E-8CF2-A6E8B4ED8C0C}"/>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44078" name="Rectangle 74">
            <a:extLst>
              <a:ext uri="{FF2B5EF4-FFF2-40B4-BE49-F238E27FC236}">
                <a16:creationId xmlns:a16="http://schemas.microsoft.com/office/drawing/2014/main" id="{988EE8E9-59A1-4945-9A02-03546C288632}"/>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0059" name="Text Box 75">
            <a:extLst>
              <a:ext uri="{FF2B5EF4-FFF2-40B4-BE49-F238E27FC236}">
                <a16:creationId xmlns:a16="http://schemas.microsoft.com/office/drawing/2014/main" id="{FF7D8994-AD64-4140-99D8-AD45B78C0B4E}"/>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Score Board</a:t>
            </a:r>
          </a:p>
        </p:txBody>
      </p:sp>
      <p:grpSp>
        <p:nvGrpSpPr>
          <p:cNvPr id="44080" name="Group 85">
            <a:extLst>
              <a:ext uri="{FF2B5EF4-FFF2-40B4-BE49-F238E27FC236}">
                <a16:creationId xmlns:a16="http://schemas.microsoft.com/office/drawing/2014/main" id="{BC868AF6-FEBC-46FC-8AAE-441CE7617E20}"/>
              </a:ext>
            </a:extLst>
          </p:cNvPr>
          <p:cNvGrpSpPr>
            <a:grpSpLocks/>
          </p:cNvGrpSpPr>
          <p:nvPr/>
        </p:nvGrpSpPr>
        <p:grpSpPr bwMode="auto">
          <a:xfrm>
            <a:off x="1854200" y="3549650"/>
            <a:ext cx="442913" cy="469900"/>
            <a:chOff x="3811" y="3197"/>
            <a:chExt cx="279" cy="296"/>
          </a:xfrm>
        </p:grpSpPr>
        <p:sp>
          <p:nvSpPr>
            <p:cNvPr id="44121" name="Rectangle 86">
              <a:extLst>
                <a:ext uri="{FF2B5EF4-FFF2-40B4-BE49-F238E27FC236}">
                  <a16:creationId xmlns:a16="http://schemas.microsoft.com/office/drawing/2014/main" id="{ADA16AB0-460A-4FF3-8786-4F89BEC19A61}"/>
                </a:ext>
              </a:extLst>
            </p:cNvPr>
            <p:cNvSpPr>
              <a:spLocks noChangeArrowheads="1"/>
            </p:cNvSpPr>
            <p:nvPr/>
          </p:nvSpPr>
          <p:spPr bwMode="auto">
            <a:xfrm>
              <a:off x="3811" y="3213"/>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122" name="Text Box 87">
              <a:extLst>
                <a:ext uri="{FF2B5EF4-FFF2-40B4-BE49-F238E27FC236}">
                  <a16:creationId xmlns:a16="http://schemas.microsoft.com/office/drawing/2014/main" id="{62A8081C-4D91-4F6E-9261-B9B2DB358DA5}"/>
                </a:ext>
              </a:extLst>
            </p:cNvPr>
            <p:cNvSpPr txBox="1">
              <a:spLocks noChangeArrowheads="1"/>
            </p:cNvSpPr>
            <p:nvPr/>
          </p:nvSpPr>
          <p:spPr bwMode="auto">
            <a:xfrm>
              <a:off x="3825" y="3197"/>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170072" name="Group 88">
            <a:extLst>
              <a:ext uri="{FF2B5EF4-FFF2-40B4-BE49-F238E27FC236}">
                <a16:creationId xmlns:a16="http://schemas.microsoft.com/office/drawing/2014/main" id="{C0DC6719-9F19-4CDB-9936-F7935FECDFC6}"/>
              </a:ext>
            </a:extLst>
          </p:cNvPr>
          <p:cNvGrpSpPr>
            <a:grpSpLocks/>
          </p:cNvGrpSpPr>
          <p:nvPr/>
        </p:nvGrpSpPr>
        <p:grpSpPr bwMode="auto">
          <a:xfrm>
            <a:off x="3441700" y="5946775"/>
            <a:ext cx="714375" cy="457200"/>
            <a:chOff x="3887" y="3513"/>
            <a:chExt cx="450" cy="288"/>
          </a:xfrm>
        </p:grpSpPr>
        <p:sp>
          <p:nvSpPr>
            <p:cNvPr id="44119" name="Rectangle 89">
              <a:extLst>
                <a:ext uri="{FF2B5EF4-FFF2-40B4-BE49-F238E27FC236}">
                  <a16:creationId xmlns:a16="http://schemas.microsoft.com/office/drawing/2014/main" id="{E0E32A8E-300E-4153-A894-1452A9A1A562}"/>
                </a:ext>
              </a:extLst>
            </p:cNvPr>
            <p:cNvSpPr>
              <a:spLocks noChangeArrowheads="1"/>
            </p:cNvSpPr>
            <p:nvPr/>
          </p:nvSpPr>
          <p:spPr bwMode="auto">
            <a:xfrm>
              <a:off x="3887" y="352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120" name="Text Box 90">
              <a:extLst>
                <a:ext uri="{FF2B5EF4-FFF2-40B4-BE49-F238E27FC236}">
                  <a16:creationId xmlns:a16="http://schemas.microsoft.com/office/drawing/2014/main" id="{0AC37CD9-DE27-4BB9-8EF5-7D700D448BFC}"/>
                </a:ext>
              </a:extLst>
            </p:cNvPr>
            <p:cNvSpPr txBox="1">
              <a:spLocks noChangeArrowheads="1"/>
            </p:cNvSpPr>
            <p:nvPr/>
          </p:nvSpPr>
          <p:spPr bwMode="auto">
            <a:xfrm>
              <a:off x="3951" y="3513"/>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a:t>
              </a:r>
            </a:p>
          </p:txBody>
        </p:sp>
      </p:grpSp>
      <p:grpSp>
        <p:nvGrpSpPr>
          <p:cNvPr id="170075" name="Group 91">
            <a:extLst>
              <a:ext uri="{FF2B5EF4-FFF2-40B4-BE49-F238E27FC236}">
                <a16:creationId xmlns:a16="http://schemas.microsoft.com/office/drawing/2014/main" id="{708F3AA5-A111-415E-927C-E612B66D487D}"/>
              </a:ext>
            </a:extLst>
          </p:cNvPr>
          <p:cNvGrpSpPr>
            <a:grpSpLocks/>
          </p:cNvGrpSpPr>
          <p:nvPr/>
        </p:nvGrpSpPr>
        <p:grpSpPr bwMode="auto">
          <a:xfrm>
            <a:off x="3309938" y="1303338"/>
            <a:ext cx="695325" cy="457200"/>
            <a:chOff x="1576" y="1824"/>
            <a:chExt cx="438" cy="288"/>
          </a:xfrm>
        </p:grpSpPr>
        <p:sp>
          <p:nvSpPr>
            <p:cNvPr id="44117" name="Rectangle 92">
              <a:extLst>
                <a:ext uri="{FF2B5EF4-FFF2-40B4-BE49-F238E27FC236}">
                  <a16:creationId xmlns:a16="http://schemas.microsoft.com/office/drawing/2014/main" id="{E8611EC5-C373-4B47-A48A-B361C0C52AF6}"/>
                </a:ext>
              </a:extLst>
            </p:cNvPr>
            <p:cNvSpPr>
              <a:spLocks noChangeArrowheads="1"/>
            </p:cNvSpPr>
            <p:nvPr/>
          </p:nvSpPr>
          <p:spPr bwMode="auto">
            <a:xfrm>
              <a:off x="1595" y="1832"/>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118" name="Text Box 93">
              <a:extLst>
                <a:ext uri="{FF2B5EF4-FFF2-40B4-BE49-F238E27FC236}">
                  <a16:creationId xmlns:a16="http://schemas.microsoft.com/office/drawing/2014/main" id="{78803C9C-51F6-4AEC-9C32-B08036D34DED}"/>
                </a:ext>
              </a:extLst>
            </p:cNvPr>
            <p:cNvSpPr txBox="1">
              <a:spLocks noChangeArrowheads="1"/>
            </p:cNvSpPr>
            <p:nvPr/>
          </p:nvSpPr>
          <p:spPr bwMode="auto">
            <a:xfrm>
              <a:off x="1576" y="1824"/>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 </a:t>
              </a:r>
            </a:p>
          </p:txBody>
        </p:sp>
      </p:grpSp>
      <p:sp>
        <p:nvSpPr>
          <p:cNvPr id="170078" name="Text Box 94">
            <a:extLst>
              <a:ext uri="{FF2B5EF4-FFF2-40B4-BE49-F238E27FC236}">
                <a16:creationId xmlns:a16="http://schemas.microsoft.com/office/drawing/2014/main" id="{04F29C5B-80A6-403F-A64A-F5F5AC434958}"/>
              </a:ext>
            </a:extLst>
          </p:cNvPr>
          <p:cNvSpPr txBox="1">
            <a:spLocks noChangeArrowheads="1"/>
          </p:cNvSpPr>
          <p:nvPr/>
        </p:nvSpPr>
        <p:spPr bwMode="auto">
          <a:xfrm>
            <a:off x="196850" y="211138"/>
            <a:ext cx="8818563"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sz="2800" dirty="0">
                <a:solidFill>
                  <a:srgbClr val="FFCC00"/>
                </a:solidFill>
                <a:effectLst>
                  <a:outerShdw blurRad="38100" dist="38100" dir="2700000" algn="tl">
                    <a:srgbClr val="000000"/>
                  </a:outerShdw>
                </a:effectLst>
                <a:latin typeface="Arial" charset="0"/>
              </a:rPr>
              <a:t>Alter Position if Short Kick is Indicated by the Referee</a:t>
            </a:r>
          </a:p>
        </p:txBody>
      </p:sp>
      <p:grpSp>
        <p:nvGrpSpPr>
          <p:cNvPr id="44084" name="Group 111">
            <a:extLst>
              <a:ext uri="{FF2B5EF4-FFF2-40B4-BE49-F238E27FC236}">
                <a16:creationId xmlns:a16="http://schemas.microsoft.com/office/drawing/2014/main" id="{6FE8C0CD-52BA-421D-A110-2DA3230379FA}"/>
              </a:ext>
            </a:extLst>
          </p:cNvPr>
          <p:cNvGrpSpPr>
            <a:grpSpLocks/>
          </p:cNvGrpSpPr>
          <p:nvPr/>
        </p:nvGrpSpPr>
        <p:grpSpPr bwMode="auto">
          <a:xfrm flipV="1">
            <a:off x="2019300" y="1911350"/>
            <a:ext cx="2862263" cy="1314450"/>
            <a:chOff x="1286" y="2786"/>
            <a:chExt cx="1252" cy="876"/>
          </a:xfrm>
        </p:grpSpPr>
        <p:sp>
          <p:nvSpPr>
            <p:cNvPr id="44115" name="AutoShape 112">
              <a:extLst>
                <a:ext uri="{FF2B5EF4-FFF2-40B4-BE49-F238E27FC236}">
                  <a16:creationId xmlns:a16="http://schemas.microsoft.com/office/drawing/2014/main" id="{2C31F859-5908-4848-9575-F3DBCAB5A685}"/>
                </a:ext>
              </a:extLst>
            </p:cNvPr>
            <p:cNvSpPr>
              <a:spLocks noChangeArrowheads="1"/>
            </p:cNvSpPr>
            <p:nvPr/>
          </p:nvSpPr>
          <p:spPr bwMode="auto">
            <a:xfrm>
              <a:off x="1286" y="2786"/>
              <a:ext cx="1252" cy="875"/>
            </a:xfrm>
            <a:prstGeom prst="parallelogram">
              <a:avLst>
                <a:gd name="adj" fmla="val 48457"/>
              </a:avLst>
            </a:prstGeom>
            <a:solidFill>
              <a:srgbClr val="333333">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116" name="AutoShape 113">
              <a:extLst>
                <a:ext uri="{FF2B5EF4-FFF2-40B4-BE49-F238E27FC236}">
                  <a16:creationId xmlns:a16="http://schemas.microsoft.com/office/drawing/2014/main" id="{06687846-A1D6-4FED-B8C8-51AE7C766B46}"/>
                </a:ext>
              </a:extLst>
            </p:cNvPr>
            <p:cNvSpPr>
              <a:spLocks noChangeArrowheads="1"/>
            </p:cNvSpPr>
            <p:nvPr/>
          </p:nvSpPr>
          <p:spPr bwMode="auto">
            <a:xfrm rot="21542888" flipH="1">
              <a:off x="2237" y="2822"/>
              <a:ext cx="291" cy="840"/>
            </a:xfrm>
            <a:prstGeom prst="rtTriangle">
              <a:avLst/>
            </a:prstGeom>
            <a:solidFill>
              <a:srgbClr val="333333">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44085" name="Rectangle 116">
            <a:extLst>
              <a:ext uri="{FF2B5EF4-FFF2-40B4-BE49-F238E27FC236}">
                <a16:creationId xmlns:a16="http://schemas.microsoft.com/office/drawing/2014/main" id="{C76AEEAD-F1B2-425D-8DCC-3F1D1B446347}"/>
              </a:ext>
            </a:extLst>
          </p:cNvPr>
          <p:cNvSpPr>
            <a:spLocks noChangeArrowheads="1"/>
          </p:cNvSpPr>
          <p:nvPr/>
        </p:nvSpPr>
        <p:spPr bwMode="auto">
          <a:xfrm>
            <a:off x="4879975" y="1944688"/>
            <a:ext cx="1811338" cy="1808162"/>
          </a:xfrm>
          <a:prstGeom prst="rect">
            <a:avLst/>
          </a:prstGeom>
          <a:solidFill>
            <a:srgbClr val="00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44086" name="Rectangle 115">
            <a:extLst>
              <a:ext uri="{FF2B5EF4-FFF2-40B4-BE49-F238E27FC236}">
                <a16:creationId xmlns:a16="http://schemas.microsoft.com/office/drawing/2014/main" id="{21A1E0C8-4DE9-4F42-A5EF-8976CB8A3AAE}"/>
              </a:ext>
            </a:extLst>
          </p:cNvPr>
          <p:cNvSpPr>
            <a:spLocks noChangeArrowheads="1"/>
          </p:cNvSpPr>
          <p:nvPr/>
        </p:nvSpPr>
        <p:spPr bwMode="auto">
          <a:xfrm>
            <a:off x="5646738" y="4884738"/>
            <a:ext cx="2300287" cy="927100"/>
          </a:xfrm>
          <a:prstGeom prst="rect">
            <a:avLst/>
          </a:prstGeom>
          <a:solidFill>
            <a:srgbClr val="FF0066">
              <a:alpha val="4784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0121" name="Text Box 137">
            <a:extLst>
              <a:ext uri="{FF2B5EF4-FFF2-40B4-BE49-F238E27FC236}">
                <a16:creationId xmlns:a16="http://schemas.microsoft.com/office/drawing/2014/main" id="{B1C21401-67D6-469E-B841-B60FD03AA916}"/>
              </a:ext>
            </a:extLst>
          </p:cNvPr>
          <p:cNvSpPr txBox="1">
            <a:spLocks noChangeArrowheads="1"/>
          </p:cNvSpPr>
          <p:nvPr/>
        </p:nvSpPr>
        <p:spPr bwMode="auto">
          <a:xfrm>
            <a:off x="1600200" y="4075113"/>
            <a:ext cx="1022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dirty="0">
                <a:solidFill>
                  <a:srgbClr val="FFFF00"/>
                </a:solidFill>
              </a:rPr>
              <a:t>Count R</a:t>
            </a:r>
          </a:p>
        </p:txBody>
      </p:sp>
      <p:grpSp>
        <p:nvGrpSpPr>
          <p:cNvPr id="170060" name="Group 76">
            <a:extLst>
              <a:ext uri="{FF2B5EF4-FFF2-40B4-BE49-F238E27FC236}">
                <a16:creationId xmlns:a16="http://schemas.microsoft.com/office/drawing/2014/main" id="{4F975AFF-7FCD-4C2A-A27E-541E5CD1C6E3}"/>
              </a:ext>
            </a:extLst>
          </p:cNvPr>
          <p:cNvGrpSpPr>
            <a:grpSpLocks/>
          </p:cNvGrpSpPr>
          <p:nvPr/>
        </p:nvGrpSpPr>
        <p:grpSpPr bwMode="auto">
          <a:xfrm>
            <a:off x="5865813" y="4424363"/>
            <a:ext cx="612775" cy="457200"/>
            <a:chOff x="2359" y="3560"/>
            <a:chExt cx="386" cy="288"/>
          </a:xfrm>
        </p:grpSpPr>
        <p:sp>
          <p:nvSpPr>
            <p:cNvPr id="44113" name="Rectangle 77">
              <a:extLst>
                <a:ext uri="{FF2B5EF4-FFF2-40B4-BE49-F238E27FC236}">
                  <a16:creationId xmlns:a16="http://schemas.microsoft.com/office/drawing/2014/main" id="{8A824979-0F5E-4394-8494-1C3426D9C9DB}"/>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114" name="Text Box 78">
              <a:extLst>
                <a:ext uri="{FF2B5EF4-FFF2-40B4-BE49-F238E27FC236}">
                  <a16:creationId xmlns:a16="http://schemas.microsoft.com/office/drawing/2014/main" id="{2F22CF8F-FFE5-4077-9889-A16519222398}"/>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U</a:t>
              </a:r>
            </a:p>
          </p:txBody>
        </p:sp>
      </p:grpSp>
      <p:sp>
        <p:nvSpPr>
          <p:cNvPr id="170123" name="Text Box 139">
            <a:extLst>
              <a:ext uri="{FF2B5EF4-FFF2-40B4-BE49-F238E27FC236}">
                <a16:creationId xmlns:a16="http://schemas.microsoft.com/office/drawing/2014/main" id="{157D28E8-14D4-4924-9FF3-F32606CDC841}"/>
              </a:ext>
            </a:extLst>
          </p:cNvPr>
          <p:cNvSpPr txBox="1">
            <a:spLocks noChangeArrowheads="1"/>
          </p:cNvSpPr>
          <p:nvPr/>
        </p:nvSpPr>
        <p:spPr bwMode="auto">
          <a:xfrm>
            <a:off x="6564313" y="5969000"/>
            <a:ext cx="1009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FF0000"/>
                </a:solidFill>
              </a:rPr>
              <a:t>Count K</a:t>
            </a:r>
          </a:p>
        </p:txBody>
      </p:sp>
      <p:sp>
        <p:nvSpPr>
          <p:cNvPr id="44090" name="Freeform 10">
            <a:extLst>
              <a:ext uri="{FF2B5EF4-FFF2-40B4-BE49-F238E27FC236}">
                <a16:creationId xmlns:a16="http://schemas.microsoft.com/office/drawing/2014/main" id="{BDF7624C-D9C0-43B7-91CB-03F2052642BE}"/>
              </a:ext>
            </a:extLst>
          </p:cNvPr>
          <p:cNvSpPr>
            <a:spLocks/>
          </p:cNvSpPr>
          <p:nvPr/>
        </p:nvSpPr>
        <p:spPr bwMode="auto">
          <a:xfrm>
            <a:off x="2022475" y="4448175"/>
            <a:ext cx="3668713" cy="1382713"/>
          </a:xfrm>
          <a:custGeom>
            <a:avLst/>
            <a:gdLst>
              <a:gd name="T0" fmla="*/ 0 w 3669323"/>
              <a:gd name="T1" fmla="*/ 1372989 h 1383323"/>
              <a:gd name="T2" fmla="*/ 1063791 w 3669323"/>
              <a:gd name="T3" fmla="*/ 0 h 1383323"/>
              <a:gd name="T4" fmla="*/ 3658967 w 3669323"/>
              <a:gd name="T5" fmla="*/ 0 h 1383323"/>
              <a:gd name="T6" fmla="*/ 3658967 w 3669323"/>
              <a:gd name="T7" fmla="*/ 1361354 h 1383323"/>
              <a:gd name="T8" fmla="*/ 0 w 3669323"/>
              <a:gd name="T9" fmla="*/ 1372989 h 13833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69323" h="1383323">
                <a:moveTo>
                  <a:pt x="0" y="1383323"/>
                </a:moveTo>
                <a:lnTo>
                  <a:pt x="1066800" y="0"/>
                </a:lnTo>
                <a:lnTo>
                  <a:pt x="3669323" y="0"/>
                </a:lnTo>
                <a:lnTo>
                  <a:pt x="3669323" y="1371600"/>
                </a:lnTo>
                <a:lnTo>
                  <a:pt x="0" y="1383323"/>
                </a:lnTo>
                <a:close/>
              </a:path>
            </a:pathLst>
          </a:custGeom>
          <a:solidFill>
            <a:srgbClr val="FFFF00">
              <a:alpha val="39999"/>
            </a:srgbClr>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44091" name="Rectangle 11">
            <a:extLst>
              <a:ext uri="{FF2B5EF4-FFF2-40B4-BE49-F238E27FC236}">
                <a16:creationId xmlns:a16="http://schemas.microsoft.com/office/drawing/2014/main" id="{E9D0B16A-D0D5-4D10-9757-431374A34E51}"/>
              </a:ext>
            </a:extLst>
          </p:cNvPr>
          <p:cNvSpPr>
            <a:spLocks noChangeArrowheads="1"/>
          </p:cNvSpPr>
          <p:nvPr/>
        </p:nvSpPr>
        <p:spPr bwMode="auto">
          <a:xfrm>
            <a:off x="6670675" y="1963738"/>
            <a:ext cx="1279525" cy="2955925"/>
          </a:xfrm>
          <a:prstGeom prst="rect">
            <a:avLst/>
          </a:prstGeom>
          <a:solidFill>
            <a:srgbClr val="FF0066">
              <a:alpha val="4784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092" name="Rectangle 12">
            <a:extLst>
              <a:ext uri="{FF2B5EF4-FFF2-40B4-BE49-F238E27FC236}">
                <a16:creationId xmlns:a16="http://schemas.microsoft.com/office/drawing/2014/main" id="{CA92D6DC-D13D-457A-A3D5-28DCA3577CD0}"/>
              </a:ext>
            </a:extLst>
          </p:cNvPr>
          <p:cNvSpPr>
            <a:spLocks noChangeArrowheads="1"/>
          </p:cNvSpPr>
          <p:nvPr/>
        </p:nvSpPr>
        <p:spPr bwMode="auto">
          <a:xfrm>
            <a:off x="4027488" y="3249613"/>
            <a:ext cx="828675" cy="514350"/>
          </a:xfrm>
          <a:prstGeom prst="rect">
            <a:avLst/>
          </a:prstGeom>
          <a:solidFill>
            <a:srgbClr val="333333">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093" name="Rectangle 13">
            <a:extLst>
              <a:ext uri="{FF2B5EF4-FFF2-40B4-BE49-F238E27FC236}">
                <a16:creationId xmlns:a16="http://schemas.microsoft.com/office/drawing/2014/main" id="{1FEB23E8-0753-4D16-8E3A-C1F42AA863E7}"/>
              </a:ext>
            </a:extLst>
          </p:cNvPr>
          <p:cNvSpPr>
            <a:spLocks noChangeArrowheads="1"/>
          </p:cNvSpPr>
          <p:nvPr/>
        </p:nvSpPr>
        <p:spPr bwMode="auto">
          <a:xfrm>
            <a:off x="4022725" y="3754438"/>
            <a:ext cx="1654175" cy="682625"/>
          </a:xfrm>
          <a:prstGeom prst="rect">
            <a:avLst/>
          </a:prstGeom>
          <a:solidFill>
            <a:srgbClr val="FFFF00">
              <a:alpha val="39999"/>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094" name="Rectangle 14">
            <a:extLst>
              <a:ext uri="{FF2B5EF4-FFF2-40B4-BE49-F238E27FC236}">
                <a16:creationId xmlns:a16="http://schemas.microsoft.com/office/drawing/2014/main" id="{028359E1-1864-4322-95EF-8854A8E57CFC}"/>
              </a:ext>
            </a:extLst>
          </p:cNvPr>
          <p:cNvSpPr>
            <a:spLocks noChangeArrowheads="1"/>
          </p:cNvSpPr>
          <p:nvPr/>
        </p:nvSpPr>
        <p:spPr bwMode="auto">
          <a:xfrm>
            <a:off x="5684838" y="3754438"/>
            <a:ext cx="1006475" cy="1133475"/>
          </a:xfrm>
          <a:prstGeom prst="rect">
            <a:avLst/>
          </a:prstGeom>
          <a:solidFill>
            <a:srgbClr val="FF0066">
              <a:alpha val="4784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54" name="Text Box 137">
            <a:extLst>
              <a:ext uri="{FF2B5EF4-FFF2-40B4-BE49-F238E27FC236}">
                <a16:creationId xmlns:a16="http://schemas.microsoft.com/office/drawing/2014/main" id="{AEDDBE7D-1327-416C-A940-A71E9FB7D356}"/>
              </a:ext>
            </a:extLst>
          </p:cNvPr>
          <p:cNvSpPr txBox="1">
            <a:spLocks noChangeArrowheads="1"/>
          </p:cNvSpPr>
          <p:nvPr/>
        </p:nvSpPr>
        <p:spPr bwMode="auto">
          <a:xfrm>
            <a:off x="3006725" y="992188"/>
            <a:ext cx="1022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FFFF00"/>
                </a:solidFill>
              </a:rPr>
              <a:t>Count R</a:t>
            </a:r>
          </a:p>
        </p:txBody>
      </p:sp>
      <p:sp>
        <p:nvSpPr>
          <p:cNvPr id="155" name="Text Box 137">
            <a:extLst>
              <a:ext uri="{FF2B5EF4-FFF2-40B4-BE49-F238E27FC236}">
                <a16:creationId xmlns:a16="http://schemas.microsoft.com/office/drawing/2014/main" id="{834B37BA-D05B-45C0-A45F-B3A81FEADA20}"/>
              </a:ext>
            </a:extLst>
          </p:cNvPr>
          <p:cNvSpPr txBox="1">
            <a:spLocks noChangeArrowheads="1"/>
          </p:cNvSpPr>
          <p:nvPr/>
        </p:nvSpPr>
        <p:spPr bwMode="auto">
          <a:xfrm>
            <a:off x="3113088" y="6421438"/>
            <a:ext cx="1022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FFFF00"/>
                </a:solidFill>
              </a:rPr>
              <a:t>Count R</a:t>
            </a:r>
          </a:p>
        </p:txBody>
      </p:sp>
      <p:sp>
        <p:nvSpPr>
          <p:cNvPr id="156" name="Text Box 139">
            <a:extLst>
              <a:ext uri="{FF2B5EF4-FFF2-40B4-BE49-F238E27FC236}">
                <a16:creationId xmlns:a16="http://schemas.microsoft.com/office/drawing/2014/main" id="{23889E8B-9BCA-49A8-9B3B-CA0665D49908}"/>
              </a:ext>
            </a:extLst>
          </p:cNvPr>
          <p:cNvSpPr txBox="1">
            <a:spLocks noChangeArrowheads="1"/>
          </p:cNvSpPr>
          <p:nvPr/>
        </p:nvSpPr>
        <p:spPr bwMode="auto">
          <a:xfrm>
            <a:off x="7316788" y="1528763"/>
            <a:ext cx="1009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FF0000"/>
                </a:solidFill>
              </a:rPr>
              <a:t>Count K</a:t>
            </a:r>
          </a:p>
        </p:txBody>
      </p:sp>
      <p:grpSp>
        <p:nvGrpSpPr>
          <p:cNvPr id="170066" name="Group 82">
            <a:extLst>
              <a:ext uri="{FF2B5EF4-FFF2-40B4-BE49-F238E27FC236}">
                <a16:creationId xmlns:a16="http://schemas.microsoft.com/office/drawing/2014/main" id="{291AC689-0C1A-4701-9FD4-698D1C5E6515}"/>
              </a:ext>
            </a:extLst>
          </p:cNvPr>
          <p:cNvGrpSpPr>
            <a:grpSpLocks/>
          </p:cNvGrpSpPr>
          <p:nvPr/>
        </p:nvGrpSpPr>
        <p:grpSpPr bwMode="auto">
          <a:xfrm>
            <a:off x="6403975" y="3113088"/>
            <a:ext cx="612775" cy="482600"/>
            <a:chOff x="1937" y="2002"/>
            <a:chExt cx="386" cy="304"/>
          </a:xfrm>
        </p:grpSpPr>
        <p:sp>
          <p:nvSpPr>
            <p:cNvPr id="44111" name="Rectangle 83">
              <a:extLst>
                <a:ext uri="{FF2B5EF4-FFF2-40B4-BE49-F238E27FC236}">
                  <a16:creationId xmlns:a16="http://schemas.microsoft.com/office/drawing/2014/main" id="{520E075B-58DB-403D-BEB8-150A73BC39E7}"/>
                </a:ext>
              </a:extLst>
            </p:cNvPr>
            <p:cNvSpPr>
              <a:spLocks noChangeArrowheads="1"/>
            </p:cNvSpPr>
            <p:nvPr/>
          </p:nvSpPr>
          <p:spPr bwMode="auto">
            <a:xfrm>
              <a:off x="1995" y="2002"/>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112" name="Text Box 84">
              <a:extLst>
                <a:ext uri="{FF2B5EF4-FFF2-40B4-BE49-F238E27FC236}">
                  <a16:creationId xmlns:a16="http://schemas.microsoft.com/office/drawing/2014/main" id="{ADA0E14D-38CA-4C61-9401-7186B349A14D}"/>
                </a:ext>
              </a:extLst>
            </p:cNvPr>
            <p:cNvSpPr txBox="1">
              <a:spLocks noChangeArrowheads="1"/>
            </p:cNvSpPr>
            <p:nvPr/>
          </p:nvSpPr>
          <p:spPr bwMode="auto">
            <a:xfrm>
              <a:off x="1937" y="2018"/>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grpSp>
        <p:nvGrpSpPr>
          <p:cNvPr id="170127" name="Group 143">
            <a:extLst>
              <a:ext uri="{FF2B5EF4-FFF2-40B4-BE49-F238E27FC236}">
                <a16:creationId xmlns:a16="http://schemas.microsoft.com/office/drawing/2014/main" id="{98020D85-72D3-463C-979C-E25705774E53}"/>
              </a:ext>
            </a:extLst>
          </p:cNvPr>
          <p:cNvGrpSpPr>
            <a:grpSpLocks/>
          </p:cNvGrpSpPr>
          <p:nvPr/>
        </p:nvGrpSpPr>
        <p:grpSpPr bwMode="auto">
          <a:xfrm>
            <a:off x="7270750" y="3595688"/>
            <a:ext cx="307975" cy="336550"/>
            <a:chOff x="4601" y="2251"/>
            <a:chExt cx="194" cy="212"/>
          </a:xfrm>
        </p:grpSpPr>
        <p:grpSp>
          <p:nvGrpSpPr>
            <p:cNvPr id="44107" name="Group 144">
              <a:extLst>
                <a:ext uri="{FF2B5EF4-FFF2-40B4-BE49-F238E27FC236}">
                  <a16:creationId xmlns:a16="http://schemas.microsoft.com/office/drawing/2014/main" id="{7D83AC9B-9560-400B-AE9F-A996BD40E608}"/>
                </a:ext>
              </a:extLst>
            </p:cNvPr>
            <p:cNvGrpSpPr>
              <a:grpSpLocks noChangeAspect="1"/>
            </p:cNvGrpSpPr>
            <p:nvPr/>
          </p:nvGrpSpPr>
          <p:grpSpPr bwMode="auto">
            <a:xfrm>
              <a:off x="4622" y="2251"/>
              <a:ext cx="173" cy="212"/>
              <a:chOff x="3855" y="2096"/>
              <a:chExt cx="217" cy="264"/>
            </a:xfrm>
          </p:grpSpPr>
          <p:sp>
            <p:nvSpPr>
              <p:cNvPr id="44109" name="Oval 145">
                <a:extLst>
                  <a:ext uri="{FF2B5EF4-FFF2-40B4-BE49-F238E27FC236}">
                    <a16:creationId xmlns:a16="http://schemas.microsoft.com/office/drawing/2014/main" id="{B8734710-D91D-418F-ABE4-3B5FDDA9A7D7}"/>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110" name="Text Box 146">
                <a:extLst>
                  <a:ext uri="{FF2B5EF4-FFF2-40B4-BE49-F238E27FC236}">
                    <a16:creationId xmlns:a16="http://schemas.microsoft.com/office/drawing/2014/main" id="{65184E5A-D43B-4E0D-860E-A9C6142A62D5}"/>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sp>
          <p:nvSpPr>
            <p:cNvPr id="44108" name="Text Box 147">
              <a:extLst>
                <a:ext uri="{FF2B5EF4-FFF2-40B4-BE49-F238E27FC236}">
                  <a16:creationId xmlns:a16="http://schemas.microsoft.com/office/drawing/2014/main" id="{D04DA0E2-1185-4AB9-B6A5-DADE9FE765E5}"/>
                </a:ext>
              </a:extLst>
            </p:cNvPr>
            <p:cNvSpPr txBox="1">
              <a:spLocks noChangeArrowheads="1"/>
            </p:cNvSpPr>
            <p:nvPr/>
          </p:nvSpPr>
          <p:spPr bwMode="auto">
            <a:xfrm>
              <a:off x="4601" y="2259"/>
              <a:ext cx="12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200" b="1"/>
                <a:t>K</a:t>
              </a:r>
            </a:p>
          </p:txBody>
        </p:sp>
      </p:grpSp>
      <p:grpSp>
        <p:nvGrpSpPr>
          <p:cNvPr id="170031" name="Group 47">
            <a:extLst>
              <a:ext uri="{FF2B5EF4-FFF2-40B4-BE49-F238E27FC236}">
                <a16:creationId xmlns:a16="http://schemas.microsoft.com/office/drawing/2014/main" id="{074F7232-B615-44A3-B414-AC3EC4F6C92C}"/>
              </a:ext>
            </a:extLst>
          </p:cNvPr>
          <p:cNvGrpSpPr>
            <a:grpSpLocks/>
          </p:cNvGrpSpPr>
          <p:nvPr/>
        </p:nvGrpSpPr>
        <p:grpSpPr bwMode="auto">
          <a:xfrm>
            <a:off x="6921500" y="3630613"/>
            <a:ext cx="387350" cy="228600"/>
            <a:chOff x="4240" y="2392"/>
            <a:chExt cx="244" cy="144"/>
          </a:xfrm>
        </p:grpSpPr>
        <p:sp>
          <p:nvSpPr>
            <p:cNvPr id="44101" name="AutoShape 48">
              <a:extLst>
                <a:ext uri="{FF2B5EF4-FFF2-40B4-BE49-F238E27FC236}">
                  <a16:creationId xmlns:a16="http://schemas.microsoft.com/office/drawing/2014/main" id="{3A0D8DCF-A590-4306-B434-D51FBA7DB663}"/>
                </a:ext>
              </a:extLst>
            </p:cNvPr>
            <p:cNvSpPr>
              <a:spLocks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4102" name="Line 49">
              <a:extLst>
                <a:ext uri="{FF2B5EF4-FFF2-40B4-BE49-F238E27FC236}">
                  <a16:creationId xmlns:a16="http://schemas.microsoft.com/office/drawing/2014/main" id="{95E0361B-2BD6-4F9A-91CA-0CCA33D4CB8A}"/>
                </a:ext>
              </a:extLst>
            </p:cNvPr>
            <p:cNvSpPr>
              <a:spLocks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03" name="Line 50">
              <a:extLst>
                <a:ext uri="{FF2B5EF4-FFF2-40B4-BE49-F238E27FC236}">
                  <a16:creationId xmlns:a16="http://schemas.microsoft.com/office/drawing/2014/main" id="{889421BE-3011-41FD-8E67-D15E799622E9}"/>
                </a:ext>
              </a:extLst>
            </p:cNvPr>
            <p:cNvSpPr>
              <a:spLocks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04" name="Line 51">
              <a:extLst>
                <a:ext uri="{FF2B5EF4-FFF2-40B4-BE49-F238E27FC236}">
                  <a16:creationId xmlns:a16="http://schemas.microsoft.com/office/drawing/2014/main" id="{4BE650C1-6E3A-4D6B-A972-0091632BD330}"/>
                </a:ext>
              </a:extLst>
            </p:cNvPr>
            <p:cNvSpPr>
              <a:spLocks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05" name="Line 52">
              <a:extLst>
                <a:ext uri="{FF2B5EF4-FFF2-40B4-BE49-F238E27FC236}">
                  <a16:creationId xmlns:a16="http://schemas.microsoft.com/office/drawing/2014/main" id="{E8267698-BB69-4829-95E3-C32DA5D907AE}"/>
                </a:ext>
              </a:extLst>
            </p:cNvPr>
            <p:cNvSpPr>
              <a:spLocks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06" name="Line 53">
              <a:extLst>
                <a:ext uri="{FF2B5EF4-FFF2-40B4-BE49-F238E27FC236}">
                  <a16:creationId xmlns:a16="http://schemas.microsoft.com/office/drawing/2014/main" id="{1D191695-7529-4B00-89C5-32C6CC104ACA}"/>
                </a:ext>
              </a:extLst>
            </p:cNvPr>
            <p:cNvSpPr>
              <a:spLocks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nodeType="clickEffect">
                                  <p:stCondLst>
                                    <p:cond delay="0"/>
                                  </p:stCondLst>
                                  <p:childTnLst>
                                    <p:animMotion origin="layout" path="M 1.11022E-16 0.00162 L 1.11022E-16 0.20741 " pathEditMode="relative" rAng="0" ptsTypes="AA">
                                      <p:cBhvr>
                                        <p:cTn id="6" dur="3000" fill="hold"/>
                                        <p:tgtEl>
                                          <p:spTgt spid="170060"/>
                                        </p:tgtEl>
                                        <p:attrNameLst>
                                          <p:attrName>ppt_x</p:attrName>
                                          <p:attrName>ppt_y</p:attrName>
                                        </p:attrNameLst>
                                      </p:cBhvr>
                                      <p:rCtr x="0" y="10278"/>
                                    </p:animMotion>
                                  </p:childTnLst>
                                </p:cTn>
                              </p:par>
                              <p:par>
                                <p:cTn id="7" presetID="35" presetClass="path" presetSubtype="0" accel="50000" decel="50000" fill="hold" nodeType="withEffect">
                                  <p:stCondLst>
                                    <p:cond delay="0"/>
                                  </p:stCondLst>
                                  <p:childTnLst>
                                    <p:animMotion origin="layout" path="M -4.16667E-6 -3.7037E-7 L 0.03907 -0.24792 " pathEditMode="relative" rAng="0" ptsTypes="AA">
                                      <p:cBhvr>
                                        <p:cTn id="8" dur="3000" fill="hold"/>
                                        <p:tgtEl>
                                          <p:spTgt spid="170066"/>
                                        </p:tgtEl>
                                        <p:attrNameLst>
                                          <p:attrName>ppt_x</p:attrName>
                                          <p:attrName>ppt_y</p:attrName>
                                        </p:attrNameLst>
                                      </p:cBhvr>
                                      <p:rCtr x="1944" y="-12407"/>
                                    </p:animMotion>
                                  </p:childTnLst>
                                </p:cTn>
                              </p:par>
                            </p:childTnLst>
                          </p:cTn>
                        </p:par>
                        <p:par>
                          <p:cTn id="9" fill="hold" nodeType="afterGroup">
                            <p:stCondLst>
                              <p:cond delay="3000"/>
                            </p:stCondLst>
                            <p:childTnLst>
                              <p:par>
                                <p:cTn id="10" presetID="9" presetClass="entr" presetSubtype="0" fill="hold" grpId="0" nodeType="afterEffect">
                                  <p:stCondLst>
                                    <p:cond delay="0"/>
                                  </p:stCondLst>
                                  <p:childTnLst>
                                    <p:set>
                                      <p:cBhvr>
                                        <p:cTn id="11" dur="1" fill="hold">
                                          <p:stCondLst>
                                            <p:cond delay="0"/>
                                          </p:stCondLst>
                                        </p:cTn>
                                        <p:tgtEl>
                                          <p:spTgt spid="170123"/>
                                        </p:tgtEl>
                                        <p:attrNameLst>
                                          <p:attrName>style.visibility</p:attrName>
                                        </p:attrNameLst>
                                      </p:cBhvr>
                                      <p:to>
                                        <p:strVal val="visible"/>
                                      </p:to>
                                    </p:set>
                                    <p:animEffect transition="in" filter="dissolve">
                                      <p:cBhvr>
                                        <p:cTn id="12" dur="3000"/>
                                        <p:tgtEl>
                                          <p:spTgt spid="170123"/>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56"/>
                                        </p:tgtEl>
                                        <p:attrNameLst>
                                          <p:attrName>style.visibility</p:attrName>
                                        </p:attrNameLst>
                                      </p:cBhvr>
                                      <p:to>
                                        <p:strVal val="visible"/>
                                      </p:to>
                                    </p:set>
                                    <p:animEffect transition="in" filter="dissolve">
                                      <p:cBhvr>
                                        <p:cTn id="15" dur="3000"/>
                                        <p:tgtEl>
                                          <p:spTgt spid="156"/>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70121"/>
                                        </p:tgtEl>
                                        <p:attrNameLst>
                                          <p:attrName>style.visibility</p:attrName>
                                        </p:attrNameLst>
                                      </p:cBhvr>
                                      <p:to>
                                        <p:strVal val="visible"/>
                                      </p:to>
                                    </p:set>
                                    <p:animEffect transition="in" filter="dissolve">
                                      <p:cBhvr>
                                        <p:cTn id="18" dur="3000"/>
                                        <p:tgtEl>
                                          <p:spTgt spid="170121"/>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55"/>
                                        </p:tgtEl>
                                        <p:attrNameLst>
                                          <p:attrName>style.visibility</p:attrName>
                                        </p:attrNameLst>
                                      </p:cBhvr>
                                      <p:to>
                                        <p:strVal val="visible"/>
                                      </p:to>
                                    </p:set>
                                    <p:animEffect transition="in" filter="dissolve">
                                      <p:cBhvr>
                                        <p:cTn id="21" dur="3000"/>
                                        <p:tgtEl>
                                          <p:spTgt spid="155"/>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54"/>
                                        </p:tgtEl>
                                        <p:attrNameLst>
                                          <p:attrName>style.visibility</p:attrName>
                                        </p:attrNameLst>
                                      </p:cBhvr>
                                      <p:to>
                                        <p:strVal val="visible"/>
                                      </p:to>
                                    </p:set>
                                    <p:animEffect transition="in" filter="dissolve">
                                      <p:cBhvr>
                                        <p:cTn id="24" dur="3000"/>
                                        <p:tgtEl>
                                          <p:spTgt spid="154"/>
                                        </p:tgtEl>
                                      </p:cBhvr>
                                    </p:animEffect>
                                  </p:childTnLst>
                                </p:cTn>
                              </p:par>
                            </p:childTnLst>
                          </p:cTn>
                        </p:par>
                        <p:par>
                          <p:cTn id="25" fill="hold" nodeType="afterGroup">
                            <p:stCondLst>
                              <p:cond delay="6000"/>
                            </p:stCondLst>
                            <p:childTnLst>
                              <p:par>
                                <p:cTn id="26" presetID="9" presetClass="exit" presetSubtype="0" fill="hold" grpId="1" nodeType="afterEffect">
                                  <p:stCondLst>
                                    <p:cond delay="0"/>
                                  </p:stCondLst>
                                  <p:childTnLst>
                                    <p:animEffect transition="out" filter="dissolve">
                                      <p:cBhvr>
                                        <p:cTn id="27" dur="3000"/>
                                        <p:tgtEl>
                                          <p:spTgt spid="170123"/>
                                        </p:tgtEl>
                                      </p:cBhvr>
                                    </p:animEffect>
                                    <p:set>
                                      <p:cBhvr>
                                        <p:cTn id="28" dur="1" fill="hold">
                                          <p:stCondLst>
                                            <p:cond delay="2999"/>
                                          </p:stCondLst>
                                        </p:cTn>
                                        <p:tgtEl>
                                          <p:spTgt spid="170123"/>
                                        </p:tgtEl>
                                        <p:attrNameLst>
                                          <p:attrName>style.visibility</p:attrName>
                                        </p:attrNameLst>
                                      </p:cBhvr>
                                      <p:to>
                                        <p:strVal val="hidden"/>
                                      </p:to>
                                    </p:set>
                                  </p:childTnLst>
                                </p:cTn>
                              </p:par>
                              <p:par>
                                <p:cTn id="29" presetID="9" presetClass="exit" presetSubtype="0" fill="hold" grpId="1" nodeType="withEffect">
                                  <p:stCondLst>
                                    <p:cond delay="0"/>
                                  </p:stCondLst>
                                  <p:childTnLst>
                                    <p:animEffect transition="out" filter="dissolve">
                                      <p:cBhvr>
                                        <p:cTn id="30" dur="3000"/>
                                        <p:tgtEl>
                                          <p:spTgt spid="156"/>
                                        </p:tgtEl>
                                      </p:cBhvr>
                                    </p:animEffect>
                                    <p:set>
                                      <p:cBhvr>
                                        <p:cTn id="31" dur="1" fill="hold">
                                          <p:stCondLst>
                                            <p:cond delay="2999"/>
                                          </p:stCondLst>
                                        </p:cTn>
                                        <p:tgtEl>
                                          <p:spTgt spid="156"/>
                                        </p:tgtEl>
                                        <p:attrNameLst>
                                          <p:attrName>style.visibility</p:attrName>
                                        </p:attrNameLst>
                                      </p:cBhvr>
                                      <p:to>
                                        <p:strVal val="hidden"/>
                                      </p:to>
                                    </p:set>
                                  </p:childTnLst>
                                </p:cTn>
                              </p:par>
                              <p:par>
                                <p:cTn id="32" presetID="9" presetClass="exit" presetSubtype="0" fill="hold" grpId="1" nodeType="withEffect">
                                  <p:stCondLst>
                                    <p:cond delay="0"/>
                                  </p:stCondLst>
                                  <p:childTnLst>
                                    <p:animEffect transition="out" filter="dissolve">
                                      <p:cBhvr>
                                        <p:cTn id="33" dur="3000"/>
                                        <p:tgtEl>
                                          <p:spTgt spid="170121"/>
                                        </p:tgtEl>
                                      </p:cBhvr>
                                    </p:animEffect>
                                    <p:set>
                                      <p:cBhvr>
                                        <p:cTn id="34" dur="1" fill="hold">
                                          <p:stCondLst>
                                            <p:cond delay="2999"/>
                                          </p:stCondLst>
                                        </p:cTn>
                                        <p:tgtEl>
                                          <p:spTgt spid="170121"/>
                                        </p:tgtEl>
                                        <p:attrNameLst>
                                          <p:attrName>style.visibility</p:attrName>
                                        </p:attrNameLst>
                                      </p:cBhvr>
                                      <p:to>
                                        <p:strVal val="hidden"/>
                                      </p:to>
                                    </p:set>
                                  </p:childTnLst>
                                </p:cTn>
                              </p:par>
                              <p:par>
                                <p:cTn id="35" presetID="9" presetClass="exit" presetSubtype="0" fill="hold" grpId="1" nodeType="withEffect">
                                  <p:stCondLst>
                                    <p:cond delay="0"/>
                                  </p:stCondLst>
                                  <p:childTnLst>
                                    <p:animEffect transition="out" filter="dissolve">
                                      <p:cBhvr>
                                        <p:cTn id="36" dur="2900"/>
                                        <p:tgtEl>
                                          <p:spTgt spid="155"/>
                                        </p:tgtEl>
                                      </p:cBhvr>
                                    </p:animEffect>
                                    <p:set>
                                      <p:cBhvr>
                                        <p:cTn id="37" dur="1" fill="hold">
                                          <p:stCondLst>
                                            <p:cond delay="2899"/>
                                          </p:stCondLst>
                                        </p:cTn>
                                        <p:tgtEl>
                                          <p:spTgt spid="155"/>
                                        </p:tgtEl>
                                        <p:attrNameLst>
                                          <p:attrName>style.visibility</p:attrName>
                                        </p:attrNameLst>
                                      </p:cBhvr>
                                      <p:to>
                                        <p:strVal val="hidden"/>
                                      </p:to>
                                    </p:set>
                                  </p:childTnLst>
                                </p:cTn>
                              </p:par>
                              <p:par>
                                <p:cTn id="38" presetID="9" presetClass="exit" presetSubtype="0" fill="hold" grpId="1" nodeType="withEffect">
                                  <p:stCondLst>
                                    <p:cond delay="0"/>
                                  </p:stCondLst>
                                  <p:childTnLst>
                                    <p:animEffect transition="out" filter="dissolve">
                                      <p:cBhvr>
                                        <p:cTn id="39" dur="2900"/>
                                        <p:tgtEl>
                                          <p:spTgt spid="154"/>
                                        </p:tgtEl>
                                      </p:cBhvr>
                                    </p:animEffect>
                                    <p:set>
                                      <p:cBhvr>
                                        <p:cTn id="40" dur="1" fill="hold">
                                          <p:stCondLst>
                                            <p:cond delay="2899"/>
                                          </p:stCondLst>
                                        </p:cTn>
                                        <p:tgtEl>
                                          <p:spTgt spid="154"/>
                                        </p:tgtEl>
                                        <p:attrNameLst>
                                          <p:attrName>style.visibility</p:attrName>
                                        </p:attrNameLst>
                                      </p:cBhvr>
                                      <p:to>
                                        <p:strVal val="hidden"/>
                                      </p:to>
                                    </p:set>
                                  </p:childTnLst>
                                </p:cTn>
                              </p:par>
                            </p:childTnLst>
                          </p:cTn>
                        </p:par>
                        <p:par>
                          <p:cTn id="41" fill="hold" nodeType="afterGroup">
                            <p:stCondLst>
                              <p:cond delay="9000"/>
                            </p:stCondLst>
                            <p:childTnLst>
                              <p:par>
                                <p:cTn id="42" presetID="35" presetClass="path" presetSubtype="0" accel="50000" decel="50000" fill="hold" nodeType="afterEffect">
                                  <p:stCondLst>
                                    <p:cond delay="0"/>
                                  </p:stCondLst>
                                  <p:childTnLst>
                                    <p:animMotion origin="layout" path="M 5E-6 4.1337E-6 L -0.47917 0.00185 " pathEditMode="relative" rAng="0" ptsTypes="AA">
                                      <p:cBhvr>
                                        <p:cTn id="43" dur="3000" fill="hold"/>
                                        <p:tgtEl>
                                          <p:spTgt spid="170031"/>
                                        </p:tgtEl>
                                        <p:attrNameLst>
                                          <p:attrName>ppt_x</p:attrName>
                                          <p:attrName>ppt_y</p:attrName>
                                        </p:attrNameLst>
                                      </p:cBhvr>
                                      <p:rCtr x="-23958" y="93"/>
                                    </p:animMotion>
                                  </p:childTnLst>
                                </p:cTn>
                              </p:par>
                            </p:childTnLst>
                          </p:cTn>
                        </p:par>
                        <p:par>
                          <p:cTn id="44" fill="hold" nodeType="afterGroup">
                            <p:stCondLst>
                              <p:cond delay="12000"/>
                            </p:stCondLst>
                            <p:childTnLst>
                              <p:par>
                                <p:cTn id="45" presetID="42" presetClass="path" presetSubtype="0" accel="50000" decel="50000" fill="hold" nodeType="afterEffect">
                                  <p:stCondLst>
                                    <p:cond delay="0"/>
                                  </p:stCondLst>
                                  <p:childTnLst>
                                    <p:animMotion origin="layout" path="M 0 3.7037E-7 L -0.07413 -0.00301 " pathEditMode="relative" rAng="0" ptsTypes="AA">
                                      <p:cBhvr>
                                        <p:cTn id="46" dur="2000" fill="hold"/>
                                        <p:tgtEl>
                                          <p:spTgt spid="170075"/>
                                        </p:tgtEl>
                                        <p:attrNameLst>
                                          <p:attrName>ppt_x</p:attrName>
                                          <p:attrName>ppt_y</p:attrName>
                                        </p:attrNameLst>
                                      </p:cBhvr>
                                      <p:rCtr x="-3715" y="-162"/>
                                    </p:animMotion>
                                  </p:childTnLst>
                                </p:cTn>
                              </p:par>
                              <p:par>
                                <p:cTn id="47" presetID="35" presetClass="path" presetSubtype="0" accel="50000" decel="50000" fill="hold" nodeType="withEffect">
                                  <p:stCondLst>
                                    <p:cond delay="0"/>
                                  </p:stCondLst>
                                  <p:childTnLst>
                                    <p:animMotion origin="layout" path="M 1.11022E-16 0.20741 L -0.07049 -0.06134 " pathEditMode="relative" rAng="0" ptsTypes="AA">
                                      <p:cBhvr>
                                        <p:cTn id="48" dur="3000" fill="hold"/>
                                        <p:tgtEl>
                                          <p:spTgt spid="170060"/>
                                        </p:tgtEl>
                                        <p:attrNameLst>
                                          <p:attrName>ppt_x</p:attrName>
                                          <p:attrName>ppt_y</p:attrName>
                                        </p:attrNameLst>
                                      </p:cBhvr>
                                      <p:rCtr x="-3524" y="-13449"/>
                                    </p:animMotion>
                                  </p:childTnLst>
                                </p:cTn>
                              </p:par>
                              <p:par>
                                <p:cTn id="49" presetID="42" presetClass="path" presetSubtype="0" accel="50000" decel="50000" fill="hold" nodeType="withEffect">
                                  <p:stCondLst>
                                    <p:cond delay="0"/>
                                  </p:stCondLst>
                                  <p:childTnLst>
                                    <p:animMotion origin="layout" path="M -1.38889E-6 -2.96296E-6 L -0.08854 -0.00115 " pathEditMode="relative" rAng="0" ptsTypes="AA">
                                      <p:cBhvr>
                                        <p:cTn id="50" dur="2000" fill="hold"/>
                                        <p:tgtEl>
                                          <p:spTgt spid="170072"/>
                                        </p:tgtEl>
                                        <p:attrNameLst>
                                          <p:attrName>ppt_x</p:attrName>
                                          <p:attrName>ppt_y</p:attrName>
                                        </p:attrNameLst>
                                      </p:cBhvr>
                                      <p:rCtr x="-4427" y="-69"/>
                                    </p:animMotion>
                                  </p:childTnLst>
                                </p:cTn>
                              </p:par>
                              <p:par>
                                <p:cTn id="51" presetID="35" presetClass="path" presetSubtype="0" accel="50000" decel="50000" fill="hold" nodeType="withEffect">
                                  <p:stCondLst>
                                    <p:cond delay="0"/>
                                  </p:stCondLst>
                                  <p:childTnLst>
                                    <p:animMotion origin="layout" path="M 0.03907 -0.24792 L -0.13524 0.00972 " pathEditMode="relative" rAng="0" ptsTypes="AA">
                                      <p:cBhvr>
                                        <p:cTn id="52" dur="3000" fill="hold"/>
                                        <p:tgtEl>
                                          <p:spTgt spid="170066"/>
                                        </p:tgtEl>
                                        <p:attrNameLst>
                                          <p:attrName>ppt_x</p:attrName>
                                          <p:attrName>ppt_y</p:attrName>
                                        </p:attrNameLst>
                                      </p:cBhvr>
                                      <p:rCtr x="-8715" y="12870"/>
                                    </p:animMotion>
                                  </p:childTnLst>
                                </p:cTn>
                              </p:par>
                            </p:childTnLst>
                          </p:cTn>
                        </p:par>
                        <p:par>
                          <p:cTn id="53" fill="hold" nodeType="afterGroup">
                            <p:stCondLst>
                              <p:cond delay="15000"/>
                            </p:stCondLst>
                            <p:childTnLst>
                              <p:par>
                                <p:cTn id="54" presetID="9" presetClass="exit" presetSubtype="0" fill="hold" nodeType="afterEffect">
                                  <p:stCondLst>
                                    <p:cond delay="0"/>
                                  </p:stCondLst>
                                  <p:childTnLst>
                                    <p:animEffect transition="out" filter="dissolve">
                                      <p:cBhvr>
                                        <p:cTn id="55" dur="500"/>
                                        <p:tgtEl>
                                          <p:spTgt spid="170127"/>
                                        </p:tgtEl>
                                      </p:cBhvr>
                                    </p:animEffect>
                                    <p:set>
                                      <p:cBhvr>
                                        <p:cTn id="56" dur="1" fill="hold">
                                          <p:stCondLst>
                                            <p:cond delay="499"/>
                                          </p:stCondLst>
                                        </p:cTn>
                                        <p:tgtEl>
                                          <p:spTgt spid="1701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121" grpId="0"/>
      <p:bldP spid="170121" grpId="1"/>
      <p:bldP spid="170123" grpId="0"/>
      <p:bldP spid="170123" grpId="1"/>
      <p:bldP spid="154" grpId="0"/>
      <p:bldP spid="154" grpId="1"/>
      <p:bldP spid="155" grpId="0"/>
      <p:bldP spid="155" grpId="1"/>
      <p:bldP spid="156" grpId="0"/>
      <p:bldP spid="156"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4CEEFD4-53A2-4D8A-805D-547B342DA0F6}"/>
              </a:ext>
            </a:extLst>
          </p:cNvPr>
          <p:cNvSpPr>
            <a:spLocks noChangeArrowheads="1"/>
          </p:cNvSpPr>
          <p:nvPr/>
        </p:nvSpPr>
        <p:spPr bwMode="auto">
          <a:xfrm rot="-5400000">
            <a:off x="3897313"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6083" name="Line 3">
            <a:extLst>
              <a:ext uri="{FF2B5EF4-FFF2-40B4-BE49-F238E27FC236}">
                <a16:creationId xmlns:a16="http://schemas.microsoft.com/office/drawing/2014/main" id="{3085B862-605A-4027-A9DB-D591EF0E4500}"/>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4" name="Rectangle 5">
            <a:extLst>
              <a:ext uri="{FF2B5EF4-FFF2-40B4-BE49-F238E27FC236}">
                <a16:creationId xmlns:a16="http://schemas.microsoft.com/office/drawing/2014/main" id="{31FA25CC-7F3B-40C4-BC47-6673C8F7D9B2}"/>
              </a:ext>
            </a:extLst>
          </p:cNvPr>
          <p:cNvSpPr>
            <a:spLocks noChangeArrowheads="1"/>
          </p:cNvSpPr>
          <p:nvPr/>
        </p:nvSpPr>
        <p:spPr bwMode="auto">
          <a:xfrm>
            <a:off x="7334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46085" name="Line 6">
            <a:extLst>
              <a:ext uri="{FF2B5EF4-FFF2-40B4-BE49-F238E27FC236}">
                <a16:creationId xmlns:a16="http://schemas.microsoft.com/office/drawing/2014/main" id="{251B339F-4F7E-42C5-99D3-1E03381BA48A}"/>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6" name="Line 7">
            <a:extLst>
              <a:ext uri="{FF2B5EF4-FFF2-40B4-BE49-F238E27FC236}">
                <a16:creationId xmlns:a16="http://schemas.microsoft.com/office/drawing/2014/main" id="{95FA9DAA-1DAD-4994-96E0-05F2C0E705C9}"/>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7" name="Line 8">
            <a:extLst>
              <a:ext uri="{FF2B5EF4-FFF2-40B4-BE49-F238E27FC236}">
                <a16:creationId xmlns:a16="http://schemas.microsoft.com/office/drawing/2014/main" id="{CEE87BF6-4BBA-42F6-B5AB-51CEB93122E9}"/>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8" name="Line 9">
            <a:extLst>
              <a:ext uri="{FF2B5EF4-FFF2-40B4-BE49-F238E27FC236}">
                <a16:creationId xmlns:a16="http://schemas.microsoft.com/office/drawing/2014/main" id="{3DEDC956-D2B7-4E79-9F40-49347EAD1BAC}"/>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9" name="Rectangle 11">
            <a:extLst>
              <a:ext uri="{FF2B5EF4-FFF2-40B4-BE49-F238E27FC236}">
                <a16:creationId xmlns:a16="http://schemas.microsoft.com/office/drawing/2014/main" id="{9B44008B-D78A-43EE-A7B7-FC92186BE7F4}"/>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6090" name="Rectangle 12">
            <a:extLst>
              <a:ext uri="{FF2B5EF4-FFF2-40B4-BE49-F238E27FC236}">
                <a16:creationId xmlns:a16="http://schemas.microsoft.com/office/drawing/2014/main" id="{9EE797C9-0E47-4EBA-BAD5-973400A5C0F0}"/>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6091" name="Rectangle 13">
            <a:extLst>
              <a:ext uri="{FF2B5EF4-FFF2-40B4-BE49-F238E27FC236}">
                <a16:creationId xmlns:a16="http://schemas.microsoft.com/office/drawing/2014/main" id="{5059D14C-5F6B-4DF3-8946-61430A1C512F}"/>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6092" name="Rectangle 14">
            <a:extLst>
              <a:ext uri="{FF2B5EF4-FFF2-40B4-BE49-F238E27FC236}">
                <a16:creationId xmlns:a16="http://schemas.microsoft.com/office/drawing/2014/main" id="{A2FD95F2-D9DF-4879-87C9-0CCB14660BE7}"/>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6093" name="Line 15">
            <a:extLst>
              <a:ext uri="{FF2B5EF4-FFF2-40B4-BE49-F238E27FC236}">
                <a16:creationId xmlns:a16="http://schemas.microsoft.com/office/drawing/2014/main" id="{4BBD107D-6A8F-4DD0-BF95-94A424FED3B1}"/>
              </a:ext>
            </a:extLst>
          </p:cNvPr>
          <p:cNvSpPr>
            <a:spLocks noChangeShapeType="1"/>
          </p:cNvSpPr>
          <p:nvPr/>
        </p:nvSpPr>
        <p:spPr bwMode="auto">
          <a:xfrm>
            <a:off x="5292725" y="193992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94" name="Line 16">
            <a:extLst>
              <a:ext uri="{FF2B5EF4-FFF2-40B4-BE49-F238E27FC236}">
                <a16:creationId xmlns:a16="http://schemas.microsoft.com/office/drawing/2014/main" id="{37BDDC5D-15B2-4225-B6A9-716716CAADDD}"/>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95" name="Line 17">
            <a:extLst>
              <a:ext uri="{FF2B5EF4-FFF2-40B4-BE49-F238E27FC236}">
                <a16:creationId xmlns:a16="http://schemas.microsoft.com/office/drawing/2014/main" id="{94301703-FB39-4BA1-8FE6-61A2BB4EFC9A}"/>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58" name="Text Box 18">
            <a:extLst>
              <a:ext uri="{FF2B5EF4-FFF2-40B4-BE49-F238E27FC236}">
                <a16:creationId xmlns:a16="http://schemas.microsoft.com/office/drawing/2014/main" id="{99D989E2-54DF-4972-9EA1-22FFD4BB4018}"/>
              </a:ext>
            </a:extLst>
          </p:cNvPr>
          <p:cNvSpPr txBox="1">
            <a:spLocks noChangeArrowheads="1"/>
          </p:cNvSpPr>
          <p:nvPr/>
        </p:nvSpPr>
        <p:spPr bwMode="auto">
          <a:xfrm>
            <a:off x="35274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Press Box</a:t>
            </a:r>
          </a:p>
        </p:txBody>
      </p:sp>
      <p:sp>
        <p:nvSpPr>
          <p:cNvPr id="112659" name="Text Box 19">
            <a:extLst>
              <a:ext uri="{FF2B5EF4-FFF2-40B4-BE49-F238E27FC236}">
                <a16:creationId xmlns:a16="http://schemas.microsoft.com/office/drawing/2014/main" id="{F9F0E1BA-3CB1-4B34-8D64-A641EE483A18}"/>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1 0</a:t>
            </a:r>
          </a:p>
        </p:txBody>
      </p:sp>
      <p:sp>
        <p:nvSpPr>
          <p:cNvPr id="112660" name="Text Box 20">
            <a:extLst>
              <a:ext uri="{FF2B5EF4-FFF2-40B4-BE49-F238E27FC236}">
                <a16:creationId xmlns:a16="http://schemas.microsoft.com/office/drawing/2014/main" id="{38F39D96-9170-4C89-A738-D52A7E3FA31F}"/>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2 0</a:t>
            </a:r>
          </a:p>
        </p:txBody>
      </p:sp>
      <p:sp>
        <p:nvSpPr>
          <p:cNvPr id="112661" name="Text Box 21">
            <a:extLst>
              <a:ext uri="{FF2B5EF4-FFF2-40B4-BE49-F238E27FC236}">
                <a16:creationId xmlns:a16="http://schemas.microsoft.com/office/drawing/2014/main" id="{086EF9BB-C40E-4D3A-B2C1-C414F406A79F}"/>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3 0</a:t>
            </a:r>
          </a:p>
        </p:txBody>
      </p:sp>
      <p:sp>
        <p:nvSpPr>
          <p:cNvPr id="112662" name="Text Box 22">
            <a:extLst>
              <a:ext uri="{FF2B5EF4-FFF2-40B4-BE49-F238E27FC236}">
                <a16:creationId xmlns:a16="http://schemas.microsoft.com/office/drawing/2014/main" id="{F0EA289A-5D34-45EE-B624-31D1D41DBBF4}"/>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112663" name="Text Box 23">
            <a:extLst>
              <a:ext uri="{FF2B5EF4-FFF2-40B4-BE49-F238E27FC236}">
                <a16:creationId xmlns:a16="http://schemas.microsoft.com/office/drawing/2014/main" id="{52C39DB6-A23C-4120-9B3D-4C63C749AB1A}"/>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5 0</a:t>
            </a:r>
          </a:p>
        </p:txBody>
      </p:sp>
      <p:sp>
        <p:nvSpPr>
          <p:cNvPr id="112664" name="Text Box 24">
            <a:extLst>
              <a:ext uri="{FF2B5EF4-FFF2-40B4-BE49-F238E27FC236}">
                <a16:creationId xmlns:a16="http://schemas.microsoft.com/office/drawing/2014/main" id="{87A32818-1DD6-4E96-A925-DDF89A6A4C77}"/>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46103" name="Line 25">
            <a:extLst>
              <a:ext uri="{FF2B5EF4-FFF2-40B4-BE49-F238E27FC236}">
                <a16:creationId xmlns:a16="http://schemas.microsoft.com/office/drawing/2014/main" id="{FA92942E-EA33-438A-B5B7-5756DDF9A248}"/>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04" name="Rectangle 26">
            <a:extLst>
              <a:ext uri="{FF2B5EF4-FFF2-40B4-BE49-F238E27FC236}">
                <a16:creationId xmlns:a16="http://schemas.microsoft.com/office/drawing/2014/main" id="{D58C1B34-DFB3-490B-8C69-AD19238B97E9}"/>
              </a:ext>
            </a:extLst>
          </p:cNvPr>
          <p:cNvSpPr>
            <a:spLocks noChangeArrowheads="1"/>
          </p:cNvSpPr>
          <p:nvPr/>
        </p:nvSpPr>
        <p:spPr bwMode="auto">
          <a:xfrm>
            <a:off x="4076700" y="5829300"/>
            <a:ext cx="38735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6105" name="Line 27">
            <a:extLst>
              <a:ext uri="{FF2B5EF4-FFF2-40B4-BE49-F238E27FC236}">
                <a16:creationId xmlns:a16="http://schemas.microsoft.com/office/drawing/2014/main" id="{6F0C00FA-8059-4DEE-8F86-DF55785AB09B}"/>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06" name="Line 28">
            <a:extLst>
              <a:ext uri="{FF2B5EF4-FFF2-40B4-BE49-F238E27FC236}">
                <a16:creationId xmlns:a16="http://schemas.microsoft.com/office/drawing/2014/main" id="{C0600366-6949-4BEC-A9DB-C5451288FC49}"/>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07" name="Line 29">
            <a:extLst>
              <a:ext uri="{FF2B5EF4-FFF2-40B4-BE49-F238E27FC236}">
                <a16:creationId xmlns:a16="http://schemas.microsoft.com/office/drawing/2014/main" id="{1B1CC184-169D-48DC-89A3-B2DF0B147D31}"/>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08" name="Line 30">
            <a:extLst>
              <a:ext uri="{FF2B5EF4-FFF2-40B4-BE49-F238E27FC236}">
                <a16:creationId xmlns:a16="http://schemas.microsoft.com/office/drawing/2014/main" id="{B5C82AEA-D292-4F02-95B9-48812B19CB9E}"/>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09" name="Line 31">
            <a:extLst>
              <a:ext uri="{FF2B5EF4-FFF2-40B4-BE49-F238E27FC236}">
                <a16:creationId xmlns:a16="http://schemas.microsoft.com/office/drawing/2014/main" id="{B989BA0E-AF35-47FA-ACF0-4170E7D57738}"/>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10" name="Line 32">
            <a:extLst>
              <a:ext uri="{FF2B5EF4-FFF2-40B4-BE49-F238E27FC236}">
                <a16:creationId xmlns:a16="http://schemas.microsoft.com/office/drawing/2014/main" id="{12FDD166-9CBC-43B5-82FE-90F641697706}"/>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11" name="Line 33">
            <a:extLst>
              <a:ext uri="{FF2B5EF4-FFF2-40B4-BE49-F238E27FC236}">
                <a16:creationId xmlns:a16="http://schemas.microsoft.com/office/drawing/2014/main" id="{650088A4-CB37-4F2F-AA92-07F8A09F4887}"/>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12" name="Line 34">
            <a:extLst>
              <a:ext uri="{FF2B5EF4-FFF2-40B4-BE49-F238E27FC236}">
                <a16:creationId xmlns:a16="http://schemas.microsoft.com/office/drawing/2014/main" id="{842C3B80-3C63-4090-BB3F-20AAD17F1273}"/>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13" name="Line 35">
            <a:extLst>
              <a:ext uri="{FF2B5EF4-FFF2-40B4-BE49-F238E27FC236}">
                <a16:creationId xmlns:a16="http://schemas.microsoft.com/office/drawing/2014/main" id="{B0665EE8-A7B9-44EA-8F78-E4B72C827657}"/>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14" name="Line 36">
            <a:extLst>
              <a:ext uri="{FF2B5EF4-FFF2-40B4-BE49-F238E27FC236}">
                <a16:creationId xmlns:a16="http://schemas.microsoft.com/office/drawing/2014/main" id="{60A8C1BF-14AA-457B-BB98-6C956119AB3A}"/>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15" name="Line 37">
            <a:extLst>
              <a:ext uri="{FF2B5EF4-FFF2-40B4-BE49-F238E27FC236}">
                <a16:creationId xmlns:a16="http://schemas.microsoft.com/office/drawing/2014/main" id="{BC1C7908-06D5-4BDD-B541-227F8D8F02F1}"/>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16" name="Line 38">
            <a:extLst>
              <a:ext uri="{FF2B5EF4-FFF2-40B4-BE49-F238E27FC236}">
                <a16:creationId xmlns:a16="http://schemas.microsoft.com/office/drawing/2014/main" id="{E6E48703-B0E4-4086-BD74-8DAED00B44EE}"/>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79" name="Text Box 39">
            <a:extLst>
              <a:ext uri="{FF2B5EF4-FFF2-40B4-BE49-F238E27FC236}">
                <a16:creationId xmlns:a16="http://schemas.microsoft.com/office/drawing/2014/main" id="{7093BA54-E5DD-4162-8653-F2EC89AEE933}"/>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12680" name="Text Box 40">
            <a:extLst>
              <a:ext uri="{FF2B5EF4-FFF2-40B4-BE49-F238E27FC236}">
                <a16:creationId xmlns:a16="http://schemas.microsoft.com/office/drawing/2014/main" id="{ECEE2ED0-38ED-451B-93EA-AF52F701AF0C}"/>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12681" name="Text Box 41">
            <a:extLst>
              <a:ext uri="{FF2B5EF4-FFF2-40B4-BE49-F238E27FC236}">
                <a16:creationId xmlns:a16="http://schemas.microsoft.com/office/drawing/2014/main" id="{0CB530AD-8390-41B8-A51D-56898E5A1F85}"/>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12682" name="Text Box 42">
            <a:extLst>
              <a:ext uri="{FF2B5EF4-FFF2-40B4-BE49-F238E27FC236}">
                <a16:creationId xmlns:a16="http://schemas.microsoft.com/office/drawing/2014/main" id="{5AFBD7A7-D0E8-4E21-9C28-5B8EEF149D9F}"/>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12683" name="Text Box 43">
            <a:extLst>
              <a:ext uri="{FF2B5EF4-FFF2-40B4-BE49-F238E27FC236}">
                <a16:creationId xmlns:a16="http://schemas.microsoft.com/office/drawing/2014/main" id="{83C0B5F8-9EEF-48E6-9F53-DC21618A8B6B}"/>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grpSp>
        <p:nvGrpSpPr>
          <p:cNvPr id="46122" name="Group 44">
            <a:extLst>
              <a:ext uri="{FF2B5EF4-FFF2-40B4-BE49-F238E27FC236}">
                <a16:creationId xmlns:a16="http://schemas.microsoft.com/office/drawing/2014/main" id="{5D55810F-F795-47B3-99FA-AD875C7641D9}"/>
              </a:ext>
            </a:extLst>
          </p:cNvPr>
          <p:cNvGrpSpPr>
            <a:grpSpLocks/>
          </p:cNvGrpSpPr>
          <p:nvPr/>
        </p:nvGrpSpPr>
        <p:grpSpPr bwMode="auto">
          <a:xfrm>
            <a:off x="2984500" y="6302375"/>
            <a:ext cx="647700" cy="215900"/>
            <a:chOff x="1880" y="3808"/>
            <a:chExt cx="408" cy="136"/>
          </a:xfrm>
        </p:grpSpPr>
        <p:sp>
          <p:nvSpPr>
            <p:cNvPr id="46171" name="Oval 45">
              <a:extLst>
                <a:ext uri="{FF2B5EF4-FFF2-40B4-BE49-F238E27FC236}">
                  <a16:creationId xmlns:a16="http://schemas.microsoft.com/office/drawing/2014/main" id="{4CDB7CAB-0FC2-4963-991B-E3ADD90E93D8}"/>
                </a:ext>
              </a:extLst>
            </p:cNvPr>
            <p:cNvSpPr>
              <a:spLocks noChangeArrowheads="1"/>
            </p:cNvSpPr>
            <p:nvPr/>
          </p:nvSpPr>
          <p:spPr bwMode="auto">
            <a:xfrm>
              <a:off x="1880"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6172" name="Oval 46">
              <a:extLst>
                <a:ext uri="{FF2B5EF4-FFF2-40B4-BE49-F238E27FC236}">
                  <a16:creationId xmlns:a16="http://schemas.microsoft.com/office/drawing/2014/main" id="{FFD5F3A2-6F70-461A-8FD1-83C45172EAFF}"/>
                </a:ext>
              </a:extLst>
            </p:cNvPr>
            <p:cNvSpPr>
              <a:spLocks noChangeArrowheads="1"/>
            </p:cNvSpPr>
            <p:nvPr/>
          </p:nvSpPr>
          <p:spPr bwMode="auto">
            <a:xfrm>
              <a:off x="2024"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6173" name="Oval 47">
              <a:extLst>
                <a:ext uri="{FF2B5EF4-FFF2-40B4-BE49-F238E27FC236}">
                  <a16:creationId xmlns:a16="http://schemas.microsoft.com/office/drawing/2014/main" id="{17C25181-F4A1-4198-B6F6-318C8E69EC45}"/>
                </a:ext>
              </a:extLst>
            </p:cNvPr>
            <p:cNvSpPr>
              <a:spLocks noChangeArrowheads="1"/>
            </p:cNvSpPr>
            <p:nvPr/>
          </p:nvSpPr>
          <p:spPr bwMode="auto">
            <a:xfrm>
              <a:off x="2160"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46123" name="Group 48">
            <a:extLst>
              <a:ext uri="{FF2B5EF4-FFF2-40B4-BE49-F238E27FC236}">
                <a16:creationId xmlns:a16="http://schemas.microsoft.com/office/drawing/2014/main" id="{A3860A48-B672-471E-B230-96F32871E257}"/>
              </a:ext>
            </a:extLst>
          </p:cNvPr>
          <p:cNvGrpSpPr>
            <a:grpSpLocks/>
          </p:cNvGrpSpPr>
          <p:nvPr/>
        </p:nvGrpSpPr>
        <p:grpSpPr bwMode="auto">
          <a:xfrm>
            <a:off x="6943725" y="3630613"/>
            <a:ext cx="387350" cy="228600"/>
            <a:chOff x="4240" y="2392"/>
            <a:chExt cx="244" cy="144"/>
          </a:xfrm>
        </p:grpSpPr>
        <p:sp>
          <p:nvSpPr>
            <p:cNvPr id="46165" name="AutoShape 49">
              <a:extLst>
                <a:ext uri="{FF2B5EF4-FFF2-40B4-BE49-F238E27FC236}">
                  <a16:creationId xmlns:a16="http://schemas.microsoft.com/office/drawing/2014/main" id="{3EEDE885-781E-4A18-B595-09DB7EBC8455}"/>
                </a:ext>
              </a:extLst>
            </p:cNvPr>
            <p:cNvSpPr>
              <a:spLocks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6166" name="Line 50">
              <a:extLst>
                <a:ext uri="{FF2B5EF4-FFF2-40B4-BE49-F238E27FC236}">
                  <a16:creationId xmlns:a16="http://schemas.microsoft.com/office/drawing/2014/main" id="{F6DE3D8F-FC54-466B-B0BF-8BD30DD33263}"/>
                </a:ext>
              </a:extLst>
            </p:cNvPr>
            <p:cNvSpPr>
              <a:spLocks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67" name="Line 51">
              <a:extLst>
                <a:ext uri="{FF2B5EF4-FFF2-40B4-BE49-F238E27FC236}">
                  <a16:creationId xmlns:a16="http://schemas.microsoft.com/office/drawing/2014/main" id="{71133EE6-1711-48DE-8BC5-7402366B1ACF}"/>
                </a:ext>
              </a:extLst>
            </p:cNvPr>
            <p:cNvSpPr>
              <a:spLocks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68" name="Line 52">
              <a:extLst>
                <a:ext uri="{FF2B5EF4-FFF2-40B4-BE49-F238E27FC236}">
                  <a16:creationId xmlns:a16="http://schemas.microsoft.com/office/drawing/2014/main" id="{F851C673-E80C-4759-8507-D5644B5EBE6C}"/>
                </a:ext>
              </a:extLst>
            </p:cNvPr>
            <p:cNvSpPr>
              <a:spLocks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69" name="Line 53">
              <a:extLst>
                <a:ext uri="{FF2B5EF4-FFF2-40B4-BE49-F238E27FC236}">
                  <a16:creationId xmlns:a16="http://schemas.microsoft.com/office/drawing/2014/main" id="{F6550676-956C-4130-88BF-B48F8F53D99D}"/>
                </a:ext>
              </a:extLst>
            </p:cNvPr>
            <p:cNvSpPr>
              <a:spLocks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70" name="Line 54">
              <a:extLst>
                <a:ext uri="{FF2B5EF4-FFF2-40B4-BE49-F238E27FC236}">
                  <a16:creationId xmlns:a16="http://schemas.microsoft.com/office/drawing/2014/main" id="{75699576-3193-43DB-9DA9-60DB430562AE}"/>
                </a:ext>
              </a:extLst>
            </p:cNvPr>
            <p:cNvSpPr>
              <a:spLocks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6124" name="Group 55">
            <a:extLst>
              <a:ext uri="{FF2B5EF4-FFF2-40B4-BE49-F238E27FC236}">
                <a16:creationId xmlns:a16="http://schemas.microsoft.com/office/drawing/2014/main" id="{0525450C-2F1B-4774-B830-C15668D97CF3}"/>
              </a:ext>
            </a:extLst>
          </p:cNvPr>
          <p:cNvGrpSpPr>
            <a:grpSpLocks/>
          </p:cNvGrpSpPr>
          <p:nvPr/>
        </p:nvGrpSpPr>
        <p:grpSpPr bwMode="auto">
          <a:xfrm rot="-5400000">
            <a:off x="3496469" y="6290469"/>
            <a:ext cx="179388" cy="666750"/>
            <a:chOff x="3204" y="3720"/>
            <a:chExt cx="113" cy="420"/>
          </a:xfrm>
        </p:grpSpPr>
        <p:grpSp>
          <p:nvGrpSpPr>
            <p:cNvPr id="46158" name="Group 56">
              <a:extLst>
                <a:ext uri="{FF2B5EF4-FFF2-40B4-BE49-F238E27FC236}">
                  <a16:creationId xmlns:a16="http://schemas.microsoft.com/office/drawing/2014/main" id="{295B4B3A-00ED-4FDD-8739-FA36E32AD617}"/>
                </a:ext>
              </a:extLst>
            </p:cNvPr>
            <p:cNvGrpSpPr>
              <a:grpSpLocks/>
            </p:cNvGrpSpPr>
            <p:nvPr/>
          </p:nvGrpSpPr>
          <p:grpSpPr bwMode="auto">
            <a:xfrm>
              <a:off x="3204" y="3720"/>
              <a:ext cx="113" cy="420"/>
              <a:chOff x="3204" y="3708"/>
              <a:chExt cx="113" cy="420"/>
            </a:xfrm>
          </p:grpSpPr>
          <p:sp>
            <p:nvSpPr>
              <p:cNvPr id="46163" name="AutoShape 57">
                <a:extLst>
                  <a:ext uri="{FF2B5EF4-FFF2-40B4-BE49-F238E27FC236}">
                    <a16:creationId xmlns:a16="http://schemas.microsoft.com/office/drawing/2014/main" id="{3D569102-07A6-4DAF-8125-7E68BDCA6882}"/>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6164" name="Oval 58">
                <a:extLst>
                  <a:ext uri="{FF2B5EF4-FFF2-40B4-BE49-F238E27FC236}">
                    <a16:creationId xmlns:a16="http://schemas.microsoft.com/office/drawing/2014/main" id="{6359F0E7-8B95-4BB2-B6D1-72C8C5875BDD}"/>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46159" name="Line 59">
              <a:extLst>
                <a:ext uri="{FF2B5EF4-FFF2-40B4-BE49-F238E27FC236}">
                  <a16:creationId xmlns:a16="http://schemas.microsoft.com/office/drawing/2014/main" id="{668E6730-F095-4540-BA59-C3AD5DE91B66}"/>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60" name="Line 60">
              <a:extLst>
                <a:ext uri="{FF2B5EF4-FFF2-40B4-BE49-F238E27FC236}">
                  <a16:creationId xmlns:a16="http://schemas.microsoft.com/office/drawing/2014/main" id="{CF6D6557-94A1-4F1B-AD78-94038EF38BA9}"/>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61" name="Line 61">
              <a:extLst>
                <a:ext uri="{FF2B5EF4-FFF2-40B4-BE49-F238E27FC236}">
                  <a16:creationId xmlns:a16="http://schemas.microsoft.com/office/drawing/2014/main" id="{DBB948FA-E21C-4A84-B693-120DB8540739}"/>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62" name="Oval 62">
              <a:extLst>
                <a:ext uri="{FF2B5EF4-FFF2-40B4-BE49-F238E27FC236}">
                  <a16:creationId xmlns:a16="http://schemas.microsoft.com/office/drawing/2014/main" id="{9F34E457-D012-41E4-9287-7026815C70AC}"/>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46125" name="Group 63">
            <a:extLst>
              <a:ext uri="{FF2B5EF4-FFF2-40B4-BE49-F238E27FC236}">
                <a16:creationId xmlns:a16="http://schemas.microsoft.com/office/drawing/2014/main" id="{E7D11973-3FF3-4BD3-A42B-A4323A6FE946}"/>
              </a:ext>
            </a:extLst>
          </p:cNvPr>
          <p:cNvGrpSpPr>
            <a:grpSpLocks/>
          </p:cNvGrpSpPr>
          <p:nvPr/>
        </p:nvGrpSpPr>
        <p:grpSpPr bwMode="auto">
          <a:xfrm rot="-5400000">
            <a:off x="2845594" y="6334919"/>
            <a:ext cx="268287" cy="631825"/>
            <a:chOff x="2930" y="3756"/>
            <a:chExt cx="169" cy="398"/>
          </a:xfrm>
        </p:grpSpPr>
        <p:sp>
          <p:nvSpPr>
            <p:cNvPr id="46155" name="Rectangle 64">
              <a:extLst>
                <a:ext uri="{FF2B5EF4-FFF2-40B4-BE49-F238E27FC236}">
                  <a16:creationId xmlns:a16="http://schemas.microsoft.com/office/drawing/2014/main" id="{577B9DD1-EC85-4926-854E-D00B669F78A8}"/>
                </a:ext>
              </a:extLst>
            </p:cNvPr>
            <p:cNvSpPr>
              <a:spLocks noChangeArrowheads="1"/>
            </p:cNvSpPr>
            <p:nvPr/>
          </p:nvSpPr>
          <p:spPr bwMode="auto">
            <a:xfrm>
              <a:off x="2967" y="4014"/>
              <a:ext cx="99" cy="114"/>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6156" name="Text Box 65">
              <a:extLst>
                <a:ext uri="{FF2B5EF4-FFF2-40B4-BE49-F238E27FC236}">
                  <a16:creationId xmlns:a16="http://schemas.microsoft.com/office/drawing/2014/main" id="{ECEE209C-288B-4810-AA71-BDB3ED7537F4}"/>
                </a:ext>
              </a:extLst>
            </p:cNvPr>
            <p:cNvSpPr txBox="1">
              <a:spLocks noChangeArrowheads="1"/>
            </p:cNvSpPr>
            <p:nvPr/>
          </p:nvSpPr>
          <p:spPr bwMode="auto">
            <a:xfrm flipV="1">
              <a:off x="2930" y="3981"/>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46157" name="Line 66">
              <a:extLst>
                <a:ext uri="{FF2B5EF4-FFF2-40B4-BE49-F238E27FC236}">
                  <a16:creationId xmlns:a16="http://schemas.microsoft.com/office/drawing/2014/main" id="{5C36E73A-AD1C-413D-9234-6A2B0D74A2F6}"/>
                </a:ext>
              </a:extLst>
            </p:cNvPr>
            <p:cNvSpPr>
              <a:spLocks noChangeShapeType="1"/>
            </p:cNvSpPr>
            <p:nvPr/>
          </p:nvSpPr>
          <p:spPr bwMode="auto">
            <a:xfrm>
              <a:off x="3018" y="3756"/>
              <a:ext cx="0" cy="25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6126" name="Group 67">
            <a:extLst>
              <a:ext uri="{FF2B5EF4-FFF2-40B4-BE49-F238E27FC236}">
                <a16:creationId xmlns:a16="http://schemas.microsoft.com/office/drawing/2014/main" id="{AC8C73A7-C986-474A-B35E-F7629F55FAB9}"/>
              </a:ext>
            </a:extLst>
          </p:cNvPr>
          <p:cNvGrpSpPr>
            <a:grpSpLocks/>
          </p:cNvGrpSpPr>
          <p:nvPr/>
        </p:nvGrpSpPr>
        <p:grpSpPr bwMode="auto">
          <a:xfrm rot="-5400000">
            <a:off x="3380581" y="6434932"/>
            <a:ext cx="179387" cy="666750"/>
            <a:chOff x="3204" y="3720"/>
            <a:chExt cx="113" cy="420"/>
          </a:xfrm>
        </p:grpSpPr>
        <p:grpSp>
          <p:nvGrpSpPr>
            <p:cNvPr id="46148" name="Group 68">
              <a:extLst>
                <a:ext uri="{FF2B5EF4-FFF2-40B4-BE49-F238E27FC236}">
                  <a16:creationId xmlns:a16="http://schemas.microsoft.com/office/drawing/2014/main" id="{9A433C2F-EDE9-4361-99D7-DCAC22100626}"/>
                </a:ext>
              </a:extLst>
            </p:cNvPr>
            <p:cNvGrpSpPr>
              <a:grpSpLocks/>
            </p:cNvGrpSpPr>
            <p:nvPr/>
          </p:nvGrpSpPr>
          <p:grpSpPr bwMode="auto">
            <a:xfrm>
              <a:off x="3204" y="3720"/>
              <a:ext cx="113" cy="420"/>
              <a:chOff x="3204" y="3708"/>
              <a:chExt cx="113" cy="420"/>
            </a:xfrm>
          </p:grpSpPr>
          <p:sp>
            <p:nvSpPr>
              <p:cNvPr id="46153" name="AutoShape 69">
                <a:extLst>
                  <a:ext uri="{FF2B5EF4-FFF2-40B4-BE49-F238E27FC236}">
                    <a16:creationId xmlns:a16="http://schemas.microsoft.com/office/drawing/2014/main" id="{E06EC179-530F-43C9-98A4-F4789452EE62}"/>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6154" name="Oval 70">
                <a:extLst>
                  <a:ext uri="{FF2B5EF4-FFF2-40B4-BE49-F238E27FC236}">
                    <a16:creationId xmlns:a16="http://schemas.microsoft.com/office/drawing/2014/main" id="{A0B04E98-64D8-4F10-813A-1522A9AF54EE}"/>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46149" name="Line 71">
              <a:extLst>
                <a:ext uri="{FF2B5EF4-FFF2-40B4-BE49-F238E27FC236}">
                  <a16:creationId xmlns:a16="http://schemas.microsoft.com/office/drawing/2014/main" id="{C5C91965-D91D-42BF-86E1-6604868DF6D4}"/>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50" name="Line 72">
              <a:extLst>
                <a:ext uri="{FF2B5EF4-FFF2-40B4-BE49-F238E27FC236}">
                  <a16:creationId xmlns:a16="http://schemas.microsoft.com/office/drawing/2014/main" id="{584B0672-C7C8-4338-A9FC-B66A5260C3ED}"/>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51" name="Line 73">
              <a:extLst>
                <a:ext uri="{FF2B5EF4-FFF2-40B4-BE49-F238E27FC236}">
                  <a16:creationId xmlns:a16="http://schemas.microsoft.com/office/drawing/2014/main" id="{D483036E-EB81-478D-BEC3-D81EDF8FD7A7}"/>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52" name="Oval 74">
              <a:extLst>
                <a:ext uri="{FF2B5EF4-FFF2-40B4-BE49-F238E27FC236}">
                  <a16:creationId xmlns:a16="http://schemas.microsoft.com/office/drawing/2014/main" id="{716E02E7-6771-4F56-B75A-5D959DF1AE7B}"/>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46127" name="Rectangle 75">
            <a:extLst>
              <a:ext uri="{FF2B5EF4-FFF2-40B4-BE49-F238E27FC236}">
                <a16:creationId xmlns:a16="http://schemas.microsoft.com/office/drawing/2014/main" id="{2E06A35F-230C-452A-9C7F-5481EB914BD7}"/>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2716" name="Text Box 76">
            <a:extLst>
              <a:ext uri="{FF2B5EF4-FFF2-40B4-BE49-F238E27FC236}">
                <a16:creationId xmlns:a16="http://schemas.microsoft.com/office/drawing/2014/main" id="{54694109-7FB8-4B92-A7E3-5D893063A549}"/>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Score Board</a:t>
            </a:r>
          </a:p>
        </p:txBody>
      </p:sp>
      <p:grpSp>
        <p:nvGrpSpPr>
          <p:cNvPr id="46129" name="Group 80">
            <a:extLst>
              <a:ext uri="{FF2B5EF4-FFF2-40B4-BE49-F238E27FC236}">
                <a16:creationId xmlns:a16="http://schemas.microsoft.com/office/drawing/2014/main" id="{98BAF081-8D89-447D-A7FD-FC134B320C02}"/>
              </a:ext>
            </a:extLst>
          </p:cNvPr>
          <p:cNvGrpSpPr>
            <a:grpSpLocks/>
          </p:cNvGrpSpPr>
          <p:nvPr/>
        </p:nvGrpSpPr>
        <p:grpSpPr bwMode="auto">
          <a:xfrm>
            <a:off x="6819900" y="5888038"/>
            <a:ext cx="701675" cy="461962"/>
            <a:chOff x="3763" y="3068"/>
            <a:chExt cx="442" cy="291"/>
          </a:xfrm>
        </p:grpSpPr>
        <p:sp>
          <p:nvSpPr>
            <p:cNvPr id="46146" name="Rectangle 81">
              <a:extLst>
                <a:ext uri="{FF2B5EF4-FFF2-40B4-BE49-F238E27FC236}">
                  <a16:creationId xmlns:a16="http://schemas.microsoft.com/office/drawing/2014/main" id="{B71A0D86-9D30-446C-A216-5563379385F0}"/>
                </a:ext>
              </a:extLst>
            </p:cNvPr>
            <p:cNvSpPr>
              <a:spLocks noChangeArrowheads="1"/>
            </p:cNvSpPr>
            <p:nvPr/>
          </p:nvSpPr>
          <p:spPr bwMode="auto">
            <a:xfrm>
              <a:off x="3809" y="306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6147" name="Text Box 82">
              <a:extLst>
                <a:ext uri="{FF2B5EF4-FFF2-40B4-BE49-F238E27FC236}">
                  <a16:creationId xmlns:a16="http://schemas.microsoft.com/office/drawing/2014/main" id="{205663D8-98AA-4E14-9926-D7130B3F6464}"/>
                </a:ext>
              </a:extLst>
            </p:cNvPr>
            <p:cNvSpPr txBox="1">
              <a:spLocks noChangeArrowheads="1"/>
            </p:cNvSpPr>
            <p:nvPr/>
          </p:nvSpPr>
          <p:spPr bwMode="auto">
            <a:xfrm>
              <a:off x="3763" y="3068"/>
              <a:ext cx="44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U</a:t>
              </a:r>
            </a:p>
          </p:txBody>
        </p:sp>
      </p:grpSp>
      <p:grpSp>
        <p:nvGrpSpPr>
          <p:cNvPr id="46130" name="Group 86">
            <a:extLst>
              <a:ext uri="{FF2B5EF4-FFF2-40B4-BE49-F238E27FC236}">
                <a16:creationId xmlns:a16="http://schemas.microsoft.com/office/drawing/2014/main" id="{B5790A38-2448-4CF1-88EF-DA48CDEB6D78}"/>
              </a:ext>
            </a:extLst>
          </p:cNvPr>
          <p:cNvGrpSpPr>
            <a:grpSpLocks/>
          </p:cNvGrpSpPr>
          <p:nvPr/>
        </p:nvGrpSpPr>
        <p:grpSpPr bwMode="auto">
          <a:xfrm>
            <a:off x="1830388" y="3559175"/>
            <a:ext cx="442912" cy="471488"/>
            <a:chOff x="3796" y="2871"/>
            <a:chExt cx="279" cy="297"/>
          </a:xfrm>
        </p:grpSpPr>
        <p:sp>
          <p:nvSpPr>
            <p:cNvPr id="46144" name="Rectangle 87">
              <a:extLst>
                <a:ext uri="{FF2B5EF4-FFF2-40B4-BE49-F238E27FC236}">
                  <a16:creationId xmlns:a16="http://schemas.microsoft.com/office/drawing/2014/main" id="{FBCF5259-ECF8-4D91-976E-01158605BCBF}"/>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6145" name="Text Box 88">
              <a:extLst>
                <a:ext uri="{FF2B5EF4-FFF2-40B4-BE49-F238E27FC236}">
                  <a16:creationId xmlns:a16="http://schemas.microsoft.com/office/drawing/2014/main" id="{B16F37F8-C53B-469F-9C41-7D0C4E7D54C4}"/>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46131" name="Group 95">
            <a:extLst>
              <a:ext uri="{FF2B5EF4-FFF2-40B4-BE49-F238E27FC236}">
                <a16:creationId xmlns:a16="http://schemas.microsoft.com/office/drawing/2014/main" id="{35152D81-F505-4A17-9EA1-8656317A4F24}"/>
              </a:ext>
            </a:extLst>
          </p:cNvPr>
          <p:cNvGrpSpPr>
            <a:grpSpLocks/>
          </p:cNvGrpSpPr>
          <p:nvPr/>
        </p:nvGrpSpPr>
        <p:grpSpPr bwMode="auto">
          <a:xfrm>
            <a:off x="6743700" y="1408113"/>
            <a:ext cx="600075" cy="474662"/>
            <a:chOff x="568" y="2483"/>
            <a:chExt cx="378" cy="299"/>
          </a:xfrm>
        </p:grpSpPr>
        <p:sp>
          <p:nvSpPr>
            <p:cNvPr id="46142" name="Rectangle 96">
              <a:extLst>
                <a:ext uri="{FF2B5EF4-FFF2-40B4-BE49-F238E27FC236}">
                  <a16:creationId xmlns:a16="http://schemas.microsoft.com/office/drawing/2014/main" id="{F7BFC3BB-49C7-408F-B1B6-3022F65EB2EB}"/>
                </a:ext>
              </a:extLst>
            </p:cNvPr>
            <p:cNvSpPr>
              <a:spLocks noChangeArrowheads="1"/>
            </p:cNvSpPr>
            <p:nvPr/>
          </p:nvSpPr>
          <p:spPr bwMode="auto">
            <a:xfrm>
              <a:off x="617" y="2502"/>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6143" name="Text Box 97">
              <a:extLst>
                <a:ext uri="{FF2B5EF4-FFF2-40B4-BE49-F238E27FC236}">
                  <a16:creationId xmlns:a16="http://schemas.microsoft.com/office/drawing/2014/main" id="{8592CA73-F143-4592-BBC4-4EAC2614FDEB}"/>
                </a:ext>
              </a:extLst>
            </p:cNvPr>
            <p:cNvSpPr txBox="1">
              <a:spLocks noChangeArrowheads="1"/>
            </p:cNvSpPr>
            <p:nvPr/>
          </p:nvSpPr>
          <p:spPr bwMode="auto">
            <a:xfrm>
              <a:off x="568" y="2483"/>
              <a:ext cx="3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112738" name="Text Box 98">
            <a:extLst>
              <a:ext uri="{FF2B5EF4-FFF2-40B4-BE49-F238E27FC236}">
                <a16:creationId xmlns:a16="http://schemas.microsoft.com/office/drawing/2014/main" id="{9248ACBC-595E-4A3E-B145-1C54A07CAEB8}"/>
              </a:ext>
            </a:extLst>
          </p:cNvPr>
          <p:cNvSpPr txBox="1">
            <a:spLocks noChangeArrowheads="1"/>
          </p:cNvSpPr>
          <p:nvPr/>
        </p:nvSpPr>
        <p:spPr bwMode="auto">
          <a:xfrm>
            <a:off x="777875" y="11113"/>
            <a:ext cx="7685088"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defRPr/>
            </a:pPr>
            <a:r>
              <a:rPr lang="en-US" sz="3600" dirty="0">
                <a:solidFill>
                  <a:srgbClr val="FFCC00"/>
                </a:solidFill>
                <a:effectLst>
                  <a:outerShdw blurRad="38100" dist="38100" dir="2700000" algn="tl">
                    <a:srgbClr val="000000"/>
                  </a:outerShdw>
                </a:effectLst>
                <a:latin typeface="Arial" charset="0"/>
              </a:rPr>
              <a:t>Onside Kick – 5 Man</a:t>
            </a:r>
          </a:p>
          <a:p>
            <a:pPr algn="ctr" eaLnBrk="1" hangingPunct="1">
              <a:defRPr/>
            </a:pPr>
            <a:endParaRPr lang="en-US" sz="2000" dirty="0">
              <a:solidFill>
                <a:srgbClr val="FFCC00"/>
              </a:solidFill>
              <a:effectLst>
                <a:outerShdw blurRad="38100" dist="38100" dir="2700000" algn="tl">
                  <a:srgbClr val="000000"/>
                </a:outerShdw>
              </a:effectLst>
              <a:latin typeface="Arial" charset="0"/>
            </a:endParaRPr>
          </a:p>
        </p:txBody>
      </p:sp>
      <p:grpSp>
        <p:nvGrpSpPr>
          <p:cNvPr id="112729" name="Group 89">
            <a:extLst>
              <a:ext uri="{FF2B5EF4-FFF2-40B4-BE49-F238E27FC236}">
                <a16:creationId xmlns:a16="http://schemas.microsoft.com/office/drawing/2014/main" id="{9E90EFC9-BFD7-45BF-BA48-278BF05DEB17}"/>
              </a:ext>
            </a:extLst>
          </p:cNvPr>
          <p:cNvGrpSpPr>
            <a:grpSpLocks/>
          </p:cNvGrpSpPr>
          <p:nvPr/>
        </p:nvGrpSpPr>
        <p:grpSpPr bwMode="auto">
          <a:xfrm>
            <a:off x="1771650" y="5884863"/>
            <a:ext cx="612775" cy="457200"/>
            <a:chOff x="3895" y="3496"/>
            <a:chExt cx="386" cy="288"/>
          </a:xfrm>
        </p:grpSpPr>
        <p:sp>
          <p:nvSpPr>
            <p:cNvPr id="46140" name="Rectangle 90">
              <a:extLst>
                <a:ext uri="{FF2B5EF4-FFF2-40B4-BE49-F238E27FC236}">
                  <a16:creationId xmlns:a16="http://schemas.microsoft.com/office/drawing/2014/main" id="{518FA7BF-F489-44FF-AF84-60D4D845435E}"/>
                </a:ext>
              </a:extLst>
            </p:cNvPr>
            <p:cNvSpPr>
              <a:spLocks noChangeArrowheads="1"/>
            </p:cNvSpPr>
            <p:nvPr/>
          </p:nvSpPr>
          <p:spPr bwMode="auto">
            <a:xfrm>
              <a:off x="3933" y="350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6141" name="Text Box 91">
              <a:extLst>
                <a:ext uri="{FF2B5EF4-FFF2-40B4-BE49-F238E27FC236}">
                  <a16:creationId xmlns:a16="http://schemas.microsoft.com/office/drawing/2014/main" id="{EBD5A739-DF8B-4B0F-8775-2A9170A66825}"/>
                </a:ext>
              </a:extLst>
            </p:cNvPr>
            <p:cNvSpPr txBox="1">
              <a:spLocks noChangeArrowheads="1"/>
            </p:cNvSpPr>
            <p:nvPr/>
          </p:nvSpPr>
          <p:spPr bwMode="auto">
            <a:xfrm>
              <a:off x="3895" y="3496"/>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112732" name="Group 92">
            <a:extLst>
              <a:ext uri="{FF2B5EF4-FFF2-40B4-BE49-F238E27FC236}">
                <a16:creationId xmlns:a16="http://schemas.microsoft.com/office/drawing/2014/main" id="{B819487D-B677-4B83-8A94-CD9D68587104}"/>
              </a:ext>
            </a:extLst>
          </p:cNvPr>
          <p:cNvGrpSpPr>
            <a:grpSpLocks/>
          </p:cNvGrpSpPr>
          <p:nvPr/>
        </p:nvGrpSpPr>
        <p:grpSpPr bwMode="auto">
          <a:xfrm>
            <a:off x="1695450" y="1373188"/>
            <a:ext cx="695325" cy="461962"/>
            <a:chOff x="1589" y="1822"/>
            <a:chExt cx="438" cy="291"/>
          </a:xfrm>
        </p:grpSpPr>
        <p:sp>
          <p:nvSpPr>
            <p:cNvPr id="46138" name="Rectangle 93">
              <a:extLst>
                <a:ext uri="{FF2B5EF4-FFF2-40B4-BE49-F238E27FC236}">
                  <a16:creationId xmlns:a16="http://schemas.microsoft.com/office/drawing/2014/main" id="{73CED097-4F79-4DED-9D62-F10287221846}"/>
                </a:ext>
              </a:extLst>
            </p:cNvPr>
            <p:cNvSpPr>
              <a:spLocks noChangeArrowheads="1"/>
            </p:cNvSpPr>
            <p:nvPr/>
          </p:nvSpPr>
          <p:spPr bwMode="auto">
            <a:xfrm>
              <a:off x="1647" y="1833"/>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6139" name="Text Box 94">
              <a:extLst>
                <a:ext uri="{FF2B5EF4-FFF2-40B4-BE49-F238E27FC236}">
                  <a16:creationId xmlns:a16="http://schemas.microsoft.com/office/drawing/2014/main" id="{9FC3205F-C4B8-430B-AB4B-F63547D853F2}"/>
                </a:ext>
              </a:extLst>
            </p:cNvPr>
            <p:cNvSpPr txBox="1">
              <a:spLocks noChangeArrowheads="1"/>
            </p:cNvSpPr>
            <p:nvPr/>
          </p:nvSpPr>
          <p:spPr bwMode="auto">
            <a:xfrm>
              <a:off x="1589" y="1822"/>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LJ</a:t>
              </a:r>
            </a:p>
          </p:txBody>
        </p:sp>
      </p:grpSp>
      <p:sp>
        <p:nvSpPr>
          <p:cNvPr id="112798" name="Text Box 158">
            <a:extLst>
              <a:ext uri="{FF2B5EF4-FFF2-40B4-BE49-F238E27FC236}">
                <a16:creationId xmlns:a16="http://schemas.microsoft.com/office/drawing/2014/main" id="{4760B42B-D2B8-41BC-A9D4-4BB6DC479627}"/>
              </a:ext>
            </a:extLst>
          </p:cNvPr>
          <p:cNvSpPr txBox="1">
            <a:spLocks noChangeArrowheads="1"/>
          </p:cNvSpPr>
          <p:nvPr/>
        </p:nvSpPr>
        <p:spPr bwMode="auto">
          <a:xfrm>
            <a:off x="4902200" y="3468688"/>
            <a:ext cx="1873250" cy="641350"/>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t>Did The Ball</a:t>
            </a:r>
          </a:p>
          <a:p>
            <a:pPr algn="ctr" eaLnBrk="1" hangingPunct="1">
              <a:spcBef>
                <a:spcPct val="0"/>
              </a:spcBef>
              <a:buFontTx/>
              <a:buNone/>
            </a:pPr>
            <a:r>
              <a:rPr lang="en-US" altLang="en-US" sz="1800"/>
              <a:t>Hit The Ground?</a:t>
            </a:r>
          </a:p>
        </p:txBody>
      </p:sp>
      <p:sp>
        <p:nvSpPr>
          <p:cNvPr id="112799" name="Text Box 159">
            <a:extLst>
              <a:ext uri="{FF2B5EF4-FFF2-40B4-BE49-F238E27FC236}">
                <a16:creationId xmlns:a16="http://schemas.microsoft.com/office/drawing/2014/main" id="{F6847F23-7BBA-4C92-978C-38F2C3A6B61A}"/>
              </a:ext>
            </a:extLst>
          </p:cNvPr>
          <p:cNvSpPr txBox="1">
            <a:spLocks noChangeArrowheads="1"/>
          </p:cNvSpPr>
          <p:nvPr/>
        </p:nvSpPr>
        <p:spPr bwMode="auto">
          <a:xfrm>
            <a:off x="5043488" y="3460750"/>
            <a:ext cx="1555750" cy="641350"/>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t>Did The Ball</a:t>
            </a:r>
          </a:p>
          <a:p>
            <a:pPr algn="ctr" eaLnBrk="1" hangingPunct="1">
              <a:spcBef>
                <a:spcPct val="0"/>
              </a:spcBef>
              <a:buFontTx/>
              <a:buNone/>
            </a:pPr>
            <a:r>
              <a:rPr lang="en-US" altLang="en-US" sz="1800"/>
              <a:t>Go 10 yards?</a:t>
            </a:r>
          </a:p>
        </p:txBody>
      </p:sp>
      <p:sp>
        <p:nvSpPr>
          <p:cNvPr id="112800" name="Text Box 160">
            <a:extLst>
              <a:ext uri="{FF2B5EF4-FFF2-40B4-BE49-F238E27FC236}">
                <a16:creationId xmlns:a16="http://schemas.microsoft.com/office/drawing/2014/main" id="{204FF42C-9229-4BA2-9538-B9ACD9E30CC4}"/>
              </a:ext>
            </a:extLst>
          </p:cNvPr>
          <p:cNvSpPr txBox="1">
            <a:spLocks noChangeArrowheads="1"/>
          </p:cNvSpPr>
          <p:nvPr/>
        </p:nvSpPr>
        <p:spPr bwMode="auto">
          <a:xfrm>
            <a:off x="4859338" y="3451225"/>
            <a:ext cx="1847850" cy="641350"/>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t>Did Either Team</a:t>
            </a:r>
          </a:p>
          <a:p>
            <a:pPr algn="ctr" eaLnBrk="1" hangingPunct="1">
              <a:spcBef>
                <a:spcPct val="0"/>
              </a:spcBef>
              <a:buFontTx/>
              <a:buNone/>
            </a:pPr>
            <a:r>
              <a:rPr lang="en-US" altLang="en-US" sz="1800"/>
              <a:t>Touch The Ball?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3" presetClass="path" presetSubtype="0" accel="50000" decel="50000" fill="hold" nodeType="clickEffect">
                                  <p:stCondLst>
                                    <p:cond delay="0"/>
                                  </p:stCondLst>
                                  <p:childTnLst>
                                    <p:animMotion origin="layout" path="M 3.05556E-6 4.81481E-6 L 0.44514 -0.00186 " pathEditMode="relative" rAng="0" ptsTypes="AA">
                                      <p:cBhvr>
                                        <p:cTn id="6" dur="3000" fill="hold"/>
                                        <p:tgtEl>
                                          <p:spTgt spid="112729"/>
                                        </p:tgtEl>
                                        <p:attrNameLst>
                                          <p:attrName>ppt_x</p:attrName>
                                          <p:attrName>ppt_y</p:attrName>
                                        </p:attrNameLst>
                                      </p:cBhvr>
                                      <p:rCtr x="22257" y="-93"/>
                                    </p:animMotion>
                                  </p:childTnLst>
                                </p:cTn>
                              </p:par>
                              <p:par>
                                <p:cTn id="7" presetID="63" presetClass="path" presetSubtype="0" accel="50000" decel="50000" fill="hold" nodeType="withEffect">
                                  <p:stCondLst>
                                    <p:cond delay="0"/>
                                  </p:stCondLst>
                                  <p:childTnLst>
                                    <p:animMotion origin="layout" path="M 2.5E-6 3.7037E-6 L 0.44965 0.00833 " pathEditMode="relative" rAng="0" ptsTypes="AA">
                                      <p:cBhvr>
                                        <p:cTn id="8" dur="3000" fill="hold"/>
                                        <p:tgtEl>
                                          <p:spTgt spid="112732"/>
                                        </p:tgtEl>
                                        <p:attrNameLst>
                                          <p:attrName>ppt_x</p:attrName>
                                          <p:attrName>ppt_y</p:attrName>
                                        </p:attrNameLst>
                                      </p:cBhvr>
                                      <p:rCtr x="22483" y="417"/>
                                    </p:animMotion>
                                  </p:childTnLst>
                                </p:cTn>
                              </p:par>
                            </p:childTnLst>
                          </p:cTn>
                        </p:par>
                        <p:par>
                          <p:cTn id="9" fill="hold" nodeType="afterGroup">
                            <p:stCondLst>
                              <p:cond delay="3000"/>
                            </p:stCondLst>
                            <p:childTnLst>
                              <p:par>
                                <p:cTn id="10" presetID="10" presetClass="entr" presetSubtype="0" fill="hold" grpId="0" nodeType="afterEffect">
                                  <p:stCondLst>
                                    <p:cond delay="0"/>
                                  </p:stCondLst>
                                  <p:childTnLst>
                                    <p:set>
                                      <p:cBhvr>
                                        <p:cTn id="11" dur="1" fill="hold">
                                          <p:stCondLst>
                                            <p:cond delay="0"/>
                                          </p:stCondLst>
                                        </p:cTn>
                                        <p:tgtEl>
                                          <p:spTgt spid="112798"/>
                                        </p:tgtEl>
                                        <p:attrNameLst>
                                          <p:attrName>style.visibility</p:attrName>
                                        </p:attrNameLst>
                                      </p:cBhvr>
                                      <p:to>
                                        <p:strVal val="visible"/>
                                      </p:to>
                                    </p:set>
                                    <p:animEffect transition="in" filter="fade">
                                      <p:cBhvr>
                                        <p:cTn id="12" dur="2000"/>
                                        <p:tgtEl>
                                          <p:spTgt spid="112798"/>
                                        </p:tgtEl>
                                      </p:cBhvr>
                                    </p:animEffect>
                                  </p:childTnLst>
                                </p:cTn>
                              </p:par>
                            </p:childTnLst>
                          </p:cTn>
                        </p:par>
                        <p:par>
                          <p:cTn id="13" fill="hold" nodeType="afterGroup">
                            <p:stCondLst>
                              <p:cond delay="5000"/>
                            </p:stCondLst>
                            <p:childTnLst>
                              <p:par>
                                <p:cTn id="14" presetID="10" presetClass="exit" presetSubtype="0" fill="hold" grpId="1" nodeType="afterEffect">
                                  <p:stCondLst>
                                    <p:cond delay="0"/>
                                  </p:stCondLst>
                                  <p:childTnLst>
                                    <p:animEffect transition="out" filter="fade">
                                      <p:cBhvr>
                                        <p:cTn id="15" dur="2000"/>
                                        <p:tgtEl>
                                          <p:spTgt spid="112798"/>
                                        </p:tgtEl>
                                      </p:cBhvr>
                                    </p:animEffect>
                                    <p:set>
                                      <p:cBhvr>
                                        <p:cTn id="16" dur="1" fill="hold">
                                          <p:stCondLst>
                                            <p:cond delay="1999"/>
                                          </p:stCondLst>
                                        </p:cTn>
                                        <p:tgtEl>
                                          <p:spTgt spid="112798"/>
                                        </p:tgtEl>
                                        <p:attrNameLst>
                                          <p:attrName>style.visibility</p:attrName>
                                        </p:attrNameLst>
                                      </p:cBhvr>
                                      <p:to>
                                        <p:strVal val="hidden"/>
                                      </p:to>
                                    </p:set>
                                  </p:childTnLst>
                                </p:cTn>
                              </p:par>
                            </p:childTnLst>
                          </p:cTn>
                        </p:par>
                        <p:par>
                          <p:cTn id="17" fill="hold" nodeType="afterGroup">
                            <p:stCondLst>
                              <p:cond delay="7000"/>
                            </p:stCondLst>
                            <p:childTnLst>
                              <p:par>
                                <p:cTn id="18" presetID="10" presetClass="entr" presetSubtype="0" fill="hold" grpId="0" nodeType="afterEffect">
                                  <p:stCondLst>
                                    <p:cond delay="0"/>
                                  </p:stCondLst>
                                  <p:childTnLst>
                                    <p:set>
                                      <p:cBhvr>
                                        <p:cTn id="19" dur="1" fill="hold">
                                          <p:stCondLst>
                                            <p:cond delay="0"/>
                                          </p:stCondLst>
                                        </p:cTn>
                                        <p:tgtEl>
                                          <p:spTgt spid="112799"/>
                                        </p:tgtEl>
                                        <p:attrNameLst>
                                          <p:attrName>style.visibility</p:attrName>
                                        </p:attrNameLst>
                                      </p:cBhvr>
                                      <p:to>
                                        <p:strVal val="visible"/>
                                      </p:to>
                                    </p:set>
                                    <p:animEffect transition="in" filter="fade">
                                      <p:cBhvr>
                                        <p:cTn id="20" dur="2000"/>
                                        <p:tgtEl>
                                          <p:spTgt spid="112799"/>
                                        </p:tgtEl>
                                      </p:cBhvr>
                                    </p:animEffect>
                                  </p:childTnLst>
                                </p:cTn>
                              </p:par>
                            </p:childTnLst>
                          </p:cTn>
                        </p:par>
                        <p:par>
                          <p:cTn id="21" fill="hold" nodeType="afterGroup">
                            <p:stCondLst>
                              <p:cond delay="9000"/>
                            </p:stCondLst>
                            <p:childTnLst>
                              <p:par>
                                <p:cTn id="22" presetID="10" presetClass="exit" presetSubtype="0" fill="hold" grpId="1" nodeType="afterEffect">
                                  <p:stCondLst>
                                    <p:cond delay="0"/>
                                  </p:stCondLst>
                                  <p:childTnLst>
                                    <p:animEffect transition="out" filter="fade">
                                      <p:cBhvr>
                                        <p:cTn id="23" dur="2000"/>
                                        <p:tgtEl>
                                          <p:spTgt spid="112799"/>
                                        </p:tgtEl>
                                      </p:cBhvr>
                                    </p:animEffect>
                                    <p:set>
                                      <p:cBhvr>
                                        <p:cTn id="24" dur="1" fill="hold">
                                          <p:stCondLst>
                                            <p:cond delay="1999"/>
                                          </p:stCondLst>
                                        </p:cTn>
                                        <p:tgtEl>
                                          <p:spTgt spid="112799"/>
                                        </p:tgtEl>
                                        <p:attrNameLst>
                                          <p:attrName>style.visibility</p:attrName>
                                        </p:attrNameLst>
                                      </p:cBhvr>
                                      <p:to>
                                        <p:strVal val="hidden"/>
                                      </p:to>
                                    </p:set>
                                  </p:childTnLst>
                                </p:cTn>
                              </p:par>
                            </p:childTnLst>
                          </p:cTn>
                        </p:par>
                        <p:par>
                          <p:cTn id="25" fill="hold" nodeType="afterGroup">
                            <p:stCondLst>
                              <p:cond delay="11000"/>
                            </p:stCondLst>
                            <p:childTnLst>
                              <p:par>
                                <p:cTn id="26" presetID="10" presetClass="entr" presetSubtype="0" fill="hold" grpId="0" nodeType="afterEffect">
                                  <p:stCondLst>
                                    <p:cond delay="0"/>
                                  </p:stCondLst>
                                  <p:childTnLst>
                                    <p:set>
                                      <p:cBhvr>
                                        <p:cTn id="27" dur="1" fill="hold">
                                          <p:stCondLst>
                                            <p:cond delay="0"/>
                                          </p:stCondLst>
                                        </p:cTn>
                                        <p:tgtEl>
                                          <p:spTgt spid="112800"/>
                                        </p:tgtEl>
                                        <p:attrNameLst>
                                          <p:attrName>style.visibility</p:attrName>
                                        </p:attrNameLst>
                                      </p:cBhvr>
                                      <p:to>
                                        <p:strVal val="visible"/>
                                      </p:to>
                                    </p:set>
                                    <p:animEffect transition="in" filter="fade">
                                      <p:cBhvr>
                                        <p:cTn id="28" dur="2000"/>
                                        <p:tgtEl>
                                          <p:spTgt spid="1128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98" grpId="0" animBg="1"/>
      <p:bldP spid="112798" grpId="1" animBg="1"/>
      <p:bldP spid="112799" grpId="0" animBg="1"/>
      <p:bldP spid="112799" grpId="1" animBg="1"/>
      <p:bldP spid="11280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E14C1D99-A77C-4722-B2A2-C236E2861FA4}"/>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179" name="Line 3">
            <a:extLst>
              <a:ext uri="{FF2B5EF4-FFF2-40B4-BE49-F238E27FC236}">
                <a16:creationId xmlns:a16="http://schemas.microsoft.com/office/drawing/2014/main" id="{97A58D4A-C69C-4AF7-A727-F65E5301C733}"/>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80" name="Rectangle 5">
            <a:extLst>
              <a:ext uri="{FF2B5EF4-FFF2-40B4-BE49-F238E27FC236}">
                <a16:creationId xmlns:a16="http://schemas.microsoft.com/office/drawing/2014/main" id="{9FCA0374-3F16-47DE-BF2D-67B678C8C9EC}"/>
              </a:ext>
            </a:extLst>
          </p:cNvPr>
          <p:cNvSpPr>
            <a:spLocks noChangeArrowheads="1"/>
          </p:cNvSpPr>
          <p:nvPr/>
        </p:nvSpPr>
        <p:spPr bwMode="auto">
          <a:xfrm>
            <a:off x="7334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50181" name="Line 6">
            <a:extLst>
              <a:ext uri="{FF2B5EF4-FFF2-40B4-BE49-F238E27FC236}">
                <a16:creationId xmlns:a16="http://schemas.microsoft.com/office/drawing/2014/main" id="{6794086D-AAF7-4CE8-8052-D66C411A8212}"/>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82" name="Line 7">
            <a:extLst>
              <a:ext uri="{FF2B5EF4-FFF2-40B4-BE49-F238E27FC236}">
                <a16:creationId xmlns:a16="http://schemas.microsoft.com/office/drawing/2014/main" id="{82040646-4933-4EE0-9F37-79D0C6AF83C1}"/>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83" name="Line 8">
            <a:extLst>
              <a:ext uri="{FF2B5EF4-FFF2-40B4-BE49-F238E27FC236}">
                <a16:creationId xmlns:a16="http://schemas.microsoft.com/office/drawing/2014/main" id="{85F03C2F-5D10-44C1-8044-3A2EC728A2AE}"/>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84" name="Line 9">
            <a:extLst>
              <a:ext uri="{FF2B5EF4-FFF2-40B4-BE49-F238E27FC236}">
                <a16:creationId xmlns:a16="http://schemas.microsoft.com/office/drawing/2014/main" id="{D093CAC5-6B8D-4431-A3AE-D2437AAF4001}"/>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85" name="Rectangle 11">
            <a:extLst>
              <a:ext uri="{FF2B5EF4-FFF2-40B4-BE49-F238E27FC236}">
                <a16:creationId xmlns:a16="http://schemas.microsoft.com/office/drawing/2014/main" id="{01867B24-B2FE-4124-81EB-57735851E0A8}"/>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186" name="Rectangle 12">
            <a:extLst>
              <a:ext uri="{FF2B5EF4-FFF2-40B4-BE49-F238E27FC236}">
                <a16:creationId xmlns:a16="http://schemas.microsoft.com/office/drawing/2014/main" id="{32F43A94-DB48-456C-89D2-F029F3F5BFDF}"/>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187" name="Rectangle 13">
            <a:extLst>
              <a:ext uri="{FF2B5EF4-FFF2-40B4-BE49-F238E27FC236}">
                <a16:creationId xmlns:a16="http://schemas.microsoft.com/office/drawing/2014/main" id="{098B646F-8038-4C04-96FB-F7D8FBAFB1FB}"/>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188" name="Rectangle 14">
            <a:extLst>
              <a:ext uri="{FF2B5EF4-FFF2-40B4-BE49-F238E27FC236}">
                <a16:creationId xmlns:a16="http://schemas.microsoft.com/office/drawing/2014/main" id="{3833B153-D5BE-4E37-8A00-7A99F2790A27}"/>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189" name="Line 15">
            <a:extLst>
              <a:ext uri="{FF2B5EF4-FFF2-40B4-BE49-F238E27FC236}">
                <a16:creationId xmlns:a16="http://schemas.microsoft.com/office/drawing/2014/main" id="{84AC3C65-FCAE-4FCB-A71A-046FF9A6B9C4}"/>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90" name="Line 16">
            <a:extLst>
              <a:ext uri="{FF2B5EF4-FFF2-40B4-BE49-F238E27FC236}">
                <a16:creationId xmlns:a16="http://schemas.microsoft.com/office/drawing/2014/main" id="{3D2DBBAA-9AC3-4901-911A-2FA241908FC0}"/>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91" name="Line 17">
            <a:extLst>
              <a:ext uri="{FF2B5EF4-FFF2-40B4-BE49-F238E27FC236}">
                <a16:creationId xmlns:a16="http://schemas.microsoft.com/office/drawing/2014/main" id="{2F9016C1-B66E-465F-8E10-97BBBB71827B}"/>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62" name="Text Box 18">
            <a:extLst>
              <a:ext uri="{FF2B5EF4-FFF2-40B4-BE49-F238E27FC236}">
                <a16:creationId xmlns:a16="http://schemas.microsoft.com/office/drawing/2014/main" id="{98F6F122-96B6-4FCD-A302-135E9DE30CF9}"/>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Press Box</a:t>
            </a:r>
          </a:p>
        </p:txBody>
      </p:sp>
      <p:sp>
        <p:nvSpPr>
          <p:cNvPr id="108563" name="Text Box 19">
            <a:extLst>
              <a:ext uri="{FF2B5EF4-FFF2-40B4-BE49-F238E27FC236}">
                <a16:creationId xmlns:a16="http://schemas.microsoft.com/office/drawing/2014/main" id="{56DF3976-1608-4F6E-9A96-0D879A8C282D}"/>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1 0</a:t>
            </a:r>
          </a:p>
        </p:txBody>
      </p:sp>
      <p:sp>
        <p:nvSpPr>
          <p:cNvPr id="108564" name="Text Box 20">
            <a:extLst>
              <a:ext uri="{FF2B5EF4-FFF2-40B4-BE49-F238E27FC236}">
                <a16:creationId xmlns:a16="http://schemas.microsoft.com/office/drawing/2014/main" id="{A47BFBC9-A631-4C9B-8F49-487915C7B543}"/>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2 0</a:t>
            </a:r>
          </a:p>
        </p:txBody>
      </p:sp>
      <p:sp>
        <p:nvSpPr>
          <p:cNvPr id="108565" name="Text Box 21">
            <a:extLst>
              <a:ext uri="{FF2B5EF4-FFF2-40B4-BE49-F238E27FC236}">
                <a16:creationId xmlns:a16="http://schemas.microsoft.com/office/drawing/2014/main" id="{B9F7FC1A-C11D-4E73-82B4-D9F2DEA5CD97}"/>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3 0</a:t>
            </a:r>
          </a:p>
        </p:txBody>
      </p:sp>
      <p:sp>
        <p:nvSpPr>
          <p:cNvPr id="108566" name="Text Box 22">
            <a:extLst>
              <a:ext uri="{FF2B5EF4-FFF2-40B4-BE49-F238E27FC236}">
                <a16:creationId xmlns:a16="http://schemas.microsoft.com/office/drawing/2014/main" id="{6137E12D-DB04-4D78-876A-107EDDEBCF46}"/>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108567" name="Text Box 23">
            <a:extLst>
              <a:ext uri="{FF2B5EF4-FFF2-40B4-BE49-F238E27FC236}">
                <a16:creationId xmlns:a16="http://schemas.microsoft.com/office/drawing/2014/main" id="{9B78E183-1D0D-4C8D-9EC8-BAC53E57DDDB}"/>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5 0</a:t>
            </a:r>
          </a:p>
        </p:txBody>
      </p:sp>
      <p:sp>
        <p:nvSpPr>
          <p:cNvPr id="108568" name="Text Box 24">
            <a:extLst>
              <a:ext uri="{FF2B5EF4-FFF2-40B4-BE49-F238E27FC236}">
                <a16:creationId xmlns:a16="http://schemas.microsoft.com/office/drawing/2014/main" id="{9CB5D7C8-2C9D-40EC-B144-998FC89BB0F8}"/>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50199" name="Line 25">
            <a:extLst>
              <a:ext uri="{FF2B5EF4-FFF2-40B4-BE49-F238E27FC236}">
                <a16:creationId xmlns:a16="http://schemas.microsoft.com/office/drawing/2014/main" id="{BF6133B8-B4AC-460C-8EAF-D1A9749831EC}"/>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00" name="Rectangle 26">
            <a:extLst>
              <a:ext uri="{FF2B5EF4-FFF2-40B4-BE49-F238E27FC236}">
                <a16:creationId xmlns:a16="http://schemas.microsoft.com/office/drawing/2014/main" id="{FF28827B-5739-46B5-A567-F2075F217625}"/>
              </a:ext>
            </a:extLst>
          </p:cNvPr>
          <p:cNvSpPr>
            <a:spLocks noChangeArrowheads="1"/>
          </p:cNvSpPr>
          <p:nvPr/>
        </p:nvSpPr>
        <p:spPr bwMode="auto">
          <a:xfrm>
            <a:off x="4076700" y="5829300"/>
            <a:ext cx="38735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01" name="Line 27">
            <a:extLst>
              <a:ext uri="{FF2B5EF4-FFF2-40B4-BE49-F238E27FC236}">
                <a16:creationId xmlns:a16="http://schemas.microsoft.com/office/drawing/2014/main" id="{D81C912D-56B8-44F9-996E-46B75CD353D4}"/>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02" name="Line 28">
            <a:extLst>
              <a:ext uri="{FF2B5EF4-FFF2-40B4-BE49-F238E27FC236}">
                <a16:creationId xmlns:a16="http://schemas.microsoft.com/office/drawing/2014/main" id="{BD292D49-DE78-45CC-AC49-0904279D8DAA}"/>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03" name="Line 29">
            <a:extLst>
              <a:ext uri="{FF2B5EF4-FFF2-40B4-BE49-F238E27FC236}">
                <a16:creationId xmlns:a16="http://schemas.microsoft.com/office/drawing/2014/main" id="{BF8F8788-2CC6-4C1D-BF4D-919B1ECA012E}"/>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04" name="Line 30">
            <a:extLst>
              <a:ext uri="{FF2B5EF4-FFF2-40B4-BE49-F238E27FC236}">
                <a16:creationId xmlns:a16="http://schemas.microsoft.com/office/drawing/2014/main" id="{2C490E79-9D73-47A9-9AB4-B702536F61D1}"/>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05" name="Line 31">
            <a:extLst>
              <a:ext uri="{FF2B5EF4-FFF2-40B4-BE49-F238E27FC236}">
                <a16:creationId xmlns:a16="http://schemas.microsoft.com/office/drawing/2014/main" id="{1F16C13B-BE72-4F41-B8A5-CE9668A44018}"/>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06" name="Line 32">
            <a:extLst>
              <a:ext uri="{FF2B5EF4-FFF2-40B4-BE49-F238E27FC236}">
                <a16:creationId xmlns:a16="http://schemas.microsoft.com/office/drawing/2014/main" id="{B9522519-D903-45FE-900E-12E5FFA9439F}"/>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07" name="Line 33">
            <a:extLst>
              <a:ext uri="{FF2B5EF4-FFF2-40B4-BE49-F238E27FC236}">
                <a16:creationId xmlns:a16="http://schemas.microsoft.com/office/drawing/2014/main" id="{03C90F68-2415-4037-A568-777C9FBF1C5F}"/>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08" name="Line 34">
            <a:extLst>
              <a:ext uri="{FF2B5EF4-FFF2-40B4-BE49-F238E27FC236}">
                <a16:creationId xmlns:a16="http://schemas.microsoft.com/office/drawing/2014/main" id="{5AE3F34A-71E9-460C-83A1-A271892A59A0}"/>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09" name="Line 35">
            <a:extLst>
              <a:ext uri="{FF2B5EF4-FFF2-40B4-BE49-F238E27FC236}">
                <a16:creationId xmlns:a16="http://schemas.microsoft.com/office/drawing/2014/main" id="{9D2CED97-19EE-488A-A71B-3257FA990553}"/>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10" name="Line 36">
            <a:extLst>
              <a:ext uri="{FF2B5EF4-FFF2-40B4-BE49-F238E27FC236}">
                <a16:creationId xmlns:a16="http://schemas.microsoft.com/office/drawing/2014/main" id="{07CA6B26-97F7-4E71-BA1B-5C6C1D14F400}"/>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11" name="Line 37">
            <a:extLst>
              <a:ext uri="{FF2B5EF4-FFF2-40B4-BE49-F238E27FC236}">
                <a16:creationId xmlns:a16="http://schemas.microsoft.com/office/drawing/2014/main" id="{7068B37E-C532-4C15-9B77-05B2D1DFDD71}"/>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12" name="Line 38">
            <a:extLst>
              <a:ext uri="{FF2B5EF4-FFF2-40B4-BE49-F238E27FC236}">
                <a16:creationId xmlns:a16="http://schemas.microsoft.com/office/drawing/2014/main" id="{8E8A7EF9-BD9B-45C3-A103-CD77648D6A65}"/>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83" name="Text Box 39">
            <a:extLst>
              <a:ext uri="{FF2B5EF4-FFF2-40B4-BE49-F238E27FC236}">
                <a16:creationId xmlns:a16="http://schemas.microsoft.com/office/drawing/2014/main" id="{5C3CA176-3288-4B68-A3F2-B8E67E0E394E}"/>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08584" name="Text Box 40">
            <a:extLst>
              <a:ext uri="{FF2B5EF4-FFF2-40B4-BE49-F238E27FC236}">
                <a16:creationId xmlns:a16="http://schemas.microsoft.com/office/drawing/2014/main" id="{DFE3FDED-6C66-4D6F-A172-BA11CB3ABFF4}"/>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08585" name="Text Box 41">
            <a:extLst>
              <a:ext uri="{FF2B5EF4-FFF2-40B4-BE49-F238E27FC236}">
                <a16:creationId xmlns:a16="http://schemas.microsoft.com/office/drawing/2014/main" id="{59799949-B4F6-4964-B191-B4DDCC193066}"/>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08586" name="Text Box 42">
            <a:extLst>
              <a:ext uri="{FF2B5EF4-FFF2-40B4-BE49-F238E27FC236}">
                <a16:creationId xmlns:a16="http://schemas.microsoft.com/office/drawing/2014/main" id="{77F97C32-4464-421B-A5F5-BECA5FE168A4}"/>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08587" name="Text Box 43">
            <a:extLst>
              <a:ext uri="{FF2B5EF4-FFF2-40B4-BE49-F238E27FC236}">
                <a16:creationId xmlns:a16="http://schemas.microsoft.com/office/drawing/2014/main" id="{7BC3FAEB-0B36-47FB-AB34-31EC50D44101}"/>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grpSp>
        <p:nvGrpSpPr>
          <p:cNvPr id="50218" name="Group 44">
            <a:extLst>
              <a:ext uri="{FF2B5EF4-FFF2-40B4-BE49-F238E27FC236}">
                <a16:creationId xmlns:a16="http://schemas.microsoft.com/office/drawing/2014/main" id="{F8B90F44-F645-40EC-B7E9-AB17EA5DDF2B}"/>
              </a:ext>
            </a:extLst>
          </p:cNvPr>
          <p:cNvGrpSpPr>
            <a:grpSpLocks/>
          </p:cNvGrpSpPr>
          <p:nvPr/>
        </p:nvGrpSpPr>
        <p:grpSpPr bwMode="auto">
          <a:xfrm>
            <a:off x="5210175" y="5927725"/>
            <a:ext cx="204788" cy="730250"/>
            <a:chOff x="3204" y="3720"/>
            <a:chExt cx="113" cy="420"/>
          </a:xfrm>
        </p:grpSpPr>
        <p:grpSp>
          <p:nvGrpSpPr>
            <p:cNvPr id="50277" name="Group 45">
              <a:extLst>
                <a:ext uri="{FF2B5EF4-FFF2-40B4-BE49-F238E27FC236}">
                  <a16:creationId xmlns:a16="http://schemas.microsoft.com/office/drawing/2014/main" id="{21D15295-C814-495B-B4FA-2118CE85452E}"/>
                </a:ext>
              </a:extLst>
            </p:cNvPr>
            <p:cNvGrpSpPr>
              <a:grpSpLocks/>
            </p:cNvGrpSpPr>
            <p:nvPr/>
          </p:nvGrpSpPr>
          <p:grpSpPr bwMode="auto">
            <a:xfrm>
              <a:off x="3204" y="3720"/>
              <a:ext cx="113" cy="420"/>
              <a:chOff x="3204" y="3708"/>
              <a:chExt cx="113" cy="420"/>
            </a:xfrm>
          </p:grpSpPr>
          <p:sp>
            <p:nvSpPr>
              <p:cNvPr id="50282" name="AutoShape 46">
                <a:extLst>
                  <a:ext uri="{FF2B5EF4-FFF2-40B4-BE49-F238E27FC236}">
                    <a16:creationId xmlns:a16="http://schemas.microsoft.com/office/drawing/2014/main" id="{89C4AA8A-C745-4EE9-921C-3070EEF7D318}"/>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83" name="Oval 47">
                <a:extLst>
                  <a:ext uri="{FF2B5EF4-FFF2-40B4-BE49-F238E27FC236}">
                    <a16:creationId xmlns:a16="http://schemas.microsoft.com/office/drawing/2014/main" id="{555935C0-DB0E-4ABB-A329-A1C310F58690}"/>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50278" name="Line 48">
              <a:extLst>
                <a:ext uri="{FF2B5EF4-FFF2-40B4-BE49-F238E27FC236}">
                  <a16:creationId xmlns:a16="http://schemas.microsoft.com/office/drawing/2014/main" id="{A4B348BA-E91B-422D-9A0D-C77818517D8E}"/>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79" name="Line 49">
              <a:extLst>
                <a:ext uri="{FF2B5EF4-FFF2-40B4-BE49-F238E27FC236}">
                  <a16:creationId xmlns:a16="http://schemas.microsoft.com/office/drawing/2014/main" id="{771EF484-05C5-4133-916C-CC726138229D}"/>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80" name="Line 50">
              <a:extLst>
                <a:ext uri="{FF2B5EF4-FFF2-40B4-BE49-F238E27FC236}">
                  <a16:creationId xmlns:a16="http://schemas.microsoft.com/office/drawing/2014/main" id="{20B77BF2-6B02-411E-9DFC-F97ACCCBDECB}"/>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81" name="Oval 51">
              <a:extLst>
                <a:ext uri="{FF2B5EF4-FFF2-40B4-BE49-F238E27FC236}">
                  <a16:creationId xmlns:a16="http://schemas.microsoft.com/office/drawing/2014/main" id="{1897B0D6-F466-44E8-8835-A395FBC85404}"/>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50219" name="Group 52">
            <a:extLst>
              <a:ext uri="{FF2B5EF4-FFF2-40B4-BE49-F238E27FC236}">
                <a16:creationId xmlns:a16="http://schemas.microsoft.com/office/drawing/2014/main" id="{68C123E0-ABB9-4425-B26A-4EAEF96B2D43}"/>
              </a:ext>
            </a:extLst>
          </p:cNvPr>
          <p:cNvGrpSpPr>
            <a:grpSpLocks/>
          </p:cNvGrpSpPr>
          <p:nvPr/>
        </p:nvGrpSpPr>
        <p:grpSpPr bwMode="auto">
          <a:xfrm>
            <a:off x="5168900" y="5870575"/>
            <a:ext cx="268288" cy="571500"/>
            <a:chOff x="3248" y="3589"/>
            <a:chExt cx="169" cy="360"/>
          </a:xfrm>
        </p:grpSpPr>
        <p:sp>
          <p:nvSpPr>
            <p:cNvPr id="50274" name="Rectangle 53">
              <a:extLst>
                <a:ext uri="{FF2B5EF4-FFF2-40B4-BE49-F238E27FC236}">
                  <a16:creationId xmlns:a16="http://schemas.microsoft.com/office/drawing/2014/main" id="{483C0965-7957-45BB-9E9C-30B45120F027}"/>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75" name="Text Box 54">
              <a:extLst>
                <a:ext uri="{FF2B5EF4-FFF2-40B4-BE49-F238E27FC236}">
                  <a16:creationId xmlns:a16="http://schemas.microsoft.com/office/drawing/2014/main" id="{F3F7C8B2-5043-4681-9EEF-E112B8344B06}"/>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50276" name="Line 55">
              <a:extLst>
                <a:ext uri="{FF2B5EF4-FFF2-40B4-BE49-F238E27FC236}">
                  <a16:creationId xmlns:a16="http://schemas.microsoft.com/office/drawing/2014/main" id="{92ABD93D-B0AA-4CD7-99C5-DFA80AA20978}"/>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0220" name="Group 56">
            <a:extLst>
              <a:ext uri="{FF2B5EF4-FFF2-40B4-BE49-F238E27FC236}">
                <a16:creationId xmlns:a16="http://schemas.microsoft.com/office/drawing/2014/main" id="{8D861FB0-7A53-437B-B387-8248744E0AF9}"/>
              </a:ext>
            </a:extLst>
          </p:cNvPr>
          <p:cNvGrpSpPr>
            <a:grpSpLocks/>
          </p:cNvGrpSpPr>
          <p:nvPr/>
        </p:nvGrpSpPr>
        <p:grpSpPr bwMode="auto">
          <a:xfrm>
            <a:off x="4357688" y="5919788"/>
            <a:ext cx="192087" cy="730250"/>
            <a:chOff x="3204" y="3720"/>
            <a:chExt cx="113" cy="420"/>
          </a:xfrm>
        </p:grpSpPr>
        <p:grpSp>
          <p:nvGrpSpPr>
            <p:cNvPr id="50267" name="Group 57">
              <a:extLst>
                <a:ext uri="{FF2B5EF4-FFF2-40B4-BE49-F238E27FC236}">
                  <a16:creationId xmlns:a16="http://schemas.microsoft.com/office/drawing/2014/main" id="{2AD02213-CE01-4285-BA6F-C202FEBED495}"/>
                </a:ext>
              </a:extLst>
            </p:cNvPr>
            <p:cNvGrpSpPr>
              <a:grpSpLocks/>
            </p:cNvGrpSpPr>
            <p:nvPr/>
          </p:nvGrpSpPr>
          <p:grpSpPr bwMode="auto">
            <a:xfrm>
              <a:off x="3204" y="3720"/>
              <a:ext cx="113" cy="420"/>
              <a:chOff x="3204" y="3708"/>
              <a:chExt cx="113" cy="420"/>
            </a:xfrm>
          </p:grpSpPr>
          <p:sp>
            <p:nvSpPr>
              <p:cNvPr id="50272" name="AutoShape 58">
                <a:extLst>
                  <a:ext uri="{FF2B5EF4-FFF2-40B4-BE49-F238E27FC236}">
                    <a16:creationId xmlns:a16="http://schemas.microsoft.com/office/drawing/2014/main" id="{5F9DD6CA-D182-4D2D-BEC6-74D9106CF4DA}"/>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73" name="Oval 59">
                <a:extLst>
                  <a:ext uri="{FF2B5EF4-FFF2-40B4-BE49-F238E27FC236}">
                    <a16:creationId xmlns:a16="http://schemas.microsoft.com/office/drawing/2014/main" id="{6AE88A31-E8C1-4119-AB60-2BC0C668415F}"/>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50268" name="Line 60">
              <a:extLst>
                <a:ext uri="{FF2B5EF4-FFF2-40B4-BE49-F238E27FC236}">
                  <a16:creationId xmlns:a16="http://schemas.microsoft.com/office/drawing/2014/main" id="{7402B476-B79F-4190-8BC8-E2C1F799DFD4}"/>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69" name="Line 61">
              <a:extLst>
                <a:ext uri="{FF2B5EF4-FFF2-40B4-BE49-F238E27FC236}">
                  <a16:creationId xmlns:a16="http://schemas.microsoft.com/office/drawing/2014/main" id="{23898D39-926B-4866-B558-5A208D9FC645}"/>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70" name="Line 62">
              <a:extLst>
                <a:ext uri="{FF2B5EF4-FFF2-40B4-BE49-F238E27FC236}">
                  <a16:creationId xmlns:a16="http://schemas.microsoft.com/office/drawing/2014/main" id="{D4694C31-C607-4B2B-AC51-EFEFDAF1178E}"/>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71" name="Oval 63">
              <a:extLst>
                <a:ext uri="{FF2B5EF4-FFF2-40B4-BE49-F238E27FC236}">
                  <a16:creationId xmlns:a16="http://schemas.microsoft.com/office/drawing/2014/main" id="{53D2A97A-9740-408B-B4BB-CAD382E75AA7}"/>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50221" name="Rectangle 64">
            <a:extLst>
              <a:ext uri="{FF2B5EF4-FFF2-40B4-BE49-F238E27FC236}">
                <a16:creationId xmlns:a16="http://schemas.microsoft.com/office/drawing/2014/main" id="{4DCC1244-D1FC-4404-94CC-CE5ACB4D9FFC}"/>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08609" name="Text Box 65">
            <a:extLst>
              <a:ext uri="{FF2B5EF4-FFF2-40B4-BE49-F238E27FC236}">
                <a16:creationId xmlns:a16="http://schemas.microsoft.com/office/drawing/2014/main" id="{C2B3D790-533E-4C1F-92FD-CEA33F84934D}"/>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Score Board</a:t>
            </a:r>
          </a:p>
        </p:txBody>
      </p:sp>
      <p:sp>
        <p:nvSpPr>
          <p:cNvPr id="108610" name="Text Box 66">
            <a:extLst>
              <a:ext uri="{FF2B5EF4-FFF2-40B4-BE49-F238E27FC236}">
                <a16:creationId xmlns:a16="http://schemas.microsoft.com/office/drawing/2014/main" id="{59ABF5FB-7937-4A0C-8087-C82636FA9FFF}"/>
              </a:ext>
            </a:extLst>
          </p:cNvPr>
          <p:cNvSpPr txBox="1">
            <a:spLocks noChangeArrowheads="1"/>
          </p:cNvSpPr>
          <p:nvPr/>
        </p:nvSpPr>
        <p:spPr bwMode="auto">
          <a:xfrm>
            <a:off x="241300" y="152400"/>
            <a:ext cx="850423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Standard Play/Pre-Snap Position - 5 </a:t>
            </a:r>
          </a:p>
        </p:txBody>
      </p:sp>
      <p:grpSp>
        <p:nvGrpSpPr>
          <p:cNvPr id="50224" name="Group 70">
            <a:extLst>
              <a:ext uri="{FF2B5EF4-FFF2-40B4-BE49-F238E27FC236}">
                <a16:creationId xmlns:a16="http://schemas.microsoft.com/office/drawing/2014/main" id="{3943ABE4-6877-4D7B-9BA7-A4C6D5D6184F}"/>
              </a:ext>
            </a:extLst>
          </p:cNvPr>
          <p:cNvGrpSpPr>
            <a:grpSpLocks/>
          </p:cNvGrpSpPr>
          <p:nvPr/>
        </p:nvGrpSpPr>
        <p:grpSpPr bwMode="auto">
          <a:xfrm>
            <a:off x="4229100" y="3319463"/>
            <a:ext cx="442913" cy="471487"/>
            <a:chOff x="3796" y="2871"/>
            <a:chExt cx="279" cy="297"/>
          </a:xfrm>
        </p:grpSpPr>
        <p:sp>
          <p:nvSpPr>
            <p:cNvPr id="50265" name="Rectangle 71">
              <a:extLst>
                <a:ext uri="{FF2B5EF4-FFF2-40B4-BE49-F238E27FC236}">
                  <a16:creationId xmlns:a16="http://schemas.microsoft.com/office/drawing/2014/main" id="{1D78AED0-328C-4E8E-B9CC-582E59F8F2D0}"/>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66" name="Text Box 72">
              <a:extLst>
                <a:ext uri="{FF2B5EF4-FFF2-40B4-BE49-F238E27FC236}">
                  <a16:creationId xmlns:a16="http://schemas.microsoft.com/office/drawing/2014/main" id="{B2088B49-6D77-48B3-991A-10018EA4B32E}"/>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50225" name="Group 79">
            <a:extLst>
              <a:ext uri="{FF2B5EF4-FFF2-40B4-BE49-F238E27FC236}">
                <a16:creationId xmlns:a16="http://schemas.microsoft.com/office/drawing/2014/main" id="{3C3CC1F5-0D0E-4952-A699-3A657931A084}"/>
              </a:ext>
            </a:extLst>
          </p:cNvPr>
          <p:cNvGrpSpPr>
            <a:grpSpLocks/>
          </p:cNvGrpSpPr>
          <p:nvPr/>
        </p:nvGrpSpPr>
        <p:grpSpPr bwMode="auto">
          <a:xfrm>
            <a:off x="5002213" y="5927725"/>
            <a:ext cx="612775" cy="457200"/>
            <a:chOff x="2359" y="3560"/>
            <a:chExt cx="386" cy="288"/>
          </a:xfrm>
        </p:grpSpPr>
        <p:sp>
          <p:nvSpPr>
            <p:cNvPr id="50263" name="Rectangle 80">
              <a:extLst>
                <a:ext uri="{FF2B5EF4-FFF2-40B4-BE49-F238E27FC236}">
                  <a16:creationId xmlns:a16="http://schemas.microsoft.com/office/drawing/2014/main" id="{08299A13-C84B-4ADD-98F3-71FD37A9D720}"/>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64" name="Text Box 81">
              <a:extLst>
                <a:ext uri="{FF2B5EF4-FFF2-40B4-BE49-F238E27FC236}">
                  <a16:creationId xmlns:a16="http://schemas.microsoft.com/office/drawing/2014/main" id="{0CD6FDCF-189F-420B-B714-CCB4ACF9A2ED}"/>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50226" name="Group 82">
            <a:extLst>
              <a:ext uri="{FF2B5EF4-FFF2-40B4-BE49-F238E27FC236}">
                <a16:creationId xmlns:a16="http://schemas.microsoft.com/office/drawing/2014/main" id="{A68C4B33-0A19-48BE-910E-4163F7C8C267}"/>
              </a:ext>
            </a:extLst>
          </p:cNvPr>
          <p:cNvGrpSpPr>
            <a:grpSpLocks/>
          </p:cNvGrpSpPr>
          <p:nvPr/>
        </p:nvGrpSpPr>
        <p:grpSpPr bwMode="auto">
          <a:xfrm>
            <a:off x="5035550" y="1404938"/>
            <a:ext cx="695325" cy="471487"/>
            <a:chOff x="598" y="1763"/>
            <a:chExt cx="438" cy="297"/>
          </a:xfrm>
        </p:grpSpPr>
        <p:sp>
          <p:nvSpPr>
            <p:cNvPr id="50261" name="Rectangle 83">
              <a:extLst>
                <a:ext uri="{FF2B5EF4-FFF2-40B4-BE49-F238E27FC236}">
                  <a16:creationId xmlns:a16="http://schemas.microsoft.com/office/drawing/2014/main" id="{013E6BB1-857D-4293-8D22-132E83F4BBFE}"/>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62" name="Text Box 84">
              <a:extLst>
                <a:ext uri="{FF2B5EF4-FFF2-40B4-BE49-F238E27FC236}">
                  <a16:creationId xmlns:a16="http://schemas.microsoft.com/office/drawing/2014/main" id="{2E276EDA-7243-423B-A6D8-68178E39767E}"/>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50227" name="Group 85">
            <a:extLst>
              <a:ext uri="{FF2B5EF4-FFF2-40B4-BE49-F238E27FC236}">
                <a16:creationId xmlns:a16="http://schemas.microsoft.com/office/drawing/2014/main" id="{046B780B-CCF4-4F43-A889-F18E1D9794A6}"/>
              </a:ext>
            </a:extLst>
          </p:cNvPr>
          <p:cNvGrpSpPr>
            <a:grpSpLocks/>
          </p:cNvGrpSpPr>
          <p:nvPr/>
        </p:nvGrpSpPr>
        <p:grpSpPr bwMode="auto">
          <a:xfrm>
            <a:off x="2900363" y="3862388"/>
            <a:ext cx="600075" cy="496887"/>
            <a:chOff x="589" y="2670"/>
            <a:chExt cx="378" cy="297"/>
          </a:xfrm>
        </p:grpSpPr>
        <p:sp>
          <p:nvSpPr>
            <p:cNvPr id="50259" name="Rectangle 86">
              <a:extLst>
                <a:ext uri="{FF2B5EF4-FFF2-40B4-BE49-F238E27FC236}">
                  <a16:creationId xmlns:a16="http://schemas.microsoft.com/office/drawing/2014/main" id="{339F7CC2-AA4E-4D10-B2D5-040C903D4601}"/>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60" name="Text Box 87">
              <a:extLst>
                <a:ext uri="{FF2B5EF4-FFF2-40B4-BE49-F238E27FC236}">
                  <a16:creationId xmlns:a16="http://schemas.microsoft.com/office/drawing/2014/main" id="{59F69B5E-1552-4707-AFE5-773605593E1B}"/>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50228" name="Rectangle 88">
            <a:extLst>
              <a:ext uri="{FF2B5EF4-FFF2-40B4-BE49-F238E27FC236}">
                <a16:creationId xmlns:a16="http://schemas.microsoft.com/office/drawing/2014/main" id="{463894CB-3F17-4A9F-A6A9-706E8560DE04}"/>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29" name="Oval 89">
            <a:extLst>
              <a:ext uri="{FF2B5EF4-FFF2-40B4-BE49-F238E27FC236}">
                <a16:creationId xmlns:a16="http://schemas.microsoft.com/office/drawing/2014/main" id="{9479229E-55A5-4350-A323-FE32BBCAAAF1}"/>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30" name="Oval 90">
            <a:extLst>
              <a:ext uri="{FF2B5EF4-FFF2-40B4-BE49-F238E27FC236}">
                <a16:creationId xmlns:a16="http://schemas.microsoft.com/office/drawing/2014/main" id="{6942A953-97DC-4331-969F-D56C213671F5}"/>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31" name="Oval 91">
            <a:extLst>
              <a:ext uri="{FF2B5EF4-FFF2-40B4-BE49-F238E27FC236}">
                <a16:creationId xmlns:a16="http://schemas.microsoft.com/office/drawing/2014/main" id="{5D8BF8B8-E894-4C53-B29C-068AABD4B7BD}"/>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32" name="Oval 92">
            <a:extLst>
              <a:ext uri="{FF2B5EF4-FFF2-40B4-BE49-F238E27FC236}">
                <a16:creationId xmlns:a16="http://schemas.microsoft.com/office/drawing/2014/main" id="{F6ED4B3F-C292-416F-B27B-D00D85EE0355}"/>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33" name="Oval 93">
            <a:extLst>
              <a:ext uri="{FF2B5EF4-FFF2-40B4-BE49-F238E27FC236}">
                <a16:creationId xmlns:a16="http://schemas.microsoft.com/office/drawing/2014/main" id="{256399E0-7D9F-4772-8CF7-3864B36F1EB8}"/>
              </a:ext>
            </a:extLst>
          </p:cNvPr>
          <p:cNvSpPr>
            <a:spLocks noChangeAspect="1" noChangeArrowheads="1"/>
          </p:cNvSpPr>
          <p:nvPr/>
        </p:nvSpPr>
        <p:spPr bwMode="auto">
          <a:xfrm>
            <a:off x="5626100" y="3759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50234" name="Oval 94">
            <a:extLst>
              <a:ext uri="{FF2B5EF4-FFF2-40B4-BE49-F238E27FC236}">
                <a16:creationId xmlns:a16="http://schemas.microsoft.com/office/drawing/2014/main" id="{536D1492-1726-417D-A395-E3D8A0476C04}"/>
              </a:ext>
            </a:extLst>
          </p:cNvPr>
          <p:cNvSpPr>
            <a:spLocks noChangeAspect="1" noChangeArrowheads="1"/>
          </p:cNvSpPr>
          <p:nvPr/>
        </p:nvSpPr>
        <p:spPr bwMode="auto">
          <a:xfrm>
            <a:off x="5576888" y="47799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50235" name="Group 95">
            <a:extLst>
              <a:ext uri="{FF2B5EF4-FFF2-40B4-BE49-F238E27FC236}">
                <a16:creationId xmlns:a16="http://schemas.microsoft.com/office/drawing/2014/main" id="{FBE0C97F-BC29-4EF0-B5C0-2014ECF94B02}"/>
              </a:ext>
            </a:extLst>
          </p:cNvPr>
          <p:cNvGrpSpPr>
            <a:grpSpLocks noChangeAspect="1"/>
          </p:cNvGrpSpPr>
          <p:nvPr/>
        </p:nvGrpSpPr>
        <p:grpSpPr bwMode="auto">
          <a:xfrm>
            <a:off x="5083175" y="4570413"/>
            <a:ext cx="542925" cy="336550"/>
            <a:chOff x="3058" y="2951"/>
            <a:chExt cx="428" cy="264"/>
          </a:xfrm>
        </p:grpSpPr>
        <p:sp>
          <p:nvSpPr>
            <p:cNvPr id="50257" name="Oval 96">
              <a:extLst>
                <a:ext uri="{FF2B5EF4-FFF2-40B4-BE49-F238E27FC236}">
                  <a16:creationId xmlns:a16="http://schemas.microsoft.com/office/drawing/2014/main" id="{464FF43A-435E-44A3-BC16-E55FEBD7FC40}"/>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58" name="Text Box 97">
              <a:extLst>
                <a:ext uri="{FF2B5EF4-FFF2-40B4-BE49-F238E27FC236}">
                  <a16:creationId xmlns:a16="http://schemas.microsoft.com/office/drawing/2014/main" id="{FD5B67F2-C08D-487D-BF85-06F1080D4EE3}"/>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50236" name="Group 98">
            <a:extLst>
              <a:ext uri="{FF2B5EF4-FFF2-40B4-BE49-F238E27FC236}">
                <a16:creationId xmlns:a16="http://schemas.microsoft.com/office/drawing/2014/main" id="{54E2179A-FAA3-4DE4-82D3-5F113D6BC293}"/>
              </a:ext>
            </a:extLst>
          </p:cNvPr>
          <p:cNvGrpSpPr>
            <a:grpSpLocks noChangeAspect="1"/>
          </p:cNvGrpSpPr>
          <p:nvPr/>
        </p:nvGrpSpPr>
        <p:grpSpPr bwMode="auto">
          <a:xfrm>
            <a:off x="5335588" y="2652713"/>
            <a:ext cx="287337" cy="336550"/>
            <a:chOff x="3264" y="1559"/>
            <a:chExt cx="226" cy="264"/>
          </a:xfrm>
        </p:grpSpPr>
        <p:sp>
          <p:nvSpPr>
            <p:cNvPr id="50255" name="Oval 99">
              <a:extLst>
                <a:ext uri="{FF2B5EF4-FFF2-40B4-BE49-F238E27FC236}">
                  <a16:creationId xmlns:a16="http://schemas.microsoft.com/office/drawing/2014/main" id="{4F5DF74F-3DB0-4AA0-BF97-AF490EAE3F24}"/>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56" name="Text Box 100">
              <a:extLst>
                <a:ext uri="{FF2B5EF4-FFF2-40B4-BE49-F238E27FC236}">
                  <a16:creationId xmlns:a16="http://schemas.microsoft.com/office/drawing/2014/main" id="{C26FC1D2-8362-49B7-B153-B142870B81BF}"/>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50237" name="Group 101">
            <a:extLst>
              <a:ext uri="{FF2B5EF4-FFF2-40B4-BE49-F238E27FC236}">
                <a16:creationId xmlns:a16="http://schemas.microsoft.com/office/drawing/2014/main" id="{3AD08542-74EB-4579-97A3-CE674684A46E}"/>
              </a:ext>
            </a:extLst>
          </p:cNvPr>
          <p:cNvGrpSpPr>
            <a:grpSpLocks noChangeAspect="1"/>
          </p:cNvGrpSpPr>
          <p:nvPr/>
        </p:nvGrpSpPr>
        <p:grpSpPr bwMode="auto">
          <a:xfrm>
            <a:off x="5908675" y="3481388"/>
            <a:ext cx="274638" cy="336550"/>
            <a:chOff x="3855" y="2096"/>
            <a:chExt cx="217" cy="264"/>
          </a:xfrm>
        </p:grpSpPr>
        <p:sp>
          <p:nvSpPr>
            <p:cNvPr id="50253" name="Oval 102">
              <a:extLst>
                <a:ext uri="{FF2B5EF4-FFF2-40B4-BE49-F238E27FC236}">
                  <a16:creationId xmlns:a16="http://schemas.microsoft.com/office/drawing/2014/main" id="{EE54DD08-7C9D-4394-89B8-7B2921800433}"/>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54" name="Text Box 103">
              <a:extLst>
                <a:ext uri="{FF2B5EF4-FFF2-40B4-BE49-F238E27FC236}">
                  <a16:creationId xmlns:a16="http://schemas.microsoft.com/office/drawing/2014/main" id="{D2003EF0-EFB9-42B2-B532-11B1D00CD738}"/>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50238" name="Group 104">
            <a:extLst>
              <a:ext uri="{FF2B5EF4-FFF2-40B4-BE49-F238E27FC236}">
                <a16:creationId xmlns:a16="http://schemas.microsoft.com/office/drawing/2014/main" id="{C59168C4-514B-4187-8C5F-36C1465086AB}"/>
              </a:ext>
            </a:extLst>
          </p:cNvPr>
          <p:cNvGrpSpPr>
            <a:grpSpLocks noChangeAspect="1"/>
          </p:cNvGrpSpPr>
          <p:nvPr/>
        </p:nvGrpSpPr>
        <p:grpSpPr bwMode="auto">
          <a:xfrm>
            <a:off x="5921375" y="4052888"/>
            <a:ext cx="274638" cy="336550"/>
            <a:chOff x="3855" y="2096"/>
            <a:chExt cx="217" cy="264"/>
          </a:xfrm>
        </p:grpSpPr>
        <p:sp>
          <p:nvSpPr>
            <p:cNvPr id="50251" name="Oval 105">
              <a:extLst>
                <a:ext uri="{FF2B5EF4-FFF2-40B4-BE49-F238E27FC236}">
                  <a16:creationId xmlns:a16="http://schemas.microsoft.com/office/drawing/2014/main" id="{B584F10C-077C-4002-9F28-A34C21FD89D4}"/>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52" name="Text Box 106">
              <a:extLst>
                <a:ext uri="{FF2B5EF4-FFF2-40B4-BE49-F238E27FC236}">
                  <a16:creationId xmlns:a16="http://schemas.microsoft.com/office/drawing/2014/main" id="{5A4C01AF-AA13-4EC4-8589-C6526374961D}"/>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50239" name="Group 107">
            <a:extLst>
              <a:ext uri="{FF2B5EF4-FFF2-40B4-BE49-F238E27FC236}">
                <a16:creationId xmlns:a16="http://schemas.microsoft.com/office/drawing/2014/main" id="{70455850-F649-4BCE-8889-E5908AD2CEBC}"/>
              </a:ext>
            </a:extLst>
          </p:cNvPr>
          <p:cNvGrpSpPr>
            <a:grpSpLocks noChangeAspect="1"/>
          </p:cNvGrpSpPr>
          <p:nvPr/>
        </p:nvGrpSpPr>
        <p:grpSpPr bwMode="auto">
          <a:xfrm>
            <a:off x="5241925" y="3770313"/>
            <a:ext cx="357188" cy="211137"/>
            <a:chOff x="4240" y="2392"/>
            <a:chExt cx="244" cy="144"/>
          </a:xfrm>
        </p:grpSpPr>
        <p:sp>
          <p:nvSpPr>
            <p:cNvPr id="50245" name="AutoShape 108">
              <a:extLst>
                <a:ext uri="{FF2B5EF4-FFF2-40B4-BE49-F238E27FC236}">
                  <a16:creationId xmlns:a16="http://schemas.microsoft.com/office/drawing/2014/main" id="{AEEAB53E-CDAB-48E6-B696-95614129EF6A}"/>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46" name="Line 109">
              <a:extLst>
                <a:ext uri="{FF2B5EF4-FFF2-40B4-BE49-F238E27FC236}">
                  <a16:creationId xmlns:a16="http://schemas.microsoft.com/office/drawing/2014/main" id="{C72BBBE8-73F4-4822-9D9F-DCF7C99DB326}"/>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47" name="Line 110">
              <a:extLst>
                <a:ext uri="{FF2B5EF4-FFF2-40B4-BE49-F238E27FC236}">
                  <a16:creationId xmlns:a16="http://schemas.microsoft.com/office/drawing/2014/main" id="{E9347583-3C87-4FCD-8F86-550B678A365F}"/>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48" name="Line 111">
              <a:extLst>
                <a:ext uri="{FF2B5EF4-FFF2-40B4-BE49-F238E27FC236}">
                  <a16:creationId xmlns:a16="http://schemas.microsoft.com/office/drawing/2014/main" id="{4EFAE12B-2C98-402E-8760-AC8E96F64FCE}"/>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49" name="Line 112">
              <a:extLst>
                <a:ext uri="{FF2B5EF4-FFF2-40B4-BE49-F238E27FC236}">
                  <a16:creationId xmlns:a16="http://schemas.microsoft.com/office/drawing/2014/main" id="{340C67F5-124B-416A-B1E8-62CBC388106F}"/>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50" name="Line 113">
              <a:extLst>
                <a:ext uri="{FF2B5EF4-FFF2-40B4-BE49-F238E27FC236}">
                  <a16:creationId xmlns:a16="http://schemas.microsoft.com/office/drawing/2014/main" id="{67A04DE9-2451-4B0A-9CE4-3794E47DA23E}"/>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658" name="Line 114">
            <a:extLst>
              <a:ext uri="{FF2B5EF4-FFF2-40B4-BE49-F238E27FC236}">
                <a16:creationId xmlns:a16="http://schemas.microsoft.com/office/drawing/2014/main" id="{5CCA11CA-0495-4728-A65C-79457A9A04D7}"/>
              </a:ext>
            </a:extLst>
          </p:cNvPr>
          <p:cNvSpPr>
            <a:spLocks noChangeShapeType="1"/>
          </p:cNvSpPr>
          <p:nvPr/>
        </p:nvSpPr>
        <p:spPr bwMode="auto">
          <a:xfrm>
            <a:off x="3444875" y="4110038"/>
            <a:ext cx="1828800" cy="0"/>
          </a:xfrm>
          <a:prstGeom prst="line">
            <a:avLst/>
          </a:prstGeom>
          <a:noFill/>
          <a:ln w="28575">
            <a:solidFill>
              <a:srgbClr val="FF0000"/>
            </a:solidFill>
            <a:round/>
            <a:headEnd type="diamond" w="med" len="med"/>
            <a:tailEnd type="diamond"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59" name="Text Box 115">
            <a:extLst>
              <a:ext uri="{FF2B5EF4-FFF2-40B4-BE49-F238E27FC236}">
                <a16:creationId xmlns:a16="http://schemas.microsoft.com/office/drawing/2014/main" id="{6C701F07-C09F-47A3-B3C9-F78365D10F79}"/>
              </a:ext>
            </a:extLst>
          </p:cNvPr>
          <p:cNvSpPr txBox="1">
            <a:spLocks noChangeArrowheads="1"/>
          </p:cNvSpPr>
          <p:nvPr/>
        </p:nvSpPr>
        <p:spPr bwMode="auto">
          <a:xfrm>
            <a:off x="3440113" y="4154488"/>
            <a:ext cx="1808162"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400" b="1">
                <a:solidFill>
                  <a:srgbClr val="EA0000"/>
                </a:solidFill>
              </a:rPr>
              <a:t>20 yards beyond the Defensive  LOS.</a:t>
            </a:r>
          </a:p>
        </p:txBody>
      </p:sp>
      <p:grpSp>
        <p:nvGrpSpPr>
          <p:cNvPr id="50242" name="Group 121">
            <a:extLst>
              <a:ext uri="{FF2B5EF4-FFF2-40B4-BE49-F238E27FC236}">
                <a16:creationId xmlns:a16="http://schemas.microsoft.com/office/drawing/2014/main" id="{9B51880E-BC2C-4CC4-87DB-BEDCB3817091}"/>
              </a:ext>
            </a:extLst>
          </p:cNvPr>
          <p:cNvGrpSpPr>
            <a:grpSpLocks/>
          </p:cNvGrpSpPr>
          <p:nvPr/>
        </p:nvGrpSpPr>
        <p:grpSpPr bwMode="auto">
          <a:xfrm>
            <a:off x="6530975" y="2998788"/>
            <a:ext cx="442913" cy="471487"/>
            <a:chOff x="3796" y="2871"/>
            <a:chExt cx="279" cy="297"/>
          </a:xfrm>
        </p:grpSpPr>
        <p:sp>
          <p:nvSpPr>
            <p:cNvPr id="50243" name="Rectangle 122">
              <a:extLst>
                <a:ext uri="{FF2B5EF4-FFF2-40B4-BE49-F238E27FC236}">
                  <a16:creationId xmlns:a16="http://schemas.microsoft.com/office/drawing/2014/main" id="{A4FB8535-581D-45AB-86C7-42F4EC8A409B}"/>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0244" name="Text Box 123">
              <a:extLst>
                <a:ext uri="{FF2B5EF4-FFF2-40B4-BE49-F238E27FC236}">
                  <a16:creationId xmlns:a16="http://schemas.microsoft.com/office/drawing/2014/main" id="{DF814E3E-A53C-4A19-8D15-59DBBDDA6683}"/>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8659"/>
                                        </p:tgtEl>
                                        <p:attrNameLst>
                                          <p:attrName>style.visibility</p:attrName>
                                        </p:attrNameLst>
                                      </p:cBhvr>
                                      <p:to>
                                        <p:strVal val="visible"/>
                                      </p:to>
                                    </p:set>
                                    <p:animEffect transition="in" filter="dissolve">
                                      <p:cBhvr>
                                        <p:cTn id="7" dur="500"/>
                                        <p:tgtEl>
                                          <p:spTgt spid="108659"/>
                                        </p:tgtEl>
                                      </p:cBhvr>
                                    </p:animEffect>
                                  </p:childTnLst>
                                </p:cTn>
                              </p:par>
                              <p:par>
                                <p:cTn id="8" presetID="9" presetClass="entr" presetSubtype="0" fill="hold" nodeType="withEffect">
                                  <p:stCondLst>
                                    <p:cond delay="0"/>
                                  </p:stCondLst>
                                  <p:childTnLst>
                                    <p:set>
                                      <p:cBhvr>
                                        <p:cTn id="9" dur="1" fill="hold">
                                          <p:stCondLst>
                                            <p:cond delay="0"/>
                                          </p:stCondLst>
                                        </p:cTn>
                                        <p:tgtEl>
                                          <p:spTgt spid="108658"/>
                                        </p:tgtEl>
                                        <p:attrNameLst>
                                          <p:attrName>style.visibility</p:attrName>
                                        </p:attrNameLst>
                                      </p:cBhvr>
                                      <p:to>
                                        <p:strVal val="visible"/>
                                      </p:to>
                                    </p:set>
                                    <p:animEffect transition="in" filter="dissolve">
                                      <p:cBhvr>
                                        <p:cTn id="10" dur="500"/>
                                        <p:tgtEl>
                                          <p:spTgt spid="1086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65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FB51C3E4-C5C0-4F23-AD90-BBA2AD6DB503}"/>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275" name="Line 3">
            <a:extLst>
              <a:ext uri="{FF2B5EF4-FFF2-40B4-BE49-F238E27FC236}">
                <a16:creationId xmlns:a16="http://schemas.microsoft.com/office/drawing/2014/main" id="{C5390FEC-2041-4B8B-BAE7-3503DD88E15B}"/>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788" name="Text Box 4">
            <a:extLst>
              <a:ext uri="{FF2B5EF4-FFF2-40B4-BE49-F238E27FC236}">
                <a16:creationId xmlns:a16="http://schemas.microsoft.com/office/drawing/2014/main" id="{CE4CA4AE-E8DC-403B-8492-1E40A2C745E6}"/>
              </a:ext>
            </a:extLst>
          </p:cNvPr>
          <p:cNvSpPr txBox="1">
            <a:spLocks noChangeArrowheads="1"/>
          </p:cNvSpPr>
          <p:nvPr/>
        </p:nvSpPr>
        <p:spPr bwMode="auto">
          <a:xfrm>
            <a:off x="588963" y="1060450"/>
            <a:ext cx="1201737"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a:solidFill>
                  <a:schemeClr val="bg1"/>
                </a:solidFill>
                <a:effectLst>
                  <a:outerShdw blurRad="38100" dist="38100" dir="2700000" algn="tl">
                    <a:srgbClr val="000000"/>
                  </a:outerShdw>
                </a:effectLst>
                <a:latin typeface="Arial" charset="0"/>
              </a:rPr>
              <a:t>Counting</a:t>
            </a:r>
          </a:p>
          <a:p>
            <a:pPr eaLnBrk="1" hangingPunct="1">
              <a:defRPr/>
            </a:pPr>
            <a:endParaRPr lang="en-US" sz="1000" u="sng">
              <a:solidFill>
                <a:schemeClr val="bg1"/>
              </a:solidFill>
              <a:effectLst>
                <a:outerShdw blurRad="38100" dist="38100" dir="2700000" algn="tl">
                  <a:srgbClr val="000000"/>
                </a:outerShdw>
              </a:effectLst>
              <a:latin typeface="Arial" charset="0"/>
            </a:endParaRPr>
          </a:p>
          <a:p>
            <a:pPr eaLnBrk="1" hangingPunct="1">
              <a:defRPr/>
            </a:pPr>
            <a:endParaRPr lang="en-US" sz="2000">
              <a:solidFill>
                <a:schemeClr val="bg1"/>
              </a:solidFill>
              <a:effectLst>
                <a:outerShdw blurRad="38100" dist="38100" dir="2700000" algn="tl">
                  <a:srgbClr val="000000"/>
                </a:outerShdw>
              </a:effectLst>
              <a:latin typeface="Arial" charset="0"/>
            </a:endParaRPr>
          </a:p>
          <a:p>
            <a:pPr eaLnBrk="1" hangingPunct="1">
              <a:defRPr/>
            </a:pPr>
            <a:endParaRPr lang="en-US" sz="2000">
              <a:solidFill>
                <a:schemeClr val="bg1"/>
              </a:solidFill>
              <a:effectLst>
                <a:outerShdw blurRad="38100" dist="38100" dir="2700000" algn="tl">
                  <a:srgbClr val="000000"/>
                </a:outerShdw>
              </a:effectLst>
              <a:latin typeface="Arial" charset="0"/>
            </a:endParaRPr>
          </a:p>
        </p:txBody>
      </p:sp>
      <p:sp>
        <p:nvSpPr>
          <p:cNvPr id="54277" name="Rectangle 5">
            <a:extLst>
              <a:ext uri="{FF2B5EF4-FFF2-40B4-BE49-F238E27FC236}">
                <a16:creationId xmlns:a16="http://schemas.microsoft.com/office/drawing/2014/main" id="{BAADC64B-EDF4-4BB9-B1B3-2915960E8361}"/>
              </a:ext>
            </a:extLst>
          </p:cNvPr>
          <p:cNvSpPr>
            <a:spLocks noChangeArrowheads="1"/>
          </p:cNvSpPr>
          <p:nvPr/>
        </p:nvSpPr>
        <p:spPr bwMode="auto">
          <a:xfrm>
            <a:off x="7588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54278" name="Line 6">
            <a:extLst>
              <a:ext uri="{FF2B5EF4-FFF2-40B4-BE49-F238E27FC236}">
                <a16:creationId xmlns:a16="http://schemas.microsoft.com/office/drawing/2014/main" id="{DC7784B8-EFC3-4660-B391-5DDBE427E204}"/>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79" name="Line 7">
            <a:extLst>
              <a:ext uri="{FF2B5EF4-FFF2-40B4-BE49-F238E27FC236}">
                <a16:creationId xmlns:a16="http://schemas.microsoft.com/office/drawing/2014/main" id="{2599249D-01A5-40CB-A224-BE0A0CF5151C}"/>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80" name="Line 8">
            <a:extLst>
              <a:ext uri="{FF2B5EF4-FFF2-40B4-BE49-F238E27FC236}">
                <a16:creationId xmlns:a16="http://schemas.microsoft.com/office/drawing/2014/main" id="{9F337083-F48B-4AF3-8BCA-006EBEF09FB6}"/>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81" name="Line 9">
            <a:extLst>
              <a:ext uri="{FF2B5EF4-FFF2-40B4-BE49-F238E27FC236}">
                <a16:creationId xmlns:a16="http://schemas.microsoft.com/office/drawing/2014/main" id="{DD049058-47B3-46F9-9FB4-72E9BF2C85E5}"/>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82" name="Rectangle 11">
            <a:extLst>
              <a:ext uri="{FF2B5EF4-FFF2-40B4-BE49-F238E27FC236}">
                <a16:creationId xmlns:a16="http://schemas.microsoft.com/office/drawing/2014/main" id="{79A4D9D4-74E9-421C-989D-829D56FFB188}"/>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283" name="Rectangle 12">
            <a:extLst>
              <a:ext uri="{FF2B5EF4-FFF2-40B4-BE49-F238E27FC236}">
                <a16:creationId xmlns:a16="http://schemas.microsoft.com/office/drawing/2014/main" id="{72C53A2C-A197-4614-AE5A-85764530C6B3}"/>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284" name="Rectangle 13">
            <a:extLst>
              <a:ext uri="{FF2B5EF4-FFF2-40B4-BE49-F238E27FC236}">
                <a16:creationId xmlns:a16="http://schemas.microsoft.com/office/drawing/2014/main" id="{70110075-2F6B-4198-8182-FBB49A917B83}"/>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285" name="Rectangle 14">
            <a:extLst>
              <a:ext uri="{FF2B5EF4-FFF2-40B4-BE49-F238E27FC236}">
                <a16:creationId xmlns:a16="http://schemas.microsoft.com/office/drawing/2014/main" id="{64D2E819-F3BC-4211-8D21-5F0E33012D26}"/>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286" name="Line 15">
            <a:extLst>
              <a:ext uri="{FF2B5EF4-FFF2-40B4-BE49-F238E27FC236}">
                <a16:creationId xmlns:a16="http://schemas.microsoft.com/office/drawing/2014/main" id="{6C86377E-4A46-47C5-B838-F74C3D0A971C}"/>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87" name="Line 16">
            <a:extLst>
              <a:ext uri="{FF2B5EF4-FFF2-40B4-BE49-F238E27FC236}">
                <a16:creationId xmlns:a16="http://schemas.microsoft.com/office/drawing/2014/main" id="{A17FD11C-69AA-4E39-B16B-6153ECD20DCD}"/>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88" name="Line 17">
            <a:extLst>
              <a:ext uri="{FF2B5EF4-FFF2-40B4-BE49-F238E27FC236}">
                <a16:creationId xmlns:a16="http://schemas.microsoft.com/office/drawing/2014/main" id="{9741FF3F-E3BC-4C29-98E8-4E74EF7CF8FE}"/>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802" name="Text Box 18">
            <a:extLst>
              <a:ext uri="{FF2B5EF4-FFF2-40B4-BE49-F238E27FC236}">
                <a16:creationId xmlns:a16="http://schemas.microsoft.com/office/drawing/2014/main" id="{EF6AE121-BB95-4B35-9D10-37C63759D24A}"/>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18803" name="Text Box 19">
            <a:extLst>
              <a:ext uri="{FF2B5EF4-FFF2-40B4-BE49-F238E27FC236}">
                <a16:creationId xmlns:a16="http://schemas.microsoft.com/office/drawing/2014/main" id="{EED97173-1173-48B7-8B1E-B296F55D6E00}"/>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18804" name="Text Box 20">
            <a:extLst>
              <a:ext uri="{FF2B5EF4-FFF2-40B4-BE49-F238E27FC236}">
                <a16:creationId xmlns:a16="http://schemas.microsoft.com/office/drawing/2014/main" id="{40DD0022-AA15-4917-A9D1-922AE857D6EB}"/>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18805" name="Text Box 21">
            <a:extLst>
              <a:ext uri="{FF2B5EF4-FFF2-40B4-BE49-F238E27FC236}">
                <a16:creationId xmlns:a16="http://schemas.microsoft.com/office/drawing/2014/main" id="{733E84F5-8488-4B37-995F-A9117F6A30BC}"/>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18806" name="Text Box 22">
            <a:extLst>
              <a:ext uri="{FF2B5EF4-FFF2-40B4-BE49-F238E27FC236}">
                <a16:creationId xmlns:a16="http://schemas.microsoft.com/office/drawing/2014/main" id="{9E98FA25-0906-43DE-8EF2-1735860B5C79}"/>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18807" name="Text Box 23">
            <a:extLst>
              <a:ext uri="{FF2B5EF4-FFF2-40B4-BE49-F238E27FC236}">
                <a16:creationId xmlns:a16="http://schemas.microsoft.com/office/drawing/2014/main" id="{6ED79C8D-70B9-46D4-937F-DC1D6D9AAC91}"/>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18808" name="Text Box 24">
            <a:extLst>
              <a:ext uri="{FF2B5EF4-FFF2-40B4-BE49-F238E27FC236}">
                <a16:creationId xmlns:a16="http://schemas.microsoft.com/office/drawing/2014/main" id="{C67BD0DC-EE8D-47AB-A1E1-EF0D554FC4EA}"/>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54296" name="Line 25">
            <a:extLst>
              <a:ext uri="{FF2B5EF4-FFF2-40B4-BE49-F238E27FC236}">
                <a16:creationId xmlns:a16="http://schemas.microsoft.com/office/drawing/2014/main" id="{84046C87-D07D-4727-8945-6FED4DD92931}"/>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97" name="Rectangle 26">
            <a:extLst>
              <a:ext uri="{FF2B5EF4-FFF2-40B4-BE49-F238E27FC236}">
                <a16:creationId xmlns:a16="http://schemas.microsoft.com/office/drawing/2014/main" id="{F448D31C-C74A-42D3-B5B3-3FE94DE25B33}"/>
              </a:ext>
            </a:extLst>
          </p:cNvPr>
          <p:cNvSpPr>
            <a:spLocks noChangeArrowheads="1"/>
          </p:cNvSpPr>
          <p:nvPr/>
        </p:nvSpPr>
        <p:spPr bwMode="auto">
          <a:xfrm>
            <a:off x="4064000" y="5829300"/>
            <a:ext cx="39116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990099"/>
              </a:solidFill>
            </a:endParaRPr>
          </a:p>
        </p:txBody>
      </p:sp>
      <p:sp>
        <p:nvSpPr>
          <p:cNvPr id="54298" name="Line 27">
            <a:extLst>
              <a:ext uri="{FF2B5EF4-FFF2-40B4-BE49-F238E27FC236}">
                <a16:creationId xmlns:a16="http://schemas.microsoft.com/office/drawing/2014/main" id="{13D4A004-23A2-4FAD-A9BE-0611569449AB}"/>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99" name="Line 28">
            <a:extLst>
              <a:ext uri="{FF2B5EF4-FFF2-40B4-BE49-F238E27FC236}">
                <a16:creationId xmlns:a16="http://schemas.microsoft.com/office/drawing/2014/main" id="{895D2060-A7E0-4A4A-92AA-0D3B73211F48}"/>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00" name="Line 29">
            <a:extLst>
              <a:ext uri="{FF2B5EF4-FFF2-40B4-BE49-F238E27FC236}">
                <a16:creationId xmlns:a16="http://schemas.microsoft.com/office/drawing/2014/main" id="{1E80768D-200A-4FCB-AB93-4370E1B0AC39}"/>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01" name="Line 30">
            <a:extLst>
              <a:ext uri="{FF2B5EF4-FFF2-40B4-BE49-F238E27FC236}">
                <a16:creationId xmlns:a16="http://schemas.microsoft.com/office/drawing/2014/main" id="{7D69CAD1-D279-4A3D-B3FA-F2ED367A5637}"/>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02" name="Line 31">
            <a:extLst>
              <a:ext uri="{FF2B5EF4-FFF2-40B4-BE49-F238E27FC236}">
                <a16:creationId xmlns:a16="http://schemas.microsoft.com/office/drawing/2014/main" id="{48145C6E-DFFA-4D8A-BE8B-88C8DF4A2EF7}"/>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03" name="Line 32">
            <a:extLst>
              <a:ext uri="{FF2B5EF4-FFF2-40B4-BE49-F238E27FC236}">
                <a16:creationId xmlns:a16="http://schemas.microsoft.com/office/drawing/2014/main" id="{217197D0-988E-44DC-A92B-A39F0E285B1C}"/>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04" name="Line 33">
            <a:extLst>
              <a:ext uri="{FF2B5EF4-FFF2-40B4-BE49-F238E27FC236}">
                <a16:creationId xmlns:a16="http://schemas.microsoft.com/office/drawing/2014/main" id="{1A77690D-5574-4E9A-A928-5C38E74EED45}"/>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05" name="Line 34">
            <a:extLst>
              <a:ext uri="{FF2B5EF4-FFF2-40B4-BE49-F238E27FC236}">
                <a16:creationId xmlns:a16="http://schemas.microsoft.com/office/drawing/2014/main" id="{0DFF8569-D739-43D2-A7D1-3382EAE6EB82}"/>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06" name="Line 35">
            <a:extLst>
              <a:ext uri="{FF2B5EF4-FFF2-40B4-BE49-F238E27FC236}">
                <a16:creationId xmlns:a16="http://schemas.microsoft.com/office/drawing/2014/main" id="{414B01BC-94DE-46F9-AF7A-538AA694327E}"/>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07" name="Line 36">
            <a:extLst>
              <a:ext uri="{FF2B5EF4-FFF2-40B4-BE49-F238E27FC236}">
                <a16:creationId xmlns:a16="http://schemas.microsoft.com/office/drawing/2014/main" id="{66C03A65-4112-4A6A-8390-6B3FBB70A139}"/>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08" name="Line 37">
            <a:extLst>
              <a:ext uri="{FF2B5EF4-FFF2-40B4-BE49-F238E27FC236}">
                <a16:creationId xmlns:a16="http://schemas.microsoft.com/office/drawing/2014/main" id="{2DD1A6C7-8614-413C-A974-E255DFBA61B1}"/>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09" name="Line 38">
            <a:extLst>
              <a:ext uri="{FF2B5EF4-FFF2-40B4-BE49-F238E27FC236}">
                <a16:creationId xmlns:a16="http://schemas.microsoft.com/office/drawing/2014/main" id="{FFAE125A-D397-440B-A587-47F59C4DB418}"/>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823" name="Text Box 39">
            <a:extLst>
              <a:ext uri="{FF2B5EF4-FFF2-40B4-BE49-F238E27FC236}">
                <a16:creationId xmlns:a16="http://schemas.microsoft.com/office/drawing/2014/main" id="{A7CAED18-9713-4091-822E-A5539B048F02}"/>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8824" name="Text Box 40">
            <a:extLst>
              <a:ext uri="{FF2B5EF4-FFF2-40B4-BE49-F238E27FC236}">
                <a16:creationId xmlns:a16="http://schemas.microsoft.com/office/drawing/2014/main" id="{251FA04E-3324-49DB-9B4E-B4B7913DB66D}"/>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8825" name="Text Box 41">
            <a:extLst>
              <a:ext uri="{FF2B5EF4-FFF2-40B4-BE49-F238E27FC236}">
                <a16:creationId xmlns:a16="http://schemas.microsoft.com/office/drawing/2014/main" id="{C602067B-AC80-48CA-A688-6C1CCFEF9A08}"/>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8826" name="Text Box 42">
            <a:extLst>
              <a:ext uri="{FF2B5EF4-FFF2-40B4-BE49-F238E27FC236}">
                <a16:creationId xmlns:a16="http://schemas.microsoft.com/office/drawing/2014/main" id="{0A7FF3F1-D257-4B2C-99E3-83048C14A7E5}"/>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8827" name="Text Box 43">
            <a:extLst>
              <a:ext uri="{FF2B5EF4-FFF2-40B4-BE49-F238E27FC236}">
                <a16:creationId xmlns:a16="http://schemas.microsoft.com/office/drawing/2014/main" id="{17305E39-4056-4594-8D95-BD2A787F4D8A}"/>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54315" name="Group 44">
            <a:extLst>
              <a:ext uri="{FF2B5EF4-FFF2-40B4-BE49-F238E27FC236}">
                <a16:creationId xmlns:a16="http://schemas.microsoft.com/office/drawing/2014/main" id="{201F44A6-3354-4896-B043-54FC8F2E388A}"/>
              </a:ext>
            </a:extLst>
          </p:cNvPr>
          <p:cNvGrpSpPr>
            <a:grpSpLocks/>
          </p:cNvGrpSpPr>
          <p:nvPr/>
        </p:nvGrpSpPr>
        <p:grpSpPr bwMode="auto">
          <a:xfrm>
            <a:off x="5219700" y="5989638"/>
            <a:ext cx="204788" cy="730250"/>
            <a:chOff x="3204" y="3720"/>
            <a:chExt cx="113" cy="420"/>
          </a:xfrm>
        </p:grpSpPr>
        <p:grpSp>
          <p:nvGrpSpPr>
            <p:cNvPr id="54387" name="Group 45">
              <a:extLst>
                <a:ext uri="{FF2B5EF4-FFF2-40B4-BE49-F238E27FC236}">
                  <a16:creationId xmlns:a16="http://schemas.microsoft.com/office/drawing/2014/main" id="{60B91DB0-A8D5-4D71-A95F-35B1BFB7FE29}"/>
                </a:ext>
              </a:extLst>
            </p:cNvPr>
            <p:cNvGrpSpPr>
              <a:grpSpLocks/>
            </p:cNvGrpSpPr>
            <p:nvPr/>
          </p:nvGrpSpPr>
          <p:grpSpPr bwMode="auto">
            <a:xfrm>
              <a:off x="3204" y="3720"/>
              <a:ext cx="113" cy="420"/>
              <a:chOff x="3204" y="3708"/>
              <a:chExt cx="113" cy="420"/>
            </a:xfrm>
          </p:grpSpPr>
          <p:sp>
            <p:nvSpPr>
              <p:cNvPr id="54392" name="AutoShape 46">
                <a:extLst>
                  <a:ext uri="{FF2B5EF4-FFF2-40B4-BE49-F238E27FC236}">
                    <a16:creationId xmlns:a16="http://schemas.microsoft.com/office/drawing/2014/main" id="{F2312D30-8618-48D3-8168-0261B901F6C2}"/>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93" name="Oval 47">
                <a:extLst>
                  <a:ext uri="{FF2B5EF4-FFF2-40B4-BE49-F238E27FC236}">
                    <a16:creationId xmlns:a16="http://schemas.microsoft.com/office/drawing/2014/main" id="{1F3E354F-AA6A-45AB-B64C-F95FBF056D55}"/>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54388" name="Line 48">
              <a:extLst>
                <a:ext uri="{FF2B5EF4-FFF2-40B4-BE49-F238E27FC236}">
                  <a16:creationId xmlns:a16="http://schemas.microsoft.com/office/drawing/2014/main" id="{E1DC7508-1577-450D-9B9F-D9025BF259A2}"/>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89" name="Line 49">
              <a:extLst>
                <a:ext uri="{FF2B5EF4-FFF2-40B4-BE49-F238E27FC236}">
                  <a16:creationId xmlns:a16="http://schemas.microsoft.com/office/drawing/2014/main" id="{AD635E8A-6B49-40C7-B9A0-43A08B3C0E50}"/>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90" name="Line 50">
              <a:extLst>
                <a:ext uri="{FF2B5EF4-FFF2-40B4-BE49-F238E27FC236}">
                  <a16:creationId xmlns:a16="http://schemas.microsoft.com/office/drawing/2014/main" id="{02545615-CED9-41DB-A30E-89496BC833F9}"/>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91" name="Oval 51">
              <a:extLst>
                <a:ext uri="{FF2B5EF4-FFF2-40B4-BE49-F238E27FC236}">
                  <a16:creationId xmlns:a16="http://schemas.microsoft.com/office/drawing/2014/main" id="{9313F0A0-605B-4A04-B61B-619275F1E117}"/>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54316" name="Group 52">
            <a:extLst>
              <a:ext uri="{FF2B5EF4-FFF2-40B4-BE49-F238E27FC236}">
                <a16:creationId xmlns:a16="http://schemas.microsoft.com/office/drawing/2014/main" id="{DB91D296-DA27-487F-B869-2B92FD37409B}"/>
              </a:ext>
            </a:extLst>
          </p:cNvPr>
          <p:cNvGrpSpPr>
            <a:grpSpLocks/>
          </p:cNvGrpSpPr>
          <p:nvPr/>
        </p:nvGrpSpPr>
        <p:grpSpPr bwMode="auto">
          <a:xfrm>
            <a:off x="5178425" y="5953125"/>
            <a:ext cx="268288" cy="571500"/>
            <a:chOff x="3248" y="3589"/>
            <a:chExt cx="169" cy="360"/>
          </a:xfrm>
        </p:grpSpPr>
        <p:sp>
          <p:nvSpPr>
            <p:cNvPr id="54384" name="Rectangle 53">
              <a:extLst>
                <a:ext uri="{FF2B5EF4-FFF2-40B4-BE49-F238E27FC236}">
                  <a16:creationId xmlns:a16="http://schemas.microsoft.com/office/drawing/2014/main" id="{EF43116E-6FCB-4D98-BBA4-67039875F3AA}"/>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85" name="Text Box 54">
              <a:extLst>
                <a:ext uri="{FF2B5EF4-FFF2-40B4-BE49-F238E27FC236}">
                  <a16:creationId xmlns:a16="http://schemas.microsoft.com/office/drawing/2014/main" id="{6608CCBE-97B1-4CC2-8045-A3A9BD78F281}"/>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54386" name="Line 55">
              <a:extLst>
                <a:ext uri="{FF2B5EF4-FFF2-40B4-BE49-F238E27FC236}">
                  <a16:creationId xmlns:a16="http://schemas.microsoft.com/office/drawing/2014/main" id="{0588339B-A034-41C1-A072-6459AC954AFE}"/>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4317" name="Group 56">
            <a:extLst>
              <a:ext uri="{FF2B5EF4-FFF2-40B4-BE49-F238E27FC236}">
                <a16:creationId xmlns:a16="http://schemas.microsoft.com/office/drawing/2014/main" id="{96428C57-DBA0-4D5D-B702-B9362F75A48B}"/>
              </a:ext>
            </a:extLst>
          </p:cNvPr>
          <p:cNvGrpSpPr>
            <a:grpSpLocks/>
          </p:cNvGrpSpPr>
          <p:nvPr/>
        </p:nvGrpSpPr>
        <p:grpSpPr bwMode="auto">
          <a:xfrm>
            <a:off x="4367213" y="5981700"/>
            <a:ext cx="192087" cy="730250"/>
            <a:chOff x="3204" y="3720"/>
            <a:chExt cx="113" cy="420"/>
          </a:xfrm>
        </p:grpSpPr>
        <p:grpSp>
          <p:nvGrpSpPr>
            <p:cNvPr id="54377" name="Group 57">
              <a:extLst>
                <a:ext uri="{FF2B5EF4-FFF2-40B4-BE49-F238E27FC236}">
                  <a16:creationId xmlns:a16="http://schemas.microsoft.com/office/drawing/2014/main" id="{0D531F8E-3AF6-46E7-BF01-E9A3C49020EF}"/>
                </a:ext>
              </a:extLst>
            </p:cNvPr>
            <p:cNvGrpSpPr>
              <a:grpSpLocks/>
            </p:cNvGrpSpPr>
            <p:nvPr/>
          </p:nvGrpSpPr>
          <p:grpSpPr bwMode="auto">
            <a:xfrm>
              <a:off x="3204" y="3720"/>
              <a:ext cx="113" cy="420"/>
              <a:chOff x="3204" y="3708"/>
              <a:chExt cx="113" cy="420"/>
            </a:xfrm>
          </p:grpSpPr>
          <p:sp>
            <p:nvSpPr>
              <p:cNvPr id="54382" name="AutoShape 58">
                <a:extLst>
                  <a:ext uri="{FF2B5EF4-FFF2-40B4-BE49-F238E27FC236}">
                    <a16:creationId xmlns:a16="http://schemas.microsoft.com/office/drawing/2014/main" id="{91B18EA5-08D0-4096-9312-571E5EA6F7BC}"/>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83" name="Oval 59">
                <a:extLst>
                  <a:ext uri="{FF2B5EF4-FFF2-40B4-BE49-F238E27FC236}">
                    <a16:creationId xmlns:a16="http://schemas.microsoft.com/office/drawing/2014/main" id="{0C615069-DE7E-4405-9E25-D1404E38F9AA}"/>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54378" name="Line 60">
              <a:extLst>
                <a:ext uri="{FF2B5EF4-FFF2-40B4-BE49-F238E27FC236}">
                  <a16:creationId xmlns:a16="http://schemas.microsoft.com/office/drawing/2014/main" id="{7681EDCE-4C16-4E07-ACDC-9AF3479AE8FE}"/>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79" name="Line 61">
              <a:extLst>
                <a:ext uri="{FF2B5EF4-FFF2-40B4-BE49-F238E27FC236}">
                  <a16:creationId xmlns:a16="http://schemas.microsoft.com/office/drawing/2014/main" id="{006385C1-0E34-431A-A43F-A6D61C336C8F}"/>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80" name="Line 62">
              <a:extLst>
                <a:ext uri="{FF2B5EF4-FFF2-40B4-BE49-F238E27FC236}">
                  <a16:creationId xmlns:a16="http://schemas.microsoft.com/office/drawing/2014/main" id="{4C3B646C-510C-486E-B783-0C8159489D84}"/>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81" name="Oval 63">
              <a:extLst>
                <a:ext uri="{FF2B5EF4-FFF2-40B4-BE49-F238E27FC236}">
                  <a16:creationId xmlns:a16="http://schemas.microsoft.com/office/drawing/2014/main" id="{E4D9CDBC-255D-4339-A4E5-85F161C07E86}"/>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54318" name="Rectangle 64">
            <a:extLst>
              <a:ext uri="{FF2B5EF4-FFF2-40B4-BE49-F238E27FC236}">
                <a16:creationId xmlns:a16="http://schemas.microsoft.com/office/drawing/2014/main" id="{E120F7CC-9894-411A-B483-55FBBD15990A}"/>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8849" name="Text Box 65">
            <a:extLst>
              <a:ext uri="{FF2B5EF4-FFF2-40B4-BE49-F238E27FC236}">
                <a16:creationId xmlns:a16="http://schemas.microsoft.com/office/drawing/2014/main" id="{CC3D953D-1D57-44AE-A7F4-10C821CD10D9}"/>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18850" name="Text Box 66">
            <a:extLst>
              <a:ext uri="{FF2B5EF4-FFF2-40B4-BE49-F238E27FC236}">
                <a16:creationId xmlns:a16="http://schemas.microsoft.com/office/drawing/2014/main" id="{B9AB9415-9297-4BF5-9EDB-D55CD74F5C34}"/>
              </a:ext>
            </a:extLst>
          </p:cNvPr>
          <p:cNvSpPr txBox="1">
            <a:spLocks noChangeArrowheads="1"/>
          </p:cNvSpPr>
          <p:nvPr/>
        </p:nvSpPr>
        <p:spPr bwMode="auto">
          <a:xfrm>
            <a:off x="1561856" y="136961"/>
            <a:ext cx="603933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Pre-Snap Duties – 5 Man</a:t>
            </a:r>
          </a:p>
        </p:txBody>
      </p:sp>
      <p:grpSp>
        <p:nvGrpSpPr>
          <p:cNvPr id="54321" name="Group 70">
            <a:extLst>
              <a:ext uri="{FF2B5EF4-FFF2-40B4-BE49-F238E27FC236}">
                <a16:creationId xmlns:a16="http://schemas.microsoft.com/office/drawing/2014/main" id="{E765039B-B80C-4A3E-BDC9-13E3A69BD58F}"/>
              </a:ext>
            </a:extLst>
          </p:cNvPr>
          <p:cNvGrpSpPr>
            <a:grpSpLocks/>
          </p:cNvGrpSpPr>
          <p:nvPr/>
        </p:nvGrpSpPr>
        <p:grpSpPr bwMode="auto">
          <a:xfrm>
            <a:off x="4238625" y="3290888"/>
            <a:ext cx="442913" cy="471487"/>
            <a:chOff x="3796" y="2871"/>
            <a:chExt cx="279" cy="297"/>
          </a:xfrm>
        </p:grpSpPr>
        <p:sp>
          <p:nvSpPr>
            <p:cNvPr id="54375" name="Rectangle 71">
              <a:extLst>
                <a:ext uri="{FF2B5EF4-FFF2-40B4-BE49-F238E27FC236}">
                  <a16:creationId xmlns:a16="http://schemas.microsoft.com/office/drawing/2014/main" id="{049658ED-730B-4139-B788-AAC39612B46A}"/>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76" name="Text Box 72">
              <a:extLst>
                <a:ext uri="{FF2B5EF4-FFF2-40B4-BE49-F238E27FC236}">
                  <a16:creationId xmlns:a16="http://schemas.microsoft.com/office/drawing/2014/main" id="{8D6E5EDC-F55A-4347-8E69-8AD4150B31FA}"/>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54322" name="Group 76">
            <a:extLst>
              <a:ext uri="{FF2B5EF4-FFF2-40B4-BE49-F238E27FC236}">
                <a16:creationId xmlns:a16="http://schemas.microsoft.com/office/drawing/2014/main" id="{025AE2C7-E62C-486F-92FD-99881F45FB77}"/>
              </a:ext>
            </a:extLst>
          </p:cNvPr>
          <p:cNvGrpSpPr>
            <a:grpSpLocks/>
          </p:cNvGrpSpPr>
          <p:nvPr/>
        </p:nvGrpSpPr>
        <p:grpSpPr bwMode="auto">
          <a:xfrm>
            <a:off x="6508750" y="3030538"/>
            <a:ext cx="442913" cy="471487"/>
            <a:chOff x="3796" y="2871"/>
            <a:chExt cx="279" cy="297"/>
          </a:xfrm>
        </p:grpSpPr>
        <p:sp>
          <p:nvSpPr>
            <p:cNvPr id="54373" name="Rectangle 77">
              <a:extLst>
                <a:ext uri="{FF2B5EF4-FFF2-40B4-BE49-F238E27FC236}">
                  <a16:creationId xmlns:a16="http://schemas.microsoft.com/office/drawing/2014/main" id="{7F429DA0-0C3E-4C0A-8D5D-E8CBBB471D03}"/>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74" name="Text Box 78">
              <a:extLst>
                <a:ext uri="{FF2B5EF4-FFF2-40B4-BE49-F238E27FC236}">
                  <a16:creationId xmlns:a16="http://schemas.microsoft.com/office/drawing/2014/main" id="{C7A62926-67ED-47A2-80EE-DBAE95EE1E21}"/>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54323" name="Group 79">
            <a:extLst>
              <a:ext uri="{FF2B5EF4-FFF2-40B4-BE49-F238E27FC236}">
                <a16:creationId xmlns:a16="http://schemas.microsoft.com/office/drawing/2014/main" id="{AD17A2E5-F804-4B50-B7F8-056852D5E10C}"/>
              </a:ext>
            </a:extLst>
          </p:cNvPr>
          <p:cNvGrpSpPr>
            <a:grpSpLocks/>
          </p:cNvGrpSpPr>
          <p:nvPr/>
        </p:nvGrpSpPr>
        <p:grpSpPr bwMode="auto">
          <a:xfrm>
            <a:off x="5002213" y="5881688"/>
            <a:ext cx="612775" cy="457200"/>
            <a:chOff x="2359" y="3560"/>
            <a:chExt cx="386" cy="288"/>
          </a:xfrm>
        </p:grpSpPr>
        <p:sp>
          <p:nvSpPr>
            <p:cNvPr id="54371" name="Rectangle 80">
              <a:extLst>
                <a:ext uri="{FF2B5EF4-FFF2-40B4-BE49-F238E27FC236}">
                  <a16:creationId xmlns:a16="http://schemas.microsoft.com/office/drawing/2014/main" id="{7AF27DDF-BB33-4281-B9E5-2C35332B529C}"/>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72" name="Text Box 81">
              <a:extLst>
                <a:ext uri="{FF2B5EF4-FFF2-40B4-BE49-F238E27FC236}">
                  <a16:creationId xmlns:a16="http://schemas.microsoft.com/office/drawing/2014/main" id="{DF801012-FBE9-4C75-87AE-FFB1EED26488}"/>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54324" name="Group 82">
            <a:extLst>
              <a:ext uri="{FF2B5EF4-FFF2-40B4-BE49-F238E27FC236}">
                <a16:creationId xmlns:a16="http://schemas.microsoft.com/office/drawing/2014/main" id="{F08A57AB-EB1C-415E-A8EA-A5104EE48646}"/>
              </a:ext>
            </a:extLst>
          </p:cNvPr>
          <p:cNvGrpSpPr>
            <a:grpSpLocks/>
          </p:cNvGrpSpPr>
          <p:nvPr/>
        </p:nvGrpSpPr>
        <p:grpSpPr bwMode="auto">
          <a:xfrm>
            <a:off x="5035550" y="1416050"/>
            <a:ext cx="695325" cy="471488"/>
            <a:chOff x="598" y="1763"/>
            <a:chExt cx="438" cy="297"/>
          </a:xfrm>
        </p:grpSpPr>
        <p:sp>
          <p:nvSpPr>
            <p:cNvPr id="54369" name="Rectangle 83">
              <a:extLst>
                <a:ext uri="{FF2B5EF4-FFF2-40B4-BE49-F238E27FC236}">
                  <a16:creationId xmlns:a16="http://schemas.microsoft.com/office/drawing/2014/main" id="{7906DB7F-1D14-4D50-A231-7158E37B8C7C}"/>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70" name="Text Box 84">
              <a:extLst>
                <a:ext uri="{FF2B5EF4-FFF2-40B4-BE49-F238E27FC236}">
                  <a16:creationId xmlns:a16="http://schemas.microsoft.com/office/drawing/2014/main" id="{16540A56-B450-4042-AFF8-136A78D25D94}"/>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54325" name="Group 85">
            <a:extLst>
              <a:ext uri="{FF2B5EF4-FFF2-40B4-BE49-F238E27FC236}">
                <a16:creationId xmlns:a16="http://schemas.microsoft.com/office/drawing/2014/main" id="{976B48D1-9599-4F68-AC9F-06D7C3F1A587}"/>
              </a:ext>
            </a:extLst>
          </p:cNvPr>
          <p:cNvGrpSpPr>
            <a:grpSpLocks/>
          </p:cNvGrpSpPr>
          <p:nvPr/>
        </p:nvGrpSpPr>
        <p:grpSpPr bwMode="auto">
          <a:xfrm>
            <a:off x="2941638" y="3792538"/>
            <a:ext cx="600075" cy="496887"/>
            <a:chOff x="589" y="2670"/>
            <a:chExt cx="378" cy="297"/>
          </a:xfrm>
        </p:grpSpPr>
        <p:sp>
          <p:nvSpPr>
            <p:cNvPr id="54367" name="Rectangle 86">
              <a:extLst>
                <a:ext uri="{FF2B5EF4-FFF2-40B4-BE49-F238E27FC236}">
                  <a16:creationId xmlns:a16="http://schemas.microsoft.com/office/drawing/2014/main" id="{961DF6B6-92BE-464D-8CD7-AFC0445E769C}"/>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68" name="Text Box 87">
              <a:extLst>
                <a:ext uri="{FF2B5EF4-FFF2-40B4-BE49-F238E27FC236}">
                  <a16:creationId xmlns:a16="http://schemas.microsoft.com/office/drawing/2014/main" id="{B2E01881-0175-430D-8DB0-C141711D60F4}"/>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54326" name="Rectangle 88">
            <a:extLst>
              <a:ext uri="{FF2B5EF4-FFF2-40B4-BE49-F238E27FC236}">
                <a16:creationId xmlns:a16="http://schemas.microsoft.com/office/drawing/2014/main" id="{DF111075-FF6F-4A99-B864-D06533A74223}"/>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27" name="Oval 89">
            <a:extLst>
              <a:ext uri="{FF2B5EF4-FFF2-40B4-BE49-F238E27FC236}">
                <a16:creationId xmlns:a16="http://schemas.microsoft.com/office/drawing/2014/main" id="{85EB463E-25D4-4C2C-9871-0456116B61A6}"/>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28" name="Oval 90">
            <a:extLst>
              <a:ext uri="{FF2B5EF4-FFF2-40B4-BE49-F238E27FC236}">
                <a16:creationId xmlns:a16="http://schemas.microsoft.com/office/drawing/2014/main" id="{6ABEB3B3-B25F-4EC2-9741-8A9F577D74E2}"/>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29" name="Oval 91">
            <a:extLst>
              <a:ext uri="{FF2B5EF4-FFF2-40B4-BE49-F238E27FC236}">
                <a16:creationId xmlns:a16="http://schemas.microsoft.com/office/drawing/2014/main" id="{FFDA2920-401D-4993-BB0E-A8F065D8E08F}"/>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30" name="Oval 92">
            <a:extLst>
              <a:ext uri="{FF2B5EF4-FFF2-40B4-BE49-F238E27FC236}">
                <a16:creationId xmlns:a16="http://schemas.microsoft.com/office/drawing/2014/main" id="{20750D4F-5A31-4DDB-A11F-2D1795D70A19}"/>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31" name="Oval 93">
            <a:extLst>
              <a:ext uri="{FF2B5EF4-FFF2-40B4-BE49-F238E27FC236}">
                <a16:creationId xmlns:a16="http://schemas.microsoft.com/office/drawing/2014/main" id="{961CDCD0-83E7-4446-AD1D-A4D348D3A416}"/>
              </a:ext>
            </a:extLst>
          </p:cNvPr>
          <p:cNvSpPr>
            <a:spLocks noChangeAspect="1" noChangeArrowheads="1"/>
          </p:cNvSpPr>
          <p:nvPr/>
        </p:nvSpPr>
        <p:spPr bwMode="auto">
          <a:xfrm>
            <a:off x="5626100" y="3759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54332" name="Oval 94">
            <a:extLst>
              <a:ext uri="{FF2B5EF4-FFF2-40B4-BE49-F238E27FC236}">
                <a16:creationId xmlns:a16="http://schemas.microsoft.com/office/drawing/2014/main" id="{E2B019D3-245E-4C0E-B78D-BC1484241E79}"/>
              </a:ext>
            </a:extLst>
          </p:cNvPr>
          <p:cNvSpPr>
            <a:spLocks noChangeAspect="1" noChangeArrowheads="1"/>
          </p:cNvSpPr>
          <p:nvPr/>
        </p:nvSpPr>
        <p:spPr bwMode="auto">
          <a:xfrm>
            <a:off x="5576888" y="49831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54333" name="Group 95">
            <a:extLst>
              <a:ext uri="{FF2B5EF4-FFF2-40B4-BE49-F238E27FC236}">
                <a16:creationId xmlns:a16="http://schemas.microsoft.com/office/drawing/2014/main" id="{1029C009-BD96-4694-8740-F922284EAD95}"/>
              </a:ext>
            </a:extLst>
          </p:cNvPr>
          <p:cNvGrpSpPr>
            <a:grpSpLocks noChangeAspect="1"/>
          </p:cNvGrpSpPr>
          <p:nvPr/>
        </p:nvGrpSpPr>
        <p:grpSpPr bwMode="auto">
          <a:xfrm>
            <a:off x="5083175" y="4570413"/>
            <a:ext cx="542925" cy="336550"/>
            <a:chOff x="3058" y="2951"/>
            <a:chExt cx="428" cy="264"/>
          </a:xfrm>
        </p:grpSpPr>
        <p:sp>
          <p:nvSpPr>
            <p:cNvPr id="54365" name="Oval 96">
              <a:extLst>
                <a:ext uri="{FF2B5EF4-FFF2-40B4-BE49-F238E27FC236}">
                  <a16:creationId xmlns:a16="http://schemas.microsoft.com/office/drawing/2014/main" id="{E8844CE5-FFBD-4C86-9BE4-575A1669E5F1}"/>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66" name="Text Box 97">
              <a:extLst>
                <a:ext uri="{FF2B5EF4-FFF2-40B4-BE49-F238E27FC236}">
                  <a16:creationId xmlns:a16="http://schemas.microsoft.com/office/drawing/2014/main" id="{2837F8AC-4272-4122-A814-C93CC4105C61}"/>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54334" name="Group 98">
            <a:extLst>
              <a:ext uri="{FF2B5EF4-FFF2-40B4-BE49-F238E27FC236}">
                <a16:creationId xmlns:a16="http://schemas.microsoft.com/office/drawing/2014/main" id="{AA943969-19B9-4028-805A-5D86763200A0}"/>
              </a:ext>
            </a:extLst>
          </p:cNvPr>
          <p:cNvGrpSpPr>
            <a:grpSpLocks noChangeAspect="1"/>
          </p:cNvGrpSpPr>
          <p:nvPr/>
        </p:nvGrpSpPr>
        <p:grpSpPr bwMode="auto">
          <a:xfrm>
            <a:off x="5335588" y="2652713"/>
            <a:ext cx="287337" cy="336550"/>
            <a:chOff x="3264" y="1559"/>
            <a:chExt cx="226" cy="264"/>
          </a:xfrm>
        </p:grpSpPr>
        <p:sp>
          <p:nvSpPr>
            <p:cNvPr id="54363" name="Oval 99">
              <a:extLst>
                <a:ext uri="{FF2B5EF4-FFF2-40B4-BE49-F238E27FC236}">
                  <a16:creationId xmlns:a16="http://schemas.microsoft.com/office/drawing/2014/main" id="{ED464BA9-EA69-412A-BA63-F2F97453D436}"/>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64" name="Text Box 100">
              <a:extLst>
                <a:ext uri="{FF2B5EF4-FFF2-40B4-BE49-F238E27FC236}">
                  <a16:creationId xmlns:a16="http://schemas.microsoft.com/office/drawing/2014/main" id="{BBCD6847-F730-4433-A930-2137C60A5598}"/>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54335" name="Group 101">
            <a:extLst>
              <a:ext uri="{FF2B5EF4-FFF2-40B4-BE49-F238E27FC236}">
                <a16:creationId xmlns:a16="http://schemas.microsoft.com/office/drawing/2014/main" id="{2303A1F5-8E70-4954-8F4D-91900EB8B1F3}"/>
              </a:ext>
            </a:extLst>
          </p:cNvPr>
          <p:cNvGrpSpPr>
            <a:grpSpLocks noChangeAspect="1"/>
          </p:cNvGrpSpPr>
          <p:nvPr/>
        </p:nvGrpSpPr>
        <p:grpSpPr bwMode="auto">
          <a:xfrm>
            <a:off x="5908675" y="3481388"/>
            <a:ext cx="274638" cy="336550"/>
            <a:chOff x="3855" y="2096"/>
            <a:chExt cx="217" cy="264"/>
          </a:xfrm>
        </p:grpSpPr>
        <p:sp>
          <p:nvSpPr>
            <p:cNvPr id="54361" name="Oval 102">
              <a:extLst>
                <a:ext uri="{FF2B5EF4-FFF2-40B4-BE49-F238E27FC236}">
                  <a16:creationId xmlns:a16="http://schemas.microsoft.com/office/drawing/2014/main" id="{9C96275E-8EAD-4F80-85D8-7B44974D4423}"/>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62" name="Text Box 103">
              <a:extLst>
                <a:ext uri="{FF2B5EF4-FFF2-40B4-BE49-F238E27FC236}">
                  <a16:creationId xmlns:a16="http://schemas.microsoft.com/office/drawing/2014/main" id="{2D4151E8-21F3-4D08-971C-BA45BC2481C2}"/>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54336" name="Group 104">
            <a:extLst>
              <a:ext uri="{FF2B5EF4-FFF2-40B4-BE49-F238E27FC236}">
                <a16:creationId xmlns:a16="http://schemas.microsoft.com/office/drawing/2014/main" id="{5A61001B-2274-4A07-B411-81CE85696852}"/>
              </a:ext>
            </a:extLst>
          </p:cNvPr>
          <p:cNvGrpSpPr>
            <a:grpSpLocks noChangeAspect="1"/>
          </p:cNvGrpSpPr>
          <p:nvPr/>
        </p:nvGrpSpPr>
        <p:grpSpPr bwMode="auto">
          <a:xfrm>
            <a:off x="5921375" y="4052888"/>
            <a:ext cx="274638" cy="336550"/>
            <a:chOff x="3855" y="2096"/>
            <a:chExt cx="217" cy="264"/>
          </a:xfrm>
        </p:grpSpPr>
        <p:sp>
          <p:nvSpPr>
            <p:cNvPr id="54359" name="Oval 105">
              <a:extLst>
                <a:ext uri="{FF2B5EF4-FFF2-40B4-BE49-F238E27FC236}">
                  <a16:creationId xmlns:a16="http://schemas.microsoft.com/office/drawing/2014/main" id="{9039AD45-2399-4DDF-97ED-62664F02ABD2}"/>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60" name="Text Box 106">
              <a:extLst>
                <a:ext uri="{FF2B5EF4-FFF2-40B4-BE49-F238E27FC236}">
                  <a16:creationId xmlns:a16="http://schemas.microsoft.com/office/drawing/2014/main" id="{6BF201D8-26AB-406F-B3EE-93E89B63BCCB}"/>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54337" name="Group 107">
            <a:extLst>
              <a:ext uri="{FF2B5EF4-FFF2-40B4-BE49-F238E27FC236}">
                <a16:creationId xmlns:a16="http://schemas.microsoft.com/office/drawing/2014/main" id="{D723ECF8-76DF-4086-8C59-143F580D6C40}"/>
              </a:ext>
            </a:extLst>
          </p:cNvPr>
          <p:cNvGrpSpPr>
            <a:grpSpLocks noChangeAspect="1"/>
          </p:cNvGrpSpPr>
          <p:nvPr/>
        </p:nvGrpSpPr>
        <p:grpSpPr bwMode="auto">
          <a:xfrm>
            <a:off x="5241925" y="3770313"/>
            <a:ext cx="357188" cy="211137"/>
            <a:chOff x="4240" y="2392"/>
            <a:chExt cx="244" cy="144"/>
          </a:xfrm>
        </p:grpSpPr>
        <p:sp>
          <p:nvSpPr>
            <p:cNvPr id="54353" name="AutoShape 108">
              <a:extLst>
                <a:ext uri="{FF2B5EF4-FFF2-40B4-BE49-F238E27FC236}">
                  <a16:creationId xmlns:a16="http://schemas.microsoft.com/office/drawing/2014/main" id="{A26BF9BF-DE92-40B3-8397-EC00952AF3C4}"/>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54" name="Line 109">
              <a:extLst>
                <a:ext uri="{FF2B5EF4-FFF2-40B4-BE49-F238E27FC236}">
                  <a16:creationId xmlns:a16="http://schemas.microsoft.com/office/drawing/2014/main" id="{46146261-2121-4A94-BB82-BB6095C443F8}"/>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55" name="Line 110">
              <a:extLst>
                <a:ext uri="{FF2B5EF4-FFF2-40B4-BE49-F238E27FC236}">
                  <a16:creationId xmlns:a16="http://schemas.microsoft.com/office/drawing/2014/main" id="{BE4BF312-543B-4F22-A3E8-82D7E80D0A3F}"/>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56" name="Line 111">
              <a:extLst>
                <a:ext uri="{FF2B5EF4-FFF2-40B4-BE49-F238E27FC236}">
                  <a16:creationId xmlns:a16="http://schemas.microsoft.com/office/drawing/2014/main" id="{9585A387-2F48-46FF-A24E-AA61CA7D48D1}"/>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57" name="Line 112">
              <a:extLst>
                <a:ext uri="{FF2B5EF4-FFF2-40B4-BE49-F238E27FC236}">
                  <a16:creationId xmlns:a16="http://schemas.microsoft.com/office/drawing/2014/main" id="{41CD0881-5364-4065-8F69-AD083D735490}"/>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58" name="Line 113">
              <a:extLst>
                <a:ext uri="{FF2B5EF4-FFF2-40B4-BE49-F238E27FC236}">
                  <a16:creationId xmlns:a16="http://schemas.microsoft.com/office/drawing/2014/main" id="{0AC55747-9663-468B-8693-99D8C356B521}"/>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18904" name="Oval 120">
            <a:extLst>
              <a:ext uri="{FF2B5EF4-FFF2-40B4-BE49-F238E27FC236}">
                <a16:creationId xmlns:a16="http://schemas.microsoft.com/office/drawing/2014/main" id="{5540D0ED-6987-40D3-B2CC-DB6A39860C36}"/>
              </a:ext>
            </a:extLst>
          </p:cNvPr>
          <p:cNvSpPr>
            <a:spLocks noChangeArrowheads="1"/>
          </p:cNvSpPr>
          <p:nvPr/>
        </p:nvSpPr>
        <p:spPr bwMode="auto">
          <a:xfrm>
            <a:off x="6354763" y="2887663"/>
            <a:ext cx="749300" cy="74930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8905" name="Oval 121">
            <a:extLst>
              <a:ext uri="{FF2B5EF4-FFF2-40B4-BE49-F238E27FC236}">
                <a16:creationId xmlns:a16="http://schemas.microsoft.com/office/drawing/2014/main" id="{969CEF75-433B-4B89-9809-E8B149E27405}"/>
              </a:ext>
            </a:extLst>
          </p:cNvPr>
          <p:cNvSpPr>
            <a:spLocks noChangeArrowheads="1"/>
          </p:cNvSpPr>
          <p:nvPr/>
        </p:nvSpPr>
        <p:spPr bwMode="auto">
          <a:xfrm>
            <a:off x="4073525" y="3157538"/>
            <a:ext cx="749300" cy="74930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8910" name="Text Box 126">
            <a:extLst>
              <a:ext uri="{FF2B5EF4-FFF2-40B4-BE49-F238E27FC236}">
                <a16:creationId xmlns:a16="http://schemas.microsoft.com/office/drawing/2014/main" id="{25C8B4CA-35D3-4273-80FE-665B9B83D37B}"/>
              </a:ext>
            </a:extLst>
          </p:cNvPr>
          <p:cNvSpPr txBox="1">
            <a:spLocks noChangeArrowheads="1"/>
          </p:cNvSpPr>
          <p:nvPr/>
        </p:nvSpPr>
        <p:spPr bwMode="auto">
          <a:xfrm>
            <a:off x="6283325" y="2144713"/>
            <a:ext cx="1657350" cy="366712"/>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EA0000"/>
                </a:solidFill>
              </a:rPr>
              <a:t>Count Offense</a:t>
            </a:r>
          </a:p>
        </p:txBody>
      </p:sp>
      <p:sp>
        <p:nvSpPr>
          <p:cNvPr id="118912" name="Oval 128">
            <a:extLst>
              <a:ext uri="{FF2B5EF4-FFF2-40B4-BE49-F238E27FC236}">
                <a16:creationId xmlns:a16="http://schemas.microsoft.com/office/drawing/2014/main" id="{E78FE80F-9B5B-4546-8D1F-EDD76457E9B1}"/>
              </a:ext>
            </a:extLst>
          </p:cNvPr>
          <p:cNvSpPr>
            <a:spLocks noChangeArrowheads="1"/>
          </p:cNvSpPr>
          <p:nvPr/>
        </p:nvSpPr>
        <p:spPr bwMode="auto">
          <a:xfrm>
            <a:off x="2835275" y="3675063"/>
            <a:ext cx="749300" cy="749300"/>
          </a:xfrm>
          <a:prstGeom prst="ellipse">
            <a:avLst/>
          </a:pr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4342" name="Rectangle 134">
            <a:extLst>
              <a:ext uri="{FF2B5EF4-FFF2-40B4-BE49-F238E27FC236}">
                <a16:creationId xmlns:a16="http://schemas.microsoft.com/office/drawing/2014/main" id="{A1444528-55A3-4B49-B41A-E5A056ECB713}"/>
              </a:ext>
            </a:extLst>
          </p:cNvPr>
          <p:cNvSpPr>
            <a:spLocks noChangeArrowheads="1"/>
          </p:cNvSpPr>
          <p:nvPr/>
        </p:nvSpPr>
        <p:spPr bwMode="auto">
          <a:xfrm>
            <a:off x="1892300" y="2857500"/>
            <a:ext cx="228600" cy="393700"/>
          </a:xfrm>
          <a:prstGeom prst="rect">
            <a:avLst/>
          </a:prstGeom>
          <a:solidFill>
            <a:srgbClr val="00CC00"/>
          </a:solidFill>
          <a:ln w="9525">
            <a:solidFill>
              <a:srgbClr val="00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8920" name="Line 136">
            <a:extLst>
              <a:ext uri="{FF2B5EF4-FFF2-40B4-BE49-F238E27FC236}">
                <a16:creationId xmlns:a16="http://schemas.microsoft.com/office/drawing/2014/main" id="{B4AC67FD-C88C-4938-9EC8-BD12985D805E}"/>
              </a:ext>
            </a:extLst>
          </p:cNvPr>
          <p:cNvSpPr>
            <a:spLocks noChangeShapeType="1"/>
          </p:cNvSpPr>
          <p:nvPr/>
        </p:nvSpPr>
        <p:spPr bwMode="auto">
          <a:xfrm flipH="1" flipV="1">
            <a:off x="5537200" y="5956300"/>
            <a:ext cx="393700" cy="127000"/>
          </a:xfrm>
          <a:prstGeom prst="line">
            <a:avLst/>
          </a:prstGeom>
          <a:noFill/>
          <a:ln w="38100">
            <a:solidFill>
              <a:srgbClr val="660066"/>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922" name="Text Box 138">
            <a:extLst>
              <a:ext uri="{FF2B5EF4-FFF2-40B4-BE49-F238E27FC236}">
                <a16:creationId xmlns:a16="http://schemas.microsoft.com/office/drawing/2014/main" id="{C2C6B51C-0513-4585-A453-E3AB7FE4812B}"/>
              </a:ext>
            </a:extLst>
          </p:cNvPr>
          <p:cNvSpPr txBox="1">
            <a:spLocks noChangeArrowheads="1"/>
          </p:cNvSpPr>
          <p:nvPr/>
        </p:nvSpPr>
        <p:spPr bwMode="auto">
          <a:xfrm>
            <a:off x="5915025" y="5916613"/>
            <a:ext cx="895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660066"/>
                </a:solidFill>
              </a:rPr>
              <a:t>Chains</a:t>
            </a:r>
          </a:p>
        </p:txBody>
      </p:sp>
      <p:sp>
        <p:nvSpPr>
          <p:cNvPr id="54345" name="Rectangle 141">
            <a:extLst>
              <a:ext uri="{FF2B5EF4-FFF2-40B4-BE49-F238E27FC236}">
                <a16:creationId xmlns:a16="http://schemas.microsoft.com/office/drawing/2014/main" id="{4937D5AD-A814-4BA6-B473-8DD68FA272AE}"/>
              </a:ext>
            </a:extLst>
          </p:cNvPr>
          <p:cNvSpPr>
            <a:spLocks noChangeArrowheads="1"/>
          </p:cNvSpPr>
          <p:nvPr/>
        </p:nvSpPr>
        <p:spPr bwMode="auto">
          <a:xfrm>
            <a:off x="769938" y="2967038"/>
            <a:ext cx="1627187" cy="390525"/>
          </a:xfrm>
          <a:prstGeom prst="rect">
            <a:avLst/>
          </a:prstGeom>
          <a:solidFill>
            <a:srgbClr val="00CC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8917" name="Text Box 133">
            <a:extLst>
              <a:ext uri="{FF2B5EF4-FFF2-40B4-BE49-F238E27FC236}">
                <a16:creationId xmlns:a16="http://schemas.microsoft.com/office/drawing/2014/main" id="{D698D366-92FA-40DA-B4E4-3A6C3F98934B}"/>
              </a:ext>
            </a:extLst>
          </p:cNvPr>
          <p:cNvSpPr txBox="1">
            <a:spLocks noChangeArrowheads="1"/>
          </p:cNvSpPr>
          <p:nvPr/>
        </p:nvSpPr>
        <p:spPr bwMode="auto">
          <a:xfrm>
            <a:off x="777875" y="2846388"/>
            <a:ext cx="1708150" cy="366712"/>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FFFF00"/>
                </a:solidFill>
              </a:rPr>
              <a:t>Count Defense</a:t>
            </a:r>
          </a:p>
        </p:txBody>
      </p:sp>
      <p:sp>
        <p:nvSpPr>
          <p:cNvPr id="118915" name="Line 131">
            <a:extLst>
              <a:ext uri="{FF2B5EF4-FFF2-40B4-BE49-F238E27FC236}">
                <a16:creationId xmlns:a16="http://schemas.microsoft.com/office/drawing/2014/main" id="{839903A5-1309-4885-BA0B-66131825255F}"/>
              </a:ext>
            </a:extLst>
          </p:cNvPr>
          <p:cNvSpPr>
            <a:spLocks noChangeShapeType="1"/>
          </p:cNvSpPr>
          <p:nvPr/>
        </p:nvSpPr>
        <p:spPr bwMode="auto">
          <a:xfrm flipH="1" flipV="1">
            <a:off x="2471738" y="3059113"/>
            <a:ext cx="550862" cy="676275"/>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907" name="Line 123">
            <a:extLst>
              <a:ext uri="{FF2B5EF4-FFF2-40B4-BE49-F238E27FC236}">
                <a16:creationId xmlns:a16="http://schemas.microsoft.com/office/drawing/2014/main" id="{D47FB91E-9F5A-403E-9D6C-3C3AD865CF86}"/>
              </a:ext>
            </a:extLst>
          </p:cNvPr>
          <p:cNvSpPr>
            <a:spLocks noChangeShapeType="1"/>
          </p:cNvSpPr>
          <p:nvPr/>
        </p:nvSpPr>
        <p:spPr bwMode="auto">
          <a:xfrm flipV="1">
            <a:off x="4783138" y="2947988"/>
            <a:ext cx="1760537" cy="4318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8" name="Oval 128">
            <a:extLst>
              <a:ext uri="{FF2B5EF4-FFF2-40B4-BE49-F238E27FC236}">
                <a16:creationId xmlns:a16="http://schemas.microsoft.com/office/drawing/2014/main" id="{9153598E-D52C-48FF-9EA3-97E8C6C7392C}"/>
              </a:ext>
            </a:extLst>
          </p:cNvPr>
          <p:cNvSpPr>
            <a:spLocks noChangeArrowheads="1"/>
          </p:cNvSpPr>
          <p:nvPr/>
        </p:nvSpPr>
        <p:spPr bwMode="auto">
          <a:xfrm>
            <a:off x="4910138" y="1282700"/>
            <a:ext cx="749300" cy="749300"/>
          </a:xfrm>
          <a:prstGeom prst="ellipse">
            <a:avLst/>
          </a:pr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29" name="Oval 128">
            <a:extLst>
              <a:ext uri="{FF2B5EF4-FFF2-40B4-BE49-F238E27FC236}">
                <a16:creationId xmlns:a16="http://schemas.microsoft.com/office/drawing/2014/main" id="{7D76C3E1-8286-46F3-810F-533E99922E1B}"/>
              </a:ext>
            </a:extLst>
          </p:cNvPr>
          <p:cNvSpPr>
            <a:spLocks noChangeArrowheads="1"/>
          </p:cNvSpPr>
          <p:nvPr/>
        </p:nvSpPr>
        <p:spPr bwMode="auto">
          <a:xfrm>
            <a:off x="4918075" y="5749925"/>
            <a:ext cx="749300" cy="749300"/>
          </a:xfrm>
          <a:prstGeom prst="ellipse">
            <a:avLst/>
          </a:pr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cxnSp>
        <p:nvCxnSpPr>
          <p:cNvPr id="13391" name="Straight Connector 2">
            <a:extLst>
              <a:ext uri="{FF2B5EF4-FFF2-40B4-BE49-F238E27FC236}">
                <a16:creationId xmlns:a16="http://schemas.microsoft.com/office/drawing/2014/main" id="{61171EEC-3A85-4C91-8FA9-50D4BA383911}"/>
              </a:ext>
            </a:extLst>
          </p:cNvPr>
          <p:cNvCxnSpPr>
            <a:cxnSpLocks noChangeShapeType="1"/>
            <a:stCxn id="118915" idx="1"/>
            <a:endCxn id="128" idx="3"/>
          </p:cNvCxnSpPr>
          <p:nvPr/>
        </p:nvCxnSpPr>
        <p:spPr bwMode="auto">
          <a:xfrm flipV="1">
            <a:off x="2471738" y="1920875"/>
            <a:ext cx="2547937" cy="1138238"/>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92" name="Straight Connector 4">
            <a:extLst>
              <a:ext uri="{FF2B5EF4-FFF2-40B4-BE49-F238E27FC236}">
                <a16:creationId xmlns:a16="http://schemas.microsoft.com/office/drawing/2014/main" id="{3F0B5CA8-202F-46B7-88F7-35C5A51A6291}"/>
              </a:ext>
            </a:extLst>
          </p:cNvPr>
          <p:cNvCxnSpPr>
            <a:cxnSpLocks noChangeShapeType="1"/>
            <a:stCxn id="118915" idx="1"/>
            <a:endCxn id="129" idx="7"/>
          </p:cNvCxnSpPr>
          <p:nvPr/>
        </p:nvCxnSpPr>
        <p:spPr bwMode="auto">
          <a:xfrm>
            <a:off x="2471738" y="3059113"/>
            <a:ext cx="3086100" cy="280035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8917"/>
                                        </p:tgtEl>
                                        <p:attrNameLst>
                                          <p:attrName>style.visibility</p:attrName>
                                        </p:attrNameLst>
                                      </p:cBhvr>
                                      <p:to>
                                        <p:strVal val="visible"/>
                                      </p:to>
                                    </p:set>
                                    <p:animEffect transition="in" filter="dissolve">
                                      <p:cBhvr>
                                        <p:cTn id="7" dur="2000"/>
                                        <p:tgtEl>
                                          <p:spTgt spid="118917"/>
                                        </p:tgtEl>
                                      </p:cBhvr>
                                    </p:animEffect>
                                  </p:childTnLst>
                                </p:cTn>
                              </p:par>
                              <p:par>
                                <p:cTn id="8" presetID="9" presetClass="entr" presetSubtype="0" fill="hold" nodeType="withEffect">
                                  <p:stCondLst>
                                    <p:cond delay="500"/>
                                  </p:stCondLst>
                                  <p:childTnLst>
                                    <p:set>
                                      <p:cBhvr>
                                        <p:cTn id="9" dur="1" fill="hold">
                                          <p:stCondLst>
                                            <p:cond delay="0"/>
                                          </p:stCondLst>
                                        </p:cTn>
                                        <p:tgtEl>
                                          <p:spTgt spid="13391"/>
                                        </p:tgtEl>
                                        <p:attrNameLst>
                                          <p:attrName>style.visibility</p:attrName>
                                        </p:attrNameLst>
                                      </p:cBhvr>
                                      <p:to>
                                        <p:strVal val="visible"/>
                                      </p:to>
                                    </p:set>
                                    <p:animEffect transition="in" filter="dissolve">
                                      <p:cBhvr>
                                        <p:cTn id="10" dur="1500"/>
                                        <p:tgtEl>
                                          <p:spTgt spid="13391"/>
                                        </p:tgtEl>
                                      </p:cBhvr>
                                    </p:animEffect>
                                  </p:childTnLst>
                                </p:cTn>
                              </p:par>
                              <p:par>
                                <p:cTn id="11" presetID="9" presetClass="entr" presetSubtype="0" fill="hold" nodeType="withEffect">
                                  <p:stCondLst>
                                    <p:cond delay="0"/>
                                  </p:stCondLst>
                                  <p:childTnLst>
                                    <p:set>
                                      <p:cBhvr>
                                        <p:cTn id="12" dur="1" fill="hold">
                                          <p:stCondLst>
                                            <p:cond delay="0"/>
                                          </p:stCondLst>
                                        </p:cTn>
                                        <p:tgtEl>
                                          <p:spTgt spid="13392"/>
                                        </p:tgtEl>
                                        <p:attrNameLst>
                                          <p:attrName>style.visibility</p:attrName>
                                        </p:attrNameLst>
                                      </p:cBhvr>
                                      <p:to>
                                        <p:strVal val="visible"/>
                                      </p:to>
                                    </p:set>
                                    <p:animEffect transition="in" filter="dissolve">
                                      <p:cBhvr>
                                        <p:cTn id="13" dur="2000"/>
                                        <p:tgtEl>
                                          <p:spTgt spid="13392"/>
                                        </p:tgtEl>
                                      </p:cBhvr>
                                    </p:animEffect>
                                  </p:childTnLst>
                                </p:cTn>
                              </p:par>
                              <p:par>
                                <p:cTn id="14" presetID="9" presetClass="entr" presetSubtype="0" fill="hold" nodeType="withEffect">
                                  <p:stCondLst>
                                    <p:cond delay="0"/>
                                  </p:stCondLst>
                                  <p:childTnLst>
                                    <p:set>
                                      <p:cBhvr>
                                        <p:cTn id="15" dur="1" fill="hold">
                                          <p:stCondLst>
                                            <p:cond delay="0"/>
                                          </p:stCondLst>
                                        </p:cTn>
                                        <p:tgtEl>
                                          <p:spTgt spid="118915"/>
                                        </p:tgtEl>
                                        <p:attrNameLst>
                                          <p:attrName>style.visibility</p:attrName>
                                        </p:attrNameLst>
                                      </p:cBhvr>
                                      <p:to>
                                        <p:strVal val="visible"/>
                                      </p:to>
                                    </p:set>
                                    <p:animEffect transition="in" filter="dissolve">
                                      <p:cBhvr>
                                        <p:cTn id="16" dur="2000"/>
                                        <p:tgtEl>
                                          <p:spTgt spid="118915"/>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18912"/>
                                        </p:tgtEl>
                                        <p:attrNameLst>
                                          <p:attrName>style.visibility</p:attrName>
                                        </p:attrNameLst>
                                      </p:cBhvr>
                                      <p:to>
                                        <p:strVal val="visible"/>
                                      </p:to>
                                    </p:set>
                                    <p:animEffect transition="in" filter="dissolve">
                                      <p:cBhvr>
                                        <p:cTn id="19" dur="2000"/>
                                        <p:tgtEl>
                                          <p:spTgt spid="118912"/>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29"/>
                                        </p:tgtEl>
                                        <p:attrNameLst>
                                          <p:attrName>style.visibility</p:attrName>
                                        </p:attrNameLst>
                                      </p:cBhvr>
                                      <p:to>
                                        <p:strVal val="visible"/>
                                      </p:to>
                                    </p:set>
                                    <p:animEffect transition="in" filter="dissolve">
                                      <p:cBhvr>
                                        <p:cTn id="22" dur="2000"/>
                                        <p:tgtEl>
                                          <p:spTgt spid="129"/>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28"/>
                                        </p:tgtEl>
                                        <p:attrNameLst>
                                          <p:attrName>style.visibility</p:attrName>
                                        </p:attrNameLst>
                                      </p:cBhvr>
                                      <p:to>
                                        <p:strVal val="visible"/>
                                      </p:to>
                                    </p:set>
                                    <p:animEffect transition="in" filter="dissolve">
                                      <p:cBhvr>
                                        <p:cTn id="25" dur="2000"/>
                                        <p:tgtEl>
                                          <p:spTgt spid="128"/>
                                        </p:tgtEl>
                                      </p:cBhvr>
                                    </p:animEffect>
                                  </p:childTnLst>
                                </p:cTn>
                              </p:par>
                            </p:childTnLst>
                          </p:cTn>
                        </p:par>
                        <p:par>
                          <p:cTn id="26" fill="hold" nodeType="afterGroup">
                            <p:stCondLst>
                              <p:cond delay="2000"/>
                            </p:stCondLst>
                            <p:childTnLst>
                              <p:par>
                                <p:cTn id="27" presetID="9" presetClass="exit" presetSubtype="0" fill="hold" grpId="1" nodeType="afterEffect">
                                  <p:stCondLst>
                                    <p:cond delay="0"/>
                                  </p:stCondLst>
                                  <p:childTnLst>
                                    <p:animEffect transition="out" filter="dissolve">
                                      <p:cBhvr>
                                        <p:cTn id="28" dur="500"/>
                                        <p:tgtEl>
                                          <p:spTgt spid="118917"/>
                                        </p:tgtEl>
                                      </p:cBhvr>
                                    </p:animEffect>
                                    <p:set>
                                      <p:cBhvr>
                                        <p:cTn id="29" dur="1" fill="hold">
                                          <p:stCondLst>
                                            <p:cond delay="499"/>
                                          </p:stCondLst>
                                        </p:cTn>
                                        <p:tgtEl>
                                          <p:spTgt spid="118917"/>
                                        </p:tgtEl>
                                        <p:attrNameLst>
                                          <p:attrName>style.visibility</p:attrName>
                                        </p:attrNameLst>
                                      </p:cBhvr>
                                      <p:to>
                                        <p:strVal val="hidden"/>
                                      </p:to>
                                    </p:set>
                                  </p:childTnLst>
                                </p:cTn>
                              </p:par>
                              <p:par>
                                <p:cTn id="30" presetID="9" presetClass="exit" presetSubtype="0" fill="hold" nodeType="withEffect">
                                  <p:stCondLst>
                                    <p:cond delay="0"/>
                                  </p:stCondLst>
                                  <p:childTnLst>
                                    <p:animEffect transition="out" filter="dissolve">
                                      <p:cBhvr>
                                        <p:cTn id="31" dur="500"/>
                                        <p:tgtEl>
                                          <p:spTgt spid="13391"/>
                                        </p:tgtEl>
                                      </p:cBhvr>
                                    </p:animEffect>
                                    <p:set>
                                      <p:cBhvr>
                                        <p:cTn id="32" dur="1" fill="hold">
                                          <p:stCondLst>
                                            <p:cond delay="499"/>
                                          </p:stCondLst>
                                        </p:cTn>
                                        <p:tgtEl>
                                          <p:spTgt spid="13391"/>
                                        </p:tgtEl>
                                        <p:attrNameLst>
                                          <p:attrName>style.visibility</p:attrName>
                                        </p:attrNameLst>
                                      </p:cBhvr>
                                      <p:to>
                                        <p:strVal val="hidden"/>
                                      </p:to>
                                    </p:set>
                                  </p:childTnLst>
                                </p:cTn>
                              </p:par>
                              <p:par>
                                <p:cTn id="33" presetID="9" presetClass="exit" presetSubtype="0" fill="hold" nodeType="withEffect">
                                  <p:stCondLst>
                                    <p:cond delay="0"/>
                                  </p:stCondLst>
                                  <p:childTnLst>
                                    <p:animEffect transition="out" filter="dissolve">
                                      <p:cBhvr>
                                        <p:cTn id="34" dur="500"/>
                                        <p:tgtEl>
                                          <p:spTgt spid="13392"/>
                                        </p:tgtEl>
                                      </p:cBhvr>
                                    </p:animEffect>
                                    <p:set>
                                      <p:cBhvr>
                                        <p:cTn id="35" dur="1" fill="hold">
                                          <p:stCondLst>
                                            <p:cond delay="499"/>
                                          </p:stCondLst>
                                        </p:cTn>
                                        <p:tgtEl>
                                          <p:spTgt spid="13392"/>
                                        </p:tgtEl>
                                        <p:attrNameLst>
                                          <p:attrName>style.visibility</p:attrName>
                                        </p:attrNameLst>
                                      </p:cBhvr>
                                      <p:to>
                                        <p:strVal val="hidden"/>
                                      </p:to>
                                    </p:set>
                                  </p:childTnLst>
                                </p:cTn>
                              </p:par>
                              <p:par>
                                <p:cTn id="36" presetID="9" presetClass="exit" presetSubtype="0" fill="hold" nodeType="withEffect">
                                  <p:stCondLst>
                                    <p:cond delay="0"/>
                                  </p:stCondLst>
                                  <p:childTnLst>
                                    <p:animEffect transition="out" filter="dissolve">
                                      <p:cBhvr>
                                        <p:cTn id="37" dur="500"/>
                                        <p:tgtEl>
                                          <p:spTgt spid="118915"/>
                                        </p:tgtEl>
                                      </p:cBhvr>
                                    </p:animEffect>
                                    <p:set>
                                      <p:cBhvr>
                                        <p:cTn id="38" dur="1" fill="hold">
                                          <p:stCondLst>
                                            <p:cond delay="499"/>
                                          </p:stCondLst>
                                        </p:cTn>
                                        <p:tgtEl>
                                          <p:spTgt spid="118915"/>
                                        </p:tgtEl>
                                        <p:attrNameLst>
                                          <p:attrName>style.visibility</p:attrName>
                                        </p:attrNameLst>
                                      </p:cBhvr>
                                      <p:to>
                                        <p:strVal val="hidden"/>
                                      </p:to>
                                    </p:set>
                                  </p:childTnLst>
                                </p:cTn>
                              </p:par>
                              <p:par>
                                <p:cTn id="39" presetID="9" presetClass="exit" presetSubtype="0" fill="hold" grpId="1" nodeType="withEffect">
                                  <p:stCondLst>
                                    <p:cond delay="0"/>
                                  </p:stCondLst>
                                  <p:childTnLst>
                                    <p:animEffect transition="out" filter="dissolve">
                                      <p:cBhvr>
                                        <p:cTn id="40" dur="500"/>
                                        <p:tgtEl>
                                          <p:spTgt spid="118912"/>
                                        </p:tgtEl>
                                      </p:cBhvr>
                                    </p:animEffect>
                                    <p:set>
                                      <p:cBhvr>
                                        <p:cTn id="41" dur="1" fill="hold">
                                          <p:stCondLst>
                                            <p:cond delay="499"/>
                                          </p:stCondLst>
                                        </p:cTn>
                                        <p:tgtEl>
                                          <p:spTgt spid="118912"/>
                                        </p:tgtEl>
                                        <p:attrNameLst>
                                          <p:attrName>style.visibility</p:attrName>
                                        </p:attrNameLst>
                                      </p:cBhvr>
                                      <p:to>
                                        <p:strVal val="hidden"/>
                                      </p:to>
                                    </p:set>
                                  </p:childTnLst>
                                </p:cTn>
                              </p:par>
                              <p:par>
                                <p:cTn id="42" presetID="9" presetClass="exit" presetSubtype="0" fill="hold" grpId="1" nodeType="withEffect">
                                  <p:stCondLst>
                                    <p:cond delay="0"/>
                                  </p:stCondLst>
                                  <p:childTnLst>
                                    <p:animEffect transition="out" filter="dissolve">
                                      <p:cBhvr>
                                        <p:cTn id="43" dur="500"/>
                                        <p:tgtEl>
                                          <p:spTgt spid="129"/>
                                        </p:tgtEl>
                                      </p:cBhvr>
                                    </p:animEffect>
                                    <p:set>
                                      <p:cBhvr>
                                        <p:cTn id="44" dur="1" fill="hold">
                                          <p:stCondLst>
                                            <p:cond delay="499"/>
                                          </p:stCondLst>
                                        </p:cTn>
                                        <p:tgtEl>
                                          <p:spTgt spid="129"/>
                                        </p:tgtEl>
                                        <p:attrNameLst>
                                          <p:attrName>style.visibility</p:attrName>
                                        </p:attrNameLst>
                                      </p:cBhvr>
                                      <p:to>
                                        <p:strVal val="hidden"/>
                                      </p:to>
                                    </p:set>
                                  </p:childTnLst>
                                </p:cTn>
                              </p:par>
                              <p:par>
                                <p:cTn id="45" presetID="9" presetClass="exit" presetSubtype="0" fill="hold" grpId="1" nodeType="withEffect">
                                  <p:stCondLst>
                                    <p:cond delay="0"/>
                                  </p:stCondLst>
                                  <p:childTnLst>
                                    <p:animEffect transition="out" filter="dissolve">
                                      <p:cBhvr>
                                        <p:cTn id="46" dur="500"/>
                                        <p:tgtEl>
                                          <p:spTgt spid="128"/>
                                        </p:tgtEl>
                                      </p:cBhvr>
                                    </p:animEffect>
                                    <p:set>
                                      <p:cBhvr>
                                        <p:cTn id="47" dur="1" fill="hold">
                                          <p:stCondLst>
                                            <p:cond delay="499"/>
                                          </p:stCondLst>
                                        </p:cTn>
                                        <p:tgtEl>
                                          <p:spTgt spid="128"/>
                                        </p:tgtEl>
                                        <p:attrNameLst>
                                          <p:attrName>style.visibility</p:attrName>
                                        </p:attrNameLst>
                                      </p:cBhvr>
                                      <p:to>
                                        <p:strVal val="hidden"/>
                                      </p:to>
                                    </p:set>
                                  </p:childTnLst>
                                </p:cTn>
                              </p:par>
                            </p:childTnLst>
                          </p:cTn>
                        </p:par>
                        <p:par>
                          <p:cTn id="48" fill="hold" nodeType="afterGroup">
                            <p:stCondLst>
                              <p:cond delay="2500"/>
                            </p:stCondLst>
                            <p:childTnLst>
                              <p:par>
                                <p:cTn id="49" presetID="9" presetClass="entr" presetSubtype="0" fill="hold" grpId="0" nodeType="afterEffect">
                                  <p:stCondLst>
                                    <p:cond delay="0"/>
                                  </p:stCondLst>
                                  <p:childTnLst>
                                    <p:set>
                                      <p:cBhvr>
                                        <p:cTn id="50" dur="1" fill="hold">
                                          <p:stCondLst>
                                            <p:cond delay="0"/>
                                          </p:stCondLst>
                                        </p:cTn>
                                        <p:tgtEl>
                                          <p:spTgt spid="118910"/>
                                        </p:tgtEl>
                                        <p:attrNameLst>
                                          <p:attrName>style.visibility</p:attrName>
                                        </p:attrNameLst>
                                      </p:cBhvr>
                                      <p:to>
                                        <p:strVal val="visible"/>
                                      </p:to>
                                    </p:set>
                                    <p:animEffect transition="in" filter="dissolve">
                                      <p:cBhvr>
                                        <p:cTn id="51" dur="2000"/>
                                        <p:tgtEl>
                                          <p:spTgt spid="118910"/>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18905"/>
                                        </p:tgtEl>
                                        <p:attrNameLst>
                                          <p:attrName>style.visibility</p:attrName>
                                        </p:attrNameLst>
                                      </p:cBhvr>
                                      <p:to>
                                        <p:strVal val="visible"/>
                                      </p:to>
                                    </p:set>
                                    <p:animEffect transition="in" filter="dissolve">
                                      <p:cBhvr>
                                        <p:cTn id="54" dur="2000"/>
                                        <p:tgtEl>
                                          <p:spTgt spid="118905"/>
                                        </p:tgtEl>
                                      </p:cBhvr>
                                    </p:animEffect>
                                  </p:childTnLst>
                                </p:cTn>
                              </p:par>
                              <p:par>
                                <p:cTn id="55" presetID="9" presetClass="entr" presetSubtype="0" fill="hold" nodeType="withEffect">
                                  <p:stCondLst>
                                    <p:cond delay="0"/>
                                  </p:stCondLst>
                                  <p:childTnLst>
                                    <p:set>
                                      <p:cBhvr>
                                        <p:cTn id="56" dur="1" fill="hold">
                                          <p:stCondLst>
                                            <p:cond delay="0"/>
                                          </p:stCondLst>
                                        </p:cTn>
                                        <p:tgtEl>
                                          <p:spTgt spid="118907"/>
                                        </p:tgtEl>
                                        <p:attrNameLst>
                                          <p:attrName>style.visibility</p:attrName>
                                        </p:attrNameLst>
                                      </p:cBhvr>
                                      <p:to>
                                        <p:strVal val="visible"/>
                                      </p:to>
                                    </p:set>
                                    <p:animEffect transition="in" filter="dissolve">
                                      <p:cBhvr>
                                        <p:cTn id="57" dur="2000"/>
                                        <p:tgtEl>
                                          <p:spTgt spid="118907"/>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118904"/>
                                        </p:tgtEl>
                                        <p:attrNameLst>
                                          <p:attrName>style.visibility</p:attrName>
                                        </p:attrNameLst>
                                      </p:cBhvr>
                                      <p:to>
                                        <p:strVal val="visible"/>
                                      </p:to>
                                    </p:set>
                                    <p:animEffect transition="in" filter="dissolve">
                                      <p:cBhvr>
                                        <p:cTn id="60" dur="2000"/>
                                        <p:tgtEl>
                                          <p:spTgt spid="118904"/>
                                        </p:tgtEl>
                                      </p:cBhvr>
                                    </p:animEffect>
                                  </p:childTnLst>
                                </p:cTn>
                              </p:par>
                            </p:childTnLst>
                          </p:cTn>
                        </p:par>
                        <p:par>
                          <p:cTn id="61" fill="hold" nodeType="afterGroup">
                            <p:stCondLst>
                              <p:cond delay="4500"/>
                            </p:stCondLst>
                            <p:childTnLst>
                              <p:par>
                                <p:cTn id="62" presetID="9" presetClass="exit" presetSubtype="0" fill="hold" grpId="1" nodeType="afterEffect">
                                  <p:stCondLst>
                                    <p:cond delay="0"/>
                                  </p:stCondLst>
                                  <p:childTnLst>
                                    <p:animEffect transition="out" filter="dissolve">
                                      <p:cBhvr>
                                        <p:cTn id="63" dur="500"/>
                                        <p:tgtEl>
                                          <p:spTgt spid="118905"/>
                                        </p:tgtEl>
                                      </p:cBhvr>
                                    </p:animEffect>
                                    <p:set>
                                      <p:cBhvr>
                                        <p:cTn id="64" dur="1" fill="hold">
                                          <p:stCondLst>
                                            <p:cond delay="499"/>
                                          </p:stCondLst>
                                        </p:cTn>
                                        <p:tgtEl>
                                          <p:spTgt spid="118905"/>
                                        </p:tgtEl>
                                        <p:attrNameLst>
                                          <p:attrName>style.visibility</p:attrName>
                                        </p:attrNameLst>
                                      </p:cBhvr>
                                      <p:to>
                                        <p:strVal val="hidden"/>
                                      </p:to>
                                    </p:set>
                                  </p:childTnLst>
                                </p:cTn>
                              </p:par>
                              <p:par>
                                <p:cTn id="65" presetID="9" presetClass="exit" presetSubtype="0" fill="hold" nodeType="withEffect">
                                  <p:stCondLst>
                                    <p:cond delay="0"/>
                                  </p:stCondLst>
                                  <p:childTnLst>
                                    <p:animEffect transition="out" filter="dissolve">
                                      <p:cBhvr>
                                        <p:cTn id="66" dur="500"/>
                                        <p:tgtEl>
                                          <p:spTgt spid="118907"/>
                                        </p:tgtEl>
                                      </p:cBhvr>
                                    </p:animEffect>
                                    <p:set>
                                      <p:cBhvr>
                                        <p:cTn id="67" dur="1" fill="hold">
                                          <p:stCondLst>
                                            <p:cond delay="499"/>
                                          </p:stCondLst>
                                        </p:cTn>
                                        <p:tgtEl>
                                          <p:spTgt spid="118907"/>
                                        </p:tgtEl>
                                        <p:attrNameLst>
                                          <p:attrName>style.visibility</p:attrName>
                                        </p:attrNameLst>
                                      </p:cBhvr>
                                      <p:to>
                                        <p:strVal val="hidden"/>
                                      </p:to>
                                    </p:set>
                                  </p:childTnLst>
                                </p:cTn>
                              </p:par>
                              <p:par>
                                <p:cTn id="68" presetID="9" presetClass="exit" presetSubtype="0" fill="hold" grpId="1" nodeType="withEffect">
                                  <p:stCondLst>
                                    <p:cond delay="0"/>
                                  </p:stCondLst>
                                  <p:childTnLst>
                                    <p:animEffect transition="out" filter="dissolve">
                                      <p:cBhvr>
                                        <p:cTn id="69" dur="500"/>
                                        <p:tgtEl>
                                          <p:spTgt spid="118904"/>
                                        </p:tgtEl>
                                      </p:cBhvr>
                                    </p:animEffect>
                                    <p:set>
                                      <p:cBhvr>
                                        <p:cTn id="70" dur="1" fill="hold">
                                          <p:stCondLst>
                                            <p:cond delay="499"/>
                                          </p:stCondLst>
                                        </p:cTn>
                                        <p:tgtEl>
                                          <p:spTgt spid="118904"/>
                                        </p:tgtEl>
                                        <p:attrNameLst>
                                          <p:attrName>style.visibility</p:attrName>
                                        </p:attrNameLst>
                                      </p:cBhvr>
                                      <p:to>
                                        <p:strVal val="hidden"/>
                                      </p:to>
                                    </p:set>
                                  </p:childTnLst>
                                </p:cTn>
                              </p:par>
                              <p:par>
                                <p:cTn id="71" presetID="9" presetClass="exit" presetSubtype="0" fill="hold" grpId="1" nodeType="withEffect">
                                  <p:stCondLst>
                                    <p:cond delay="0"/>
                                  </p:stCondLst>
                                  <p:childTnLst>
                                    <p:animEffect transition="out" filter="dissolve">
                                      <p:cBhvr>
                                        <p:cTn id="72" dur="500"/>
                                        <p:tgtEl>
                                          <p:spTgt spid="118910"/>
                                        </p:tgtEl>
                                      </p:cBhvr>
                                    </p:animEffect>
                                    <p:set>
                                      <p:cBhvr>
                                        <p:cTn id="73" dur="1" fill="hold">
                                          <p:stCondLst>
                                            <p:cond delay="499"/>
                                          </p:stCondLst>
                                        </p:cTn>
                                        <p:tgtEl>
                                          <p:spTgt spid="118910"/>
                                        </p:tgtEl>
                                        <p:attrNameLst>
                                          <p:attrName>style.visibility</p:attrName>
                                        </p:attrNameLst>
                                      </p:cBhvr>
                                      <p:to>
                                        <p:strVal val="hidden"/>
                                      </p:to>
                                    </p:set>
                                  </p:childTnLst>
                                </p:cTn>
                              </p:par>
                            </p:childTnLst>
                          </p:cTn>
                        </p:par>
                        <p:par>
                          <p:cTn id="74" fill="hold" nodeType="afterGroup">
                            <p:stCondLst>
                              <p:cond delay="5000"/>
                            </p:stCondLst>
                            <p:childTnLst>
                              <p:par>
                                <p:cTn id="75" presetID="9" presetClass="entr" presetSubtype="0" fill="hold" grpId="0" nodeType="afterEffect">
                                  <p:stCondLst>
                                    <p:cond delay="0"/>
                                  </p:stCondLst>
                                  <p:childTnLst>
                                    <p:set>
                                      <p:cBhvr>
                                        <p:cTn id="76" dur="1" fill="hold">
                                          <p:stCondLst>
                                            <p:cond delay="0"/>
                                          </p:stCondLst>
                                        </p:cTn>
                                        <p:tgtEl>
                                          <p:spTgt spid="118922"/>
                                        </p:tgtEl>
                                        <p:attrNameLst>
                                          <p:attrName>style.visibility</p:attrName>
                                        </p:attrNameLst>
                                      </p:cBhvr>
                                      <p:to>
                                        <p:strVal val="visible"/>
                                      </p:to>
                                    </p:set>
                                    <p:animEffect transition="in" filter="dissolve">
                                      <p:cBhvr>
                                        <p:cTn id="77" dur="2000"/>
                                        <p:tgtEl>
                                          <p:spTgt spid="118922"/>
                                        </p:tgtEl>
                                      </p:cBhvr>
                                    </p:animEffect>
                                  </p:childTnLst>
                                </p:cTn>
                              </p:par>
                              <p:par>
                                <p:cTn id="78" presetID="9" presetClass="entr" presetSubtype="0" fill="hold" nodeType="withEffect">
                                  <p:stCondLst>
                                    <p:cond delay="0"/>
                                  </p:stCondLst>
                                  <p:childTnLst>
                                    <p:set>
                                      <p:cBhvr>
                                        <p:cTn id="79" dur="1" fill="hold">
                                          <p:stCondLst>
                                            <p:cond delay="0"/>
                                          </p:stCondLst>
                                        </p:cTn>
                                        <p:tgtEl>
                                          <p:spTgt spid="118920"/>
                                        </p:tgtEl>
                                        <p:attrNameLst>
                                          <p:attrName>style.visibility</p:attrName>
                                        </p:attrNameLst>
                                      </p:cBhvr>
                                      <p:to>
                                        <p:strVal val="visible"/>
                                      </p:to>
                                    </p:set>
                                    <p:animEffect transition="in" filter="dissolve">
                                      <p:cBhvr>
                                        <p:cTn id="80" dur="2000"/>
                                        <p:tgtEl>
                                          <p:spTgt spid="118920"/>
                                        </p:tgtEl>
                                      </p:cBhvr>
                                    </p:animEffect>
                                  </p:childTnLst>
                                </p:cTn>
                              </p:par>
                            </p:childTnLst>
                          </p:cTn>
                        </p:par>
                        <p:par>
                          <p:cTn id="81" fill="hold" nodeType="afterGroup">
                            <p:stCondLst>
                              <p:cond delay="7000"/>
                            </p:stCondLst>
                            <p:childTnLst>
                              <p:par>
                                <p:cTn id="82" presetID="9" presetClass="exit" presetSubtype="0" fill="hold" grpId="1" nodeType="afterEffect">
                                  <p:stCondLst>
                                    <p:cond delay="0"/>
                                  </p:stCondLst>
                                  <p:childTnLst>
                                    <p:animEffect transition="out" filter="dissolve">
                                      <p:cBhvr>
                                        <p:cTn id="83" dur="500"/>
                                        <p:tgtEl>
                                          <p:spTgt spid="118922"/>
                                        </p:tgtEl>
                                      </p:cBhvr>
                                    </p:animEffect>
                                    <p:set>
                                      <p:cBhvr>
                                        <p:cTn id="84" dur="1" fill="hold">
                                          <p:stCondLst>
                                            <p:cond delay="499"/>
                                          </p:stCondLst>
                                        </p:cTn>
                                        <p:tgtEl>
                                          <p:spTgt spid="118922"/>
                                        </p:tgtEl>
                                        <p:attrNameLst>
                                          <p:attrName>style.visibility</p:attrName>
                                        </p:attrNameLst>
                                      </p:cBhvr>
                                      <p:to>
                                        <p:strVal val="hidden"/>
                                      </p:to>
                                    </p:set>
                                  </p:childTnLst>
                                </p:cTn>
                              </p:par>
                              <p:par>
                                <p:cTn id="85" presetID="9" presetClass="exit" presetSubtype="0" fill="hold" nodeType="withEffect">
                                  <p:stCondLst>
                                    <p:cond delay="0"/>
                                  </p:stCondLst>
                                  <p:childTnLst>
                                    <p:animEffect transition="out" filter="dissolve">
                                      <p:cBhvr>
                                        <p:cTn id="86" dur="500"/>
                                        <p:tgtEl>
                                          <p:spTgt spid="118920"/>
                                        </p:tgtEl>
                                      </p:cBhvr>
                                    </p:animEffect>
                                    <p:set>
                                      <p:cBhvr>
                                        <p:cTn id="87" dur="1" fill="hold">
                                          <p:stCondLst>
                                            <p:cond delay="499"/>
                                          </p:stCondLst>
                                        </p:cTn>
                                        <p:tgtEl>
                                          <p:spTgt spid="1189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904" grpId="0" animBg="1"/>
      <p:bldP spid="118904" grpId="1" animBg="1"/>
      <p:bldP spid="118905" grpId="0" animBg="1"/>
      <p:bldP spid="118905" grpId="1" animBg="1"/>
      <p:bldP spid="118910" grpId="0" animBg="1"/>
      <p:bldP spid="118910" grpId="1" animBg="1"/>
      <p:bldP spid="118912" grpId="0" animBg="1"/>
      <p:bldP spid="118912" grpId="1" animBg="1"/>
      <p:bldP spid="118922" grpId="0"/>
      <p:bldP spid="118922" grpId="1"/>
      <p:bldP spid="118917" grpId="0" animBg="1"/>
      <p:bldP spid="118917" grpId="1" animBg="1"/>
      <p:bldP spid="128" grpId="0" animBg="1"/>
      <p:bldP spid="128" grpId="1" animBg="1"/>
      <p:bldP spid="129" grpId="0" animBg="1"/>
      <p:bldP spid="129"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A6F6404-058F-4473-A24C-610338E11F25}"/>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219" name="Line 3">
            <a:extLst>
              <a:ext uri="{FF2B5EF4-FFF2-40B4-BE49-F238E27FC236}">
                <a16:creationId xmlns:a16="http://schemas.microsoft.com/office/drawing/2014/main" id="{8FED7B2D-08EF-499E-9B2E-3DF12047BF15}"/>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836" name="Text Box 4">
            <a:extLst>
              <a:ext uri="{FF2B5EF4-FFF2-40B4-BE49-F238E27FC236}">
                <a16:creationId xmlns:a16="http://schemas.microsoft.com/office/drawing/2014/main" id="{1789C6A1-3832-4AC0-9E7C-9C364C976727}"/>
              </a:ext>
            </a:extLst>
          </p:cNvPr>
          <p:cNvSpPr txBox="1">
            <a:spLocks noChangeArrowheads="1"/>
          </p:cNvSpPr>
          <p:nvPr/>
        </p:nvSpPr>
        <p:spPr bwMode="auto">
          <a:xfrm>
            <a:off x="652463" y="1060450"/>
            <a:ext cx="2473325" cy="1169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Strength to L’s Side </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9221" name="Rectangle 5">
            <a:extLst>
              <a:ext uri="{FF2B5EF4-FFF2-40B4-BE49-F238E27FC236}">
                <a16:creationId xmlns:a16="http://schemas.microsoft.com/office/drawing/2014/main" id="{74E13AF7-120E-42A4-A054-D175DCCB3DFD}"/>
              </a:ext>
            </a:extLst>
          </p:cNvPr>
          <p:cNvSpPr>
            <a:spLocks noChangeArrowheads="1"/>
          </p:cNvSpPr>
          <p:nvPr/>
        </p:nvSpPr>
        <p:spPr bwMode="auto">
          <a:xfrm>
            <a:off x="7588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9222" name="Line 6">
            <a:extLst>
              <a:ext uri="{FF2B5EF4-FFF2-40B4-BE49-F238E27FC236}">
                <a16:creationId xmlns:a16="http://schemas.microsoft.com/office/drawing/2014/main" id="{083B45CE-ABF1-4F02-BAC1-6EF7552E9CCD}"/>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3" name="Line 7">
            <a:extLst>
              <a:ext uri="{FF2B5EF4-FFF2-40B4-BE49-F238E27FC236}">
                <a16:creationId xmlns:a16="http://schemas.microsoft.com/office/drawing/2014/main" id="{1663F9A1-5258-4CE1-A048-E8A6479B1504}"/>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4" name="Line 8">
            <a:extLst>
              <a:ext uri="{FF2B5EF4-FFF2-40B4-BE49-F238E27FC236}">
                <a16:creationId xmlns:a16="http://schemas.microsoft.com/office/drawing/2014/main" id="{26983B90-BE00-4349-A669-A09DC452E33E}"/>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5" name="Line 9">
            <a:extLst>
              <a:ext uri="{FF2B5EF4-FFF2-40B4-BE49-F238E27FC236}">
                <a16:creationId xmlns:a16="http://schemas.microsoft.com/office/drawing/2014/main" id="{4D8EA0F9-4B38-40E1-85ED-F03E7BD9B443}"/>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6" name="Rectangle 10">
            <a:extLst>
              <a:ext uri="{FF2B5EF4-FFF2-40B4-BE49-F238E27FC236}">
                <a16:creationId xmlns:a16="http://schemas.microsoft.com/office/drawing/2014/main" id="{850F9482-3CD2-4883-9692-C57C7254DA16}"/>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227" name="Rectangle 11">
            <a:extLst>
              <a:ext uri="{FF2B5EF4-FFF2-40B4-BE49-F238E27FC236}">
                <a16:creationId xmlns:a16="http://schemas.microsoft.com/office/drawing/2014/main" id="{1ED85A80-913C-4E74-A17F-AAE823105EA9}"/>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228" name="Rectangle 12">
            <a:extLst>
              <a:ext uri="{FF2B5EF4-FFF2-40B4-BE49-F238E27FC236}">
                <a16:creationId xmlns:a16="http://schemas.microsoft.com/office/drawing/2014/main" id="{544E98DC-55F1-4100-9B16-F62C33150283}"/>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229" name="Rectangle 13">
            <a:extLst>
              <a:ext uri="{FF2B5EF4-FFF2-40B4-BE49-F238E27FC236}">
                <a16:creationId xmlns:a16="http://schemas.microsoft.com/office/drawing/2014/main" id="{0CA836AE-EA69-4EDE-A047-8B473A7B7C78}"/>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230" name="Line 14">
            <a:extLst>
              <a:ext uri="{FF2B5EF4-FFF2-40B4-BE49-F238E27FC236}">
                <a16:creationId xmlns:a16="http://schemas.microsoft.com/office/drawing/2014/main" id="{8E3355B8-F566-4630-8862-48E517F95F52}"/>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1" name="Line 15">
            <a:extLst>
              <a:ext uri="{FF2B5EF4-FFF2-40B4-BE49-F238E27FC236}">
                <a16:creationId xmlns:a16="http://schemas.microsoft.com/office/drawing/2014/main" id="{015ACACD-E9C0-4CF7-99F8-66326DC8B809}"/>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2" name="Line 16">
            <a:extLst>
              <a:ext uri="{FF2B5EF4-FFF2-40B4-BE49-F238E27FC236}">
                <a16:creationId xmlns:a16="http://schemas.microsoft.com/office/drawing/2014/main" id="{D1471196-8605-42DE-ABCE-AB26ED870576}"/>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849" name="Text Box 17">
            <a:extLst>
              <a:ext uri="{FF2B5EF4-FFF2-40B4-BE49-F238E27FC236}">
                <a16:creationId xmlns:a16="http://schemas.microsoft.com/office/drawing/2014/main" id="{EA91FA3A-4026-4B13-8BF9-1313013B538A}"/>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20850" name="Text Box 18">
            <a:extLst>
              <a:ext uri="{FF2B5EF4-FFF2-40B4-BE49-F238E27FC236}">
                <a16:creationId xmlns:a16="http://schemas.microsoft.com/office/drawing/2014/main" id="{C5CBBFF8-85E1-4D33-9185-3B4DE9EF8D1D}"/>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20851" name="Text Box 19">
            <a:extLst>
              <a:ext uri="{FF2B5EF4-FFF2-40B4-BE49-F238E27FC236}">
                <a16:creationId xmlns:a16="http://schemas.microsoft.com/office/drawing/2014/main" id="{35656D7D-8673-457F-A032-75C68952DED2}"/>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20852" name="Text Box 20">
            <a:extLst>
              <a:ext uri="{FF2B5EF4-FFF2-40B4-BE49-F238E27FC236}">
                <a16:creationId xmlns:a16="http://schemas.microsoft.com/office/drawing/2014/main" id="{9B117375-E6DE-4AEB-80D2-702209006701}"/>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20853" name="Text Box 21">
            <a:extLst>
              <a:ext uri="{FF2B5EF4-FFF2-40B4-BE49-F238E27FC236}">
                <a16:creationId xmlns:a16="http://schemas.microsoft.com/office/drawing/2014/main" id="{1B090184-EFE1-468F-AA80-DF452AC0DA97}"/>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20854" name="Text Box 22">
            <a:extLst>
              <a:ext uri="{FF2B5EF4-FFF2-40B4-BE49-F238E27FC236}">
                <a16:creationId xmlns:a16="http://schemas.microsoft.com/office/drawing/2014/main" id="{080E0274-EC27-4B5B-8CE9-DAA5D104546F}"/>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20855" name="Text Box 23">
            <a:extLst>
              <a:ext uri="{FF2B5EF4-FFF2-40B4-BE49-F238E27FC236}">
                <a16:creationId xmlns:a16="http://schemas.microsoft.com/office/drawing/2014/main" id="{A149A45C-DDCB-4AB5-B1F0-125F079ED117}"/>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9240" name="Line 24">
            <a:extLst>
              <a:ext uri="{FF2B5EF4-FFF2-40B4-BE49-F238E27FC236}">
                <a16:creationId xmlns:a16="http://schemas.microsoft.com/office/drawing/2014/main" id="{8C518C49-2735-48FF-9052-3CF4D4461B37}"/>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1" name="Rectangle 25">
            <a:extLst>
              <a:ext uri="{FF2B5EF4-FFF2-40B4-BE49-F238E27FC236}">
                <a16:creationId xmlns:a16="http://schemas.microsoft.com/office/drawing/2014/main" id="{EE228C70-9C05-4B88-B4C7-06BA7A164418}"/>
              </a:ext>
            </a:extLst>
          </p:cNvPr>
          <p:cNvSpPr>
            <a:spLocks noChangeArrowheads="1"/>
          </p:cNvSpPr>
          <p:nvPr/>
        </p:nvSpPr>
        <p:spPr bwMode="auto">
          <a:xfrm>
            <a:off x="4064000" y="5829300"/>
            <a:ext cx="39116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990099"/>
              </a:solidFill>
            </a:endParaRPr>
          </a:p>
        </p:txBody>
      </p:sp>
      <p:sp>
        <p:nvSpPr>
          <p:cNvPr id="9242" name="Line 26">
            <a:extLst>
              <a:ext uri="{FF2B5EF4-FFF2-40B4-BE49-F238E27FC236}">
                <a16:creationId xmlns:a16="http://schemas.microsoft.com/office/drawing/2014/main" id="{5E2E4F34-0D1D-4D6D-8D9A-D3DE7BD67F56}"/>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3" name="Line 27">
            <a:extLst>
              <a:ext uri="{FF2B5EF4-FFF2-40B4-BE49-F238E27FC236}">
                <a16:creationId xmlns:a16="http://schemas.microsoft.com/office/drawing/2014/main" id="{04C22F73-17F1-42EB-99D6-9AFE928D572F}"/>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4" name="Line 28">
            <a:extLst>
              <a:ext uri="{FF2B5EF4-FFF2-40B4-BE49-F238E27FC236}">
                <a16:creationId xmlns:a16="http://schemas.microsoft.com/office/drawing/2014/main" id="{F159D99E-AC66-44CA-8775-739211E5211D}"/>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5" name="Line 29">
            <a:extLst>
              <a:ext uri="{FF2B5EF4-FFF2-40B4-BE49-F238E27FC236}">
                <a16:creationId xmlns:a16="http://schemas.microsoft.com/office/drawing/2014/main" id="{A9B86C7F-DFAA-488F-A76A-AF95BBA1BCDB}"/>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6" name="Line 30">
            <a:extLst>
              <a:ext uri="{FF2B5EF4-FFF2-40B4-BE49-F238E27FC236}">
                <a16:creationId xmlns:a16="http://schemas.microsoft.com/office/drawing/2014/main" id="{274F38B7-281C-4E38-8CB7-71E559F5BAA1}"/>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7" name="Line 31">
            <a:extLst>
              <a:ext uri="{FF2B5EF4-FFF2-40B4-BE49-F238E27FC236}">
                <a16:creationId xmlns:a16="http://schemas.microsoft.com/office/drawing/2014/main" id="{621DF070-A33C-481B-AC7B-C5A7C872F8F6}"/>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8" name="Line 32">
            <a:extLst>
              <a:ext uri="{FF2B5EF4-FFF2-40B4-BE49-F238E27FC236}">
                <a16:creationId xmlns:a16="http://schemas.microsoft.com/office/drawing/2014/main" id="{BD529D91-F690-4708-921B-725218472830}"/>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9" name="Line 33">
            <a:extLst>
              <a:ext uri="{FF2B5EF4-FFF2-40B4-BE49-F238E27FC236}">
                <a16:creationId xmlns:a16="http://schemas.microsoft.com/office/drawing/2014/main" id="{AE3D48F4-6A05-4968-9ED5-A5E10C9BA2F1}"/>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0" name="Line 34">
            <a:extLst>
              <a:ext uri="{FF2B5EF4-FFF2-40B4-BE49-F238E27FC236}">
                <a16:creationId xmlns:a16="http://schemas.microsoft.com/office/drawing/2014/main" id="{B23C9E6A-C68A-4DE8-B421-352EA5988CEF}"/>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1" name="Line 35">
            <a:extLst>
              <a:ext uri="{FF2B5EF4-FFF2-40B4-BE49-F238E27FC236}">
                <a16:creationId xmlns:a16="http://schemas.microsoft.com/office/drawing/2014/main" id="{2F479AF5-0891-49AF-8702-8BA540502C59}"/>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2" name="Line 36">
            <a:extLst>
              <a:ext uri="{FF2B5EF4-FFF2-40B4-BE49-F238E27FC236}">
                <a16:creationId xmlns:a16="http://schemas.microsoft.com/office/drawing/2014/main" id="{9583FD3C-B663-4DA4-A263-1FAB92D0E27A}"/>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3" name="Line 37">
            <a:extLst>
              <a:ext uri="{FF2B5EF4-FFF2-40B4-BE49-F238E27FC236}">
                <a16:creationId xmlns:a16="http://schemas.microsoft.com/office/drawing/2014/main" id="{F9D8FDB9-853A-400D-B1D4-DEADCAF1B387}"/>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870" name="Text Box 38">
            <a:extLst>
              <a:ext uri="{FF2B5EF4-FFF2-40B4-BE49-F238E27FC236}">
                <a16:creationId xmlns:a16="http://schemas.microsoft.com/office/drawing/2014/main" id="{252D4794-0347-42A5-88CE-89100B5EA5B5}"/>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0871" name="Text Box 39">
            <a:extLst>
              <a:ext uri="{FF2B5EF4-FFF2-40B4-BE49-F238E27FC236}">
                <a16:creationId xmlns:a16="http://schemas.microsoft.com/office/drawing/2014/main" id="{39E2BCB5-8E2F-417E-B36B-8802588EC77F}"/>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0872" name="Text Box 40">
            <a:extLst>
              <a:ext uri="{FF2B5EF4-FFF2-40B4-BE49-F238E27FC236}">
                <a16:creationId xmlns:a16="http://schemas.microsoft.com/office/drawing/2014/main" id="{E0801780-0976-4B4F-966F-EBAE09BED87E}"/>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0873" name="Text Box 41">
            <a:extLst>
              <a:ext uri="{FF2B5EF4-FFF2-40B4-BE49-F238E27FC236}">
                <a16:creationId xmlns:a16="http://schemas.microsoft.com/office/drawing/2014/main" id="{53FD5A2F-A48E-4B12-AAEE-6AD93762342F}"/>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0874" name="Text Box 42">
            <a:extLst>
              <a:ext uri="{FF2B5EF4-FFF2-40B4-BE49-F238E27FC236}">
                <a16:creationId xmlns:a16="http://schemas.microsoft.com/office/drawing/2014/main" id="{6BC9591D-DE16-4D24-AE42-CF44F43F6832}"/>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9259" name="Group 43">
            <a:extLst>
              <a:ext uri="{FF2B5EF4-FFF2-40B4-BE49-F238E27FC236}">
                <a16:creationId xmlns:a16="http://schemas.microsoft.com/office/drawing/2014/main" id="{20D375A4-C44E-47BD-BE15-8070521D5313}"/>
              </a:ext>
            </a:extLst>
          </p:cNvPr>
          <p:cNvGrpSpPr>
            <a:grpSpLocks/>
          </p:cNvGrpSpPr>
          <p:nvPr/>
        </p:nvGrpSpPr>
        <p:grpSpPr bwMode="auto">
          <a:xfrm>
            <a:off x="5210175" y="5988050"/>
            <a:ext cx="204788" cy="730250"/>
            <a:chOff x="3204" y="3720"/>
            <a:chExt cx="113" cy="420"/>
          </a:xfrm>
        </p:grpSpPr>
        <p:grpSp>
          <p:nvGrpSpPr>
            <p:cNvPr id="9328" name="Group 44">
              <a:extLst>
                <a:ext uri="{FF2B5EF4-FFF2-40B4-BE49-F238E27FC236}">
                  <a16:creationId xmlns:a16="http://schemas.microsoft.com/office/drawing/2014/main" id="{A9435AA2-6EEB-45B8-8E2D-A0761DE705F1}"/>
                </a:ext>
              </a:extLst>
            </p:cNvPr>
            <p:cNvGrpSpPr>
              <a:grpSpLocks/>
            </p:cNvGrpSpPr>
            <p:nvPr/>
          </p:nvGrpSpPr>
          <p:grpSpPr bwMode="auto">
            <a:xfrm>
              <a:off x="3204" y="3720"/>
              <a:ext cx="113" cy="420"/>
              <a:chOff x="3204" y="3708"/>
              <a:chExt cx="113" cy="420"/>
            </a:xfrm>
          </p:grpSpPr>
          <p:sp>
            <p:nvSpPr>
              <p:cNvPr id="9333" name="AutoShape 45">
                <a:extLst>
                  <a:ext uri="{FF2B5EF4-FFF2-40B4-BE49-F238E27FC236}">
                    <a16:creationId xmlns:a16="http://schemas.microsoft.com/office/drawing/2014/main" id="{51BC8E44-DC28-45E8-A393-AA4A25FE9B2E}"/>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334" name="Oval 46">
                <a:extLst>
                  <a:ext uri="{FF2B5EF4-FFF2-40B4-BE49-F238E27FC236}">
                    <a16:creationId xmlns:a16="http://schemas.microsoft.com/office/drawing/2014/main" id="{97702F51-7A05-4DFF-996B-4B2859F61DA1}"/>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9329" name="Line 47">
              <a:extLst>
                <a:ext uri="{FF2B5EF4-FFF2-40B4-BE49-F238E27FC236}">
                  <a16:creationId xmlns:a16="http://schemas.microsoft.com/office/drawing/2014/main" id="{69486C7B-B244-48BA-A85C-03BC68EBB45C}"/>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0" name="Line 48">
              <a:extLst>
                <a:ext uri="{FF2B5EF4-FFF2-40B4-BE49-F238E27FC236}">
                  <a16:creationId xmlns:a16="http://schemas.microsoft.com/office/drawing/2014/main" id="{05B83AE6-127A-4938-AF12-3A992FB0F27C}"/>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1" name="Line 49">
              <a:extLst>
                <a:ext uri="{FF2B5EF4-FFF2-40B4-BE49-F238E27FC236}">
                  <a16:creationId xmlns:a16="http://schemas.microsoft.com/office/drawing/2014/main" id="{C0B316C4-A2BC-4D56-AB5B-41C0B0B4C887}"/>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32" name="Oval 50">
              <a:extLst>
                <a:ext uri="{FF2B5EF4-FFF2-40B4-BE49-F238E27FC236}">
                  <a16:creationId xmlns:a16="http://schemas.microsoft.com/office/drawing/2014/main" id="{5446969A-EF4F-48EC-818E-E83D456DBBEC}"/>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9260" name="Group 51">
            <a:extLst>
              <a:ext uri="{FF2B5EF4-FFF2-40B4-BE49-F238E27FC236}">
                <a16:creationId xmlns:a16="http://schemas.microsoft.com/office/drawing/2014/main" id="{AEF1C681-B92F-46B5-A751-17187776EC7C}"/>
              </a:ext>
            </a:extLst>
          </p:cNvPr>
          <p:cNvGrpSpPr>
            <a:grpSpLocks/>
          </p:cNvGrpSpPr>
          <p:nvPr/>
        </p:nvGrpSpPr>
        <p:grpSpPr bwMode="auto">
          <a:xfrm>
            <a:off x="5168900" y="5930900"/>
            <a:ext cx="268288" cy="571500"/>
            <a:chOff x="3248" y="3589"/>
            <a:chExt cx="169" cy="360"/>
          </a:xfrm>
        </p:grpSpPr>
        <p:sp>
          <p:nvSpPr>
            <p:cNvPr id="9325" name="Rectangle 52">
              <a:extLst>
                <a:ext uri="{FF2B5EF4-FFF2-40B4-BE49-F238E27FC236}">
                  <a16:creationId xmlns:a16="http://schemas.microsoft.com/office/drawing/2014/main" id="{BCAF90EC-432E-4003-BBFE-A0F4689D6551}"/>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326" name="Text Box 53">
              <a:extLst>
                <a:ext uri="{FF2B5EF4-FFF2-40B4-BE49-F238E27FC236}">
                  <a16:creationId xmlns:a16="http://schemas.microsoft.com/office/drawing/2014/main" id="{82835E32-2DDF-42CF-B840-DF3863674A46}"/>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9327" name="Line 54">
              <a:extLst>
                <a:ext uri="{FF2B5EF4-FFF2-40B4-BE49-F238E27FC236}">
                  <a16:creationId xmlns:a16="http://schemas.microsoft.com/office/drawing/2014/main" id="{7E9F7549-9C45-4996-91A3-5C202454141B}"/>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61" name="Group 55">
            <a:extLst>
              <a:ext uri="{FF2B5EF4-FFF2-40B4-BE49-F238E27FC236}">
                <a16:creationId xmlns:a16="http://schemas.microsoft.com/office/drawing/2014/main" id="{12303911-38DE-4391-9DBE-0D97649A17AD}"/>
              </a:ext>
            </a:extLst>
          </p:cNvPr>
          <p:cNvGrpSpPr>
            <a:grpSpLocks/>
          </p:cNvGrpSpPr>
          <p:nvPr/>
        </p:nvGrpSpPr>
        <p:grpSpPr bwMode="auto">
          <a:xfrm>
            <a:off x="4357688" y="5980113"/>
            <a:ext cx="192087" cy="730250"/>
            <a:chOff x="3204" y="3720"/>
            <a:chExt cx="113" cy="420"/>
          </a:xfrm>
        </p:grpSpPr>
        <p:grpSp>
          <p:nvGrpSpPr>
            <p:cNvPr id="9318" name="Group 56">
              <a:extLst>
                <a:ext uri="{FF2B5EF4-FFF2-40B4-BE49-F238E27FC236}">
                  <a16:creationId xmlns:a16="http://schemas.microsoft.com/office/drawing/2014/main" id="{FE6BC26C-DD11-4DCF-99B1-F24EA67A95A6}"/>
                </a:ext>
              </a:extLst>
            </p:cNvPr>
            <p:cNvGrpSpPr>
              <a:grpSpLocks/>
            </p:cNvGrpSpPr>
            <p:nvPr/>
          </p:nvGrpSpPr>
          <p:grpSpPr bwMode="auto">
            <a:xfrm>
              <a:off x="3204" y="3720"/>
              <a:ext cx="113" cy="420"/>
              <a:chOff x="3204" y="3708"/>
              <a:chExt cx="113" cy="420"/>
            </a:xfrm>
          </p:grpSpPr>
          <p:sp>
            <p:nvSpPr>
              <p:cNvPr id="9323" name="AutoShape 57">
                <a:extLst>
                  <a:ext uri="{FF2B5EF4-FFF2-40B4-BE49-F238E27FC236}">
                    <a16:creationId xmlns:a16="http://schemas.microsoft.com/office/drawing/2014/main" id="{FE727B73-C5B0-4AD8-9F1B-FF239A740A30}"/>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324" name="Oval 58">
                <a:extLst>
                  <a:ext uri="{FF2B5EF4-FFF2-40B4-BE49-F238E27FC236}">
                    <a16:creationId xmlns:a16="http://schemas.microsoft.com/office/drawing/2014/main" id="{BA1316C1-F440-432B-BD28-15DDFB6ADB8C}"/>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9319" name="Line 59">
              <a:extLst>
                <a:ext uri="{FF2B5EF4-FFF2-40B4-BE49-F238E27FC236}">
                  <a16:creationId xmlns:a16="http://schemas.microsoft.com/office/drawing/2014/main" id="{9A785C7A-676D-44E4-90A5-12C9BC8EDF2D}"/>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0" name="Line 60">
              <a:extLst>
                <a:ext uri="{FF2B5EF4-FFF2-40B4-BE49-F238E27FC236}">
                  <a16:creationId xmlns:a16="http://schemas.microsoft.com/office/drawing/2014/main" id="{0157D320-A801-4B48-A7CB-285092F06B0F}"/>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1" name="Line 61">
              <a:extLst>
                <a:ext uri="{FF2B5EF4-FFF2-40B4-BE49-F238E27FC236}">
                  <a16:creationId xmlns:a16="http://schemas.microsoft.com/office/drawing/2014/main" id="{0F3A0771-263E-4A22-BF91-65E610EEF779}"/>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2" name="Oval 62">
              <a:extLst>
                <a:ext uri="{FF2B5EF4-FFF2-40B4-BE49-F238E27FC236}">
                  <a16:creationId xmlns:a16="http://schemas.microsoft.com/office/drawing/2014/main" id="{0489BFFE-31A4-4A33-A001-81A91785BE1D}"/>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9262" name="Rectangle 63">
            <a:extLst>
              <a:ext uri="{FF2B5EF4-FFF2-40B4-BE49-F238E27FC236}">
                <a16:creationId xmlns:a16="http://schemas.microsoft.com/office/drawing/2014/main" id="{BCE33F2A-742E-4CDB-80E0-77973C78A477}"/>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20896" name="Text Box 64">
            <a:extLst>
              <a:ext uri="{FF2B5EF4-FFF2-40B4-BE49-F238E27FC236}">
                <a16:creationId xmlns:a16="http://schemas.microsoft.com/office/drawing/2014/main" id="{7B46F09D-5699-44DC-8CC6-19F1E0CB545F}"/>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20897" name="Text Box 65">
            <a:extLst>
              <a:ext uri="{FF2B5EF4-FFF2-40B4-BE49-F238E27FC236}">
                <a16:creationId xmlns:a16="http://schemas.microsoft.com/office/drawing/2014/main" id="{7FD2A41D-7E07-40E4-99E2-333DC6D0BF56}"/>
              </a:ext>
            </a:extLst>
          </p:cNvPr>
          <p:cNvSpPr txBox="1">
            <a:spLocks noChangeArrowheads="1"/>
          </p:cNvSpPr>
          <p:nvPr/>
        </p:nvSpPr>
        <p:spPr bwMode="auto">
          <a:xfrm>
            <a:off x="1936994" y="127001"/>
            <a:ext cx="56276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Initial Keys – 5 Man</a:t>
            </a:r>
          </a:p>
        </p:txBody>
      </p:sp>
      <p:grpSp>
        <p:nvGrpSpPr>
          <p:cNvPr id="9265" name="Group 69">
            <a:extLst>
              <a:ext uri="{FF2B5EF4-FFF2-40B4-BE49-F238E27FC236}">
                <a16:creationId xmlns:a16="http://schemas.microsoft.com/office/drawing/2014/main" id="{70F8E3FD-4603-4E24-9D82-02BB4040DA51}"/>
              </a:ext>
            </a:extLst>
          </p:cNvPr>
          <p:cNvGrpSpPr>
            <a:grpSpLocks/>
          </p:cNvGrpSpPr>
          <p:nvPr/>
        </p:nvGrpSpPr>
        <p:grpSpPr bwMode="auto">
          <a:xfrm>
            <a:off x="4248150" y="3381375"/>
            <a:ext cx="442913" cy="471488"/>
            <a:chOff x="3796" y="2871"/>
            <a:chExt cx="279" cy="297"/>
          </a:xfrm>
        </p:grpSpPr>
        <p:sp>
          <p:nvSpPr>
            <p:cNvPr id="9316" name="Rectangle 70">
              <a:extLst>
                <a:ext uri="{FF2B5EF4-FFF2-40B4-BE49-F238E27FC236}">
                  <a16:creationId xmlns:a16="http://schemas.microsoft.com/office/drawing/2014/main" id="{DF7DE1D8-4E74-47BB-8065-9BF94B53611B}"/>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317" name="Text Box 71">
              <a:extLst>
                <a:ext uri="{FF2B5EF4-FFF2-40B4-BE49-F238E27FC236}">
                  <a16:creationId xmlns:a16="http://schemas.microsoft.com/office/drawing/2014/main" id="{8BAE9E37-BC57-4D95-B923-10F60E3757D1}"/>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9266" name="Group 78">
            <a:extLst>
              <a:ext uri="{FF2B5EF4-FFF2-40B4-BE49-F238E27FC236}">
                <a16:creationId xmlns:a16="http://schemas.microsoft.com/office/drawing/2014/main" id="{80C7CB53-1977-4C19-BD5E-B3C22701F88F}"/>
              </a:ext>
            </a:extLst>
          </p:cNvPr>
          <p:cNvGrpSpPr>
            <a:grpSpLocks/>
          </p:cNvGrpSpPr>
          <p:nvPr/>
        </p:nvGrpSpPr>
        <p:grpSpPr bwMode="auto">
          <a:xfrm>
            <a:off x="5002213" y="5868988"/>
            <a:ext cx="612775" cy="457200"/>
            <a:chOff x="2359" y="3560"/>
            <a:chExt cx="386" cy="288"/>
          </a:xfrm>
        </p:grpSpPr>
        <p:sp>
          <p:nvSpPr>
            <p:cNvPr id="9314" name="Rectangle 79">
              <a:extLst>
                <a:ext uri="{FF2B5EF4-FFF2-40B4-BE49-F238E27FC236}">
                  <a16:creationId xmlns:a16="http://schemas.microsoft.com/office/drawing/2014/main" id="{4502AE73-601F-4248-8C59-36A6449BE5B7}"/>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315" name="Text Box 80">
              <a:extLst>
                <a:ext uri="{FF2B5EF4-FFF2-40B4-BE49-F238E27FC236}">
                  <a16:creationId xmlns:a16="http://schemas.microsoft.com/office/drawing/2014/main" id="{AD6410A3-FEF8-4F15-AE98-B049A694C398}"/>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9267" name="Group 81">
            <a:extLst>
              <a:ext uri="{FF2B5EF4-FFF2-40B4-BE49-F238E27FC236}">
                <a16:creationId xmlns:a16="http://schemas.microsoft.com/office/drawing/2014/main" id="{A4EB1DBB-7935-4E8A-BD95-2867DC6AF55C}"/>
              </a:ext>
            </a:extLst>
          </p:cNvPr>
          <p:cNvGrpSpPr>
            <a:grpSpLocks/>
          </p:cNvGrpSpPr>
          <p:nvPr/>
        </p:nvGrpSpPr>
        <p:grpSpPr bwMode="auto">
          <a:xfrm>
            <a:off x="5035550" y="1416050"/>
            <a:ext cx="695325" cy="471488"/>
            <a:chOff x="598" y="1763"/>
            <a:chExt cx="438" cy="297"/>
          </a:xfrm>
        </p:grpSpPr>
        <p:sp>
          <p:nvSpPr>
            <p:cNvPr id="9312" name="Rectangle 82">
              <a:extLst>
                <a:ext uri="{FF2B5EF4-FFF2-40B4-BE49-F238E27FC236}">
                  <a16:creationId xmlns:a16="http://schemas.microsoft.com/office/drawing/2014/main" id="{29313FB1-A2E1-48B3-9937-657748407F1C}"/>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313" name="Text Box 83">
              <a:extLst>
                <a:ext uri="{FF2B5EF4-FFF2-40B4-BE49-F238E27FC236}">
                  <a16:creationId xmlns:a16="http://schemas.microsoft.com/office/drawing/2014/main" id="{3851AE82-B20F-4B4E-A7AB-37A12EC3ECE8}"/>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9268" name="Group 84">
            <a:extLst>
              <a:ext uri="{FF2B5EF4-FFF2-40B4-BE49-F238E27FC236}">
                <a16:creationId xmlns:a16="http://schemas.microsoft.com/office/drawing/2014/main" id="{627AA37E-8E56-46B6-B023-8C3229C5B6F2}"/>
              </a:ext>
            </a:extLst>
          </p:cNvPr>
          <p:cNvGrpSpPr>
            <a:grpSpLocks/>
          </p:cNvGrpSpPr>
          <p:nvPr/>
        </p:nvGrpSpPr>
        <p:grpSpPr bwMode="auto">
          <a:xfrm>
            <a:off x="2865438" y="4095750"/>
            <a:ext cx="600075" cy="496888"/>
            <a:chOff x="589" y="2670"/>
            <a:chExt cx="378" cy="297"/>
          </a:xfrm>
        </p:grpSpPr>
        <p:sp>
          <p:nvSpPr>
            <p:cNvPr id="9310" name="Rectangle 85">
              <a:extLst>
                <a:ext uri="{FF2B5EF4-FFF2-40B4-BE49-F238E27FC236}">
                  <a16:creationId xmlns:a16="http://schemas.microsoft.com/office/drawing/2014/main" id="{7EA30240-25E8-4232-806E-5EA216EFC5EB}"/>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311" name="Text Box 86">
              <a:extLst>
                <a:ext uri="{FF2B5EF4-FFF2-40B4-BE49-F238E27FC236}">
                  <a16:creationId xmlns:a16="http://schemas.microsoft.com/office/drawing/2014/main" id="{FE0AC137-00AB-4AA6-8781-4F40010B60A5}"/>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9269" name="Rectangle 87">
            <a:extLst>
              <a:ext uri="{FF2B5EF4-FFF2-40B4-BE49-F238E27FC236}">
                <a16:creationId xmlns:a16="http://schemas.microsoft.com/office/drawing/2014/main" id="{62A4E96F-2FF9-4888-819C-69B72A0ED743}"/>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270" name="Oval 88">
            <a:extLst>
              <a:ext uri="{FF2B5EF4-FFF2-40B4-BE49-F238E27FC236}">
                <a16:creationId xmlns:a16="http://schemas.microsoft.com/office/drawing/2014/main" id="{53FE70E5-AB0B-494A-A3D1-E617982471E0}"/>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271" name="Oval 89">
            <a:extLst>
              <a:ext uri="{FF2B5EF4-FFF2-40B4-BE49-F238E27FC236}">
                <a16:creationId xmlns:a16="http://schemas.microsoft.com/office/drawing/2014/main" id="{CC36B2E6-2025-42EF-A870-E93B129076E4}"/>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272" name="Oval 90">
            <a:extLst>
              <a:ext uri="{FF2B5EF4-FFF2-40B4-BE49-F238E27FC236}">
                <a16:creationId xmlns:a16="http://schemas.microsoft.com/office/drawing/2014/main" id="{1659A478-40C0-48F3-9438-B013FA776696}"/>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273" name="Oval 91">
            <a:extLst>
              <a:ext uri="{FF2B5EF4-FFF2-40B4-BE49-F238E27FC236}">
                <a16:creationId xmlns:a16="http://schemas.microsoft.com/office/drawing/2014/main" id="{DE12129A-071B-4DF3-91EB-B7BC1200CAB7}"/>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274" name="Oval 92">
            <a:extLst>
              <a:ext uri="{FF2B5EF4-FFF2-40B4-BE49-F238E27FC236}">
                <a16:creationId xmlns:a16="http://schemas.microsoft.com/office/drawing/2014/main" id="{491D1711-9F66-422D-88A2-6AB5D7EAD3DA}"/>
              </a:ext>
            </a:extLst>
          </p:cNvPr>
          <p:cNvSpPr>
            <a:spLocks noChangeAspect="1" noChangeArrowheads="1"/>
          </p:cNvSpPr>
          <p:nvPr/>
        </p:nvSpPr>
        <p:spPr bwMode="auto">
          <a:xfrm>
            <a:off x="5651500" y="3759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9275" name="Oval 93">
            <a:extLst>
              <a:ext uri="{FF2B5EF4-FFF2-40B4-BE49-F238E27FC236}">
                <a16:creationId xmlns:a16="http://schemas.microsoft.com/office/drawing/2014/main" id="{5E460C65-DBBF-465D-A693-1F42CBB4A7A3}"/>
              </a:ext>
            </a:extLst>
          </p:cNvPr>
          <p:cNvSpPr>
            <a:spLocks noChangeAspect="1" noChangeArrowheads="1"/>
          </p:cNvSpPr>
          <p:nvPr/>
        </p:nvSpPr>
        <p:spPr bwMode="auto">
          <a:xfrm>
            <a:off x="5646738" y="4560888"/>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9276" name="Group 94">
            <a:extLst>
              <a:ext uri="{FF2B5EF4-FFF2-40B4-BE49-F238E27FC236}">
                <a16:creationId xmlns:a16="http://schemas.microsoft.com/office/drawing/2014/main" id="{F55BC0FD-B372-4B6C-90B4-0A0B053997E9}"/>
              </a:ext>
            </a:extLst>
          </p:cNvPr>
          <p:cNvGrpSpPr>
            <a:grpSpLocks noChangeAspect="1"/>
          </p:cNvGrpSpPr>
          <p:nvPr/>
        </p:nvGrpSpPr>
        <p:grpSpPr bwMode="auto">
          <a:xfrm>
            <a:off x="5083175" y="4581525"/>
            <a:ext cx="542925" cy="336550"/>
            <a:chOff x="3058" y="2951"/>
            <a:chExt cx="428" cy="264"/>
          </a:xfrm>
        </p:grpSpPr>
        <p:sp>
          <p:nvSpPr>
            <p:cNvPr id="9308" name="Oval 95">
              <a:extLst>
                <a:ext uri="{FF2B5EF4-FFF2-40B4-BE49-F238E27FC236}">
                  <a16:creationId xmlns:a16="http://schemas.microsoft.com/office/drawing/2014/main" id="{6835C880-3E2F-416F-9721-9B6E8E69647C}"/>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309" name="Text Box 96">
              <a:extLst>
                <a:ext uri="{FF2B5EF4-FFF2-40B4-BE49-F238E27FC236}">
                  <a16:creationId xmlns:a16="http://schemas.microsoft.com/office/drawing/2014/main" id="{DF4EF694-1DAC-4422-9943-0209E22206E2}"/>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9277" name="Group 97">
            <a:extLst>
              <a:ext uri="{FF2B5EF4-FFF2-40B4-BE49-F238E27FC236}">
                <a16:creationId xmlns:a16="http://schemas.microsoft.com/office/drawing/2014/main" id="{C187367C-4AE9-4278-BE35-754E79E5CBCF}"/>
              </a:ext>
            </a:extLst>
          </p:cNvPr>
          <p:cNvGrpSpPr>
            <a:grpSpLocks noChangeAspect="1"/>
          </p:cNvGrpSpPr>
          <p:nvPr/>
        </p:nvGrpSpPr>
        <p:grpSpPr bwMode="auto">
          <a:xfrm>
            <a:off x="5335588" y="2874963"/>
            <a:ext cx="287337" cy="336550"/>
            <a:chOff x="3264" y="1559"/>
            <a:chExt cx="226" cy="264"/>
          </a:xfrm>
        </p:grpSpPr>
        <p:sp>
          <p:nvSpPr>
            <p:cNvPr id="9306" name="Oval 98">
              <a:extLst>
                <a:ext uri="{FF2B5EF4-FFF2-40B4-BE49-F238E27FC236}">
                  <a16:creationId xmlns:a16="http://schemas.microsoft.com/office/drawing/2014/main" id="{0CF8030C-2F2A-41C6-B39F-5A13F44CEAD2}"/>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307" name="Text Box 99">
              <a:extLst>
                <a:ext uri="{FF2B5EF4-FFF2-40B4-BE49-F238E27FC236}">
                  <a16:creationId xmlns:a16="http://schemas.microsoft.com/office/drawing/2014/main" id="{6F66D204-4FD6-486D-9F42-74FAAC4AD8BF}"/>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9278" name="Group 100">
            <a:extLst>
              <a:ext uri="{FF2B5EF4-FFF2-40B4-BE49-F238E27FC236}">
                <a16:creationId xmlns:a16="http://schemas.microsoft.com/office/drawing/2014/main" id="{358C7FE4-C37B-4952-B1D7-8328B2F7BDCD}"/>
              </a:ext>
            </a:extLst>
          </p:cNvPr>
          <p:cNvGrpSpPr>
            <a:grpSpLocks noChangeAspect="1"/>
          </p:cNvGrpSpPr>
          <p:nvPr/>
        </p:nvGrpSpPr>
        <p:grpSpPr bwMode="auto">
          <a:xfrm>
            <a:off x="6288088" y="3740150"/>
            <a:ext cx="274637" cy="336550"/>
            <a:chOff x="3855" y="2096"/>
            <a:chExt cx="217" cy="264"/>
          </a:xfrm>
        </p:grpSpPr>
        <p:sp>
          <p:nvSpPr>
            <p:cNvPr id="9304" name="Oval 101">
              <a:extLst>
                <a:ext uri="{FF2B5EF4-FFF2-40B4-BE49-F238E27FC236}">
                  <a16:creationId xmlns:a16="http://schemas.microsoft.com/office/drawing/2014/main" id="{90700679-5999-46F4-B796-F90700D122C8}"/>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305" name="Text Box 102">
              <a:extLst>
                <a:ext uri="{FF2B5EF4-FFF2-40B4-BE49-F238E27FC236}">
                  <a16:creationId xmlns:a16="http://schemas.microsoft.com/office/drawing/2014/main" id="{76C44F5C-3E33-4C9A-897D-EA319838507D}"/>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9279" name="Group 103">
            <a:extLst>
              <a:ext uri="{FF2B5EF4-FFF2-40B4-BE49-F238E27FC236}">
                <a16:creationId xmlns:a16="http://schemas.microsoft.com/office/drawing/2014/main" id="{2B7C3B43-BEAB-42ED-8AD1-E0EB1071E1AF}"/>
              </a:ext>
            </a:extLst>
          </p:cNvPr>
          <p:cNvGrpSpPr>
            <a:grpSpLocks noChangeAspect="1"/>
          </p:cNvGrpSpPr>
          <p:nvPr/>
        </p:nvGrpSpPr>
        <p:grpSpPr bwMode="auto">
          <a:xfrm>
            <a:off x="6003925" y="3736975"/>
            <a:ext cx="274638" cy="336550"/>
            <a:chOff x="3855" y="2096"/>
            <a:chExt cx="217" cy="264"/>
          </a:xfrm>
        </p:grpSpPr>
        <p:sp>
          <p:nvSpPr>
            <p:cNvPr id="9302" name="Oval 104">
              <a:extLst>
                <a:ext uri="{FF2B5EF4-FFF2-40B4-BE49-F238E27FC236}">
                  <a16:creationId xmlns:a16="http://schemas.microsoft.com/office/drawing/2014/main" id="{C79173CF-E47F-4A0B-B680-42269E8C1333}"/>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303" name="Text Box 105">
              <a:extLst>
                <a:ext uri="{FF2B5EF4-FFF2-40B4-BE49-F238E27FC236}">
                  <a16:creationId xmlns:a16="http://schemas.microsoft.com/office/drawing/2014/main" id="{58B62B0D-AB8C-43F7-B407-9FDB502C538D}"/>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9280" name="Group 106">
            <a:extLst>
              <a:ext uri="{FF2B5EF4-FFF2-40B4-BE49-F238E27FC236}">
                <a16:creationId xmlns:a16="http://schemas.microsoft.com/office/drawing/2014/main" id="{8CFBED32-34B8-4CBF-9952-BCB97D851727}"/>
              </a:ext>
            </a:extLst>
          </p:cNvPr>
          <p:cNvGrpSpPr>
            <a:grpSpLocks noChangeAspect="1"/>
          </p:cNvGrpSpPr>
          <p:nvPr/>
        </p:nvGrpSpPr>
        <p:grpSpPr bwMode="auto">
          <a:xfrm>
            <a:off x="5241925" y="3770313"/>
            <a:ext cx="357188" cy="211137"/>
            <a:chOff x="4240" y="2392"/>
            <a:chExt cx="244" cy="144"/>
          </a:xfrm>
        </p:grpSpPr>
        <p:sp>
          <p:nvSpPr>
            <p:cNvPr id="9296" name="AutoShape 107">
              <a:extLst>
                <a:ext uri="{FF2B5EF4-FFF2-40B4-BE49-F238E27FC236}">
                  <a16:creationId xmlns:a16="http://schemas.microsoft.com/office/drawing/2014/main" id="{630EC28E-CB47-4BE7-B4BF-D0B77E19297A}"/>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297" name="Line 108">
              <a:extLst>
                <a:ext uri="{FF2B5EF4-FFF2-40B4-BE49-F238E27FC236}">
                  <a16:creationId xmlns:a16="http://schemas.microsoft.com/office/drawing/2014/main" id="{C0FFFDE0-58C0-40B9-9B44-DEBBF7E987E9}"/>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8" name="Line 109">
              <a:extLst>
                <a:ext uri="{FF2B5EF4-FFF2-40B4-BE49-F238E27FC236}">
                  <a16:creationId xmlns:a16="http://schemas.microsoft.com/office/drawing/2014/main" id="{E5B5150D-F692-4BC1-B8E5-2B1101F81D02}"/>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99" name="Line 110">
              <a:extLst>
                <a:ext uri="{FF2B5EF4-FFF2-40B4-BE49-F238E27FC236}">
                  <a16:creationId xmlns:a16="http://schemas.microsoft.com/office/drawing/2014/main" id="{ADF755C9-6BD0-4654-A7F6-1FB83B088FCB}"/>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0" name="Line 111">
              <a:extLst>
                <a:ext uri="{FF2B5EF4-FFF2-40B4-BE49-F238E27FC236}">
                  <a16:creationId xmlns:a16="http://schemas.microsoft.com/office/drawing/2014/main" id="{BEB02676-81DF-409E-820B-2B468B31DB21}"/>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01" name="Line 112">
              <a:extLst>
                <a:ext uri="{FF2B5EF4-FFF2-40B4-BE49-F238E27FC236}">
                  <a16:creationId xmlns:a16="http://schemas.microsoft.com/office/drawing/2014/main" id="{4B956258-E346-4CB5-84B6-EFB44A9D26F7}"/>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0964" name="Line 132">
            <a:extLst>
              <a:ext uri="{FF2B5EF4-FFF2-40B4-BE49-F238E27FC236}">
                <a16:creationId xmlns:a16="http://schemas.microsoft.com/office/drawing/2014/main" id="{CCF4344E-C805-4649-8E54-558070D10F05}"/>
              </a:ext>
            </a:extLst>
          </p:cNvPr>
          <p:cNvSpPr>
            <a:spLocks noChangeShapeType="1"/>
          </p:cNvSpPr>
          <p:nvPr/>
        </p:nvSpPr>
        <p:spPr bwMode="auto">
          <a:xfrm>
            <a:off x="3378200" y="4344988"/>
            <a:ext cx="1930400" cy="303212"/>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966" name="Line 134">
            <a:extLst>
              <a:ext uri="{FF2B5EF4-FFF2-40B4-BE49-F238E27FC236}">
                <a16:creationId xmlns:a16="http://schemas.microsoft.com/office/drawing/2014/main" id="{F384948F-FDE7-4759-882A-DEF36EA7ADA6}"/>
              </a:ext>
            </a:extLst>
          </p:cNvPr>
          <p:cNvSpPr>
            <a:spLocks noChangeShapeType="1"/>
          </p:cNvSpPr>
          <p:nvPr/>
        </p:nvSpPr>
        <p:spPr bwMode="auto">
          <a:xfrm flipV="1">
            <a:off x="5467350" y="5581650"/>
            <a:ext cx="298450" cy="288925"/>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973" name="Oval 141">
            <a:extLst>
              <a:ext uri="{FF2B5EF4-FFF2-40B4-BE49-F238E27FC236}">
                <a16:creationId xmlns:a16="http://schemas.microsoft.com/office/drawing/2014/main" id="{3A308912-9233-4170-991A-752425AB9C86}"/>
              </a:ext>
            </a:extLst>
          </p:cNvPr>
          <p:cNvSpPr>
            <a:spLocks noChangeArrowheads="1"/>
          </p:cNvSpPr>
          <p:nvPr/>
        </p:nvSpPr>
        <p:spPr bwMode="auto">
          <a:xfrm>
            <a:off x="5289550" y="4283075"/>
            <a:ext cx="336550" cy="295275"/>
          </a:xfrm>
          <a:prstGeom prst="ellipse">
            <a:avLst/>
          </a:prstGeom>
          <a:solidFill>
            <a:srgbClr val="FF0000">
              <a:alpha val="50195"/>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20975" name="Oval 143">
            <a:extLst>
              <a:ext uri="{FF2B5EF4-FFF2-40B4-BE49-F238E27FC236}">
                <a16:creationId xmlns:a16="http://schemas.microsoft.com/office/drawing/2014/main" id="{62767895-C369-4B17-8E8E-C3F990E6275C}"/>
              </a:ext>
            </a:extLst>
          </p:cNvPr>
          <p:cNvSpPr>
            <a:spLocks noChangeArrowheads="1"/>
          </p:cNvSpPr>
          <p:nvPr/>
        </p:nvSpPr>
        <p:spPr bwMode="auto">
          <a:xfrm>
            <a:off x="5241925" y="3424238"/>
            <a:ext cx="419100" cy="844550"/>
          </a:xfrm>
          <a:prstGeom prst="ellipse">
            <a:avLst/>
          </a:prstGeom>
          <a:solidFill>
            <a:srgbClr val="3366FF">
              <a:alpha val="50195"/>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20976" name="Line 144">
            <a:extLst>
              <a:ext uri="{FF2B5EF4-FFF2-40B4-BE49-F238E27FC236}">
                <a16:creationId xmlns:a16="http://schemas.microsoft.com/office/drawing/2014/main" id="{97E20F79-5F72-4737-BE16-E892F7E0E27D}"/>
              </a:ext>
            </a:extLst>
          </p:cNvPr>
          <p:cNvSpPr>
            <a:spLocks noChangeShapeType="1"/>
          </p:cNvSpPr>
          <p:nvPr/>
        </p:nvSpPr>
        <p:spPr bwMode="auto">
          <a:xfrm flipV="1">
            <a:off x="5619750" y="3141663"/>
            <a:ext cx="928688" cy="1252537"/>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977" name="Line 145">
            <a:extLst>
              <a:ext uri="{FF2B5EF4-FFF2-40B4-BE49-F238E27FC236}">
                <a16:creationId xmlns:a16="http://schemas.microsoft.com/office/drawing/2014/main" id="{56605F08-F0A9-4A75-A87D-CCC5B42269B8}"/>
              </a:ext>
            </a:extLst>
          </p:cNvPr>
          <p:cNvSpPr>
            <a:spLocks noChangeShapeType="1"/>
          </p:cNvSpPr>
          <p:nvPr/>
        </p:nvSpPr>
        <p:spPr bwMode="auto">
          <a:xfrm flipV="1">
            <a:off x="5924550" y="3143250"/>
            <a:ext cx="614363" cy="69215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978" name="Line 146">
            <a:extLst>
              <a:ext uri="{FF2B5EF4-FFF2-40B4-BE49-F238E27FC236}">
                <a16:creationId xmlns:a16="http://schemas.microsoft.com/office/drawing/2014/main" id="{828EC80C-3E78-4AEC-871F-05E3D34F0B42}"/>
              </a:ext>
            </a:extLst>
          </p:cNvPr>
          <p:cNvSpPr>
            <a:spLocks noChangeShapeType="1"/>
          </p:cNvSpPr>
          <p:nvPr/>
        </p:nvSpPr>
        <p:spPr bwMode="auto">
          <a:xfrm>
            <a:off x="4699000" y="3673475"/>
            <a:ext cx="527050" cy="15875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984" name="Oval 152">
            <a:extLst>
              <a:ext uri="{FF2B5EF4-FFF2-40B4-BE49-F238E27FC236}">
                <a16:creationId xmlns:a16="http://schemas.microsoft.com/office/drawing/2014/main" id="{A6B77A8C-AAF2-46AE-9FC9-703331F1F65F}"/>
              </a:ext>
            </a:extLst>
          </p:cNvPr>
          <p:cNvSpPr>
            <a:spLocks noChangeArrowheads="1"/>
          </p:cNvSpPr>
          <p:nvPr/>
        </p:nvSpPr>
        <p:spPr bwMode="auto">
          <a:xfrm>
            <a:off x="5292725" y="3160713"/>
            <a:ext cx="336550" cy="314325"/>
          </a:xfrm>
          <a:prstGeom prst="ellipse">
            <a:avLst/>
          </a:prstGeom>
          <a:solidFill>
            <a:srgbClr val="FF0000">
              <a:alpha val="50195"/>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20985" name="Oval 153">
            <a:extLst>
              <a:ext uri="{FF2B5EF4-FFF2-40B4-BE49-F238E27FC236}">
                <a16:creationId xmlns:a16="http://schemas.microsoft.com/office/drawing/2014/main" id="{CF5FB826-073B-4D92-A744-3426F4EF316A}"/>
              </a:ext>
            </a:extLst>
          </p:cNvPr>
          <p:cNvSpPr>
            <a:spLocks noChangeArrowheads="1"/>
          </p:cNvSpPr>
          <p:nvPr/>
        </p:nvSpPr>
        <p:spPr bwMode="auto">
          <a:xfrm>
            <a:off x="5597525" y="3717925"/>
            <a:ext cx="336550" cy="304800"/>
          </a:xfrm>
          <a:prstGeom prst="ellipse">
            <a:avLst/>
          </a:prstGeom>
          <a:solidFill>
            <a:srgbClr val="FF0000">
              <a:alpha val="50195"/>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20986" name="Line 154">
            <a:extLst>
              <a:ext uri="{FF2B5EF4-FFF2-40B4-BE49-F238E27FC236}">
                <a16:creationId xmlns:a16="http://schemas.microsoft.com/office/drawing/2014/main" id="{3D644E3C-7371-43DE-B7B1-A20C95112B97}"/>
              </a:ext>
            </a:extLst>
          </p:cNvPr>
          <p:cNvSpPr>
            <a:spLocks noChangeShapeType="1"/>
          </p:cNvSpPr>
          <p:nvPr/>
        </p:nvSpPr>
        <p:spPr bwMode="auto">
          <a:xfrm flipV="1">
            <a:off x="5624513" y="3154363"/>
            <a:ext cx="927100" cy="141287"/>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291" name="Group 149">
            <a:extLst>
              <a:ext uri="{FF2B5EF4-FFF2-40B4-BE49-F238E27FC236}">
                <a16:creationId xmlns:a16="http://schemas.microsoft.com/office/drawing/2014/main" id="{6764A540-7D80-42E0-8B8D-8398B0BE846B}"/>
              </a:ext>
            </a:extLst>
          </p:cNvPr>
          <p:cNvGrpSpPr>
            <a:grpSpLocks/>
          </p:cNvGrpSpPr>
          <p:nvPr/>
        </p:nvGrpSpPr>
        <p:grpSpPr bwMode="auto">
          <a:xfrm>
            <a:off x="6523038" y="2695575"/>
            <a:ext cx="442912" cy="460375"/>
            <a:chOff x="3796" y="2871"/>
            <a:chExt cx="279" cy="297"/>
          </a:xfrm>
        </p:grpSpPr>
        <p:sp>
          <p:nvSpPr>
            <p:cNvPr id="9294" name="Rectangle 150">
              <a:extLst>
                <a:ext uri="{FF2B5EF4-FFF2-40B4-BE49-F238E27FC236}">
                  <a16:creationId xmlns:a16="http://schemas.microsoft.com/office/drawing/2014/main" id="{47EA5ACA-91D6-4AB8-859B-815DD5155BE0}"/>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9295" name="Text Box 151">
              <a:extLst>
                <a:ext uri="{FF2B5EF4-FFF2-40B4-BE49-F238E27FC236}">
                  <a16:creationId xmlns:a16="http://schemas.microsoft.com/office/drawing/2014/main" id="{637EC3E9-9EDF-4375-AB32-BCCC7FF26F38}"/>
                </a:ext>
              </a:extLst>
            </p:cNvPr>
            <p:cNvSpPr txBox="1">
              <a:spLocks noChangeArrowheads="1"/>
            </p:cNvSpPr>
            <p:nvPr/>
          </p:nvSpPr>
          <p:spPr bwMode="auto">
            <a:xfrm>
              <a:off x="3818" y="2871"/>
              <a:ext cx="194"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cxnSp>
        <p:nvCxnSpPr>
          <p:cNvPr id="3" name="Straight Arrow Connector 2">
            <a:extLst>
              <a:ext uri="{FF2B5EF4-FFF2-40B4-BE49-F238E27FC236}">
                <a16:creationId xmlns:a16="http://schemas.microsoft.com/office/drawing/2014/main" id="{068687BD-E9E3-4009-B25D-102EF06E6705}"/>
              </a:ext>
            </a:extLst>
          </p:cNvPr>
          <p:cNvCxnSpPr>
            <a:cxnSpLocks noChangeShapeType="1"/>
            <a:endCxn id="9275" idx="4"/>
          </p:cNvCxnSpPr>
          <p:nvPr/>
        </p:nvCxnSpPr>
        <p:spPr bwMode="auto">
          <a:xfrm flipH="1" flipV="1">
            <a:off x="5762625" y="4792663"/>
            <a:ext cx="3175" cy="795337"/>
          </a:xfrm>
          <a:prstGeom prst="straightConnector1">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Straight Arrow Connector 4">
            <a:extLst>
              <a:ext uri="{FF2B5EF4-FFF2-40B4-BE49-F238E27FC236}">
                <a16:creationId xmlns:a16="http://schemas.microsoft.com/office/drawing/2014/main" id="{E5DFF647-8C5B-42B6-8670-BFF548F1C56E}"/>
              </a:ext>
            </a:extLst>
          </p:cNvPr>
          <p:cNvCxnSpPr>
            <a:cxnSpLocks noChangeShapeType="1"/>
          </p:cNvCxnSpPr>
          <p:nvPr/>
        </p:nvCxnSpPr>
        <p:spPr bwMode="auto">
          <a:xfrm>
            <a:off x="5414963" y="1958975"/>
            <a:ext cx="0" cy="915988"/>
          </a:xfrm>
          <a:prstGeom prst="straightConnector1">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20964"/>
                                        </p:tgtEl>
                                        <p:attrNameLst>
                                          <p:attrName>style.visibility</p:attrName>
                                        </p:attrNameLst>
                                      </p:cBhvr>
                                      <p:to>
                                        <p:strVal val="visible"/>
                                      </p:to>
                                    </p:set>
                                    <p:animEffect transition="in" filter="dissolve">
                                      <p:cBhvr>
                                        <p:cTn id="7" dur="1500"/>
                                        <p:tgtEl>
                                          <p:spTgt spid="120964"/>
                                        </p:tgtEl>
                                      </p:cBhvr>
                                    </p:animEffect>
                                  </p:childTnLst>
                                </p:cTn>
                              </p:par>
                              <p:par>
                                <p:cTn id="8" presetID="9"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1500"/>
                                        <p:tgtEl>
                                          <p:spTgt spid="5"/>
                                        </p:tgtEl>
                                      </p:cBhvr>
                                    </p:animEffect>
                                  </p:childTnLst>
                                </p:cTn>
                              </p:par>
                            </p:childTnLst>
                          </p:cTn>
                        </p:par>
                        <p:par>
                          <p:cTn id="11" fill="hold" nodeType="afterGroup">
                            <p:stCondLst>
                              <p:cond delay="1500"/>
                            </p:stCondLst>
                            <p:childTnLst>
                              <p:par>
                                <p:cTn id="12" presetID="9" presetClass="entr" presetSubtype="0" fill="hold" grpId="0" nodeType="afterEffect">
                                  <p:stCondLst>
                                    <p:cond delay="0"/>
                                  </p:stCondLst>
                                  <p:childTnLst>
                                    <p:set>
                                      <p:cBhvr>
                                        <p:cTn id="13" dur="1" fill="hold">
                                          <p:stCondLst>
                                            <p:cond delay="0"/>
                                          </p:stCondLst>
                                        </p:cTn>
                                        <p:tgtEl>
                                          <p:spTgt spid="120975"/>
                                        </p:tgtEl>
                                        <p:attrNameLst>
                                          <p:attrName>style.visibility</p:attrName>
                                        </p:attrNameLst>
                                      </p:cBhvr>
                                      <p:to>
                                        <p:strVal val="visible"/>
                                      </p:to>
                                    </p:set>
                                    <p:animEffect transition="in" filter="dissolve">
                                      <p:cBhvr>
                                        <p:cTn id="14" dur="1500"/>
                                        <p:tgtEl>
                                          <p:spTgt spid="120975"/>
                                        </p:tgtEl>
                                      </p:cBhvr>
                                    </p:animEffect>
                                  </p:childTnLst>
                                </p:cTn>
                              </p:par>
                              <p:par>
                                <p:cTn id="15" presetID="9" presetClass="entr" presetSubtype="0" fill="hold" nodeType="withEffect">
                                  <p:stCondLst>
                                    <p:cond delay="0"/>
                                  </p:stCondLst>
                                  <p:childTnLst>
                                    <p:set>
                                      <p:cBhvr>
                                        <p:cTn id="16" dur="1" fill="hold">
                                          <p:stCondLst>
                                            <p:cond delay="0"/>
                                          </p:stCondLst>
                                        </p:cTn>
                                        <p:tgtEl>
                                          <p:spTgt spid="120978"/>
                                        </p:tgtEl>
                                        <p:attrNameLst>
                                          <p:attrName>style.visibility</p:attrName>
                                        </p:attrNameLst>
                                      </p:cBhvr>
                                      <p:to>
                                        <p:strVal val="visible"/>
                                      </p:to>
                                    </p:set>
                                    <p:animEffect transition="in" filter="dissolve">
                                      <p:cBhvr>
                                        <p:cTn id="17" dur="1500"/>
                                        <p:tgtEl>
                                          <p:spTgt spid="120978"/>
                                        </p:tgtEl>
                                      </p:cBhvr>
                                    </p:animEffect>
                                  </p:childTnLst>
                                </p:cTn>
                              </p:par>
                            </p:childTnLst>
                          </p:cTn>
                        </p:par>
                        <p:par>
                          <p:cTn id="18" fill="hold" nodeType="afterGroup">
                            <p:stCondLst>
                              <p:cond delay="3000"/>
                            </p:stCondLst>
                            <p:childTnLst>
                              <p:par>
                                <p:cTn id="19" presetID="9" presetClass="entr" presetSubtype="0" fill="hold" nodeType="afterEffect">
                                  <p:stCondLst>
                                    <p:cond delay="0"/>
                                  </p:stCondLst>
                                  <p:childTnLst>
                                    <p:set>
                                      <p:cBhvr>
                                        <p:cTn id="20" dur="1" fill="hold">
                                          <p:stCondLst>
                                            <p:cond delay="0"/>
                                          </p:stCondLst>
                                        </p:cTn>
                                        <p:tgtEl>
                                          <p:spTgt spid="120966"/>
                                        </p:tgtEl>
                                        <p:attrNameLst>
                                          <p:attrName>style.visibility</p:attrName>
                                        </p:attrNameLst>
                                      </p:cBhvr>
                                      <p:to>
                                        <p:strVal val="visible"/>
                                      </p:to>
                                    </p:set>
                                    <p:animEffect transition="in" filter="dissolve">
                                      <p:cBhvr>
                                        <p:cTn id="21" dur="1500"/>
                                        <p:tgtEl>
                                          <p:spTgt spid="120966"/>
                                        </p:tgtEl>
                                      </p:cBhvr>
                                    </p:animEffect>
                                  </p:childTnLst>
                                </p:cTn>
                              </p:par>
                              <p:par>
                                <p:cTn id="22" presetID="9" presetClass="entr" presetSubtype="0" fill="hold"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dissolve">
                                      <p:cBhvr>
                                        <p:cTn id="24" dur="1500"/>
                                        <p:tgtEl>
                                          <p:spTgt spid="3"/>
                                        </p:tgtEl>
                                      </p:cBhvr>
                                    </p:animEffect>
                                  </p:childTnLst>
                                </p:cTn>
                              </p:par>
                            </p:childTnLst>
                          </p:cTn>
                        </p:par>
                        <p:par>
                          <p:cTn id="25" fill="hold" nodeType="afterGroup">
                            <p:stCondLst>
                              <p:cond delay="4500"/>
                            </p:stCondLst>
                            <p:childTnLst>
                              <p:par>
                                <p:cTn id="26" presetID="9" presetClass="entr" presetSubtype="0" fill="hold" grpId="0" nodeType="afterEffect">
                                  <p:stCondLst>
                                    <p:cond delay="0"/>
                                  </p:stCondLst>
                                  <p:childTnLst>
                                    <p:set>
                                      <p:cBhvr>
                                        <p:cTn id="27" dur="1" fill="hold">
                                          <p:stCondLst>
                                            <p:cond delay="0"/>
                                          </p:stCondLst>
                                        </p:cTn>
                                        <p:tgtEl>
                                          <p:spTgt spid="120985"/>
                                        </p:tgtEl>
                                        <p:attrNameLst>
                                          <p:attrName>style.visibility</p:attrName>
                                        </p:attrNameLst>
                                      </p:cBhvr>
                                      <p:to>
                                        <p:strVal val="visible"/>
                                      </p:to>
                                    </p:set>
                                    <p:animEffect transition="in" filter="dissolve">
                                      <p:cBhvr>
                                        <p:cTn id="28" dur="1500"/>
                                        <p:tgtEl>
                                          <p:spTgt spid="120985"/>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20973"/>
                                        </p:tgtEl>
                                        <p:attrNameLst>
                                          <p:attrName>style.visibility</p:attrName>
                                        </p:attrNameLst>
                                      </p:cBhvr>
                                      <p:to>
                                        <p:strVal val="visible"/>
                                      </p:to>
                                    </p:set>
                                    <p:animEffect transition="in" filter="dissolve">
                                      <p:cBhvr>
                                        <p:cTn id="31" dur="1500"/>
                                        <p:tgtEl>
                                          <p:spTgt spid="120973"/>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20984"/>
                                        </p:tgtEl>
                                        <p:attrNameLst>
                                          <p:attrName>style.visibility</p:attrName>
                                        </p:attrNameLst>
                                      </p:cBhvr>
                                      <p:to>
                                        <p:strVal val="visible"/>
                                      </p:to>
                                    </p:set>
                                    <p:animEffect transition="in" filter="dissolve">
                                      <p:cBhvr>
                                        <p:cTn id="34" dur="1500"/>
                                        <p:tgtEl>
                                          <p:spTgt spid="120984"/>
                                        </p:tgtEl>
                                      </p:cBhvr>
                                    </p:animEffect>
                                  </p:childTnLst>
                                </p:cTn>
                              </p:par>
                              <p:par>
                                <p:cTn id="35" presetID="9" presetClass="entr" presetSubtype="0" fill="hold" nodeType="withEffect">
                                  <p:stCondLst>
                                    <p:cond delay="0"/>
                                  </p:stCondLst>
                                  <p:childTnLst>
                                    <p:set>
                                      <p:cBhvr>
                                        <p:cTn id="36" dur="1" fill="hold">
                                          <p:stCondLst>
                                            <p:cond delay="0"/>
                                          </p:stCondLst>
                                        </p:cTn>
                                        <p:tgtEl>
                                          <p:spTgt spid="120986"/>
                                        </p:tgtEl>
                                        <p:attrNameLst>
                                          <p:attrName>style.visibility</p:attrName>
                                        </p:attrNameLst>
                                      </p:cBhvr>
                                      <p:to>
                                        <p:strVal val="visible"/>
                                      </p:to>
                                    </p:set>
                                    <p:animEffect transition="in" filter="dissolve">
                                      <p:cBhvr>
                                        <p:cTn id="37" dur="1500"/>
                                        <p:tgtEl>
                                          <p:spTgt spid="120986"/>
                                        </p:tgtEl>
                                      </p:cBhvr>
                                    </p:animEffect>
                                  </p:childTnLst>
                                </p:cTn>
                              </p:par>
                              <p:par>
                                <p:cTn id="38" presetID="9" presetClass="entr" presetSubtype="0" fill="hold" nodeType="withEffect">
                                  <p:stCondLst>
                                    <p:cond delay="0"/>
                                  </p:stCondLst>
                                  <p:childTnLst>
                                    <p:set>
                                      <p:cBhvr>
                                        <p:cTn id="39" dur="1" fill="hold">
                                          <p:stCondLst>
                                            <p:cond delay="0"/>
                                          </p:stCondLst>
                                        </p:cTn>
                                        <p:tgtEl>
                                          <p:spTgt spid="120977"/>
                                        </p:tgtEl>
                                        <p:attrNameLst>
                                          <p:attrName>style.visibility</p:attrName>
                                        </p:attrNameLst>
                                      </p:cBhvr>
                                      <p:to>
                                        <p:strVal val="visible"/>
                                      </p:to>
                                    </p:set>
                                    <p:animEffect transition="in" filter="dissolve">
                                      <p:cBhvr>
                                        <p:cTn id="40" dur="1500"/>
                                        <p:tgtEl>
                                          <p:spTgt spid="120977"/>
                                        </p:tgtEl>
                                      </p:cBhvr>
                                    </p:animEffect>
                                  </p:childTnLst>
                                </p:cTn>
                              </p:par>
                              <p:par>
                                <p:cTn id="41" presetID="9" presetClass="entr" presetSubtype="0" fill="hold" nodeType="withEffect">
                                  <p:stCondLst>
                                    <p:cond delay="0"/>
                                  </p:stCondLst>
                                  <p:childTnLst>
                                    <p:set>
                                      <p:cBhvr>
                                        <p:cTn id="42" dur="1" fill="hold">
                                          <p:stCondLst>
                                            <p:cond delay="0"/>
                                          </p:stCondLst>
                                        </p:cTn>
                                        <p:tgtEl>
                                          <p:spTgt spid="120976"/>
                                        </p:tgtEl>
                                        <p:attrNameLst>
                                          <p:attrName>style.visibility</p:attrName>
                                        </p:attrNameLst>
                                      </p:cBhvr>
                                      <p:to>
                                        <p:strVal val="visible"/>
                                      </p:to>
                                    </p:set>
                                    <p:animEffect transition="in" filter="dissolve">
                                      <p:cBhvr>
                                        <p:cTn id="43" dur="1500"/>
                                        <p:tgtEl>
                                          <p:spTgt spid="1209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973" grpId="0" animBg="1"/>
      <p:bldP spid="120975" grpId="0" animBg="1"/>
      <p:bldP spid="120984" grpId="0" animBg="1"/>
      <p:bldP spid="12098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6680</TotalTime>
  <Words>1493</Words>
  <Application>Microsoft Office PowerPoint</Application>
  <PresentationFormat>On-screen Show (4:3)</PresentationFormat>
  <Paragraphs>556</Paragraphs>
  <Slides>25</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Eurostile</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FHSAA CCA 2010 7 Man Mechanics</dc:title>
  <dc:subject>FHSAA CCA 2010 7 Man Mechanics</dc:subject>
  <dc:creator>Greg C. Kaiser, M.D.</dc:creator>
  <dc:description>Used In the Officials Conference Field Clinic June 2010</dc:description>
  <cp:lastModifiedBy>Jerry C. Barnes</cp:lastModifiedBy>
  <cp:revision>276</cp:revision>
  <cp:lastPrinted>2018-08-08T12:48:31Z</cp:lastPrinted>
  <dcterms:created xsi:type="dcterms:W3CDTF">2006-04-29T03:35:14Z</dcterms:created>
  <dcterms:modified xsi:type="dcterms:W3CDTF">2023-08-01T18:31:18Z</dcterms:modified>
  <cp:category>West Coast Officials Association - Tampa</cp:category>
</cp:coreProperties>
</file>