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144000" type="letter"/>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3" d="100"/>
          <a:sy n="63" d="100"/>
        </p:scale>
        <p:origin x="102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AEF9CE-AE4D-492E-A259-A390FD4BADF9}"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DA97F-3935-4812-B3CF-15689A6E8A04}" type="slidenum">
              <a:rPr lang="en-US" smtClean="0"/>
              <a:t>‹#›</a:t>
            </a:fld>
            <a:endParaRPr lang="en-US"/>
          </a:p>
        </p:txBody>
      </p:sp>
    </p:spTree>
    <p:extLst>
      <p:ext uri="{BB962C8B-B14F-4D97-AF65-F5344CB8AC3E}">
        <p14:creationId xmlns:p14="http://schemas.microsoft.com/office/powerpoint/2010/main" val="1232422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EF9CE-AE4D-492E-A259-A390FD4BADF9}"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DA97F-3935-4812-B3CF-15689A6E8A04}" type="slidenum">
              <a:rPr lang="en-US" smtClean="0"/>
              <a:t>‹#›</a:t>
            </a:fld>
            <a:endParaRPr lang="en-US"/>
          </a:p>
        </p:txBody>
      </p:sp>
    </p:spTree>
    <p:extLst>
      <p:ext uri="{BB962C8B-B14F-4D97-AF65-F5344CB8AC3E}">
        <p14:creationId xmlns:p14="http://schemas.microsoft.com/office/powerpoint/2010/main" val="2285382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EF9CE-AE4D-492E-A259-A390FD4BADF9}"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DA97F-3935-4812-B3CF-15689A6E8A04}" type="slidenum">
              <a:rPr lang="en-US" smtClean="0"/>
              <a:t>‹#›</a:t>
            </a:fld>
            <a:endParaRPr lang="en-US"/>
          </a:p>
        </p:txBody>
      </p:sp>
    </p:spTree>
    <p:extLst>
      <p:ext uri="{BB962C8B-B14F-4D97-AF65-F5344CB8AC3E}">
        <p14:creationId xmlns:p14="http://schemas.microsoft.com/office/powerpoint/2010/main" val="1457598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EF9CE-AE4D-492E-A259-A390FD4BADF9}"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DA97F-3935-4812-B3CF-15689A6E8A04}" type="slidenum">
              <a:rPr lang="en-US" smtClean="0"/>
              <a:t>‹#›</a:t>
            </a:fld>
            <a:endParaRPr lang="en-US"/>
          </a:p>
        </p:txBody>
      </p:sp>
    </p:spTree>
    <p:extLst>
      <p:ext uri="{BB962C8B-B14F-4D97-AF65-F5344CB8AC3E}">
        <p14:creationId xmlns:p14="http://schemas.microsoft.com/office/powerpoint/2010/main" val="304197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AEF9CE-AE4D-492E-A259-A390FD4BADF9}"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5DA97F-3935-4812-B3CF-15689A6E8A04}" type="slidenum">
              <a:rPr lang="en-US" smtClean="0"/>
              <a:t>‹#›</a:t>
            </a:fld>
            <a:endParaRPr lang="en-US"/>
          </a:p>
        </p:txBody>
      </p:sp>
    </p:spTree>
    <p:extLst>
      <p:ext uri="{BB962C8B-B14F-4D97-AF65-F5344CB8AC3E}">
        <p14:creationId xmlns:p14="http://schemas.microsoft.com/office/powerpoint/2010/main" val="687988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AEF9CE-AE4D-492E-A259-A390FD4BADF9}"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DA97F-3935-4812-B3CF-15689A6E8A04}" type="slidenum">
              <a:rPr lang="en-US" smtClean="0"/>
              <a:t>‹#›</a:t>
            </a:fld>
            <a:endParaRPr lang="en-US"/>
          </a:p>
        </p:txBody>
      </p:sp>
    </p:spTree>
    <p:extLst>
      <p:ext uri="{BB962C8B-B14F-4D97-AF65-F5344CB8AC3E}">
        <p14:creationId xmlns:p14="http://schemas.microsoft.com/office/powerpoint/2010/main" val="3535865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AEF9CE-AE4D-492E-A259-A390FD4BADF9}" type="datetimeFigureOut">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5DA97F-3935-4812-B3CF-15689A6E8A04}" type="slidenum">
              <a:rPr lang="en-US" smtClean="0"/>
              <a:t>‹#›</a:t>
            </a:fld>
            <a:endParaRPr lang="en-US"/>
          </a:p>
        </p:txBody>
      </p:sp>
    </p:spTree>
    <p:extLst>
      <p:ext uri="{BB962C8B-B14F-4D97-AF65-F5344CB8AC3E}">
        <p14:creationId xmlns:p14="http://schemas.microsoft.com/office/powerpoint/2010/main" val="3847410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AEF9CE-AE4D-492E-A259-A390FD4BADF9}" type="datetimeFigureOut">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5DA97F-3935-4812-B3CF-15689A6E8A04}" type="slidenum">
              <a:rPr lang="en-US" smtClean="0"/>
              <a:t>‹#›</a:t>
            </a:fld>
            <a:endParaRPr lang="en-US"/>
          </a:p>
        </p:txBody>
      </p:sp>
    </p:spTree>
    <p:extLst>
      <p:ext uri="{BB962C8B-B14F-4D97-AF65-F5344CB8AC3E}">
        <p14:creationId xmlns:p14="http://schemas.microsoft.com/office/powerpoint/2010/main" val="1618104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EF9CE-AE4D-492E-A259-A390FD4BADF9}" type="datetimeFigureOut">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5DA97F-3935-4812-B3CF-15689A6E8A04}" type="slidenum">
              <a:rPr lang="en-US" smtClean="0"/>
              <a:t>‹#›</a:t>
            </a:fld>
            <a:endParaRPr lang="en-US"/>
          </a:p>
        </p:txBody>
      </p:sp>
    </p:spTree>
    <p:extLst>
      <p:ext uri="{BB962C8B-B14F-4D97-AF65-F5344CB8AC3E}">
        <p14:creationId xmlns:p14="http://schemas.microsoft.com/office/powerpoint/2010/main" val="2706841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1AEF9CE-AE4D-492E-A259-A390FD4BADF9}"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DA97F-3935-4812-B3CF-15689A6E8A04}" type="slidenum">
              <a:rPr lang="en-US" smtClean="0"/>
              <a:t>‹#›</a:t>
            </a:fld>
            <a:endParaRPr lang="en-US"/>
          </a:p>
        </p:txBody>
      </p:sp>
    </p:spTree>
    <p:extLst>
      <p:ext uri="{BB962C8B-B14F-4D97-AF65-F5344CB8AC3E}">
        <p14:creationId xmlns:p14="http://schemas.microsoft.com/office/powerpoint/2010/main" val="2407124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E1AEF9CE-AE4D-492E-A259-A390FD4BADF9}"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5DA97F-3935-4812-B3CF-15689A6E8A04}" type="slidenum">
              <a:rPr lang="en-US" smtClean="0"/>
              <a:t>‹#›</a:t>
            </a:fld>
            <a:endParaRPr lang="en-US"/>
          </a:p>
        </p:txBody>
      </p:sp>
    </p:spTree>
    <p:extLst>
      <p:ext uri="{BB962C8B-B14F-4D97-AF65-F5344CB8AC3E}">
        <p14:creationId xmlns:p14="http://schemas.microsoft.com/office/powerpoint/2010/main" val="4004730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1AEF9CE-AE4D-492E-A259-A390FD4BADF9}" type="datetimeFigureOut">
              <a:rPr lang="en-US" smtClean="0"/>
              <a:t>2/2/2020</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55DA97F-3935-4812-B3CF-15689A6E8A04}" type="slidenum">
              <a:rPr lang="en-US" smtClean="0"/>
              <a:t>‹#›</a:t>
            </a:fld>
            <a:endParaRPr lang="en-US"/>
          </a:p>
        </p:txBody>
      </p:sp>
    </p:spTree>
    <p:extLst>
      <p:ext uri="{BB962C8B-B14F-4D97-AF65-F5344CB8AC3E}">
        <p14:creationId xmlns:p14="http://schemas.microsoft.com/office/powerpoint/2010/main" val="11888908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00525A70-0E0B-4543-A816-5EAC8A6157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4629" y="1362274"/>
            <a:ext cx="2278981" cy="2099512"/>
          </a:xfrm>
          <a:prstGeom prst="rect">
            <a:avLst/>
          </a:prstGeom>
        </p:spPr>
      </p:pic>
      <p:pic>
        <p:nvPicPr>
          <p:cNvPr id="9" name="Picture 8">
            <a:extLst>
              <a:ext uri="{FF2B5EF4-FFF2-40B4-BE49-F238E27FC236}">
                <a16:creationId xmlns:a16="http://schemas.microsoft.com/office/drawing/2014/main" xmlns="" id="{555F8A9B-818E-4C54-8216-2D48C945F3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99928" y="1362274"/>
            <a:ext cx="2287075" cy="2099512"/>
          </a:xfrm>
          <a:prstGeom prst="rect">
            <a:avLst/>
          </a:prstGeom>
        </p:spPr>
      </p:pic>
      <p:pic>
        <p:nvPicPr>
          <p:cNvPr id="11" name="Picture 10">
            <a:extLst>
              <a:ext uri="{FF2B5EF4-FFF2-40B4-BE49-F238E27FC236}">
                <a16:creationId xmlns:a16="http://schemas.microsoft.com/office/drawing/2014/main" xmlns="" id="{05C41BB7-A7D3-4D2C-BF69-E6008714A6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2365" y="5163567"/>
            <a:ext cx="2084187" cy="2115528"/>
          </a:xfrm>
          <a:prstGeom prst="rect">
            <a:avLst/>
          </a:prstGeom>
        </p:spPr>
      </p:pic>
      <p:pic>
        <p:nvPicPr>
          <p:cNvPr id="13" name="Picture 12">
            <a:extLst>
              <a:ext uri="{FF2B5EF4-FFF2-40B4-BE49-F238E27FC236}">
                <a16:creationId xmlns:a16="http://schemas.microsoft.com/office/drawing/2014/main" xmlns="" id="{3364FF63-5569-4DE7-8A32-83B1454137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113963" y="5177911"/>
            <a:ext cx="2091589" cy="2107434"/>
          </a:xfrm>
          <a:prstGeom prst="rect">
            <a:avLst/>
          </a:prstGeom>
        </p:spPr>
      </p:pic>
      <p:sp>
        <p:nvSpPr>
          <p:cNvPr id="14" name="TextBox 13">
            <a:extLst>
              <a:ext uri="{FF2B5EF4-FFF2-40B4-BE49-F238E27FC236}">
                <a16:creationId xmlns:a16="http://schemas.microsoft.com/office/drawing/2014/main" xmlns="" id="{A054BAF5-E417-412D-A24C-4E2273DB5A40}"/>
              </a:ext>
            </a:extLst>
          </p:cNvPr>
          <p:cNvSpPr txBox="1"/>
          <p:nvPr/>
        </p:nvSpPr>
        <p:spPr>
          <a:xfrm flipH="1">
            <a:off x="2285066" y="12762"/>
            <a:ext cx="2585514" cy="369332"/>
          </a:xfrm>
          <a:prstGeom prst="rect">
            <a:avLst/>
          </a:prstGeom>
          <a:noFill/>
        </p:spPr>
        <p:txBody>
          <a:bodyPr wrap="square" rtlCol="0">
            <a:spAutoFit/>
          </a:bodyPr>
          <a:lstStyle/>
          <a:p>
            <a:r>
              <a:rPr lang="en-US" dirty="0"/>
              <a:t>Border Along and Around</a:t>
            </a:r>
          </a:p>
        </p:txBody>
      </p:sp>
      <p:sp>
        <p:nvSpPr>
          <p:cNvPr id="15" name="TextBox 14">
            <a:extLst>
              <a:ext uri="{FF2B5EF4-FFF2-40B4-BE49-F238E27FC236}">
                <a16:creationId xmlns:a16="http://schemas.microsoft.com/office/drawing/2014/main" xmlns="" id="{20D1F482-697E-4D41-8EE8-CA9D1B8E0610}"/>
              </a:ext>
            </a:extLst>
          </p:cNvPr>
          <p:cNvSpPr txBox="1"/>
          <p:nvPr/>
        </p:nvSpPr>
        <p:spPr>
          <a:xfrm>
            <a:off x="2257488" y="382094"/>
            <a:ext cx="2575770" cy="646331"/>
          </a:xfrm>
          <a:prstGeom prst="rect">
            <a:avLst/>
          </a:prstGeom>
          <a:noFill/>
        </p:spPr>
        <p:txBody>
          <a:bodyPr wrap="none" rtlCol="0">
            <a:spAutoFit/>
          </a:bodyPr>
          <a:lstStyle/>
          <a:p>
            <a:pPr algn="ctr"/>
            <a:r>
              <a:rPr lang="en-US" dirty="0"/>
              <a:t>Border 1 – February 2020</a:t>
            </a:r>
          </a:p>
          <a:p>
            <a:pPr algn="ctr"/>
            <a:r>
              <a:rPr lang="en-US" dirty="0"/>
              <a:t>2” Finished Border</a:t>
            </a:r>
          </a:p>
        </p:txBody>
      </p:sp>
      <p:sp>
        <p:nvSpPr>
          <p:cNvPr id="16" name="TextBox 15">
            <a:extLst>
              <a:ext uri="{FF2B5EF4-FFF2-40B4-BE49-F238E27FC236}">
                <a16:creationId xmlns:a16="http://schemas.microsoft.com/office/drawing/2014/main" xmlns="" id="{49109C8B-98B3-4EFB-A90C-A013B7EEE0F7}"/>
              </a:ext>
            </a:extLst>
          </p:cNvPr>
          <p:cNvSpPr txBox="1"/>
          <p:nvPr/>
        </p:nvSpPr>
        <p:spPr>
          <a:xfrm>
            <a:off x="173426" y="3501530"/>
            <a:ext cx="3255574" cy="1200329"/>
          </a:xfrm>
          <a:prstGeom prst="rect">
            <a:avLst/>
          </a:prstGeom>
          <a:noFill/>
        </p:spPr>
        <p:txBody>
          <a:bodyPr wrap="square" rtlCol="0">
            <a:spAutoFit/>
          </a:bodyPr>
          <a:lstStyle/>
          <a:p>
            <a:r>
              <a:rPr lang="en-US" dirty="0"/>
              <a:t>Make 24 – 2” finished Half Square Triangles</a:t>
            </a:r>
          </a:p>
          <a:p>
            <a:r>
              <a:rPr lang="en-US" dirty="0"/>
              <a:t>Cut 4 2.5” squares for your corners</a:t>
            </a:r>
          </a:p>
        </p:txBody>
      </p:sp>
      <p:sp>
        <p:nvSpPr>
          <p:cNvPr id="17" name="TextBox 16">
            <a:extLst>
              <a:ext uri="{FF2B5EF4-FFF2-40B4-BE49-F238E27FC236}">
                <a16:creationId xmlns:a16="http://schemas.microsoft.com/office/drawing/2014/main" xmlns="" id="{D25497DF-35C5-4959-804F-431ACA1FB5AF}"/>
              </a:ext>
            </a:extLst>
          </p:cNvPr>
          <p:cNvSpPr txBox="1"/>
          <p:nvPr/>
        </p:nvSpPr>
        <p:spPr>
          <a:xfrm>
            <a:off x="3709882" y="3556496"/>
            <a:ext cx="3148115" cy="646331"/>
          </a:xfrm>
          <a:prstGeom prst="rect">
            <a:avLst/>
          </a:prstGeom>
          <a:noFill/>
        </p:spPr>
        <p:txBody>
          <a:bodyPr wrap="square" rtlCol="0">
            <a:spAutoFit/>
          </a:bodyPr>
          <a:lstStyle/>
          <a:p>
            <a:r>
              <a:rPr lang="en-US" dirty="0"/>
              <a:t>Make 28 – 2” finished Half Square Triangles</a:t>
            </a:r>
          </a:p>
        </p:txBody>
      </p:sp>
      <p:sp>
        <p:nvSpPr>
          <p:cNvPr id="18" name="TextBox 17">
            <a:extLst>
              <a:ext uri="{FF2B5EF4-FFF2-40B4-BE49-F238E27FC236}">
                <a16:creationId xmlns:a16="http://schemas.microsoft.com/office/drawing/2014/main" xmlns="" id="{57B664D2-B4E4-4B7F-9362-E1595EBE3807}"/>
              </a:ext>
            </a:extLst>
          </p:cNvPr>
          <p:cNvSpPr txBox="1"/>
          <p:nvPr/>
        </p:nvSpPr>
        <p:spPr>
          <a:xfrm>
            <a:off x="1146151" y="1060650"/>
            <a:ext cx="1240229" cy="369332"/>
          </a:xfrm>
          <a:prstGeom prst="rect">
            <a:avLst/>
          </a:prstGeom>
          <a:noFill/>
        </p:spPr>
        <p:txBody>
          <a:bodyPr wrap="square" rtlCol="0">
            <a:spAutoFit/>
          </a:bodyPr>
          <a:lstStyle/>
          <a:p>
            <a:r>
              <a:rPr lang="en-US" dirty="0"/>
              <a:t>Option 1A</a:t>
            </a:r>
          </a:p>
        </p:txBody>
      </p:sp>
      <p:sp>
        <p:nvSpPr>
          <p:cNvPr id="19" name="TextBox 18">
            <a:extLst>
              <a:ext uri="{FF2B5EF4-FFF2-40B4-BE49-F238E27FC236}">
                <a16:creationId xmlns:a16="http://schemas.microsoft.com/office/drawing/2014/main" xmlns="" id="{25FC4774-4FA4-4A67-BCBB-238165B610C8}"/>
              </a:ext>
            </a:extLst>
          </p:cNvPr>
          <p:cNvSpPr txBox="1"/>
          <p:nvPr/>
        </p:nvSpPr>
        <p:spPr>
          <a:xfrm>
            <a:off x="4587837" y="4794235"/>
            <a:ext cx="1143839" cy="369332"/>
          </a:xfrm>
          <a:prstGeom prst="rect">
            <a:avLst/>
          </a:prstGeom>
          <a:noFill/>
        </p:spPr>
        <p:txBody>
          <a:bodyPr wrap="none" rtlCol="0">
            <a:spAutoFit/>
          </a:bodyPr>
          <a:lstStyle/>
          <a:p>
            <a:r>
              <a:rPr lang="en-US" dirty="0"/>
              <a:t>Option 1D</a:t>
            </a:r>
          </a:p>
        </p:txBody>
      </p:sp>
      <p:sp>
        <p:nvSpPr>
          <p:cNvPr id="20" name="TextBox 19">
            <a:extLst>
              <a:ext uri="{FF2B5EF4-FFF2-40B4-BE49-F238E27FC236}">
                <a16:creationId xmlns:a16="http://schemas.microsoft.com/office/drawing/2014/main" xmlns="" id="{A14F3481-1D5F-4B35-B673-6F755D6AE9B7}"/>
              </a:ext>
            </a:extLst>
          </p:cNvPr>
          <p:cNvSpPr txBox="1"/>
          <p:nvPr/>
        </p:nvSpPr>
        <p:spPr>
          <a:xfrm>
            <a:off x="1112342" y="4797586"/>
            <a:ext cx="1124603" cy="369332"/>
          </a:xfrm>
          <a:prstGeom prst="rect">
            <a:avLst/>
          </a:prstGeom>
          <a:noFill/>
        </p:spPr>
        <p:txBody>
          <a:bodyPr wrap="none" rtlCol="0">
            <a:spAutoFit/>
          </a:bodyPr>
          <a:lstStyle/>
          <a:p>
            <a:r>
              <a:rPr lang="en-US" dirty="0"/>
              <a:t>Option 1C</a:t>
            </a:r>
          </a:p>
        </p:txBody>
      </p:sp>
      <p:sp>
        <p:nvSpPr>
          <p:cNvPr id="21" name="TextBox 20">
            <a:extLst>
              <a:ext uri="{FF2B5EF4-FFF2-40B4-BE49-F238E27FC236}">
                <a16:creationId xmlns:a16="http://schemas.microsoft.com/office/drawing/2014/main" xmlns="" id="{6167050C-26F3-4C7B-AA91-7A1CE8B9D82F}"/>
              </a:ext>
            </a:extLst>
          </p:cNvPr>
          <p:cNvSpPr txBox="1"/>
          <p:nvPr/>
        </p:nvSpPr>
        <p:spPr>
          <a:xfrm>
            <a:off x="4510788" y="1053904"/>
            <a:ext cx="1231464" cy="369332"/>
          </a:xfrm>
          <a:prstGeom prst="rect">
            <a:avLst/>
          </a:prstGeom>
          <a:noFill/>
        </p:spPr>
        <p:txBody>
          <a:bodyPr wrap="square" rtlCol="0">
            <a:spAutoFit/>
          </a:bodyPr>
          <a:lstStyle/>
          <a:p>
            <a:r>
              <a:rPr lang="en-US" dirty="0"/>
              <a:t>Option 1B</a:t>
            </a:r>
          </a:p>
        </p:txBody>
      </p:sp>
      <p:cxnSp>
        <p:nvCxnSpPr>
          <p:cNvPr id="23" name="Straight Connector 22">
            <a:extLst>
              <a:ext uri="{FF2B5EF4-FFF2-40B4-BE49-F238E27FC236}">
                <a16:creationId xmlns:a16="http://schemas.microsoft.com/office/drawing/2014/main" xmlns="" id="{7D1C0F69-7271-4020-ACF4-D312788F488E}"/>
              </a:ext>
            </a:extLst>
          </p:cNvPr>
          <p:cNvCxnSpPr>
            <a:cxnSpLocks/>
          </p:cNvCxnSpPr>
          <p:nvPr/>
        </p:nvCxnSpPr>
        <p:spPr>
          <a:xfrm>
            <a:off x="0" y="4701859"/>
            <a:ext cx="67077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2C8323DF-8C5F-4ADC-840B-8C994528E7E5}"/>
              </a:ext>
            </a:extLst>
          </p:cNvPr>
          <p:cNvCxnSpPr>
            <a:cxnSpLocks/>
          </p:cNvCxnSpPr>
          <p:nvPr/>
        </p:nvCxnSpPr>
        <p:spPr>
          <a:xfrm>
            <a:off x="3428999" y="1060650"/>
            <a:ext cx="1" cy="7277895"/>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xmlns="" id="{9E10F734-5250-480F-8902-898106B5CBC5}"/>
              </a:ext>
            </a:extLst>
          </p:cNvPr>
          <p:cNvSpPr txBox="1"/>
          <p:nvPr/>
        </p:nvSpPr>
        <p:spPr>
          <a:xfrm flipH="1">
            <a:off x="150256" y="7250701"/>
            <a:ext cx="3278743" cy="923330"/>
          </a:xfrm>
          <a:prstGeom prst="rect">
            <a:avLst/>
          </a:prstGeom>
          <a:noFill/>
        </p:spPr>
        <p:txBody>
          <a:bodyPr wrap="square" rtlCol="0">
            <a:spAutoFit/>
          </a:bodyPr>
          <a:lstStyle/>
          <a:p>
            <a:r>
              <a:rPr lang="en-US" dirty="0"/>
              <a:t>Cut 14 – 2 ½” squares from Color A and 14 – 2 ½” squares from Color B</a:t>
            </a:r>
          </a:p>
        </p:txBody>
      </p:sp>
      <p:sp>
        <p:nvSpPr>
          <p:cNvPr id="29" name="TextBox 28">
            <a:extLst>
              <a:ext uri="{FF2B5EF4-FFF2-40B4-BE49-F238E27FC236}">
                <a16:creationId xmlns:a16="http://schemas.microsoft.com/office/drawing/2014/main" xmlns="" id="{158B7ED2-BCD1-499C-B314-0DEDF8D228CF}"/>
              </a:ext>
            </a:extLst>
          </p:cNvPr>
          <p:cNvSpPr txBox="1"/>
          <p:nvPr/>
        </p:nvSpPr>
        <p:spPr>
          <a:xfrm>
            <a:off x="3429000" y="7394213"/>
            <a:ext cx="3278744" cy="923330"/>
          </a:xfrm>
          <a:prstGeom prst="rect">
            <a:avLst/>
          </a:prstGeom>
          <a:noFill/>
        </p:spPr>
        <p:txBody>
          <a:bodyPr wrap="square" rtlCol="0">
            <a:spAutoFit/>
          </a:bodyPr>
          <a:lstStyle/>
          <a:p>
            <a:r>
              <a:rPr lang="en-US" dirty="0"/>
              <a:t>Make 28 2” finished Four Patches.  Start with 1 ½” squares or strip piece and </a:t>
            </a:r>
            <a:r>
              <a:rPr lang="en-US" dirty="0" err="1"/>
              <a:t>subcut</a:t>
            </a:r>
            <a:r>
              <a:rPr lang="en-US" dirty="0"/>
              <a:t> to 1 ½”</a:t>
            </a:r>
          </a:p>
        </p:txBody>
      </p:sp>
      <p:cxnSp>
        <p:nvCxnSpPr>
          <p:cNvPr id="33" name="Straight Connector 32">
            <a:extLst>
              <a:ext uri="{FF2B5EF4-FFF2-40B4-BE49-F238E27FC236}">
                <a16:creationId xmlns:a16="http://schemas.microsoft.com/office/drawing/2014/main" xmlns="" id="{083AD89C-4716-4A04-B589-EA9107DE1191}"/>
              </a:ext>
            </a:extLst>
          </p:cNvPr>
          <p:cNvCxnSpPr>
            <a:cxnSpLocks/>
          </p:cNvCxnSpPr>
          <p:nvPr/>
        </p:nvCxnSpPr>
        <p:spPr>
          <a:xfrm>
            <a:off x="150256" y="8338545"/>
            <a:ext cx="67077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2649D08E-EDD8-4CD1-8EB0-A01AC27AB6EE}"/>
              </a:ext>
            </a:extLst>
          </p:cNvPr>
          <p:cNvCxnSpPr>
            <a:cxnSpLocks/>
          </p:cNvCxnSpPr>
          <p:nvPr/>
        </p:nvCxnSpPr>
        <p:spPr>
          <a:xfrm>
            <a:off x="0" y="1018922"/>
            <a:ext cx="6857997" cy="34982"/>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xmlns="" id="{EDEE2A60-9217-4B55-A0A6-1C1DB27D3E68}"/>
              </a:ext>
            </a:extLst>
          </p:cNvPr>
          <p:cNvSpPr txBox="1"/>
          <p:nvPr/>
        </p:nvSpPr>
        <p:spPr>
          <a:xfrm>
            <a:off x="1" y="8397802"/>
            <a:ext cx="6707744" cy="646331"/>
          </a:xfrm>
          <a:prstGeom prst="rect">
            <a:avLst/>
          </a:prstGeom>
          <a:noFill/>
        </p:spPr>
        <p:txBody>
          <a:bodyPr wrap="square" rtlCol="0">
            <a:spAutoFit/>
          </a:bodyPr>
          <a:lstStyle/>
          <a:p>
            <a:r>
              <a:rPr lang="en-US" dirty="0"/>
              <a:t>Option 1E - Design your own border; it must be 2” finished in order to fit with the subsequent borders</a:t>
            </a:r>
          </a:p>
        </p:txBody>
      </p:sp>
    </p:spTree>
    <p:extLst>
      <p:ext uri="{BB962C8B-B14F-4D97-AF65-F5344CB8AC3E}">
        <p14:creationId xmlns:p14="http://schemas.microsoft.com/office/powerpoint/2010/main" val="3663401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288C9A5C-C794-463E-96B0-024A3356A36C}"/>
              </a:ext>
            </a:extLst>
          </p:cNvPr>
          <p:cNvSpPr txBox="1"/>
          <p:nvPr/>
        </p:nvSpPr>
        <p:spPr>
          <a:xfrm>
            <a:off x="253952" y="0"/>
            <a:ext cx="6578083" cy="3139321"/>
          </a:xfrm>
          <a:prstGeom prst="rect">
            <a:avLst/>
          </a:prstGeom>
          <a:noFill/>
        </p:spPr>
        <p:txBody>
          <a:bodyPr wrap="square" rtlCol="0">
            <a:spAutoFit/>
          </a:bodyPr>
          <a:lstStyle/>
          <a:p>
            <a:r>
              <a:rPr lang="en-US" b="1" dirty="0"/>
              <a:t>2” Finished Half Square Triangles</a:t>
            </a:r>
            <a:r>
              <a:rPr lang="en-US" dirty="0"/>
              <a:t>. </a:t>
            </a:r>
          </a:p>
          <a:p>
            <a:endParaRPr lang="en-US" dirty="0"/>
          </a:p>
          <a:p>
            <a:r>
              <a:rPr lang="en-US" dirty="0"/>
              <a:t>Traditional method, cut 12 background and 12 foreground squares at 2 7/8”; place right sides together, draw a diagonal line and sew ¼ on either side of the line.  </a:t>
            </a:r>
          </a:p>
          <a:p>
            <a:r>
              <a:rPr lang="en-US" dirty="0"/>
              <a:t>Easy Angle – Cut 2 1/2” strips and use the EZ Angle ruler to cut your triangles.</a:t>
            </a:r>
          </a:p>
          <a:p>
            <a:r>
              <a:rPr lang="en-US" dirty="0"/>
              <a:t>Magic 8 – for Option 1A, cut 3 -  5 3/4” squares of both background and foreground fabrics .  Draw two diagonal lines; sew on either side.  Cut horizontally and vertically at 2 7/8” and then cut on the diagonals.  For Option 1B, you will need 4 additional HSTs.</a:t>
            </a:r>
          </a:p>
        </p:txBody>
      </p:sp>
      <p:sp>
        <p:nvSpPr>
          <p:cNvPr id="5" name="TextBox 4">
            <a:extLst>
              <a:ext uri="{FF2B5EF4-FFF2-40B4-BE49-F238E27FC236}">
                <a16:creationId xmlns:a16="http://schemas.microsoft.com/office/drawing/2014/main" xmlns="" id="{439B0A48-6615-425F-92BA-4039B772094D}"/>
              </a:ext>
            </a:extLst>
          </p:cNvPr>
          <p:cNvSpPr txBox="1"/>
          <p:nvPr/>
        </p:nvSpPr>
        <p:spPr>
          <a:xfrm>
            <a:off x="253952" y="4480626"/>
            <a:ext cx="2973956" cy="369332"/>
          </a:xfrm>
          <a:prstGeom prst="rect">
            <a:avLst/>
          </a:prstGeom>
          <a:noFill/>
        </p:spPr>
        <p:txBody>
          <a:bodyPr wrap="none" rtlCol="0">
            <a:spAutoFit/>
          </a:bodyPr>
          <a:lstStyle/>
          <a:p>
            <a:r>
              <a:rPr lang="en-US" b="1" dirty="0"/>
              <a:t>2” Finished Four Patch Blocks</a:t>
            </a:r>
          </a:p>
        </p:txBody>
      </p:sp>
      <p:sp>
        <p:nvSpPr>
          <p:cNvPr id="6" name="TextBox 5">
            <a:extLst>
              <a:ext uri="{FF2B5EF4-FFF2-40B4-BE49-F238E27FC236}">
                <a16:creationId xmlns:a16="http://schemas.microsoft.com/office/drawing/2014/main" xmlns="" id="{B7D71D9B-C286-4267-8731-1AA113435F64}"/>
              </a:ext>
            </a:extLst>
          </p:cNvPr>
          <p:cNvSpPr txBox="1"/>
          <p:nvPr/>
        </p:nvSpPr>
        <p:spPr>
          <a:xfrm>
            <a:off x="261256" y="4907871"/>
            <a:ext cx="6578083" cy="923330"/>
          </a:xfrm>
          <a:prstGeom prst="rect">
            <a:avLst/>
          </a:prstGeom>
          <a:noFill/>
        </p:spPr>
        <p:txBody>
          <a:bodyPr wrap="square" rtlCol="0">
            <a:spAutoFit/>
          </a:bodyPr>
          <a:lstStyle/>
          <a:p>
            <a:r>
              <a:rPr lang="en-US" dirty="0"/>
              <a:t>Cut 56 – 1 ½” squares of both background and foreground fabrics – OR– cut 90” of 1 ½” strips, sew together, press to the dark  and then cut 56 rectangles at 1 ½”.  Sew together into four patches </a:t>
            </a:r>
          </a:p>
        </p:txBody>
      </p:sp>
      <p:sp>
        <p:nvSpPr>
          <p:cNvPr id="7" name="TextBox 6">
            <a:extLst>
              <a:ext uri="{FF2B5EF4-FFF2-40B4-BE49-F238E27FC236}">
                <a16:creationId xmlns:a16="http://schemas.microsoft.com/office/drawing/2014/main" xmlns="" id="{939845EE-E82A-4156-9A92-E0C68B0760DB}"/>
              </a:ext>
            </a:extLst>
          </p:cNvPr>
          <p:cNvSpPr txBox="1"/>
          <p:nvPr/>
        </p:nvSpPr>
        <p:spPr>
          <a:xfrm>
            <a:off x="211148" y="5917406"/>
            <a:ext cx="1098378" cy="369332"/>
          </a:xfrm>
          <a:prstGeom prst="rect">
            <a:avLst/>
          </a:prstGeom>
          <a:noFill/>
        </p:spPr>
        <p:txBody>
          <a:bodyPr wrap="none" rtlCol="0">
            <a:spAutoFit/>
          </a:bodyPr>
          <a:lstStyle/>
          <a:p>
            <a:r>
              <a:rPr lang="en-US" b="1" dirty="0"/>
              <a:t>Assembly</a:t>
            </a:r>
          </a:p>
        </p:txBody>
      </p:sp>
      <p:sp>
        <p:nvSpPr>
          <p:cNvPr id="8" name="TextBox 7">
            <a:extLst>
              <a:ext uri="{FF2B5EF4-FFF2-40B4-BE49-F238E27FC236}">
                <a16:creationId xmlns:a16="http://schemas.microsoft.com/office/drawing/2014/main" xmlns="" id="{5318A551-5DFC-421E-A707-441171BE8079}"/>
              </a:ext>
            </a:extLst>
          </p:cNvPr>
          <p:cNvSpPr txBox="1"/>
          <p:nvPr/>
        </p:nvSpPr>
        <p:spPr>
          <a:xfrm>
            <a:off x="279917" y="3268006"/>
            <a:ext cx="2059218" cy="369332"/>
          </a:xfrm>
          <a:prstGeom prst="rect">
            <a:avLst/>
          </a:prstGeom>
          <a:noFill/>
        </p:spPr>
        <p:txBody>
          <a:bodyPr wrap="none" rtlCol="0">
            <a:spAutoFit/>
          </a:bodyPr>
          <a:lstStyle/>
          <a:p>
            <a:r>
              <a:rPr lang="en-US" b="1" dirty="0"/>
              <a:t>2” Finished Squares</a:t>
            </a:r>
          </a:p>
        </p:txBody>
      </p:sp>
      <p:sp>
        <p:nvSpPr>
          <p:cNvPr id="9" name="TextBox 8">
            <a:extLst>
              <a:ext uri="{FF2B5EF4-FFF2-40B4-BE49-F238E27FC236}">
                <a16:creationId xmlns:a16="http://schemas.microsoft.com/office/drawing/2014/main" xmlns="" id="{C4EA7208-E71F-4B6C-8FB2-78A4D57DE793}"/>
              </a:ext>
            </a:extLst>
          </p:cNvPr>
          <p:cNvSpPr txBox="1"/>
          <p:nvPr/>
        </p:nvSpPr>
        <p:spPr>
          <a:xfrm>
            <a:off x="261256" y="3689890"/>
            <a:ext cx="6307495" cy="646331"/>
          </a:xfrm>
          <a:prstGeom prst="rect">
            <a:avLst/>
          </a:prstGeom>
          <a:noFill/>
        </p:spPr>
        <p:txBody>
          <a:bodyPr wrap="square" rtlCol="0">
            <a:spAutoFit/>
          </a:bodyPr>
          <a:lstStyle/>
          <a:p>
            <a:r>
              <a:rPr lang="en-US" dirty="0"/>
              <a:t>You will need approximately 35” inches of each color fabric cut into 2.5” squares</a:t>
            </a:r>
          </a:p>
        </p:txBody>
      </p:sp>
      <p:cxnSp>
        <p:nvCxnSpPr>
          <p:cNvPr id="11" name="Straight Connector 10">
            <a:extLst>
              <a:ext uri="{FF2B5EF4-FFF2-40B4-BE49-F238E27FC236}">
                <a16:creationId xmlns:a16="http://schemas.microsoft.com/office/drawing/2014/main" xmlns="" id="{A71C4AC6-15A3-422F-B41B-4D5D6A4E7071}"/>
              </a:ext>
            </a:extLst>
          </p:cNvPr>
          <p:cNvCxnSpPr>
            <a:cxnSpLocks/>
          </p:cNvCxnSpPr>
          <p:nvPr/>
        </p:nvCxnSpPr>
        <p:spPr>
          <a:xfrm>
            <a:off x="75128" y="3161448"/>
            <a:ext cx="67077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79CF78E9-BFD0-4A13-87C1-364DAF14ECD7}"/>
              </a:ext>
            </a:extLst>
          </p:cNvPr>
          <p:cNvCxnSpPr>
            <a:cxnSpLocks/>
          </p:cNvCxnSpPr>
          <p:nvPr/>
        </p:nvCxnSpPr>
        <p:spPr>
          <a:xfrm>
            <a:off x="0" y="4385390"/>
            <a:ext cx="670774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F9A863E6-EFEA-4B5B-BD4C-0240F4A7B179}"/>
              </a:ext>
            </a:extLst>
          </p:cNvPr>
          <p:cNvCxnSpPr>
            <a:cxnSpLocks/>
          </p:cNvCxnSpPr>
          <p:nvPr/>
        </p:nvCxnSpPr>
        <p:spPr>
          <a:xfrm>
            <a:off x="0" y="5917406"/>
            <a:ext cx="6707744"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xmlns="" id="{4AE7DC67-5183-4756-AC3F-71AD4C02E0D8}"/>
              </a:ext>
            </a:extLst>
          </p:cNvPr>
          <p:cNvSpPr txBox="1"/>
          <p:nvPr/>
        </p:nvSpPr>
        <p:spPr>
          <a:xfrm>
            <a:off x="211148" y="6286738"/>
            <a:ext cx="6288834" cy="2585323"/>
          </a:xfrm>
          <a:prstGeom prst="rect">
            <a:avLst/>
          </a:prstGeom>
          <a:noFill/>
        </p:spPr>
        <p:txBody>
          <a:bodyPr wrap="square" rtlCol="0">
            <a:spAutoFit/>
          </a:bodyPr>
          <a:lstStyle/>
          <a:p>
            <a:r>
              <a:rPr lang="en-US" dirty="0"/>
              <a:t>Sew together the squares you have made for the right and the left sides of your center block; there will be 6 squares for each side, following the diagram on the front side of these instructions.  This strip should measure 12 ½ “.  Sew to each side and press away from the center.</a:t>
            </a:r>
          </a:p>
          <a:p>
            <a:r>
              <a:rPr lang="en-US" dirty="0"/>
              <a:t>Then sew together the squares for the top and bottom of the block.  The squares at each end will need to pressed to the center of the strip.  These strips should measure 16 ½”.  Sew to the top and bottom and press away from the center.</a:t>
            </a:r>
          </a:p>
        </p:txBody>
      </p:sp>
    </p:spTree>
    <p:extLst>
      <p:ext uri="{BB962C8B-B14F-4D97-AF65-F5344CB8AC3E}">
        <p14:creationId xmlns:p14="http://schemas.microsoft.com/office/powerpoint/2010/main" val="15765345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1540</TotalTime>
  <Words>400</Words>
  <Application>Microsoft Office PowerPoint</Application>
  <PresentationFormat>Letter Paper (8.5x11 in)</PresentationFormat>
  <Paragraphs>25</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Patricia Poulson</dc:creator>
  <cp:lastModifiedBy>Taylor</cp:lastModifiedBy>
  <cp:revision>13</cp:revision>
  <cp:lastPrinted>2020-01-31T16:52:21Z</cp:lastPrinted>
  <dcterms:created xsi:type="dcterms:W3CDTF">2020-01-24T20:42:38Z</dcterms:created>
  <dcterms:modified xsi:type="dcterms:W3CDTF">2020-02-02T14:02:48Z</dcterms:modified>
</cp:coreProperties>
</file>