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>
      <p:cViewPr varScale="1">
        <p:scale>
          <a:sx n="88" d="100"/>
          <a:sy n="88" d="100"/>
        </p:scale>
        <p:origin x="18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7/24/23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8D095B41-7312-4603-9F0F-93387C353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CB17AAB1-7B47-192B-BF60-3AE57776E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3113" r="1" b="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1042C936-444C-4F0D-9737-291EAFE1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27FFB-9BD7-CB62-B89C-F3D178070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>
            <a:normAutofit/>
          </a:bodyPr>
          <a:lstStyle/>
          <a:p>
            <a:r>
              <a:rPr lang="en-US"/>
              <a:t>New Testament Survey (Online)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1DD8E-8AC4-9633-F3F3-7389EF634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>
            <a:normAutofit/>
          </a:bodyPr>
          <a:lstStyle/>
          <a:p>
            <a:r>
              <a:rPr lang="en-US" b="1" dirty="0"/>
              <a:t>Final Week!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1C4D9F-F4AF-4ED2-9310-56EB2E19C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3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19FDB25-3050-4009-9806-3000DDD1C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63EF0F-7BC0-4CFB-AB98-20A8DD91D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3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76C40DA-A4F9-0276-BEEF-2055D7506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t="1693" r="3801" b="10899"/>
          <a:stretch/>
        </p:blipFill>
        <p:spPr bwMode="auto">
          <a:xfrm>
            <a:off x="2866430" y="-507999"/>
            <a:ext cx="5893943" cy="803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6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64315937-1027-8581-22DE-461DA1076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3"/>
          <a:stretch/>
        </p:blipFill>
        <p:spPr>
          <a:xfrm>
            <a:off x="-73633" y="134257"/>
            <a:ext cx="12265633" cy="65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ea&#10;&#10;Description automatically generated">
            <a:extLst>
              <a:ext uri="{FF2B5EF4-FFF2-40B4-BE49-F238E27FC236}">
                <a16:creationId xmlns:a16="http://schemas.microsoft.com/office/drawing/2014/main" id="{D98EDECB-FE01-5EE2-3D51-9906B86B7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1" y="200023"/>
            <a:ext cx="12044797" cy="645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31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ocean&#10;&#10;Description automatically generated">
            <a:extLst>
              <a:ext uri="{FF2B5EF4-FFF2-40B4-BE49-F238E27FC236}">
                <a16:creationId xmlns:a16="http://schemas.microsoft.com/office/drawing/2014/main" id="{34FE2AD8-7DAC-F6A2-1847-4C46C867B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01" t="14043"/>
          <a:stretch/>
        </p:blipFill>
        <p:spPr>
          <a:xfrm>
            <a:off x="972458" y="265104"/>
            <a:ext cx="9622971" cy="632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F7D36734-8BD6-4ED4-3B6C-F52B4E0CB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7" t="14341" b="13053"/>
          <a:stretch/>
        </p:blipFill>
        <p:spPr>
          <a:xfrm>
            <a:off x="203200" y="159657"/>
            <a:ext cx="11771086" cy="65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423C2F9D-8046-8F2B-ACCA-1B0B28842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7" t="14044" b="205"/>
          <a:stretch/>
        </p:blipFill>
        <p:spPr>
          <a:xfrm>
            <a:off x="1259114" y="159656"/>
            <a:ext cx="9673771" cy="70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87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6F28E50E-E4ED-59A4-7133-D15DCB109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4" t="14043"/>
          <a:stretch/>
        </p:blipFill>
        <p:spPr>
          <a:xfrm>
            <a:off x="638629" y="0"/>
            <a:ext cx="10479314" cy="68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58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EEAE5B-BAC3-A508-44FF-5C48F22B6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501" y="1262743"/>
            <a:ext cx="124504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4313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4188</TotalTime>
  <Words>9</Words>
  <Application>Microsoft Macintosh PowerPoint</Application>
  <PresentationFormat>Widescreen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Gallery</vt:lpstr>
      <vt:lpstr>New Testament Survey (Online)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Testament Survey (Online)</dc:title>
  <dc:creator>Dr. Greg E. Gifford</dc:creator>
  <cp:lastModifiedBy>Dr. Greg E. Gifford</cp:lastModifiedBy>
  <cp:revision>16</cp:revision>
  <dcterms:created xsi:type="dcterms:W3CDTF">2023-06-12T21:13:41Z</dcterms:created>
  <dcterms:modified xsi:type="dcterms:W3CDTF">2023-07-24T23:28:24Z</dcterms:modified>
</cp:coreProperties>
</file>