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64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29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29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87C8CF-EAA2-4573-AA43-853AB2963C4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011026D2-5D8F-480F-BDCC-FE88B173E627}">
      <dgm:prSet/>
      <dgm:spPr/>
      <dgm:t>
        <a:bodyPr/>
        <a:lstStyle/>
        <a:p>
          <a:pPr>
            <a:defRPr cap="all"/>
          </a:pPr>
          <a:r>
            <a:rPr lang="en-US"/>
            <a:t>- Inconsistent employee training</a:t>
          </a:r>
        </a:p>
      </dgm:t>
    </dgm:pt>
    <dgm:pt modelId="{707FCB04-EDB5-436C-91C7-DEA841B1D128}" type="parTrans" cxnId="{A32E346F-7121-4397-AEA6-1FABA65DE3D9}">
      <dgm:prSet/>
      <dgm:spPr/>
      <dgm:t>
        <a:bodyPr/>
        <a:lstStyle/>
        <a:p>
          <a:endParaRPr lang="en-US"/>
        </a:p>
      </dgm:t>
    </dgm:pt>
    <dgm:pt modelId="{4D2860B0-B46B-4419-8E5E-E625CFFCC338}" type="sibTrans" cxnId="{A32E346F-7121-4397-AEA6-1FABA65DE3D9}">
      <dgm:prSet/>
      <dgm:spPr/>
      <dgm:t>
        <a:bodyPr/>
        <a:lstStyle/>
        <a:p>
          <a:endParaRPr lang="en-US"/>
        </a:p>
      </dgm:t>
    </dgm:pt>
    <dgm:pt modelId="{276B217B-4410-4CF2-A5ED-60E18329BECD}">
      <dgm:prSet/>
      <dgm:spPr/>
      <dgm:t>
        <a:bodyPr/>
        <a:lstStyle/>
        <a:p>
          <a:pPr>
            <a:defRPr cap="all"/>
          </a:pPr>
          <a:r>
            <a:rPr lang="en-US"/>
            <a:t>- Compliance messages often overlooked</a:t>
          </a:r>
        </a:p>
      </dgm:t>
    </dgm:pt>
    <dgm:pt modelId="{5214E0BF-CFA2-4DF1-A6D2-A7D92F159570}" type="parTrans" cxnId="{74ABCDDF-CE4D-4CF0-AC7B-80A95F85A6B9}">
      <dgm:prSet/>
      <dgm:spPr/>
      <dgm:t>
        <a:bodyPr/>
        <a:lstStyle/>
        <a:p>
          <a:endParaRPr lang="en-US"/>
        </a:p>
      </dgm:t>
    </dgm:pt>
    <dgm:pt modelId="{17003810-E6F0-445F-9A9B-EEF36A3CCDB1}" type="sibTrans" cxnId="{74ABCDDF-CE4D-4CF0-AC7B-80A95F85A6B9}">
      <dgm:prSet/>
      <dgm:spPr/>
      <dgm:t>
        <a:bodyPr/>
        <a:lstStyle/>
        <a:p>
          <a:endParaRPr lang="en-US"/>
        </a:p>
      </dgm:t>
    </dgm:pt>
    <dgm:pt modelId="{657054C8-CE06-4428-B5A2-6A9C1D03E1D0}">
      <dgm:prSet/>
      <dgm:spPr/>
      <dgm:t>
        <a:bodyPr/>
        <a:lstStyle/>
        <a:p>
          <a:pPr>
            <a:defRPr cap="all"/>
          </a:pPr>
          <a:r>
            <a:rPr lang="en-US"/>
            <a:t>- High video production costs</a:t>
          </a:r>
        </a:p>
      </dgm:t>
    </dgm:pt>
    <dgm:pt modelId="{8F704AC1-B302-48E1-9582-1D65842B778B}" type="parTrans" cxnId="{1B208DA4-3D8B-49DC-A654-646B904B76C6}">
      <dgm:prSet/>
      <dgm:spPr/>
      <dgm:t>
        <a:bodyPr/>
        <a:lstStyle/>
        <a:p>
          <a:endParaRPr lang="en-US"/>
        </a:p>
      </dgm:t>
    </dgm:pt>
    <dgm:pt modelId="{8FEC0240-7554-48A7-8670-C622299AD7C8}" type="sibTrans" cxnId="{1B208DA4-3D8B-49DC-A654-646B904B76C6}">
      <dgm:prSet/>
      <dgm:spPr/>
      <dgm:t>
        <a:bodyPr/>
        <a:lstStyle/>
        <a:p>
          <a:endParaRPr lang="en-US"/>
        </a:p>
      </dgm:t>
    </dgm:pt>
    <dgm:pt modelId="{94B14BD4-7C67-43DC-A70A-4871A9C9A366}" type="pres">
      <dgm:prSet presAssocID="{5E87C8CF-EAA2-4573-AA43-853AB2963C48}" presName="root" presStyleCnt="0">
        <dgm:presLayoutVars>
          <dgm:dir/>
          <dgm:resizeHandles val="exact"/>
        </dgm:presLayoutVars>
      </dgm:prSet>
      <dgm:spPr/>
    </dgm:pt>
    <dgm:pt modelId="{82F7FBF7-D1C1-42E1-8750-DBAD58808465}" type="pres">
      <dgm:prSet presAssocID="{011026D2-5D8F-480F-BDCC-FE88B173E627}" presName="compNode" presStyleCnt="0"/>
      <dgm:spPr/>
    </dgm:pt>
    <dgm:pt modelId="{7940751A-BA2A-4D95-BED3-D7709E6061DB}" type="pres">
      <dgm:prSet presAssocID="{011026D2-5D8F-480F-BDCC-FE88B173E627}" presName="iconBgRect" presStyleLbl="bgShp" presStyleIdx="0" presStyleCnt="3"/>
      <dgm:spPr/>
    </dgm:pt>
    <dgm:pt modelId="{5E279C97-ED5B-4F97-8B09-3F1F2BC166F4}" type="pres">
      <dgm:prSet presAssocID="{011026D2-5D8F-480F-BDCC-FE88B173E62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2F2927EA-3166-477A-8621-E50F211883BF}" type="pres">
      <dgm:prSet presAssocID="{011026D2-5D8F-480F-BDCC-FE88B173E627}" presName="spaceRect" presStyleCnt="0"/>
      <dgm:spPr/>
    </dgm:pt>
    <dgm:pt modelId="{1CCC502B-AF30-4E30-87B2-D8C155970140}" type="pres">
      <dgm:prSet presAssocID="{011026D2-5D8F-480F-BDCC-FE88B173E627}" presName="textRect" presStyleLbl="revTx" presStyleIdx="0" presStyleCnt="3">
        <dgm:presLayoutVars>
          <dgm:chMax val="1"/>
          <dgm:chPref val="1"/>
        </dgm:presLayoutVars>
      </dgm:prSet>
      <dgm:spPr/>
    </dgm:pt>
    <dgm:pt modelId="{101ABBD0-1107-4F01-917D-583749A6F699}" type="pres">
      <dgm:prSet presAssocID="{4D2860B0-B46B-4419-8E5E-E625CFFCC338}" presName="sibTrans" presStyleCnt="0"/>
      <dgm:spPr/>
    </dgm:pt>
    <dgm:pt modelId="{E9BF9EB6-D9C3-4146-9306-7AB5F935DDB9}" type="pres">
      <dgm:prSet presAssocID="{276B217B-4410-4CF2-A5ED-60E18329BECD}" presName="compNode" presStyleCnt="0"/>
      <dgm:spPr/>
    </dgm:pt>
    <dgm:pt modelId="{3C699FC9-14C8-49DF-97D4-5E8C419029BE}" type="pres">
      <dgm:prSet presAssocID="{276B217B-4410-4CF2-A5ED-60E18329BECD}" presName="iconBgRect" presStyleLbl="bgShp" presStyleIdx="1" presStyleCnt="3"/>
      <dgm:spPr/>
    </dgm:pt>
    <dgm:pt modelId="{D54BF423-AEDC-43AC-929D-5E4964814B36}" type="pres">
      <dgm:prSet presAssocID="{276B217B-4410-4CF2-A5ED-60E18329BEC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4F68E5FA-329D-4764-8310-6C11DB435086}" type="pres">
      <dgm:prSet presAssocID="{276B217B-4410-4CF2-A5ED-60E18329BECD}" presName="spaceRect" presStyleCnt="0"/>
      <dgm:spPr/>
    </dgm:pt>
    <dgm:pt modelId="{FE75F016-A6A3-4066-A013-AE6B34C3F311}" type="pres">
      <dgm:prSet presAssocID="{276B217B-4410-4CF2-A5ED-60E18329BECD}" presName="textRect" presStyleLbl="revTx" presStyleIdx="1" presStyleCnt="3">
        <dgm:presLayoutVars>
          <dgm:chMax val="1"/>
          <dgm:chPref val="1"/>
        </dgm:presLayoutVars>
      </dgm:prSet>
      <dgm:spPr/>
    </dgm:pt>
    <dgm:pt modelId="{E5F9815C-EC95-402A-BDF5-8D8AD7A303F4}" type="pres">
      <dgm:prSet presAssocID="{17003810-E6F0-445F-9A9B-EEF36A3CCDB1}" presName="sibTrans" presStyleCnt="0"/>
      <dgm:spPr/>
    </dgm:pt>
    <dgm:pt modelId="{EC94F50C-0190-4A7C-95BE-F8FFC6470F79}" type="pres">
      <dgm:prSet presAssocID="{657054C8-CE06-4428-B5A2-6A9C1D03E1D0}" presName="compNode" presStyleCnt="0"/>
      <dgm:spPr/>
    </dgm:pt>
    <dgm:pt modelId="{96F59230-6C20-4129-AFE0-9756295D2F6B}" type="pres">
      <dgm:prSet presAssocID="{657054C8-CE06-4428-B5A2-6A9C1D03E1D0}" presName="iconBgRect" presStyleLbl="bgShp" presStyleIdx="2" presStyleCnt="3"/>
      <dgm:spPr/>
    </dgm:pt>
    <dgm:pt modelId="{851D4F53-02C8-4DE1-A343-C8B49E29D861}" type="pres">
      <dgm:prSet presAssocID="{657054C8-CE06-4428-B5A2-6A9C1D03E1D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D6866014-E3CC-4DB6-9886-F7AF75B17256}" type="pres">
      <dgm:prSet presAssocID="{657054C8-CE06-4428-B5A2-6A9C1D03E1D0}" presName="spaceRect" presStyleCnt="0"/>
      <dgm:spPr/>
    </dgm:pt>
    <dgm:pt modelId="{51384822-CCA1-483F-8CE7-BFB6BDE06B88}" type="pres">
      <dgm:prSet presAssocID="{657054C8-CE06-4428-B5A2-6A9C1D03E1D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D59D34B-F920-4348-8E5B-EDF9F32C2D93}" type="presOf" srcId="{657054C8-CE06-4428-B5A2-6A9C1D03E1D0}" destId="{51384822-CCA1-483F-8CE7-BFB6BDE06B88}" srcOrd="0" destOrd="0" presId="urn:microsoft.com/office/officeart/2018/5/layout/IconCircleLabelList"/>
    <dgm:cxn modelId="{A32E346F-7121-4397-AEA6-1FABA65DE3D9}" srcId="{5E87C8CF-EAA2-4573-AA43-853AB2963C48}" destId="{011026D2-5D8F-480F-BDCC-FE88B173E627}" srcOrd="0" destOrd="0" parTransId="{707FCB04-EDB5-436C-91C7-DEA841B1D128}" sibTransId="{4D2860B0-B46B-4419-8E5E-E625CFFCC338}"/>
    <dgm:cxn modelId="{257AA69D-52C2-4554-9C8F-0C5A78C42AFE}" type="presOf" srcId="{011026D2-5D8F-480F-BDCC-FE88B173E627}" destId="{1CCC502B-AF30-4E30-87B2-D8C155970140}" srcOrd="0" destOrd="0" presId="urn:microsoft.com/office/officeart/2018/5/layout/IconCircleLabelList"/>
    <dgm:cxn modelId="{1B208DA4-3D8B-49DC-A654-646B904B76C6}" srcId="{5E87C8CF-EAA2-4573-AA43-853AB2963C48}" destId="{657054C8-CE06-4428-B5A2-6A9C1D03E1D0}" srcOrd="2" destOrd="0" parTransId="{8F704AC1-B302-48E1-9582-1D65842B778B}" sibTransId="{8FEC0240-7554-48A7-8670-C622299AD7C8}"/>
    <dgm:cxn modelId="{FEB7DDA7-AD45-4A1C-8548-B2802BF79A8B}" type="presOf" srcId="{276B217B-4410-4CF2-A5ED-60E18329BECD}" destId="{FE75F016-A6A3-4066-A013-AE6B34C3F311}" srcOrd="0" destOrd="0" presId="urn:microsoft.com/office/officeart/2018/5/layout/IconCircleLabelList"/>
    <dgm:cxn modelId="{74ABCDDF-CE4D-4CF0-AC7B-80A95F85A6B9}" srcId="{5E87C8CF-EAA2-4573-AA43-853AB2963C48}" destId="{276B217B-4410-4CF2-A5ED-60E18329BECD}" srcOrd="1" destOrd="0" parTransId="{5214E0BF-CFA2-4DF1-A6D2-A7D92F159570}" sibTransId="{17003810-E6F0-445F-9A9B-EEF36A3CCDB1}"/>
    <dgm:cxn modelId="{CDAEBEFA-C69F-4718-8477-020B8550AF41}" type="presOf" srcId="{5E87C8CF-EAA2-4573-AA43-853AB2963C48}" destId="{94B14BD4-7C67-43DC-A70A-4871A9C9A366}" srcOrd="0" destOrd="0" presId="urn:microsoft.com/office/officeart/2018/5/layout/IconCircleLabelList"/>
    <dgm:cxn modelId="{61BC839C-A509-4B49-B804-3C5416F72283}" type="presParOf" srcId="{94B14BD4-7C67-43DC-A70A-4871A9C9A366}" destId="{82F7FBF7-D1C1-42E1-8750-DBAD58808465}" srcOrd="0" destOrd="0" presId="urn:microsoft.com/office/officeart/2018/5/layout/IconCircleLabelList"/>
    <dgm:cxn modelId="{F538F8AC-202E-4188-8079-F1C022E7103B}" type="presParOf" srcId="{82F7FBF7-D1C1-42E1-8750-DBAD58808465}" destId="{7940751A-BA2A-4D95-BED3-D7709E6061DB}" srcOrd="0" destOrd="0" presId="urn:microsoft.com/office/officeart/2018/5/layout/IconCircleLabelList"/>
    <dgm:cxn modelId="{931B0282-E7DA-42F1-8E88-D0908FC64A47}" type="presParOf" srcId="{82F7FBF7-D1C1-42E1-8750-DBAD58808465}" destId="{5E279C97-ED5B-4F97-8B09-3F1F2BC166F4}" srcOrd="1" destOrd="0" presId="urn:microsoft.com/office/officeart/2018/5/layout/IconCircleLabelList"/>
    <dgm:cxn modelId="{B049D123-4F63-4951-8832-55BB29D0ABF6}" type="presParOf" srcId="{82F7FBF7-D1C1-42E1-8750-DBAD58808465}" destId="{2F2927EA-3166-477A-8621-E50F211883BF}" srcOrd="2" destOrd="0" presId="urn:microsoft.com/office/officeart/2018/5/layout/IconCircleLabelList"/>
    <dgm:cxn modelId="{792C345E-B0AD-43E3-B26C-5C28B5B925C9}" type="presParOf" srcId="{82F7FBF7-D1C1-42E1-8750-DBAD58808465}" destId="{1CCC502B-AF30-4E30-87B2-D8C155970140}" srcOrd="3" destOrd="0" presId="urn:microsoft.com/office/officeart/2018/5/layout/IconCircleLabelList"/>
    <dgm:cxn modelId="{51435C42-445C-438D-A67F-EB0FACD4808F}" type="presParOf" srcId="{94B14BD4-7C67-43DC-A70A-4871A9C9A366}" destId="{101ABBD0-1107-4F01-917D-583749A6F699}" srcOrd="1" destOrd="0" presId="urn:microsoft.com/office/officeart/2018/5/layout/IconCircleLabelList"/>
    <dgm:cxn modelId="{4AFB6FB3-E996-442E-A353-D51CDBC069AC}" type="presParOf" srcId="{94B14BD4-7C67-43DC-A70A-4871A9C9A366}" destId="{E9BF9EB6-D9C3-4146-9306-7AB5F935DDB9}" srcOrd="2" destOrd="0" presId="urn:microsoft.com/office/officeart/2018/5/layout/IconCircleLabelList"/>
    <dgm:cxn modelId="{4391ABA9-0504-4DBD-96E3-C758E67C3E80}" type="presParOf" srcId="{E9BF9EB6-D9C3-4146-9306-7AB5F935DDB9}" destId="{3C699FC9-14C8-49DF-97D4-5E8C419029BE}" srcOrd="0" destOrd="0" presId="urn:microsoft.com/office/officeart/2018/5/layout/IconCircleLabelList"/>
    <dgm:cxn modelId="{7DE9A82A-A725-4CD2-83F0-282F7ADB624F}" type="presParOf" srcId="{E9BF9EB6-D9C3-4146-9306-7AB5F935DDB9}" destId="{D54BF423-AEDC-43AC-929D-5E4964814B36}" srcOrd="1" destOrd="0" presId="urn:microsoft.com/office/officeart/2018/5/layout/IconCircleLabelList"/>
    <dgm:cxn modelId="{8B5C3177-C55E-4CC9-8E24-307500C76D87}" type="presParOf" srcId="{E9BF9EB6-D9C3-4146-9306-7AB5F935DDB9}" destId="{4F68E5FA-329D-4764-8310-6C11DB435086}" srcOrd="2" destOrd="0" presId="urn:microsoft.com/office/officeart/2018/5/layout/IconCircleLabelList"/>
    <dgm:cxn modelId="{953174A4-65F9-43AF-B1AC-4A72FAB9434C}" type="presParOf" srcId="{E9BF9EB6-D9C3-4146-9306-7AB5F935DDB9}" destId="{FE75F016-A6A3-4066-A013-AE6B34C3F311}" srcOrd="3" destOrd="0" presId="urn:microsoft.com/office/officeart/2018/5/layout/IconCircleLabelList"/>
    <dgm:cxn modelId="{6023EF29-AB8E-423C-84F7-B2A44544A2C4}" type="presParOf" srcId="{94B14BD4-7C67-43DC-A70A-4871A9C9A366}" destId="{E5F9815C-EC95-402A-BDF5-8D8AD7A303F4}" srcOrd="3" destOrd="0" presId="urn:microsoft.com/office/officeart/2018/5/layout/IconCircleLabelList"/>
    <dgm:cxn modelId="{3ADFCB48-89E8-402E-B43F-278FF1CB35C3}" type="presParOf" srcId="{94B14BD4-7C67-43DC-A70A-4871A9C9A366}" destId="{EC94F50C-0190-4A7C-95BE-F8FFC6470F79}" srcOrd="4" destOrd="0" presId="urn:microsoft.com/office/officeart/2018/5/layout/IconCircleLabelList"/>
    <dgm:cxn modelId="{EB5ECD15-317A-4A06-8D0F-F2A3E0B99797}" type="presParOf" srcId="{EC94F50C-0190-4A7C-95BE-F8FFC6470F79}" destId="{96F59230-6C20-4129-AFE0-9756295D2F6B}" srcOrd="0" destOrd="0" presId="urn:microsoft.com/office/officeart/2018/5/layout/IconCircleLabelList"/>
    <dgm:cxn modelId="{F6C60315-5B1A-42A7-91AE-72C8537A511B}" type="presParOf" srcId="{EC94F50C-0190-4A7C-95BE-F8FFC6470F79}" destId="{851D4F53-02C8-4DE1-A343-C8B49E29D861}" srcOrd="1" destOrd="0" presId="urn:microsoft.com/office/officeart/2018/5/layout/IconCircleLabelList"/>
    <dgm:cxn modelId="{29A18510-E527-44CC-B7DD-69860EADCB0F}" type="presParOf" srcId="{EC94F50C-0190-4A7C-95BE-F8FFC6470F79}" destId="{D6866014-E3CC-4DB6-9886-F7AF75B17256}" srcOrd="2" destOrd="0" presId="urn:microsoft.com/office/officeart/2018/5/layout/IconCircleLabelList"/>
    <dgm:cxn modelId="{6C03061C-6068-4365-A748-4E048C8D02BF}" type="presParOf" srcId="{EC94F50C-0190-4A7C-95BE-F8FFC6470F79}" destId="{51384822-CCA1-483F-8CE7-BFB6BDE06B8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E2C468-A930-486A-89A6-6849FD63544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41C0DDD-B77B-41E5-8648-15AA0AF2BB9F}">
      <dgm:prSet/>
      <dgm:spPr/>
      <dgm:t>
        <a:bodyPr/>
        <a:lstStyle/>
        <a:p>
          <a:pPr>
            <a:defRPr cap="all"/>
          </a:pPr>
          <a:r>
            <a:rPr lang="en-US"/>
            <a:t>- AI-Driven, multilingual videos</a:t>
          </a:r>
        </a:p>
      </dgm:t>
    </dgm:pt>
    <dgm:pt modelId="{B01BD25C-EC42-4D39-9034-279918613965}" type="parTrans" cxnId="{6B9E2FDC-E560-4E0E-8668-5991808B1550}">
      <dgm:prSet/>
      <dgm:spPr/>
      <dgm:t>
        <a:bodyPr/>
        <a:lstStyle/>
        <a:p>
          <a:endParaRPr lang="en-US"/>
        </a:p>
      </dgm:t>
    </dgm:pt>
    <dgm:pt modelId="{1870229F-9730-48F5-B683-61CEA5F7B69C}" type="sibTrans" cxnId="{6B9E2FDC-E560-4E0E-8668-5991808B1550}">
      <dgm:prSet/>
      <dgm:spPr/>
      <dgm:t>
        <a:bodyPr/>
        <a:lstStyle/>
        <a:p>
          <a:endParaRPr lang="en-US"/>
        </a:p>
      </dgm:t>
    </dgm:pt>
    <dgm:pt modelId="{15F5BDA5-CC76-4E40-B1E0-80774421421F}">
      <dgm:prSet/>
      <dgm:spPr/>
      <dgm:t>
        <a:bodyPr/>
        <a:lstStyle/>
        <a:p>
          <a:pPr>
            <a:defRPr cap="all"/>
          </a:pPr>
          <a:r>
            <a:rPr lang="en-US"/>
            <a:t>- No filming or editing</a:t>
          </a:r>
        </a:p>
      </dgm:t>
    </dgm:pt>
    <dgm:pt modelId="{031F3CE5-BABD-4CA8-93E5-B6E48EF4EEF7}" type="parTrans" cxnId="{8EE0E827-9A6C-450C-9FB3-D32269816FE3}">
      <dgm:prSet/>
      <dgm:spPr/>
      <dgm:t>
        <a:bodyPr/>
        <a:lstStyle/>
        <a:p>
          <a:endParaRPr lang="en-US"/>
        </a:p>
      </dgm:t>
    </dgm:pt>
    <dgm:pt modelId="{B7308C51-BD57-4A10-9DF2-923610D7A7A1}" type="sibTrans" cxnId="{8EE0E827-9A6C-450C-9FB3-D32269816FE3}">
      <dgm:prSet/>
      <dgm:spPr/>
      <dgm:t>
        <a:bodyPr/>
        <a:lstStyle/>
        <a:p>
          <a:endParaRPr lang="en-US"/>
        </a:p>
      </dgm:t>
    </dgm:pt>
    <dgm:pt modelId="{81098928-FCD2-4752-8597-E0D948B36F38}">
      <dgm:prSet/>
      <dgm:spPr/>
      <dgm:t>
        <a:bodyPr/>
        <a:lstStyle/>
        <a:p>
          <a:pPr>
            <a:defRPr cap="all"/>
          </a:pPr>
          <a:r>
            <a:rPr lang="en-US"/>
            <a:t>- Fast, 2–4 day turnaround</a:t>
          </a:r>
        </a:p>
      </dgm:t>
    </dgm:pt>
    <dgm:pt modelId="{2CA43FB8-8460-4F6B-B653-57E0D882B6A0}" type="parTrans" cxnId="{7D24DBDD-91C8-48D6-BA57-05EF0C51E181}">
      <dgm:prSet/>
      <dgm:spPr/>
      <dgm:t>
        <a:bodyPr/>
        <a:lstStyle/>
        <a:p>
          <a:endParaRPr lang="en-US"/>
        </a:p>
      </dgm:t>
    </dgm:pt>
    <dgm:pt modelId="{D0D9B66E-F17F-4F2E-951E-D1E237214E6F}" type="sibTrans" cxnId="{7D24DBDD-91C8-48D6-BA57-05EF0C51E181}">
      <dgm:prSet/>
      <dgm:spPr/>
      <dgm:t>
        <a:bodyPr/>
        <a:lstStyle/>
        <a:p>
          <a:endParaRPr lang="en-US"/>
        </a:p>
      </dgm:t>
    </dgm:pt>
    <dgm:pt modelId="{6AADBEBF-1114-4535-A0BD-7A5F4A5B0DE5}" type="pres">
      <dgm:prSet presAssocID="{5EE2C468-A930-486A-89A6-6849FD635441}" presName="root" presStyleCnt="0">
        <dgm:presLayoutVars>
          <dgm:dir/>
          <dgm:resizeHandles val="exact"/>
        </dgm:presLayoutVars>
      </dgm:prSet>
      <dgm:spPr/>
    </dgm:pt>
    <dgm:pt modelId="{A5407435-2E0D-46DB-9D79-59A07236089C}" type="pres">
      <dgm:prSet presAssocID="{A41C0DDD-B77B-41E5-8648-15AA0AF2BB9F}" presName="compNode" presStyleCnt="0"/>
      <dgm:spPr/>
    </dgm:pt>
    <dgm:pt modelId="{1B77468B-8D41-414C-9F55-50F2B7C7FF15}" type="pres">
      <dgm:prSet presAssocID="{A41C0DDD-B77B-41E5-8648-15AA0AF2BB9F}" presName="iconBgRect" presStyleLbl="bgShp" presStyleIdx="0" presStyleCnt="3"/>
      <dgm:spPr/>
    </dgm:pt>
    <dgm:pt modelId="{61FD52E4-48BD-406B-9248-2A860572B047}" type="pres">
      <dgm:prSet presAssocID="{A41C0DDD-B77B-41E5-8648-15AA0AF2BB9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9DDFF2A-6602-445F-8974-60557776E873}" type="pres">
      <dgm:prSet presAssocID="{A41C0DDD-B77B-41E5-8648-15AA0AF2BB9F}" presName="spaceRect" presStyleCnt="0"/>
      <dgm:spPr/>
    </dgm:pt>
    <dgm:pt modelId="{FEDE34DA-97EC-439C-AB44-F32268B37E80}" type="pres">
      <dgm:prSet presAssocID="{A41C0DDD-B77B-41E5-8648-15AA0AF2BB9F}" presName="textRect" presStyleLbl="revTx" presStyleIdx="0" presStyleCnt="3">
        <dgm:presLayoutVars>
          <dgm:chMax val="1"/>
          <dgm:chPref val="1"/>
        </dgm:presLayoutVars>
      </dgm:prSet>
      <dgm:spPr/>
    </dgm:pt>
    <dgm:pt modelId="{1A9291CB-E1A0-46B0-9334-9D07E4E98BDC}" type="pres">
      <dgm:prSet presAssocID="{1870229F-9730-48F5-B683-61CEA5F7B69C}" presName="sibTrans" presStyleCnt="0"/>
      <dgm:spPr/>
    </dgm:pt>
    <dgm:pt modelId="{1940FA50-0913-40D2-AFB4-B0B1D5FD2F60}" type="pres">
      <dgm:prSet presAssocID="{15F5BDA5-CC76-4E40-B1E0-80774421421F}" presName="compNode" presStyleCnt="0"/>
      <dgm:spPr/>
    </dgm:pt>
    <dgm:pt modelId="{CA176986-6A4B-498B-A488-B5436B6399A6}" type="pres">
      <dgm:prSet presAssocID="{15F5BDA5-CC76-4E40-B1E0-80774421421F}" presName="iconBgRect" presStyleLbl="bgShp" presStyleIdx="1" presStyleCnt="3"/>
      <dgm:spPr/>
    </dgm:pt>
    <dgm:pt modelId="{8A621F19-31F0-42C7-BC37-7274A40F273A}" type="pres">
      <dgm:prSet presAssocID="{15F5BDA5-CC76-4E40-B1E0-80774421421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m reel"/>
        </a:ext>
      </dgm:extLst>
    </dgm:pt>
    <dgm:pt modelId="{2F1F949F-F311-4E65-89A4-EEAB7FEDA225}" type="pres">
      <dgm:prSet presAssocID="{15F5BDA5-CC76-4E40-B1E0-80774421421F}" presName="spaceRect" presStyleCnt="0"/>
      <dgm:spPr/>
    </dgm:pt>
    <dgm:pt modelId="{82DE1F68-844D-455B-B218-71821442F724}" type="pres">
      <dgm:prSet presAssocID="{15F5BDA5-CC76-4E40-B1E0-80774421421F}" presName="textRect" presStyleLbl="revTx" presStyleIdx="1" presStyleCnt="3">
        <dgm:presLayoutVars>
          <dgm:chMax val="1"/>
          <dgm:chPref val="1"/>
        </dgm:presLayoutVars>
      </dgm:prSet>
      <dgm:spPr/>
    </dgm:pt>
    <dgm:pt modelId="{DEAEC6FC-5213-4380-AFDE-68F55577ED46}" type="pres">
      <dgm:prSet presAssocID="{B7308C51-BD57-4A10-9DF2-923610D7A7A1}" presName="sibTrans" presStyleCnt="0"/>
      <dgm:spPr/>
    </dgm:pt>
    <dgm:pt modelId="{DBA5D03A-2D87-45DE-A870-0DDC6AF569EF}" type="pres">
      <dgm:prSet presAssocID="{81098928-FCD2-4752-8597-E0D948B36F38}" presName="compNode" presStyleCnt="0"/>
      <dgm:spPr/>
    </dgm:pt>
    <dgm:pt modelId="{906EFF30-9C43-4D10-AE39-6D8193C0351A}" type="pres">
      <dgm:prSet presAssocID="{81098928-FCD2-4752-8597-E0D948B36F38}" presName="iconBgRect" presStyleLbl="bgShp" presStyleIdx="2" presStyleCnt="3"/>
      <dgm:spPr/>
    </dgm:pt>
    <dgm:pt modelId="{EEC8408E-7CE1-4E18-855F-227ACF0974FD}" type="pres">
      <dgm:prSet presAssocID="{81098928-FCD2-4752-8597-E0D948B36F3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1E0F6FC3-D991-46CC-A0D9-3D281453D865}" type="pres">
      <dgm:prSet presAssocID="{81098928-FCD2-4752-8597-E0D948B36F38}" presName="spaceRect" presStyleCnt="0"/>
      <dgm:spPr/>
    </dgm:pt>
    <dgm:pt modelId="{706FF8C7-38CD-416D-935A-79A3D3FB7E8C}" type="pres">
      <dgm:prSet presAssocID="{81098928-FCD2-4752-8597-E0D948B36F3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4443E16-9ED5-42B6-A233-033F2C715180}" type="presOf" srcId="{15F5BDA5-CC76-4E40-B1E0-80774421421F}" destId="{82DE1F68-844D-455B-B218-71821442F724}" srcOrd="0" destOrd="0" presId="urn:microsoft.com/office/officeart/2018/5/layout/IconCircleLabelList"/>
    <dgm:cxn modelId="{8EE0E827-9A6C-450C-9FB3-D32269816FE3}" srcId="{5EE2C468-A930-486A-89A6-6849FD635441}" destId="{15F5BDA5-CC76-4E40-B1E0-80774421421F}" srcOrd="1" destOrd="0" parTransId="{031F3CE5-BABD-4CA8-93E5-B6E48EF4EEF7}" sibTransId="{B7308C51-BD57-4A10-9DF2-923610D7A7A1}"/>
    <dgm:cxn modelId="{E9AB2F77-461C-4FBF-9002-EB068E8777EA}" type="presOf" srcId="{81098928-FCD2-4752-8597-E0D948B36F38}" destId="{706FF8C7-38CD-416D-935A-79A3D3FB7E8C}" srcOrd="0" destOrd="0" presId="urn:microsoft.com/office/officeart/2018/5/layout/IconCircleLabelList"/>
    <dgm:cxn modelId="{83B9D187-4C04-491F-94E2-A1B2F5E03744}" type="presOf" srcId="{A41C0DDD-B77B-41E5-8648-15AA0AF2BB9F}" destId="{FEDE34DA-97EC-439C-AB44-F32268B37E80}" srcOrd="0" destOrd="0" presId="urn:microsoft.com/office/officeart/2018/5/layout/IconCircleLabelList"/>
    <dgm:cxn modelId="{DE0DB4B6-5233-4FEB-9FC6-406CE99F5C2F}" type="presOf" srcId="{5EE2C468-A930-486A-89A6-6849FD635441}" destId="{6AADBEBF-1114-4535-A0BD-7A5F4A5B0DE5}" srcOrd="0" destOrd="0" presId="urn:microsoft.com/office/officeart/2018/5/layout/IconCircleLabelList"/>
    <dgm:cxn modelId="{6B9E2FDC-E560-4E0E-8668-5991808B1550}" srcId="{5EE2C468-A930-486A-89A6-6849FD635441}" destId="{A41C0DDD-B77B-41E5-8648-15AA0AF2BB9F}" srcOrd="0" destOrd="0" parTransId="{B01BD25C-EC42-4D39-9034-279918613965}" sibTransId="{1870229F-9730-48F5-B683-61CEA5F7B69C}"/>
    <dgm:cxn modelId="{7D24DBDD-91C8-48D6-BA57-05EF0C51E181}" srcId="{5EE2C468-A930-486A-89A6-6849FD635441}" destId="{81098928-FCD2-4752-8597-E0D948B36F38}" srcOrd="2" destOrd="0" parTransId="{2CA43FB8-8460-4F6B-B653-57E0D882B6A0}" sibTransId="{D0D9B66E-F17F-4F2E-951E-D1E237214E6F}"/>
    <dgm:cxn modelId="{A526615C-CBFC-49BE-91C1-82B1414271D5}" type="presParOf" srcId="{6AADBEBF-1114-4535-A0BD-7A5F4A5B0DE5}" destId="{A5407435-2E0D-46DB-9D79-59A07236089C}" srcOrd="0" destOrd="0" presId="urn:microsoft.com/office/officeart/2018/5/layout/IconCircleLabelList"/>
    <dgm:cxn modelId="{51528279-2187-4BCF-B9C6-87BCA0926FEB}" type="presParOf" srcId="{A5407435-2E0D-46DB-9D79-59A07236089C}" destId="{1B77468B-8D41-414C-9F55-50F2B7C7FF15}" srcOrd="0" destOrd="0" presId="urn:microsoft.com/office/officeart/2018/5/layout/IconCircleLabelList"/>
    <dgm:cxn modelId="{494F5AB4-FFF9-4612-95B3-F61A5E7E6C5A}" type="presParOf" srcId="{A5407435-2E0D-46DB-9D79-59A07236089C}" destId="{61FD52E4-48BD-406B-9248-2A860572B047}" srcOrd="1" destOrd="0" presId="urn:microsoft.com/office/officeart/2018/5/layout/IconCircleLabelList"/>
    <dgm:cxn modelId="{C47C38A3-B9A8-4661-B881-59B012DB655A}" type="presParOf" srcId="{A5407435-2E0D-46DB-9D79-59A07236089C}" destId="{29DDFF2A-6602-445F-8974-60557776E873}" srcOrd="2" destOrd="0" presId="urn:microsoft.com/office/officeart/2018/5/layout/IconCircleLabelList"/>
    <dgm:cxn modelId="{BD810651-C525-4C1B-8D00-6A71AA683F28}" type="presParOf" srcId="{A5407435-2E0D-46DB-9D79-59A07236089C}" destId="{FEDE34DA-97EC-439C-AB44-F32268B37E80}" srcOrd="3" destOrd="0" presId="urn:microsoft.com/office/officeart/2018/5/layout/IconCircleLabelList"/>
    <dgm:cxn modelId="{82368D86-185D-4ACD-97CE-91DEEC53C688}" type="presParOf" srcId="{6AADBEBF-1114-4535-A0BD-7A5F4A5B0DE5}" destId="{1A9291CB-E1A0-46B0-9334-9D07E4E98BDC}" srcOrd="1" destOrd="0" presId="urn:microsoft.com/office/officeart/2018/5/layout/IconCircleLabelList"/>
    <dgm:cxn modelId="{00CAEA5E-A7F0-462C-A2ED-DFC791DC5A1C}" type="presParOf" srcId="{6AADBEBF-1114-4535-A0BD-7A5F4A5B0DE5}" destId="{1940FA50-0913-40D2-AFB4-B0B1D5FD2F60}" srcOrd="2" destOrd="0" presId="urn:microsoft.com/office/officeart/2018/5/layout/IconCircleLabelList"/>
    <dgm:cxn modelId="{70C0D81C-1EAE-43A8-A2EB-E7193F13BC30}" type="presParOf" srcId="{1940FA50-0913-40D2-AFB4-B0B1D5FD2F60}" destId="{CA176986-6A4B-498B-A488-B5436B6399A6}" srcOrd="0" destOrd="0" presId="urn:microsoft.com/office/officeart/2018/5/layout/IconCircleLabelList"/>
    <dgm:cxn modelId="{563D0E0B-8175-4937-873E-77C7D3359B3D}" type="presParOf" srcId="{1940FA50-0913-40D2-AFB4-B0B1D5FD2F60}" destId="{8A621F19-31F0-42C7-BC37-7274A40F273A}" srcOrd="1" destOrd="0" presId="urn:microsoft.com/office/officeart/2018/5/layout/IconCircleLabelList"/>
    <dgm:cxn modelId="{F992B3D9-2E56-4BB3-A91B-F16FF0915563}" type="presParOf" srcId="{1940FA50-0913-40D2-AFB4-B0B1D5FD2F60}" destId="{2F1F949F-F311-4E65-89A4-EEAB7FEDA225}" srcOrd="2" destOrd="0" presId="urn:microsoft.com/office/officeart/2018/5/layout/IconCircleLabelList"/>
    <dgm:cxn modelId="{D07A7A4D-37ED-46D8-BF41-AA6ABD19D46F}" type="presParOf" srcId="{1940FA50-0913-40D2-AFB4-B0B1D5FD2F60}" destId="{82DE1F68-844D-455B-B218-71821442F724}" srcOrd="3" destOrd="0" presId="urn:microsoft.com/office/officeart/2018/5/layout/IconCircleLabelList"/>
    <dgm:cxn modelId="{4ED41217-8FE2-4A6D-B14E-3D18FAB6E05E}" type="presParOf" srcId="{6AADBEBF-1114-4535-A0BD-7A5F4A5B0DE5}" destId="{DEAEC6FC-5213-4380-AFDE-68F55577ED46}" srcOrd="3" destOrd="0" presId="urn:microsoft.com/office/officeart/2018/5/layout/IconCircleLabelList"/>
    <dgm:cxn modelId="{AF0A66F3-9A67-4A92-93BF-814C42AD7988}" type="presParOf" srcId="{6AADBEBF-1114-4535-A0BD-7A5F4A5B0DE5}" destId="{DBA5D03A-2D87-45DE-A870-0DDC6AF569EF}" srcOrd="4" destOrd="0" presId="urn:microsoft.com/office/officeart/2018/5/layout/IconCircleLabelList"/>
    <dgm:cxn modelId="{503F68EA-19FB-45A0-A27D-09BF7BC991BE}" type="presParOf" srcId="{DBA5D03A-2D87-45DE-A870-0DDC6AF569EF}" destId="{906EFF30-9C43-4D10-AE39-6D8193C0351A}" srcOrd="0" destOrd="0" presId="urn:microsoft.com/office/officeart/2018/5/layout/IconCircleLabelList"/>
    <dgm:cxn modelId="{E8F0323F-09B1-4A5E-8E05-4B078C765ECE}" type="presParOf" srcId="{DBA5D03A-2D87-45DE-A870-0DDC6AF569EF}" destId="{EEC8408E-7CE1-4E18-855F-227ACF0974FD}" srcOrd="1" destOrd="0" presId="urn:microsoft.com/office/officeart/2018/5/layout/IconCircleLabelList"/>
    <dgm:cxn modelId="{1511B372-F564-450A-AA2A-30A55053B494}" type="presParOf" srcId="{DBA5D03A-2D87-45DE-A870-0DDC6AF569EF}" destId="{1E0F6FC3-D991-46CC-A0D9-3D281453D865}" srcOrd="2" destOrd="0" presId="urn:microsoft.com/office/officeart/2018/5/layout/IconCircleLabelList"/>
    <dgm:cxn modelId="{413D7073-5D27-4171-9F74-F47512EA40A4}" type="presParOf" srcId="{DBA5D03A-2D87-45DE-A870-0DDC6AF569EF}" destId="{706FF8C7-38CD-416D-935A-79A3D3FB7E8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5BE937-6725-435F-B105-69173EDFBF9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E950C57-4C3D-4ADB-9E5D-9C0010494508}">
      <dgm:prSet/>
      <dgm:spPr/>
      <dgm:t>
        <a:bodyPr/>
        <a:lstStyle/>
        <a:p>
          <a:r>
            <a:rPr lang="en-US"/>
            <a:t>1. Submit your policy or script</a:t>
          </a:r>
        </a:p>
      </dgm:t>
    </dgm:pt>
    <dgm:pt modelId="{B90BE42F-6C4A-4079-B74D-50AB5B001285}" type="parTrans" cxnId="{2B400C49-ABB3-4B8B-A445-533122F71AA7}">
      <dgm:prSet/>
      <dgm:spPr/>
      <dgm:t>
        <a:bodyPr/>
        <a:lstStyle/>
        <a:p>
          <a:endParaRPr lang="en-US"/>
        </a:p>
      </dgm:t>
    </dgm:pt>
    <dgm:pt modelId="{C541FB34-B18F-4DFE-8F25-4FA7CF3C781D}" type="sibTrans" cxnId="{2B400C49-ABB3-4B8B-A445-533122F71AA7}">
      <dgm:prSet/>
      <dgm:spPr/>
      <dgm:t>
        <a:bodyPr/>
        <a:lstStyle/>
        <a:p>
          <a:endParaRPr lang="en-US"/>
        </a:p>
      </dgm:t>
    </dgm:pt>
    <dgm:pt modelId="{4AC658C9-5FFC-4A6C-BD50-A213E96C5C7E}">
      <dgm:prSet/>
      <dgm:spPr/>
      <dgm:t>
        <a:bodyPr/>
        <a:lstStyle/>
        <a:p>
          <a:r>
            <a:rPr lang="en-US"/>
            <a:t>2. We generate the video</a:t>
          </a:r>
        </a:p>
      </dgm:t>
    </dgm:pt>
    <dgm:pt modelId="{5E0447DB-2C0F-4168-95DF-FC14D1E696C6}" type="parTrans" cxnId="{9072626D-4DFE-4649-9F76-5CE584BFC96C}">
      <dgm:prSet/>
      <dgm:spPr/>
      <dgm:t>
        <a:bodyPr/>
        <a:lstStyle/>
        <a:p>
          <a:endParaRPr lang="en-US"/>
        </a:p>
      </dgm:t>
    </dgm:pt>
    <dgm:pt modelId="{C285092B-4C2D-4D1F-96AE-3BF3356A46D1}" type="sibTrans" cxnId="{9072626D-4DFE-4649-9F76-5CE584BFC96C}">
      <dgm:prSet/>
      <dgm:spPr/>
      <dgm:t>
        <a:bodyPr/>
        <a:lstStyle/>
        <a:p>
          <a:endParaRPr lang="en-US"/>
        </a:p>
      </dgm:t>
    </dgm:pt>
    <dgm:pt modelId="{064AC8BC-054C-4B72-AA8C-8AE90AA8CFBC}">
      <dgm:prSet/>
      <dgm:spPr/>
      <dgm:t>
        <a:bodyPr/>
        <a:lstStyle/>
        <a:p>
          <a:r>
            <a:rPr lang="en-US"/>
            <a:t>3. Delivered ready-to-share in 2–4 days</a:t>
          </a:r>
        </a:p>
      </dgm:t>
    </dgm:pt>
    <dgm:pt modelId="{898F6E6B-17D1-4254-8C34-F28DF230D853}" type="parTrans" cxnId="{8F5EBAA3-DF72-42CD-88CE-88578B855CF8}">
      <dgm:prSet/>
      <dgm:spPr/>
      <dgm:t>
        <a:bodyPr/>
        <a:lstStyle/>
        <a:p>
          <a:endParaRPr lang="en-US"/>
        </a:p>
      </dgm:t>
    </dgm:pt>
    <dgm:pt modelId="{2F9A220C-14FE-4BF0-96A5-007246EF37A1}" type="sibTrans" cxnId="{8F5EBAA3-DF72-42CD-88CE-88578B855CF8}">
      <dgm:prSet/>
      <dgm:spPr/>
      <dgm:t>
        <a:bodyPr/>
        <a:lstStyle/>
        <a:p>
          <a:endParaRPr lang="en-US"/>
        </a:p>
      </dgm:t>
    </dgm:pt>
    <dgm:pt modelId="{136565FB-D287-40D8-A814-82D3A57CB6B7}" type="pres">
      <dgm:prSet presAssocID="{7C5BE937-6725-435F-B105-69173EDFBF9D}" presName="linear" presStyleCnt="0">
        <dgm:presLayoutVars>
          <dgm:animLvl val="lvl"/>
          <dgm:resizeHandles val="exact"/>
        </dgm:presLayoutVars>
      </dgm:prSet>
      <dgm:spPr/>
    </dgm:pt>
    <dgm:pt modelId="{EE4D801A-096A-467C-A740-F2E510BD0311}" type="pres">
      <dgm:prSet presAssocID="{AE950C57-4C3D-4ADB-9E5D-9C001049450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69C35DB-CFAA-4F1F-9E8F-66E4B3CB35AA}" type="pres">
      <dgm:prSet presAssocID="{C541FB34-B18F-4DFE-8F25-4FA7CF3C781D}" presName="spacer" presStyleCnt="0"/>
      <dgm:spPr/>
    </dgm:pt>
    <dgm:pt modelId="{FA9EA0A1-CE0D-4AB0-A233-0DFC1E793B65}" type="pres">
      <dgm:prSet presAssocID="{4AC658C9-5FFC-4A6C-BD50-A213E96C5C7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3CA893B-901A-4DA3-9BFE-7E4EC4F86DFE}" type="pres">
      <dgm:prSet presAssocID="{C285092B-4C2D-4D1F-96AE-3BF3356A46D1}" presName="spacer" presStyleCnt="0"/>
      <dgm:spPr/>
    </dgm:pt>
    <dgm:pt modelId="{34DD1292-483A-41DA-B19A-91D9D31EAE21}" type="pres">
      <dgm:prSet presAssocID="{064AC8BC-054C-4B72-AA8C-8AE90AA8CFB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B757803-AA1E-417C-BE42-3D948028156A}" type="presOf" srcId="{AE950C57-4C3D-4ADB-9E5D-9C0010494508}" destId="{EE4D801A-096A-467C-A740-F2E510BD0311}" srcOrd="0" destOrd="0" presId="urn:microsoft.com/office/officeart/2005/8/layout/vList2"/>
    <dgm:cxn modelId="{82503943-0CF2-4AEA-ACE9-2483F1499955}" type="presOf" srcId="{7C5BE937-6725-435F-B105-69173EDFBF9D}" destId="{136565FB-D287-40D8-A814-82D3A57CB6B7}" srcOrd="0" destOrd="0" presId="urn:microsoft.com/office/officeart/2005/8/layout/vList2"/>
    <dgm:cxn modelId="{2B400C49-ABB3-4B8B-A445-533122F71AA7}" srcId="{7C5BE937-6725-435F-B105-69173EDFBF9D}" destId="{AE950C57-4C3D-4ADB-9E5D-9C0010494508}" srcOrd="0" destOrd="0" parTransId="{B90BE42F-6C4A-4079-B74D-50AB5B001285}" sibTransId="{C541FB34-B18F-4DFE-8F25-4FA7CF3C781D}"/>
    <dgm:cxn modelId="{9072626D-4DFE-4649-9F76-5CE584BFC96C}" srcId="{7C5BE937-6725-435F-B105-69173EDFBF9D}" destId="{4AC658C9-5FFC-4A6C-BD50-A213E96C5C7E}" srcOrd="1" destOrd="0" parTransId="{5E0447DB-2C0F-4168-95DF-FC14D1E696C6}" sibTransId="{C285092B-4C2D-4D1F-96AE-3BF3356A46D1}"/>
    <dgm:cxn modelId="{8F5EBAA3-DF72-42CD-88CE-88578B855CF8}" srcId="{7C5BE937-6725-435F-B105-69173EDFBF9D}" destId="{064AC8BC-054C-4B72-AA8C-8AE90AA8CFBC}" srcOrd="2" destOrd="0" parTransId="{898F6E6B-17D1-4254-8C34-F28DF230D853}" sibTransId="{2F9A220C-14FE-4BF0-96A5-007246EF37A1}"/>
    <dgm:cxn modelId="{4D7467C9-4672-4FEE-8DE3-EDB4E496C0CF}" type="presOf" srcId="{4AC658C9-5FFC-4A6C-BD50-A213E96C5C7E}" destId="{FA9EA0A1-CE0D-4AB0-A233-0DFC1E793B65}" srcOrd="0" destOrd="0" presId="urn:microsoft.com/office/officeart/2005/8/layout/vList2"/>
    <dgm:cxn modelId="{9077F9D8-3914-4A11-B4C5-A25E81BDFDA2}" type="presOf" srcId="{064AC8BC-054C-4B72-AA8C-8AE90AA8CFBC}" destId="{34DD1292-483A-41DA-B19A-91D9D31EAE21}" srcOrd="0" destOrd="0" presId="urn:microsoft.com/office/officeart/2005/8/layout/vList2"/>
    <dgm:cxn modelId="{F1F58082-E990-439D-9429-01D8A5E5E808}" type="presParOf" srcId="{136565FB-D287-40D8-A814-82D3A57CB6B7}" destId="{EE4D801A-096A-467C-A740-F2E510BD0311}" srcOrd="0" destOrd="0" presId="urn:microsoft.com/office/officeart/2005/8/layout/vList2"/>
    <dgm:cxn modelId="{1EAB7625-C3F3-4DCF-9CD0-16B5194B34EA}" type="presParOf" srcId="{136565FB-D287-40D8-A814-82D3A57CB6B7}" destId="{F69C35DB-CFAA-4F1F-9E8F-66E4B3CB35AA}" srcOrd="1" destOrd="0" presId="urn:microsoft.com/office/officeart/2005/8/layout/vList2"/>
    <dgm:cxn modelId="{AC9894EF-577F-4582-81A1-6B7B598F49D9}" type="presParOf" srcId="{136565FB-D287-40D8-A814-82D3A57CB6B7}" destId="{FA9EA0A1-CE0D-4AB0-A233-0DFC1E793B65}" srcOrd="2" destOrd="0" presId="urn:microsoft.com/office/officeart/2005/8/layout/vList2"/>
    <dgm:cxn modelId="{8458F324-F0DA-4930-A8D8-F215D77A0B2E}" type="presParOf" srcId="{136565FB-D287-40D8-A814-82D3A57CB6B7}" destId="{13CA893B-901A-4DA3-9BFE-7E4EC4F86DFE}" srcOrd="3" destOrd="0" presId="urn:microsoft.com/office/officeart/2005/8/layout/vList2"/>
    <dgm:cxn modelId="{81BF41C8-8EAB-4813-88E6-CADD9A7E264B}" type="presParOf" srcId="{136565FB-D287-40D8-A814-82D3A57CB6B7}" destId="{34DD1292-483A-41DA-B19A-91D9D31EAE2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FD7E6B-54AA-4C98-BF64-639B8001927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89BCAFB0-C749-4853-BA09-BA7186796407}">
      <dgm:prSet/>
      <dgm:spPr/>
      <dgm:t>
        <a:bodyPr/>
        <a:lstStyle/>
        <a:p>
          <a:pPr>
            <a:defRPr cap="all"/>
          </a:pPr>
          <a:r>
            <a:rPr lang="en-US"/>
            <a:t>- Compliance Updates</a:t>
          </a:r>
        </a:p>
      </dgm:t>
    </dgm:pt>
    <dgm:pt modelId="{4BC514C2-45E3-4975-8A18-8074C92F69E6}" type="parTrans" cxnId="{A43CB2F1-8204-474D-B5BE-C41E2C791E19}">
      <dgm:prSet/>
      <dgm:spPr/>
      <dgm:t>
        <a:bodyPr/>
        <a:lstStyle/>
        <a:p>
          <a:endParaRPr lang="en-US"/>
        </a:p>
      </dgm:t>
    </dgm:pt>
    <dgm:pt modelId="{59069303-5D3B-487B-A6EA-9BE12C69BD0D}" type="sibTrans" cxnId="{A43CB2F1-8204-474D-B5BE-C41E2C791E19}">
      <dgm:prSet/>
      <dgm:spPr/>
      <dgm:t>
        <a:bodyPr/>
        <a:lstStyle/>
        <a:p>
          <a:endParaRPr lang="en-US"/>
        </a:p>
      </dgm:t>
    </dgm:pt>
    <dgm:pt modelId="{21D21226-4A63-4282-8873-A7AA4ACB8E32}">
      <dgm:prSet/>
      <dgm:spPr/>
      <dgm:t>
        <a:bodyPr/>
        <a:lstStyle/>
        <a:p>
          <a:pPr>
            <a:defRPr cap="all"/>
          </a:pPr>
          <a:r>
            <a:rPr lang="en-US"/>
            <a:t>- Policy Rollouts</a:t>
          </a:r>
        </a:p>
      </dgm:t>
    </dgm:pt>
    <dgm:pt modelId="{4624AD6B-FE22-445D-A577-9CA26BFC9EB5}" type="parTrans" cxnId="{9CEDECEA-E664-4B22-B683-24C1CE1D0A94}">
      <dgm:prSet/>
      <dgm:spPr/>
      <dgm:t>
        <a:bodyPr/>
        <a:lstStyle/>
        <a:p>
          <a:endParaRPr lang="en-US"/>
        </a:p>
      </dgm:t>
    </dgm:pt>
    <dgm:pt modelId="{EC48F3F7-E03D-4728-A7D8-079B1A61DE07}" type="sibTrans" cxnId="{9CEDECEA-E664-4B22-B683-24C1CE1D0A94}">
      <dgm:prSet/>
      <dgm:spPr/>
      <dgm:t>
        <a:bodyPr/>
        <a:lstStyle/>
        <a:p>
          <a:endParaRPr lang="en-US"/>
        </a:p>
      </dgm:t>
    </dgm:pt>
    <dgm:pt modelId="{4C57D6CF-C70D-4994-B91C-7BCBD4E1A509}">
      <dgm:prSet/>
      <dgm:spPr/>
      <dgm:t>
        <a:bodyPr/>
        <a:lstStyle/>
        <a:p>
          <a:pPr>
            <a:defRPr cap="all"/>
          </a:pPr>
          <a:r>
            <a:rPr lang="en-US"/>
            <a:t>- CEO Messages</a:t>
          </a:r>
        </a:p>
      </dgm:t>
    </dgm:pt>
    <dgm:pt modelId="{F69CA3BF-50EB-41A8-AE7B-70A2D079D854}" type="parTrans" cxnId="{EC3163AA-DE3A-4DBD-8428-2CF57AD2CEC8}">
      <dgm:prSet/>
      <dgm:spPr/>
      <dgm:t>
        <a:bodyPr/>
        <a:lstStyle/>
        <a:p>
          <a:endParaRPr lang="en-US"/>
        </a:p>
      </dgm:t>
    </dgm:pt>
    <dgm:pt modelId="{30D34CDB-D88C-4730-8A68-91F68D0059A9}" type="sibTrans" cxnId="{EC3163AA-DE3A-4DBD-8428-2CF57AD2CEC8}">
      <dgm:prSet/>
      <dgm:spPr/>
      <dgm:t>
        <a:bodyPr/>
        <a:lstStyle/>
        <a:p>
          <a:endParaRPr lang="en-US"/>
        </a:p>
      </dgm:t>
    </dgm:pt>
    <dgm:pt modelId="{6818F789-BDC3-4EF3-9C71-4DE1E79DFF40}">
      <dgm:prSet/>
      <dgm:spPr/>
      <dgm:t>
        <a:bodyPr/>
        <a:lstStyle/>
        <a:p>
          <a:pPr>
            <a:defRPr cap="all"/>
          </a:pPr>
          <a:r>
            <a:rPr lang="en-US"/>
            <a:t>- New Hire Orientation</a:t>
          </a:r>
        </a:p>
      </dgm:t>
    </dgm:pt>
    <dgm:pt modelId="{4C3B7A3E-40F5-4218-A07E-1C372A49A85E}" type="parTrans" cxnId="{BDEF6365-3DE1-4BEF-B9EC-DD35D2F8C97C}">
      <dgm:prSet/>
      <dgm:spPr/>
      <dgm:t>
        <a:bodyPr/>
        <a:lstStyle/>
        <a:p>
          <a:endParaRPr lang="en-US"/>
        </a:p>
      </dgm:t>
    </dgm:pt>
    <dgm:pt modelId="{344DD80D-9029-4F9B-A770-A29796EAF529}" type="sibTrans" cxnId="{BDEF6365-3DE1-4BEF-B9EC-DD35D2F8C97C}">
      <dgm:prSet/>
      <dgm:spPr/>
      <dgm:t>
        <a:bodyPr/>
        <a:lstStyle/>
        <a:p>
          <a:endParaRPr lang="en-US"/>
        </a:p>
      </dgm:t>
    </dgm:pt>
    <dgm:pt modelId="{17E42347-8497-4D38-8306-8969A73CFD02}">
      <dgm:prSet/>
      <dgm:spPr/>
      <dgm:t>
        <a:bodyPr/>
        <a:lstStyle/>
        <a:p>
          <a:pPr>
            <a:defRPr cap="all"/>
          </a:pPr>
          <a:r>
            <a:rPr lang="en-US"/>
            <a:t>- Multi-location Announcements</a:t>
          </a:r>
        </a:p>
      </dgm:t>
    </dgm:pt>
    <dgm:pt modelId="{53EFD395-B4F2-4D80-BD3A-3FEC49FBF65A}" type="parTrans" cxnId="{1275CDF1-7321-402A-98FC-8B85A735D36F}">
      <dgm:prSet/>
      <dgm:spPr/>
      <dgm:t>
        <a:bodyPr/>
        <a:lstStyle/>
        <a:p>
          <a:endParaRPr lang="en-US"/>
        </a:p>
      </dgm:t>
    </dgm:pt>
    <dgm:pt modelId="{2CD40824-E869-4CD0-900A-6C5B1461DF84}" type="sibTrans" cxnId="{1275CDF1-7321-402A-98FC-8B85A735D36F}">
      <dgm:prSet/>
      <dgm:spPr/>
      <dgm:t>
        <a:bodyPr/>
        <a:lstStyle/>
        <a:p>
          <a:endParaRPr lang="en-US"/>
        </a:p>
      </dgm:t>
    </dgm:pt>
    <dgm:pt modelId="{852B2932-00F1-4581-A708-150AFA0D6C55}" type="pres">
      <dgm:prSet presAssocID="{9EFD7E6B-54AA-4C98-BF64-639B80019274}" presName="root" presStyleCnt="0">
        <dgm:presLayoutVars>
          <dgm:dir/>
          <dgm:resizeHandles val="exact"/>
        </dgm:presLayoutVars>
      </dgm:prSet>
      <dgm:spPr/>
    </dgm:pt>
    <dgm:pt modelId="{2D3CA193-82B4-4EEE-9AB2-3724EA473542}" type="pres">
      <dgm:prSet presAssocID="{89BCAFB0-C749-4853-BA09-BA7186796407}" presName="compNode" presStyleCnt="0"/>
      <dgm:spPr/>
    </dgm:pt>
    <dgm:pt modelId="{719DD78A-0E7E-43F1-B05C-56A0CDBEF025}" type="pres">
      <dgm:prSet presAssocID="{89BCAFB0-C749-4853-BA09-BA7186796407}" presName="iconBgRect" presStyleLbl="bgShp" presStyleIdx="0" presStyleCnt="5"/>
      <dgm:spPr/>
    </dgm:pt>
    <dgm:pt modelId="{FE2A33D2-1745-449B-BD14-B48CEBB3E903}" type="pres">
      <dgm:prSet presAssocID="{89BCAFB0-C749-4853-BA09-BA718679640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9520D1D-C2F8-4A8A-B1E1-6D6354F4E644}" type="pres">
      <dgm:prSet presAssocID="{89BCAFB0-C749-4853-BA09-BA7186796407}" presName="spaceRect" presStyleCnt="0"/>
      <dgm:spPr/>
    </dgm:pt>
    <dgm:pt modelId="{1BC1066B-5AC3-480E-B45D-650E3D8AC777}" type="pres">
      <dgm:prSet presAssocID="{89BCAFB0-C749-4853-BA09-BA7186796407}" presName="textRect" presStyleLbl="revTx" presStyleIdx="0" presStyleCnt="5">
        <dgm:presLayoutVars>
          <dgm:chMax val="1"/>
          <dgm:chPref val="1"/>
        </dgm:presLayoutVars>
      </dgm:prSet>
      <dgm:spPr/>
    </dgm:pt>
    <dgm:pt modelId="{E9688847-33CD-40B6-B0F8-885C779CDBEE}" type="pres">
      <dgm:prSet presAssocID="{59069303-5D3B-487B-A6EA-9BE12C69BD0D}" presName="sibTrans" presStyleCnt="0"/>
      <dgm:spPr/>
    </dgm:pt>
    <dgm:pt modelId="{D0C99AED-FDC3-4768-8569-67559B817414}" type="pres">
      <dgm:prSet presAssocID="{21D21226-4A63-4282-8873-A7AA4ACB8E32}" presName="compNode" presStyleCnt="0"/>
      <dgm:spPr/>
    </dgm:pt>
    <dgm:pt modelId="{2854ADC7-05F5-43A7-B19E-3F24DFBA6782}" type="pres">
      <dgm:prSet presAssocID="{21D21226-4A63-4282-8873-A7AA4ACB8E32}" presName="iconBgRect" presStyleLbl="bgShp" presStyleIdx="1" presStyleCnt="5"/>
      <dgm:spPr/>
    </dgm:pt>
    <dgm:pt modelId="{64F6057D-D171-4E6C-9420-9C9E31307358}" type="pres">
      <dgm:prSet presAssocID="{21D21226-4A63-4282-8873-A7AA4ACB8E3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E101A207-CE21-47F3-BF13-8818C2EDA8DE}" type="pres">
      <dgm:prSet presAssocID="{21D21226-4A63-4282-8873-A7AA4ACB8E32}" presName="spaceRect" presStyleCnt="0"/>
      <dgm:spPr/>
    </dgm:pt>
    <dgm:pt modelId="{5EEE69AE-84A7-4035-B672-5FA16A1ADBA2}" type="pres">
      <dgm:prSet presAssocID="{21D21226-4A63-4282-8873-A7AA4ACB8E32}" presName="textRect" presStyleLbl="revTx" presStyleIdx="1" presStyleCnt="5">
        <dgm:presLayoutVars>
          <dgm:chMax val="1"/>
          <dgm:chPref val="1"/>
        </dgm:presLayoutVars>
      </dgm:prSet>
      <dgm:spPr/>
    </dgm:pt>
    <dgm:pt modelId="{9AF9E227-F6DA-4E6D-B561-0700E8C36EEB}" type="pres">
      <dgm:prSet presAssocID="{EC48F3F7-E03D-4728-A7D8-079B1A61DE07}" presName="sibTrans" presStyleCnt="0"/>
      <dgm:spPr/>
    </dgm:pt>
    <dgm:pt modelId="{B943EA47-4467-43A3-99D3-3C1B94577606}" type="pres">
      <dgm:prSet presAssocID="{4C57D6CF-C70D-4994-B91C-7BCBD4E1A509}" presName="compNode" presStyleCnt="0"/>
      <dgm:spPr/>
    </dgm:pt>
    <dgm:pt modelId="{0FBF9DD7-C1BD-48BB-B077-8AC07D76FC49}" type="pres">
      <dgm:prSet presAssocID="{4C57D6CF-C70D-4994-B91C-7BCBD4E1A509}" presName="iconBgRect" presStyleLbl="bgShp" presStyleIdx="2" presStyleCnt="5"/>
      <dgm:spPr/>
    </dgm:pt>
    <dgm:pt modelId="{4B9CD3BC-4305-4C4A-A88F-F629038C83B9}" type="pres">
      <dgm:prSet presAssocID="{4C57D6CF-C70D-4994-B91C-7BCBD4E1A50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CA66C162-7F9F-46DF-AA12-0911B1B8F689}" type="pres">
      <dgm:prSet presAssocID="{4C57D6CF-C70D-4994-B91C-7BCBD4E1A509}" presName="spaceRect" presStyleCnt="0"/>
      <dgm:spPr/>
    </dgm:pt>
    <dgm:pt modelId="{C5CD8EC1-B9D2-4FCB-B1A8-9AF863027527}" type="pres">
      <dgm:prSet presAssocID="{4C57D6CF-C70D-4994-B91C-7BCBD4E1A509}" presName="textRect" presStyleLbl="revTx" presStyleIdx="2" presStyleCnt="5">
        <dgm:presLayoutVars>
          <dgm:chMax val="1"/>
          <dgm:chPref val="1"/>
        </dgm:presLayoutVars>
      </dgm:prSet>
      <dgm:spPr/>
    </dgm:pt>
    <dgm:pt modelId="{17772E3E-8CB7-4B5B-931A-017A128471B7}" type="pres">
      <dgm:prSet presAssocID="{30D34CDB-D88C-4730-8A68-91F68D0059A9}" presName="sibTrans" presStyleCnt="0"/>
      <dgm:spPr/>
    </dgm:pt>
    <dgm:pt modelId="{AE2877B4-8E14-4CC6-8160-306516BEB621}" type="pres">
      <dgm:prSet presAssocID="{6818F789-BDC3-4EF3-9C71-4DE1E79DFF40}" presName="compNode" presStyleCnt="0"/>
      <dgm:spPr/>
    </dgm:pt>
    <dgm:pt modelId="{1DFD4DD3-E452-4112-9C5A-DF03C874F095}" type="pres">
      <dgm:prSet presAssocID="{6818F789-BDC3-4EF3-9C71-4DE1E79DFF40}" presName="iconBgRect" presStyleLbl="bgShp" presStyleIdx="3" presStyleCnt="5"/>
      <dgm:spPr/>
    </dgm:pt>
    <dgm:pt modelId="{C3826A37-4A7D-4BE8-9051-B93A11830C57}" type="pres">
      <dgm:prSet presAssocID="{6818F789-BDC3-4EF3-9C71-4DE1E79DFF4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E36384F7-6362-4567-967F-4EAAB393B8D7}" type="pres">
      <dgm:prSet presAssocID="{6818F789-BDC3-4EF3-9C71-4DE1E79DFF40}" presName="spaceRect" presStyleCnt="0"/>
      <dgm:spPr/>
    </dgm:pt>
    <dgm:pt modelId="{49BAD1BD-E997-40CF-9FA5-CAAB08F8149B}" type="pres">
      <dgm:prSet presAssocID="{6818F789-BDC3-4EF3-9C71-4DE1E79DFF40}" presName="textRect" presStyleLbl="revTx" presStyleIdx="3" presStyleCnt="5">
        <dgm:presLayoutVars>
          <dgm:chMax val="1"/>
          <dgm:chPref val="1"/>
        </dgm:presLayoutVars>
      </dgm:prSet>
      <dgm:spPr/>
    </dgm:pt>
    <dgm:pt modelId="{B9ABCAA7-46FD-4622-979B-03735432664D}" type="pres">
      <dgm:prSet presAssocID="{344DD80D-9029-4F9B-A770-A29796EAF529}" presName="sibTrans" presStyleCnt="0"/>
      <dgm:spPr/>
    </dgm:pt>
    <dgm:pt modelId="{31E063C5-F06E-4F42-B482-C39B73F3BE4A}" type="pres">
      <dgm:prSet presAssocID="{17E42347-8497-4D38-8306-8969A73CFD02}" presName="compNode" presStyleCnt="0"/>
      <dgm:spPr/>
    </dgm:pt>
    <dgm:pt modelId="{47EBA990-C31F-4633-9402-20F1D11BAF80}" type="pres">
      <dgm:prSet presAssocID="{17E42347-8497-4D38-8306-8969A73CFD02}" presName="iconBgRect" presStyleLbl="bgShp" presStyleIdx="4" presStyleCnt="5"/>
      <dgm:spPr/>
    </dgm:pt>
    <dgm:pt modelId="{ADECAD76-DAE2-4FBB-985D-B7A78C27AA40}" type="pres">
      <dgm:prSet presAssocID="{17E42347-8497-4D38-8306-8969A73CFD0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57F575CE-0C48-45D0-AC8A-5BE83E774585}" type="pres">
      <dgm:prSet presAssocID="{17E42347-8497-4D38-8306-8969A73CFD02}" presName="spaceRect" presStyleCnt="0"/>
      <dgm:spPr/>
    </dgm:pt>
    <dgm:pt modelId="{B8ADEBB8-9C77-41AC-B76B-16E6BE137C9A}" type="pres">
      <dgm:prSet presAssocID="{17E42347-8497-4D38-8306-8969A73CFD02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268D1712-8210-4189-908E-21684A356721}" type="presOf" srcId="{17E42347-8497-4D38-8306-8969A73CFD02}" destId="{B8ADEBB8-9C77-41AC-B76B-16E6BE137C9A}" srcOrd="0" destOrd="0" presId="urn:microsoft.com/office/officeart/2018/5/layout/IconCircleLabelList"/>
    <dgm:cxn modelId="{47613B1F-B5CA-44DC-9061-B74131A04F9A}" type="presOf" srcId="{21D21226-4A63-4282-8873-A7AA4ACB8E32}" destId="{5EEE69AE-84A7-4035-B672-5FA16A1ADBA2}" srcOrd="0" destOrd="0" presId="urn:microsoft.com/office/officeart/2018/5/layout/IconCircleLabelList"/>
    <dgm:cxn modelId="{ADB43744-87BB-4F51-8FF7-C73D13419DE4}" type="presOf" srcId="{4C57D6CF-C70D-4994-B91C-7BCBD4E1A509}" destId="{C5CD8EC1-B9D2-4FCB-B1A8-9AF863027527}" srcOrd="0" destOrd="0" presId="urn:microsoft.com/office/officeart/2018/5/layout/IconCircleLabelList"/>
    <dgm:cxn modelId="{BDEF6365-3DE1-4BEF-B9EC-DD35D2F8C97C}" srcId="{9EFD7E6B-54AA-4C98-BF64-639B80019274}" destId="{6818F789-BDC3-4EF3-9C71-4DE1E79DFF40}" srcOrd="3" destOrd="0" parTransId="{4C3B7A3E-40F5-4218-A07E-1C372A49A85E}" sibTransId="{344DD80D-9029-4F9B-A770-A29796EAF529}"/>
    <dgm:cxn modelId="{C7B5CB4E-400A-4AF0-8753-40399C3460EA}" type="presOf" srcId="{89BCAFB0-C749-4853-BA09-BA7186796407}" destId="{1BC1066B-5AC3-480E-B45D-650E3D8AC777}" srcOrd="0" destOrd="0" presId="urn:microsoft.com/office/officeart/2018/5/layout/IconCircleLabelList"/>
    <dgm:cxn modelId="{E108C986-9D67-433E-ABC9-B2FD13905DC7}" type="presOf" srcId="{9EFD7E6B-54AA-4C98-BF64-639B80019274}" destId="{852B2932-00F1-4581-A708-150AFA0D6C55}" srcOrd="0" destOrd="0" presId="urn:microsoft.com/office/officeart/2018/5/layout/IconCircleLabelList"/>
    <dgm:cxn modelId="{EC3163AA-DE3A-4DBD-8428-2CF57AD2CEC8}" srcId="{9EFD7E6B-54AA-4C98-BF64-639B80019274}" destId="{4C57D6CF-C70D-4994-B91C-7BCBD4E1A509}" srcOrd="2" destOrd="0" parTransId="{F69CA3BF-50EB-41A8-AE7B-70A2D079D854}" sibTransId="{30D34CDB-D88C-4730-8A68-91F68D0059A9}"/>
    <dgm:cxn modelId="{86E748E3-75F4-4C27-AD55-8F054C9BB944}" type="presOf" srcId="{6818F789-BDC3-4EF3-9C71-4DE1E79DFF40}" destId="{49BAD1BD-E997-40CF-9FA5-CAAB08F8149B}" srcOrd="0" destOrd="0" presId="urn:microsoft.com/office/officeart/2018/5/layout/IconCircleLabelList"/>
    <dgm:cxn modelId="{9CEDECEA-E664-4B22-B683-24C1CE1D0A94}" srcId="{9EFD7E6B-54AA-4C98-BF64-639B80019274}" destId="{21D21226-4A63-4282-8873-A7AA4ACB8E32}" srcOrd="1" destOrd="0" parTransId="{4624AD6B-FE22-445D-A577-9CA26BFC9EB5}" sibTransId="{EC48F3F7-E03D-4728-A7D8-079B1A61DE07}"/>
    <dgm:cxn modelId="{A43CB2F1-8204-474D-B5BE-C41E2C791E19}" srcId="{9EFD7E6B-54AA-4C98-BF64-639B80019274}" destId="{89BCAFB0-C749-4853-BA09-BA7186796407}" srcOrd="0" destOrd="0" parTransId="{4BC514C2-45E3-4975-8A18-8074C92F69E6}" sibTransId="{59069303-5D3B-487B-A6EA-9BE12C69BD0D}"/>
    <dgm:cxn modelId="{1275CDF1-7321-402A-98FC-8B85A735D36F}" srcId="{9EFD7E6B-54AA-4C98-BF64-639B80019274}" destId="{17E42347-8497-4D38-8306-8969A73CFD02}" srcOrd="4" destOrd="0" parTransId="{53EFD395-B4F2-4D80-BD3A-3FEC49FBF65A}" sibTransId="{2CD40824-E869-4CD0-900A-6C5B1461DF84}"/>
    <dgm:cxn modelId="{9160B8A6-6167-404F-8A6F-5634EB2C830F}" type="presParOf" srcId="{852B2932-00F1-4581-A708-150AFA0D6C55}" destId="{2D3CA193-82B4-4EEE-9AB2-3724EA473542}" srcOrd="0" destOrd="0" presId="urn:microsoft.com/office/officeart/2018/5/layout/IconCircleLabelList"/>
    <dgm:cxn modelId="{25E54CA4-55BE-4AB2-8D19-6B2EF7B8E6AB}" type="presParOf" srcId="{2D3CA193-82B4-4EEE-9AB2-3724EA473542}" destId="{719DD78A-0E7E-43F1-B05C-56A0CDBEF025}" srcOrd="0" destOrd="0" presId="urn:microsoft.com/office/officeart/2018/5/layout/IconCircleLabelList"/>
    <dgm:cxn modelId="{A18EC667-22B2-48D8-8221-508D454B3682}" type="presParOf" srcId="{2D3CA193-82B4-4EEE-9AB2-3724EA473542}" destId="{FE2A33D2-1745-449B-BD14-B48CEBB3E903}" srcOrd="1" destOrd="0" presId="urn:microsoft.com/office/officeart/2018/5/layout/IconCircleLabelList"/>
    <dgm:cxn modelId="{F67FFC8E-9D70-41A8-B395-4F76588DD1B7}" type="presParOf" srcId="{2D3CA193-82B4-4EEE-9AB2-3724EA473542}" destId="{C9520D1D-C2F8-4A8A-B1E1-6D6354F4E644}" srcOrd="2" destOrd="0" presId="urn:microsoft.com/office/officeart/2018/5/layout/IconCircleLabelList"/>
    <dgm:cxn modelId="{12F023E0-D797-4640-BF28-404690C4BAB1}" type="presParOf" srcId="{2D3CA193-82B4-4EEE-9AB2-3724EA473542}" destId="{1BC1066B-5AC3-480E-B45D-650E3D8AC777}" srcOrd="3" destOrd="0" presId="urn:microsoft.com/office/officeart/2018/5/layout/IconCircleLabelList"/>
    <dgm:cxn modelId="{0DE42240-E7A2-4876-959F-2B5CE0128AC0}" type="presParOf" srcId="{852B2932-00F1-4581-A708-150AFA0D6C55}" destId="{E9688847-33CD-40B6-B0F8-885C779CDBEE}" srcOrd="1" destOrd="0" presId="urn:microsoft.com/office/officeart/2018/5/layout/IconCircleLabelList"/>
    <dgm:cxn modelId="{938198FC-F28D-4961-B5B7-92D72C2E9E46}" type="presParOf" srcId="{852B2932-00F1-4581-A708-150AFA0D6C55}" destId="{D0C99AED-FDC3-4768-8569-67559B817414}" srcOrd="2" destOrd="0" presId="urn:microsoft.com/office/officeart/2018/5/layout/IconCircleLabelList"/>
    <dgm:cxn modelId="{906907FA-F578-4B94-859D-5DF68EDCF408}" type="presParOf" srcId="{D0C99AED-FDC3-4768-8569-67559B817414}" destId="{2854ADC7-05F5-43A7-B19E-3F24DFBA6782}" srcOrd="0" destOrd="0" presId="urn:microsoft.com/office/officeart/2018/5/layout/IconCircleLabelList"/>
    <dgm:cxn modelId="{2CC93F08-E437-41AB-B6E1-00D810449C1F}" type="presParOf" srcId="{D0C99AED-FDC3-4768-8569-67559B817414}" destId="{64F6057D-D171-4E6C-9420-9C9E31307358}" srcOrd="1" destOrd="0" presId="urn:microsoft.com/office/officeart/2018/5/layout/IconCircleLabelList"/>
    <dgm:cxn modelId="{37938516-1B1C-4DBE-ADFF-E9443057D60D}" type="presParOf" srcId="{D0C99AED-FDC3-4768-8569-67559B817414}" destId="{E101A207-CE21-47F3-BF13-8818C2EDA8DE}" srcOrd="2" destOrd="0" presId="urn:microsoft.com/office/officeart/2018/5/layout/IconCircleLabelList"/>
    <dgm:cxn modelId="{D98C11F9-7F4B-4395-8759-8AE63B15897A}" type="presParOf" srcId="{D0C99AED-FDC3-4768-8569-67559B817414}" destId="{5EEE69AE-84A7-4035-B672-5FA16A1ADBA2}" srcOrd="3" destOrd="0" presId="urn:microsoft.com/office/officeart/2018/5/layout/IconCircleLabelList"/>
    <dgm:cxn modelId="{69AB42CD-5032-4AA1-B84B-A5DE232D7ED6}" type="presParOf" srcId="{852B2932-00F1-4581-A708-150AFA0D6C55}" destId="{9AF9E227-F6DA-4E6D-B561-0700E8C36EEB}" srcOrd="3" destOrd="0" presId="urn:microsoft.com/office/officeart/2018/5/layout/IconCircleLabelList"/>
    <dgm:cxn modelId="{95FD1EC5-9027-4367-8940-D2119CCCF195}" type="presParOf" srcId="{852B2932-00F1-4581-A708-150AFA0D6C55}" destId="{B943EA47-4467-43A3-99D3-3C1B94577606}" srcOrd="4" destOrd="0" presId="urn:microsoft.com/office/officeart/2018/5/layout/IconCircleLabelList"/>
    <dgm:cxn modelId="{8BB7495A-F681-47E2-A723-807C75C03DCE}" type="presParOf" srcId="{B943EA47-4467-43A3-99D3-3C1B94577606}" destId="{0FBF9DD7-C1BD-48BB-B077-8AC07D76FC49}" srcOrd="0" destOrd="0" presId="urn:microsoft.com/office/officeart/2018/5/layout/IconCircleLabelList"/>
    <dgm:cxn modelId="{E34CDDA7-F3D1-4BF4-A13D-71E2C5D46FBE}" type="presParOf" srcId="{B943EA47-4467-43A3-99D3-3C1B94577606}" destId="{4B9CD3BC-4305-4C4A-A88F-F629038C83B9}" srcOrd="1" destOrd="0" presId="urn:microsoft.com/office/officeart/2018/5/layout/IconCircleLabelList"/>
    <dgm:cxn modelId="{7416FC07-88CA-4524-98D6-C9E81009C90F}" type="presParOf" srcId="{B943EA47-4467-43A3-99D3-3C1B94577606}" destId="{CA66C162-7F9F-46DF-AA12-0911B1B8F689}" srcOrd="2" destOrd="0" presId="urn:microsoft.com/office/officeart/2018/5/layout/IconCircleLabelList"/>
    <dgm:cxn modelId="{BFB04950-CDD5-4F39-BC7A-11D761C0A26B}" type="presParOf" srcId="{B943EA47-4467-43A3-99D3-3C1B94577606}" destId="{C5CD8EC1-B9D2-4FCB-B1A8-9AF863027527}" srcOrd="3" destOrd="0" presId="urn:microsoft.com/office/officeart/2018/5/layout/IconCircleLabelList"/>
    <dgm:cxn modelId="{CEF8B1F2-68ED-45BA-8121-E1AF03F14761}" type="presParOf" srcId="{852B2932-00F1-4581-A708-150AFA0D6C55}" destId="{17772E3E-8CB7-4B5B-931A-017A128471B7}" srcOrd="5" destOrd="0" presId="urn:microsoft.com/office/officeart/2018/5/layout/IconCircleLabelList"/>
    <dgm:cxn modelId="{07581D9A-E8F9-4247-BBDF-85ACBFB1E5AC}" type="presParOf" srcId="{852B2932-00F1-4581-A708-150AFA0D6C55}" destId="{AE2877B4-8E14-4CC6-8160-306516BEB621}" srcOrd="6" destOrd="0" presId="urn:microsoft.com/office/officeart/2018/5/layout/IconCircleLabelList"/>
    <dgm:cxn modelId="{7D1D8147-81AA-413A-99C8-76628701D625}" type="presParOf" srcId="{AE2877B4-8E14-4CC6-8160-306516BEB621}" destId="{1DFD4DD3-E452-4112-9C5A-DF03C874F095}" srcOrd="0" destOrd="0" presId="urn:microsoft.com/office/officeart/2018/5/layout/IconCircleLabelList"/>
    <dgm:cxn modelId="{79A83768-1C31-46F2-A620-14308D297FC6}" type="presParOf" srcId="{AE2877B4-8E14-4CC6-8160-306516BEB621}" destId="{C3826A37-4A7D-4BE8-9051-B93A11830C57}" srcOrd="1" destOrd="0" presId="urn:microsoft.com/office/officeart/2018/5/layout/IconCircleLabelList"/>
    <dgm:cxn modelId="{5C44028B-5FAF-4391-916B-BB845E1781E4}" type="presParOf" srcId="{AE2877B4-8E14-4CC6-8160-306516BEB621}" destId="{E36384F7-6362-4567-967F-4EAAB393B8D7}" srcOrd="2" destOrd="0" presId="urn:microsoft.com/office/officeart/2018/5/layout/IconCircleLabelList"/>
    <dgm:cxn modelId="{1443C96E-CE07-42E4-8E5F-81B74E814118}" type="presParOf" srcId="{AE2877B4-8E14-4CC6-8160-306516BEB621}" destId="{49BAD1BD-E997-40CF-9FA5-CAAB08F8149B}" srcOrd="3" destOrd="0" presId="urn:microsoft.com/office/officeart/2018/5/layout/IconCircleLabelList"/>
    <dgm:cxn modelId="{4F06259A-C945-4C7D-AE06-C9A923BFCD69}" type="presParOf" srcId="{852B2932-00F1-4581-A708-150AFA0D6C55}" destId="{B9ABCAA7-46FD-4622-979B-03735432664D}" srcOrd="7" destOrd="0" presId="urn:microsoft.com/office/officeart/2018/5/layout/IconCircleLabelList"/>
    <dgm:cxn modelId="{B3295B2F-91A5-4993-AD4B-DA35F84FF1E0}" type="presParOf" srcId="{852B2932-00F1-4581-A708-150AFA0D6C55}" destId="{31E063C5-F06E-4F42-B482-C39B73F3BE4A}" srcOrd="8" destOrd="0" presId="urn:microsoft.com/office/officeart/2018/5/layout/IconCircleLabelList"/>
    <dgm:cxn modelId="{9F40C04B-F176-4CB8-B59D-EEA924F6926B}" type="presParOf" srcId="{31E063C5-F06E-4F42-B482-C39B73F3BE4A}" destId="{47EBA990-C31F-4633-9402-20F1D11BAF80}" srcOrd="0" destOrd="0" presId="urn:microsoft.com/office/officeart/2018/5/layout/IconCircleLabelList"/>
    <dgm:cxn modelId="{83B50D7A-8248-4F79-8E2F-0F60C294D772}" type="presParOf" srcId="{31E063C5-F06E-4F42-B482-C39B73F3BE4A}" destId="{ADECAD76-DAE2-4FBB-985D-B7A78C27AA40}" srcOrd="1" destOrd="0" presId="urn:microsoft.com/office/officeart/2018/5/layout/IconCircleLabelList"/>
    <dgm:cxn modelId="{099C98B2-585C-4399-AAF8-D7D55A635CDA}" type="presParOf" srcId="{31E063C5-F06E-4F42-B482-C39B73F3BE4A}" destId="{57F575CE-0C48-45D0-AC8A-5BE83E774585}" srcOrd="2" destOrd="0" presId="urn:microsoft.com/office/officeart/2018/5/layout/IconCircleLabelList"/>
    <dgm:cxn modelId="{D8F2B68B-C8A4-491A-BA71-CEF338B5F799}" type="presParOf" srcId="{31E063C5-F06E-4F42-B482-C39B73F3BE4A}" destId="{B8ADEBB8-9C77-41AC-B76B-16E6BE137C9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6565AE-925D-46B0-92CF-E58B4E0E8E4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E54667F-9DA0-4515-8B83-A37A46F5AA15}">
      <dgm:prSet/>
      <dgm:spPr/>
      <dgm:t>
        <a:bodyPr/>
        <a:lstStyle/>
        <a:p>
          <a:r>
            <a:rPr lang="en-US"/>
            <a:t>- No filming/editing</a:t>
          </a:r>
        </a:p>
      </dgm:t>
    </dgm:pt>
    <dgm:pt modelId="{2AF42C23-846B-4EF5-B6FC-2C31B98DE41D}" type="parTrans" cxnId="{237BD697-5CE0-44B4-BBD1-DACFA3450E1E}">
      <dgm:prSet/>
      <dgm:spPr/>
      <dgm:t>
        <a:bodyPr/>
        <a:lstStyle/>
        <a:p>
          <a:endParaRPr lang="en-US"/>
        </a:p>
      </dgm:t>
    </dgm:pt>
    <dgm:pt modelId="{EB379B81-4496-4EF4-911B-D9183FD793F3}" type="sibTrans" cxnId="{237BD697-5CE0-44B4-BBD1-DACFA3450E1E}">
      <dgm:prSet/>
      <dgm:spPr/>
      <dgm:t>
        <a:bodyPr/>
        <a:lstStyle/>
        <a:p>
          <a:endParaRPr lang="en-US"/>
        </a:p>
      </dgm:t>
    </dgm:pt>
    <dgm:pt modelId="{DDFC1ED9-5A49-488F-8D87-DD3F75639B01}">
      <dgm:prSet/>
      <dgm:spPr/>
      <dgm:t>
        <a:bodyPr/>
        <a:lstStyle/>
        <a:p>
          <a:r>
            <a:rPr lang="en-US"/>
            <a:t>- Multilingual support</a:t>
          </a:r>
        </a:p>
      </dgm:t>
    </dgm:pt>
    <dgm:pt modelId="{6E7DB066-7A96-4497-BF2E-DD9D964D1C08}" type="parTrans" cxnId="{C49C6B38-82A1-4D9F-BEE2-AF718BD7F6D1}">
      <dgm:prSet/>
      <dgm:spPr/>
      <dgm:t>
        <a:bodyPr/>
        <a:lstStyle/>
        <a:p>
          <a:endParaRPr lang="en-US"/>
        </a:p>
      </dgm:t>
    </dgm:pt>
    <dgm:pt modelId="{88F581EE-59A0-4350-8C31-98BDEADFC5DA}" type="sibTrans" cxnId="{C49C6B38-82A1-4D9F-BEE2-AF718BD7F6D1}">
      <dgm:prSet/>
      <dgm:spPr/>
      <dgm:t>
        <a:bodyPr/>
        <a:lstStyle/>
        <a:p>
          <a:endParaRPr lang="en-US"/>
        </a:p>
      </dgm:t>
    </dgm:pt>
    <dgm:pt modelId="{AE1C7EF6-C01D-40A7-A925-9DC7547A69CB}">
      <dgm:prSet/>
      <dgm:spPr/>
      <dgm:t>
        <a:bodyPr/>
        <a:lstStyle/>
        <a:p>
          <a:r>
            <a:rPr lang="en-US"/>
            <a:t>- LMS-ready</a:t>
          </a:r>
        </a:p>
      </dgm:t>
    </dgm:pt>
    <dgm:pt modelId="{4D9564F5-129F-45C7-8811-595712041858}" type="parTrans" cxnId="{935AC862-DA31-48A5-A0C8-A7F3DF2D110E}">
      <dgm:prSet/>
      <dgm:spPr/>
      <dgm:t>
        <a:bodyPr/>
        <a:lstStyle/>
        <a:p>
          <a:endParaRPr lang="en-US"/>
        </a:p>
      </dgm:t>
    </dgm:pt>
    <dgm:pt modelId="{4A515699-DA07-4DB9-9E3E-50AD71832018}" type="sibTrans" cxnId="{935AC862-DA31-48A5-A0C8-A7F3DF2D110E}">
      <dgm:prSet/>
      <dgm:spPr/>
      <dgm:t>
        <a:bodyPr/>
        <a:lstStyle/>
        <a:p>
          <a:endParaRPr lang="en-US"/>
        </a:p>
      </dgm:t>
    </dgm:pt>
    <dgm:pt modelId="{DADB5E9E-197A-44CC-84D2-BE1F0FB7505B}">
      <dgm:prSet/>
      <dgm:spPr/>
      <dgm:t>
        <a:bodyPr/>
        <a:lstStyle/>
        <a:p>
          <a:r>
            <a:rPr lang="en-US"/>
            <a:t>- Fast turnaround</a:t>
          </a:r>
        </a:p>
      </dgm:t>
    </dgm:pt>
    <dgm:pt modelId="{2B4EF529-650F-4A49-B859-42C377D47B92}" type="parTrans" cxnId="{4A596A3F-C2AD-40D1-80EB-0A1F67A585E1}">
      <dgm:prSet/>
      <dgm:spPr/>
      <dgm:t>
        <a:bodyPr/>
        <a:lstStyle/>
        <a:p>
          <a:endParaRPr lang="en-US"/>
        </a:p>
      </dgm:t>
    </dgm:pt>
    <dgm:pt modelId="{B0DCD18B-79C9-4C3E-9228-59E630F8EA3C}" type="sibTrans" cxnId="{4A596A3F-C2AD-40D1-80EB-0A1F67A585E1}">
      <dgm:prSet/>
      <dgm:spPr/>
      <dgm:t>
        <a:bodyPr/>
        <a:lstStyle/>
        <a:p>
          <a:endParaRPr lang="en-US"/>
        </a:p>
      </dgm:t>
    </dgm:pt>
    <dgm:pt modelId="{2C93BCA4-06F3-4E53-A0B3-BA74B7DBACB2}">
      <dgm:prSet/>
      <dgm:spPr/>
      <dgm:t>
        <a:bodyPr/>
        <a:lstStyle/>
        <a:p>
          <a:r>
            <a:rPr lang="en-US"/>
            <a:t>- Custom avatars</a:t>
          </a:r>
        </a:p>
      </dgm:t>
    </dgm:pt>
    <dgm:pt modelId="{C8C7E120-7940-4B83-9C87-11BFA0DB4985}" type="parTrans" cxnId="{BFE9628F-5383-4210-9E31-5A3FC0212E10}">
      <dgm:prSet/>
      <dgm:spPr/>
      <dgm:t>
        <a:bodyPr/>
        <a:lstStyle/>
        <a:p>
          <a:endParaRPr lang="en-US"/>
        </a:p>
      </dgm:t>
    </dgm:pt>
    <dgm:pt modelId="{A3806849-5865-4B7F-9AB1-486EC2235D61}" type="sibTrans" cxnId="{BFE9628F-5383-4210-9E31-5A3FC0212E10}">
      <dgm:prSet/>
      <dgm:spPr/>
      <dgm:t>
        <a:bodyPr/>
        <a:lstStyle/>
        <a:p>
          <a:endParaRPr lang="en-US"/>
        </a:p>
      </dgm:t>
    </dgm:pt>
    <dgm:pt modelId="{B3CF156A-F370-46B1-AADE-BBB14C28F7E0}" type="pres">
      <dgm:prSet presAssocID="{466565AE-925D-46B0-92CF-E58B4E0E8E42}" presName="linear" presStyleCnt="0">
        <dgm:presLayoutVars>
          <dgm:animLvl val="lvl"/>
          <dgm:resizeHandles val="exact"/>
        </dgm:presLayoutVars>
      </dgm:prSet>
      <dgm:spPr/>
    </dgm:pt>
    <dgm:pt modelId="{7EDE5528-E213-4A26-8047-F9459BB73007}" type="pres">
      <dgm:prSet presAssocID="{FE54667F-9DA0-4515-8B83-A37A46F5AA1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6A8DBB5-9D93-4DD6-B685-9C2D34FB234C}" type="pres">
      <dgm:prSet presAssocID="{EB379B81-4496-4EF4-911B-D9183FD793F3}" presName="spacer" presStyleCnt="0"/>
      <dgm:spPr/>
    </dgm:pt>
    <dgm:pt modelId="{D517A9F1-AE4B-41E5-B061-38C0B9EAC173}" type="pres">
      <dgm:prSet presAssocID="{DDFC1ED9-5A49-488F-8D87-DD3F75639B0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069EECF-166A-4AFA-A61D-CE29168F70C1}" type="pres">
      <dgm:prSet presAssocID="{88F581EE-59A0-4350-8C31-98BDEADFC5DA}" presName="spacer" presStyleCnt="0"/>
      <dgm:spPr/>
    </dgm:pt>
    <dgm:pt modelId="{2BA3ECFE-82C2-4BAF-98D9-D2DA6ECC5418}" type="pres">
      <dgm:prSet presAssocID="{AE1C7EF6-C01D-40A7-A925-9DC7547A69C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0A36DEC-9936-437B-8EC7-0B487D6EBA55}" type="pres">
      <dgm:prSet presAssocID="{4A515699-DA07-4DB9-9E3E-50AD71832018}" presName="spacer" presStyleCnt="0"/>
      <dgm:spPr/>
    </dgm:pt>
    <dgm:pt modelId="{75D0D5BA-5E23-4D1D-AE53-220534B8E6E8}" type="pres">
      <dgm:prSet presAssocID="{DADB5E9E-197A-44CC-84D2-BE1F0FB7505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BA9DCA2-E143-4EF5-B1A4-162E19F79EDD}" type="pres">
      <dgm:prSet presAssocID="{B0DCD18B-79C9-4C3E-9228-59E630F8EA3C}" presName="spacer" presStyleCnt="0"/>
      <dgm:spPr/>
    </dgm:pt>
    <dgm:pt modelId="{2DDD2050-915C-49DF-AB46-F4704397B907}" type="pres">
      <dgm:prSet presAssocID="{2C93BCA4-06F3-4E53-A0B3-BA74B7DBACB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311CA09-2D5D-412B-A584-086E86918B0C}" type="presOf" srcId="{2C93BCA4-06F3-4E53-A0B3-BA74B7DBACB2}" destId="{2DDD2050-915C-49DF-AB46-F4704397B907}" srcOrd="0" destOrd="0" presId="urn:microsoft.com/office/officeart/2005/8/layout/vList2"/>
    <dgm:cxn modelId="{C49C6B38-82A1-4D9F-BEE2-AF718BD7F6D1}" srcId="{466565AE-925D-46B0-92CF-E58B4E0E8E42}" destId="{DDFC1ED9-5A49-488F-8D87-DD3F75639B01}" srcOrd="1" destOrd="0" parTransId="{6E7DB066-7A96-4497-BF2E-DD9D964D1C08}" sibTransId="{88F581EE-59A0-4350-8C31-98BDEADFC5DA}"/>
    <dgm:cxn modelId="{BCAE293A-CFCF-4905-817D-46FB7801E26B}" type="presOf" srcId="{466565AE-925D-46B0-92CF-E58B4E0E8E42}" destId="{B3CF156A-F370-46B1-AADE-BBB14C28F7E0}" srcOrd="0" destOrd="0" presId="urn:microsoft.com/office/officeart/2005/8/layout/vList2"/>
    <dgm:cxn modelId="{4A596A3F-C2AD-40D1-80EB-0A1F67A585E1}" srcId="{466565AE-925D-46B0-92CF-E58B4E0E8E42}" destId="{DADB5E9E-197A-44CC-84D2-BE1F0FB7505B}" srcOrd="3" destOrd="0" parTransId="{2B4EF529-650F-4A49-B859-42C377D47B92}" sibTransId="{B0DCD18B-79C9-4C3E-9228-59E630F8EA3C}"/>
    <dgm:cxn modelId="{30593360-A4B6-4CFC-80D4-81BF17CFF761}" type="presOf" srcId="{DADB5E9E-197A-44CC-84D2-BE1F0FB7505B}" destId="{75D0D5BA-5E23-4D1D-AE53-220534B8E6E8}" srcOrd="0" destOrd="0" presId="urn:microsoft.com/office/officeart/2005/8/layout/vList2"/>
    <dgm:cxn modelId="{935AC862-DA31-48A5-A0C8-A7F3DF2D110E}" srcId="{466565AE-925D-46B0-92CF-E58B4E0E8E42}" destId="{AE1C7EF6-C01D-40A7-A925-9DC7547A69CB}" srcOrd="2" destOrd="0" parTransId="{4D9564F5-129F-45C7-8811-595712041858}" sibTransId="{4A515699-DA07-4DB9-9E3E-50AD71832018}"/>
    <dgm:cxn modelId="{63B9D742-AFB1-4EE7-B783-06A8CC9B039F}" type="presOf" srcId="{AE1C7EF6-C01D-40A7-A925-9DC7547A69CB}" destId="{2BA3ECFE-82C2-4BAF-98D9-D2DA6ECC5418}" srcOrd="0" destOrd="0" presId="urn:microsoft.com/office/officeart/2005/8/layout/vList2"/>
    <dgm:cxn modelId="{48F3C14B-B43B-4FFA-89F5-235FF1C01393}" type="presOf" srcId="{DDFC1ED9-5A49-488F-8D87-DD3F75639B01}" destId="{D517A9F1-AE4B-41E5-B061-38C0B9EAC173}" srcOrd="0" destOrd="0" presId="urn:microsoft.com/office/officeart/2005/8/layout/vList2"/>
    <dgm:cxn modelId="{BFE9628F-5383-4210-9E31-5A3FC0212E10}" srcId="{466565AE-925D-46B0-92CF-E58B4E0E8E42}" destId="{2C93BCA4-06F3-4E53-A0B3-BA74B7DBACB2}" srcOrd="4" destOrd="0" parTransId="{C8C7E120-7940-4B83-9C87-11BFA0DB4985}" sibTransId="{A3806849-5865-4B7F-9AB1-486EC2235D61}"/>
    <dgm:cxn modelId="{237BD697-5CE0-44B4-BBD1-DACFA3450E1E}" srcId="{466565AE-925D-46B0-92CF-E58B4E0E8E42}" destId="{FE54667F-9DA0-4515-8B83-A37A46F5AA15}" srcOrd="0" destOrd="0" parTransId="{2AF42C23-846B-4EF5-B6FC-2C31B98DE41D}" sibTransId="{EB379B81-4496-4EF4-911B-D9183FD793F3}"/>
    <dgm:cxn modelId="{9E3ABCF3-634C-4B8C-8FE8-4549F63FF403}" type="presOf" srcId="{FE54667F-9DA0-4515-8B83-A37A46F5AA15}" destId="{7EDE5528-E213-4A26-8047-F9459BB73007}" srcOrd="0" destOrd="0" presId="urn:microsoft.com/office/officeart/2005/8/layout/vList2"/>
    <dgm:cxn modelId="{E982D34F-C5E5-40A7-AF2B-C112E2C9B0CC}" type="presParOf" srcId="{B3CF156A-F370-46B1-AADE-BBB14C28F7E0}" destId="{7EDE5528-E213-4A26-8047-F9459BB73007}" srcOrd="0" destOrd="0" presId="urn:microsoft.com/office/officeart/2005/8/layout/vList2"/>
    <dgm:cxn modelId="{5B1DC803-6D3F-40A5-A5DE-0D22B8F7EABC}" type="presParOf" srcId="{B3CF156A-F370-46B1-AADE-BBB14C28F7E0}" destId="{B6A8DBB5-9D93-4DD6-B685-9C2D34FB234C}" srcOrd="1" destOrd="0" presId="urn:microsoft.com/office/officeart/2005/8/layout/vList2"/>
    <dgm:cxn modelId="{4CEC1604-4A69-46E1-B837-66994A89C353}" type="presParOf" srcId="{B3CF156A-F370-46B1-AADE-BBB14C28F7E0}" destId="{D517A9F1-AE4B-41E5-B061-38C0B9EAC173}" srcOrd="2" destOrd="0" presId="urn:microsoft.com/office/officeart/2005/8/layout/vList2"/>
    <dgm:cxn modelId="{C51BD1F7-DA30-4CB4-ADD2-9E7CBCBD1325}" type="presParOf" srcId="{B3CF156A-F370-46B1-AADE-BBB14C28F7E0}" destId="{5069EECF-166A-4AFA-A61D-CE29168F70C1}" srcOrd="3" destOrd="0" presId="urn:microsoft.com/office/officeart/2005/8/layout/vList2"/>
    <dgm:cxn modelId="{B2EA9EF6-FB79-48B8-8093-FBEE240A7CFA}" type="presParOf" srcId="{B3CF156A-F370-46B1-AADE-BBB14C28F7E0}" destId="{2BA3ECFE-82C2-4BAF-98D9-D2DA6ECC5418}" srcOrd="4" destOrd="0" presId="urn:microsoft.com/office/officeart/2005/8/layout/vList2"/>
    <dgm:cxn modelId="{676403EA-716B-43AD-BA21-559FB31A1FC5}" type="presParOf" srcId="{B3CF156A-F370-46B1-AADE-BBB14C28F7E0}" destId="{D0A36DEC-9936-437B-8EC7-0B487D6EBA55}" srcOrd="5" destOrd="0" presId="urn:microsoft.com/office/officeart/2005/8/layout/vList2"/>
    <dgm:cxn modelId="{3C0F0A6E-E507-41F1-AA25-27AAC44A57D6}" type="presParOf" srcId="{B3CF156A-F370-46B1-AADE-BBB14C28F7E0}" destId="{75D0D5BA-5E23-4D1D-AE53-220534B8E6E8}" srcOrd="6" destOrd="0" presId="urn:microsoft.com/office/officeart/2005/8/layout/vList2"/>
    <dgm:cxn modelId="{140E5E48-A2E6-486F-B54C-C10E8E182E47}" type="presParOf" srcId="{B3CF156A-F370-46B1-AADE-BBB14C28F7E0}" destId="{EBA9DCA2-E143-4EF5-B1A4-162E19F79EDD}" srcOrd="7" destOrd="0" presId="urn:microsoft.com/office/officeart/2005/8/layout/vList2"/>
    <dgm:cxn modelId="{EDFC2867-298C-4C71-AAAA-C295CE7EB1FF}" type="presParOf" srcId="{B3CF156A-F370-46B1-AADE-BBB14C28F7E0}" destId="{2DDD2050-915C-49DF-AB46-F4704397B90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12FBD1-C278-4AA2-A36C-62765B724ED9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FB4FF731-ED1A-4AE7-B6F1-A2AF9EE8E95C}">
      <dgm:prSet/>
      <dgm:spPr/>
      <dgm:t>
        <a:bodyPr/>
        <a:lstStyle/>
        <a:p>
          <a:r>
            <a:rPr lang="en-US"/>
            <a:t>- Add captions/translations</a:t>
          </a:r>
        </a:p>
      </dgm:t>
    </dgm:pt>
    <dgm:pt modelId="{7085D5E4-6B71-4AD0-8962-711C039B1ACE}" type="parTrans" cxnId="{2F954500-BFFC-4C91-8921-37A234AFE70A}">
      <dgm:prSet/>
      <dgm:spPr/>
      <dgm:t>
        <a:bodyPr/>
        <a:lstStyle/>
        <a:p>
          <a:endParaRPr lang="en-US"/>
        </a:p>
      </dgm:t>
    </dgm:pt>
    <dgm:pt modelId="{043A21F7-BA4D-4BAB-8E6C-9F7EFF764E5E}" type="sibTrans" cxnId="{2F954500-BFFC-4C91-8921-37A234AFE70A}">
      <dgm:prSet/>
      <dgm:spPr/>
      <dgm:t>
        <a:bodyPr/>
        <a:lstStyle/>
        <a:p>
          <a:endParaRPr lang="en-US"/>
        </a:p>
      </dgm:t>
    </dgm:pt>
    <dgm:pt modelId="{0A3C6164-F791-436C-ABCA-E69D09EA8811}">
      <dgm:prSet/>
      <dgm:spPr/>
      <dgm:t>
        <a:bodyPr/>
        <a:lstStyle/>
        <a:p>
          <a:r>
            <a:rPr lang="en-US"/>
            <a:t>- Company-branded templates</a:t>
          </a:r>
        </a:p>
      </dgm:t>
    </dgm:pt>
    <dgm:pt modelId="{6A194A9F-881C-46D0-92A2-4E7B91158727}" type="parTrans" cxnId="{4C2F0644-1C79-4988-8F6B-AAD6E4408707}">
      <dgm:prSet/>
      <dgm:spPr/>
      <dgm:t>
        <a:bodyPr/>
        <a:lstStyle/>
        <a:p>
          <a:endParaRPr lang="en-US"/>
        </a:p>
      </dgm:t>
    </dgm:pt>
    <dgm:pt modelId="{54C0B32C-F3C5-4886-B412-FBDD957980D6}" type="sibTrans" cxnId="{4C2F0644-1C79-4988-8F6B-AAD6E4408707}">
      <dgm:prSet/>
      <dgm:spPr/>
      <dgm:t>
        <a:bodyPr/>
        <a:lstStyle/>
        <a:p>
          <a:endParaRPr lang="en-US"/>
        </a:p>
      </dgm:t>
    </dgm:pt>
    <dgm:pt modelId="{DCC8E9B6-D55C-458B-B31D-FDB934C7037B}">
      <dgm:prSet/>
      <dgm:spPr/>
      <dgm:t>
        <a:bodyPr/>
        <a:lstStyle/>
        <a:p>
          <a:r>
            <a:rPr lang="en-US"/>
            <a:t>- Annual subscription bundles</a:t>
          </a:r>
        </a:p>
      </dgm:t>
    </dgm:pt>
    <dgm:pt modelId="{459C8C3A-3738-4993-A1FB-050EB045872B}" type="parTrans" cxnId="{EF30F0D2-24D5-44F1-83D9-BED736FFC0EB}">
      <dgm:prSet/>
      <dgm:spPr/>
      <dgm:t>
        <a:bodyPr/>
        <a:lstStyle/>
        <a:p>
          <a:endParaRPr lang="en-US"/>
        </a:p>
      </dgm:t>
    </dgm:pt>
    <dgm:pt modelId="{9CC1160A-18B8-41B5-BB89-834BE628817D}" type="sibTrans" cxnId="{EF30F0D2-24D5-44F1-83D9-BED736FFC0EB}">
      <dgm:prSet/>
      <dgm:spPr/>
      <dgm:t>
        <a:bodyPr/>
        <a:lstStyle/>
        <a:p>
          <a:endParaRPr lang="en-US"/>
        </a:p>
      </dgm:t>
    </dgm:pt>
    <dgm:pt modelId="{3E9A3D88-F38F-4C43-A81B-5AD7D16464AE}">
      <dgm:prSet/>
      <dgm:spPr/>
      <dgm:t>
        <a:bodyPr/>
        <a:lstStyle/>
        <a:p>
          <a:r>
            <a:rPr lang="en-US"/>
            <a:t>- LMS integrations</a:t>
          </a:r>
        </a:p>
      </dgm:t>
    </dgm:pt>
    <dgm:pt modelId="{5D9ADBE6-F33D-4FC5-9BC8-22F531CA2829}" type="parTrans" cxnId="{E70D7768-1A47-472C-8C1E-5EA43AB3F4A0}">
      <dgm:prSet/>
      <dgm:spPr/>
      <dgm:t>
        <a:bodyPr/>
        <a:lstStyle/>
        <a:p>
          <a:endParaRPr lang="en-US"/>
        </a:p>
      </dgm:t>
    </dgm:pt>
    <dgm:pt modelId="{BF452CF6-DD30-4A7B-9EC1-5090FDB582CA}" type="sibTrans" cxnId="{E70D7768-1A47-472C-8C1E-5EA43AB3F4A0}">
      <dgm:prSet/>
      <dgm:spPr/>
      <dgm:t>
        <a:bodyPr/>
        <a:lstStyle/>
        <a:p>
          <a:endParaRPr lang="en-US"/>
        </a:p>
      </dgm:t>
    </dgm:pt>
    <dgm:pt modelId="{4489041F-68A6-4257-98A8-51DEE098A2CE}" type="pres">
      <dgm:prSet presAssocID="{7D12FBD1-C278-4AA2-A36C-62765B724ED9}" presName="root" presStyleCnt="0">
        <dgm:presLayoutVars>
          <dgm:dir/>
          <dgm:resizeHandles val="exact"/>
        </dgm:presLayoutVars>
      </dgm:prSet>
      <dgm:spPr/>
    </dgm:pt>
    <dgm:pt modelId="{D7050823-E8D8-43D8-AC99-8D0015B5F5B6}" type="pres">
      <dgm:prSet presAssocID="{FB4FF731-ED1A-4AE7-B6F1-A2AF9EE8E95C}" presName="compNode" presStyleCnt="0"/>
      <dgm:spPr/>
    </dgm:pt>
    <dgm:pt modelId="{EBFBB1C0-FFD8-4D13-AE5C-50E77E014370}" type="pres">
      <dgm:prSet presAssocID="{FB4FF731-ED1A-4AE7-B6F1-A2AF9EE8E95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D78B9EA9-A592-4D14-9EA6-C5F23B735FB0}" type="pres">
      <dgm:prSet presAssocID="{FB4FF731-ED1A-4AE7-B6F1-A2AF9EE8E95C}" presName="spaceRect" presStyleCnt="0"/>
      <dgm:spPr/>
    </dgm:pt>
    <dgm:pt modelId="{6A0480DC-B1E1-4ADC-B129-03C36ACC62E3}" type="pres">
      <dgm:prSet presAssocID="{FB4FF731-ED1A-4AE7-B6F1-A2AF9EE8E95C}" presName="textRect" presStyleLbl="revTx" presStyleIdx="0" presStyleCnt="4">
        <dgm:presLayoutVars>
          <dgm:chMax val="1"/>
          <dgm:chPref val="1"/>
        </dgm:presLayoutVars>
      </dgm:prSet>
      <dgm:spPr/>
    </dgm:pt>
    <dgm:pt modelId="{7F243B3C-086B-4CD3-96E0-99A642933F1D}" type="pres">
      <dgm:prSet presAssocID="{043A21F7-BA4D-4BAB-8E6C-9F7EFF764E5E}" presName="sibTrans" presStyleCnt="0"/>
      <dgm:spPr/>
    </dgm:pt>
    <dgm:pt modelId="{4333D56C-95D3-4B64-9B34-C8C891C90519}" type="pres">
      <dgm:prSet presAssocID="{0A3C6164-F791-436C-ABCA-E69D09EA8811}" presName="compNode" presStyleCnt="0"/>
      <dgm:spPr/>
    </dgm:pt>
    <dgm:pt modelId="{90CBEEAB-6567-4FD6-9140-81C0CC8D2271}" type="pres">
      <dgm:prSet presAssocID="{0A3C6164-F791-436C-ABCA-E69D09EA881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68ADA354-49DF-44C6-BA15-8EA14CD53BA4}" type="pres">
      <dgm:prSet presAssocID="{0A3C6164-F791-436C-ABCA-E69D09EA8811}" presName="spaceRect" presStyleCnt="0"/>
      <dgm:spPr/>
    </dgm:pt>
    <dgm:pt modelId="{CB892ADB-B9EE-4D7F-B7E8-1B77B26BE77E}" type="pres">
      <dgm:prSet presAssocID="{0A3C6164-F791-436C-ABCA-E69D09EA8811}" presName="textRect" presStyleLbl="revTx" presStyleIdx="1" presStyleCnt="4">
        <dgm:presLayoutVars>
          <dgm:chMax val="1"/>
          <dgm:chPref val="1"/>
        </dgm:presLayoutVars>
      </dgm:prSet>
      <dgm:spPr/>
    </dgm:pt>
    <dgm:pt modelId="{441CA00A-7525-4BAA-9CB4-4E8E53AE5A36}" type="pres">
      <dgm:prSet presAssocID="{54C0B32C-F3C5-4886-B412-FBDD957980D6}" presName="sibTrans" presStyleCnt="0"/>
      <dgm:spPr/>
    </dgm:pt>
    <dgm:pt modelId="{77FFC1A0-F71E-4F6A-A825-9D596C532EDB}" type="pres">
      <dgm:prSet presAssocID="{DCC8E9B6-D55C-458B-B31D-FDB934C7037B}" presName="compNode" presStyleCnt="0"/>
      <dgm:spPr/>
    </dgm:pt>
    <dgm:pt modelId="{DD6E339D-00E1-4A3A-B8C2-298DB55B82AD}" type="pres">
      <dgm:prSet presAssocID="{DCC8E9B6-D55C-458B-B31D-FDB934C7037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AED94D7-4DDE-4AC3-BF8C-1534259090F0}" type="pres">
      <dgm:prSet presAssocID="{DCC8E9B6-D55C-458B-B31D-FDB934C7037B}" presName="spaceRect" presStyleCnt="0"/>
      <dgm:spPr/>
    </dgm:pt>
    <dgm:pt modelId="{E7119662-55DC-4764-919B-9F0DA113BC89}" type="pres">
      <dgm:prSet presAssocID="{DCC8E9B6-D55C-458B-B31D-FDB934C7037B}" presName="textRect" presStyleLbl="revTx" presStyleIdx="2" presStyleCnt="4">
        <dgm:presLayoutVars>
          <dgm:chMax val="1"/>
          <dgm:chPref val="1"/>
        </dgm:presLayoutVars>
      </dgm:prSet>
      <dgm:spPr/>
    </dgm:pt>
    <dgm:pt modelId="{C36DE30A-ADB7-4677-8A46-112CA46ABFA5}" type="pres">
      <dgm:prSet presAssocID="{9CC1160A-18B8-41B5-BB89-834BE628817D}" presName="sibTrans" presStyleCnt="0"/>
      <dgm:spPr/>
    </dgm:pt>
    <dgm:pt modelId="{ECA349C8-997D-47C5-A550-0E6C379605EB}" type="pres">
      <dgm:prSet presAssocID="{3E9A3D88-F38F-4C43-A81B-5AD7D16464AE}" presName="compNode" presStyleCnt="0"/>
      <dgm:spPr/>
    </dgm:pt>
    <dgm:pt modelId="{D5BC209A-9B13-4F8B-AFE6-61B0B5265DD5}" type="pres">
      <dgm:prSet presAssocID="{3E9A3D88-F38F-4C43-A81B-5AD7D16464A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B22DC662-4943-41D4-9D9B-F22E80720EE3}" type="pres">
      <dgm:prSet presAssocID="{3E9A3D88-F38F-4C43-A81B-5AD7D16464AE}" presName="spaceRect" presStyleCnt="0"/>
      <dgm:spPr/>
    </dgm:pt>
    <dgm:pt modelId="{DFCB4621-A091-4554-A742-19B66C90AB21}" type="pres">
      <dgm:prSet presAssocID="{3E9A3D88-F38F-4C43-A81B-5AD7D16464A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F954500-BFFC-4C91-8921-37A234AFE70A}" srcId="{7D12FBD1-C278-4AA2-A36C-62765B724ED9}" destId="{FB4FF731-ED1A-4AE7-B6F1-A2AF9EE8E95C}" srcOrd="0" destOrd="0" parTransId="{7085D5E4-6B71-4AD0-8962-711C039B1ACE}" sibTransId="{043A21F7-BA4D-4BAB-8E6C-9F7EFF764E5E}"/>
    <dgm:cxn modelId="{63597208-5402-42FA-A766-18BACF130C71}" type="presOf" srcId="{0A3C6164-F791-436C-ABCA-E69D09EA8811}" destId="{CB892ADB-B9EE-4D7F-B7E8-1B77B26BE77E}" srcOrd="0" destOrd="0" presId="urn:microsoft.com/office/officeart/2018/2/layout/IconLabelList"/>
    <dgm:cxn modelId="{67AEAB1B-F317-40F3-972B-5C668EFFF940}" type="presOf" srcId="{FB4FF731-ED1A-4AE7-B6F1-A2AF9EE8E95C}" destId="{6A0480DC-B1E1-4ADC-B129-03C36ACC62E3}" srcOrd="0" destOrd="0" presId="urn:microsoft.com/office/officeart/2018/2/layout/IconLabelList"/>
    <dgm:cxn modelId="{4C2F0644-1C79-4988-8F6B-AAD6E4408707}" srcId="{7D12FBD1-C278-4AA2-A36C-62765B724ED9}" destId="{0A3C6164-F791-436C-ABCA-E69D09EA8811}" srcOrd="1" destOrd="0" parTransId="{6A194A9F-881C-46D0-92A2-4E7B91158727}" sibTransId="{54C0B32C-F3C5-4886-B412-FBDD957980D6}"/>
    <dgm:cxn modelId="{E70D7768-1A47-472C-8C1E-5EA43AB3F4A0}" srcId="{7D12FBD1-C278-4AA2-A36C-62765B724ED9}" destId="{3E9A3D88-F38F-4C43-A81B-5AD7D16464AE}" srcOrd="3" destOrd="0" parTransId="{5D9ADBE6-F33D-4FC5-9BC8-22F531CA2829}" sibTransId="{BF452CF6-DD30-4A7B-9EC1-5090FDB582CA}"/>
    <dgm:cxn modelId="{8447C1B1-3926-4623-AF57-3420BF7DD9AC}" type="presOf" srcId="{DCC8E9B6-D55C-458B-B31D-FDB934C7037B}" destId="{E7119662-55DC-4764-919B-9F0DA113BC89}" srcOrd="0" destOrd="0" presId="urn:microsoft.com/office/officeart/2018/2/layout/IconLabelList"/>
    <dgm:cxn modelId="{8D6BFDBE-8E32-4C98-9596-CB699E58A4FB}" type="presOf" srcId="{3E9A3D88-F38F-4C43-A81B-5AD7D16464AE}" destId="{DFCB4621-A091-4554-A742-19B66C90AB21}" srcOrd="0" destOrd="0" presId="urn:microsoft.com/office/officeart/2018/2/layout/IconLabelList"/>
    <dgm:cxn modelId="{EF30F0D2-24D5-44F1-83D9-BED736FFC0EB}" srcId="{7D12FBD1-C278-4AA2-A36C-62765B724ED9}" destId="{DCC8E9B6-D55C-458B-B31D-FDB934C7037B}" srcOrd="2" destOrd="0" parTransId="{459C8C3A-3738-4993-A1FB-050EB045872B}" sibTransId="{9CC1160A-18B8-41B5-BB89-834BE628817D}"/>
    <dgm:cxn modelId="{D41EB7FD-7845-42D9-9A2D-83D1DE83F5D2}" type="presOf" srcId="{7D12FBD1-C278-4AA2-A36C-62765B724ED9}" destId="{4489041F-68A6-4257-98A8-51DEE098A2CE}" srcOrd="0" destOrd="0" presId="urn:microsoft.com/office/officeart/2018/2/layout/IconLabelList"/>
    <dgm:cxn modelId="{5F0E8EC2-772F-4575-B792-76F7B680A811}" type="presParOf" srcId="{4489041F-68A6-4257-98A8-51DEE098A2CE}" destId="{D7050823-E8D8-43D8-AC99-8D0015B5F5B6}" srcOrd="0" destOrd="0" presId="urn:microsoft.com/office/officeart/2018/2/layout/IconLabelList"/>
    <dgm:cxn modelId="{1995ECFF-0D48-4403-A3CA-72565EC52BAB}" type="presParOf" srcId="{D7050823-E8D8-43D8-AC99-8D0015B5F5B6}" destId="{EBFBB1C0-FFD8-4D13-AE5C-50E77E014370}" srcOrd="0" destOrd="0" presId="urn:microsoft.com/office/officeart/2018/2/layout/IconLabelList"/>
    <dgm:cxn modelId="{3A51566B-4508-46EC-A3C7-92C6780F44EE}" type="presParOf" srcId="{D7050823-E8D8-43D8-AC99-8D0015B5F5B6}" destId="{D78B9EA9-A592-4D14-9EA6-C5F23B735FB0}" srcOrd="1" destOrd="0" presId="urn:microsoft.com/office/officeart/2018/2/layout/IconLabelList"/>
    <dgm:cxn modelId="{56FA5A5C-8E47-4DC7-B7AF-271B225B857C}" type="presParOf" srcId="{D7050823-E8D8-43D8-AC99-8D0015B5F5B6}" destId="{6A0480DC-B1E1-4ADC-B129-03C36ACC62E3}" srcOrd="2" destOrd="0" presId="urn:microsoft.com/office/officeart/2018/2/layout/IconLabelList"/>
    <dgm:cxn modelId="{1C63A96C-FBC6-440E-9C0B-5E4B5245F756}" type="presParOf" srcId="{4489041F-68A6-4257-98A8-51DEE098A2CE}" destId="{7F243B3C-086B-4CD3-96E0-99A642933F1D}" srcOrd="1" destOrd="0" presId="urn:microsoft.com/office/officeart/2018/2/layout/IconLabelList"/>
    <dgm:cxn modelId="{403AE13F-327A-4E39-8172-63A8466887D9}" type="presParOf" srcId="{4489041F-68A6-4257-98A8-51DEE098A2CE}" destId="{4333D56C-95D3-4B64-9B34-C8C891C90519}" srcOrd="2" destOrd="0" presId="urn:microsoft.com/office/officeart/2018/2/layout/IconLabelList"/>
    <dgm:cxn modelId="{EEDCF03F-067B-4D5C-9CCB-5783B2BF85F6}" type="presParOf" srcId="{4333D56C-95D3-4B64-9B34-C8C891C90519}" destId="{90CBEEAB-6567-4FD6-9140-81C0CC8D2271}" srcOrd="0" destOrd="0" presId="urn:microsoft.com/office/officeart/2018/2/layout/IconLabelList"/>
    <dgm:cxn modelId="{5588E427-F450-4749-AA91-DBD13E3EA196}" type="presParOf" srcId="{4333D56C-95D3-4B64-9B34-C8C891C90519}" destId="{68ADA354-49DF-44C6-BA15-8EA14CD53BA4}" srcOrd="1" destOrd="0" presId="urn:microsoft.com/office/officeart/2018/2/layout/IconLabelList"/>
    <dgm:cxn modelId="{43A891AE-232C-4658-B6E7-A4AE8A0A83CB}" type="presParOf" srcId="{4333D56C-95D3-4B64-9B34-C8C891C90519}" destId="{CB892ADB-B9EE-4D7F-B7E8-1B77B26BE77E}" srcOrd="2" destOrd="0" presId="urn:microsoft.com/office/officeart/2018/2/layout/IconLabelList"/>
    <dgm:cxn modelId="{FDA2C54D-B242-4A91-9CF6-6D0ABE6E0A8F}" type="presParOf" srcId="{4489041F-68A6-4257-98A8-51DEE098A2CE}" destId="{441CA00A-7525-4BAA-9CB4-4E8E53AE5A36}" srcOrd="3" destOrd="0" presId="urn:microsoft.com/office/officeart/2018/2/layout/IconLabelList"/>
    <dgm:cxn modelId="{B3EB6E50-3DAF-45D0-A103-187B4F954477}" type="presParOf" srcId="{4489041F-68A6-4257-98A8-51DEE098A2CE}" destId="{77FFC1A0-F71E-4F6A-A825-9D596C532EDB}" srcOrd="4" destOrd="0" presId="urn:microsoft.com/office/officeart/2018/2/layout/IconLabelList"/>
    <dgm:cxn modelId="{2A1BF6AC-81E8-49C2-BECE-D03C040F8A5B}" type="presParOf" srcId="{77FFC1A0-F71E-4F6A-A825-9D596C532EDB}" destId="{DD6E339D-00E1-4A3A-B8C2-298DB55B82AD}" srcOrd="0" destOrd="0" presId="urn:microsoft.com/office/officeart/2018/2/layout/IconLabelList"/>
    <dgm:cxn modelId="{2FC4E778-C7FA-4A42-97DC-5169B6727937}" type="presParOf" srcId="{77FFC1A0-F71E-4F6A-A825-9D596C532EDB}" destId="{9AED94D7-4DDE-4AC3-BF8C-1534259090F0}" srcOrd="1" destOrd="0" presId="urn:microsoft.com/office/officeart/2018/2/layout/IconLabelList"/>
    <dgm:cxn modelId="{68888AC2-2DCE-447E-A2D3-96728CFD577D}" type="presParOf" srcId="{77FFC1A0-F71E-4F6A-A825-9D596C532EDB}" destId="{E7119662-55DC-4764-919B-9F0DA113BC89}" srcOrd="2" destOrd="0" presId="urn:microsoft.com/office/officeart/2018/2/layout/IconLabelList"/>
    <dgm:cxn modelId="{9207A5F2-C9E5-4C0A-A408-38107EB1084E}" type="presParOf" srcId="{4489041F-68A6-4257-98A8-51DEE098A2CE}" destId="{C36DE30A-ADB7-4677-8A46-112CA46ABFA5}" srcOrd="5" destOrd="0" presId="urn:microsoft.com/office/officeart/2018/2/layout/IconLabelList"/>
    <dgm:cxn modelId="{DA9913BE-8372-490B-B3C7-C463BCA89195}" type="presParOf" srcId="{4489041F-68A6-4257-98A8-51DEE098A2CE}" destId="{ECA349C8-997D-47C5-A550-0E6C379605EB}" srcOrd="6" destOrd="0" presId="urn:microsoft.com/office/officeart/2018/2/layout/IconLabelList"/>
    <dgm:cxn modelId="{38FE3535-219C-48D7-B187-B96CC48796EA}" type="presParOf" srcId="{ECA349C8-997D-47C5-A550-0E6C379605EB}" destId="{D5BC209A-9B13-4F8B-AFE6-61B0B5265DD5}" srcOrd="0" destOrd="0" presId="urn:microsoft.com/office/officeart/2018/2/layout/IconLabelList"/>
    <dgm:cxn modelId="{271857CD-84ED-4530-B1FA-B0F17033FC6D}" type="presParOf" srcId="{ECA349C8-997D-47C5-A550-0E6C379605EB}" destId="{B22DC662-4943-41D4-9D9B-F22E80720EE3}" srcOrd="1" destOrd="0" presId="urn:microsoft.com/office/officeart/2018/2/layout/IconLabelList"/>
    <dgm:cxn modelId="{DA8B7692-6B45-4D0F-925D-D8419C934923}" type="presParOf" srcId="{ECA349C8-997D-47C5-A550-0E6C379605EB}" destId="{DFCB4621-A091-4554-A742-19B66C90AB2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D8EAC05-3559-4EF1-835D-F43A69596AB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F70857F-4B22-40F1-81EA-54450CC74B61}">
      <dgm:prSet/>
      <dgm:spPr/>
      <dgm:t>
        <a:bodyPr/>
        <a:lstStyle/>
        <a:p>
          <a:r>
            <a:rPr lang="en-US"/>
            <a:t>Q: Is this secure?</a:t>
          </a:r>
        </a:p>
      </dgm:t>
    </dgm:pt>
    <dgm:pt modelId="{92A398BA-C3CF-4DE1-B975-A2371DD8CBE0}" type="parTrans" cxnId="{70E967EF-90CB-4403-AFC0-E3D21168941A}">
      <dgm:prSet/>
      <dgm:spPr/>
      <dgm:t>
        <a:bodyPr/>
        <a:lstStyle/>
        <a:p>
          <a:endParaRPr lang="en-US"/>
        </a:p>
      </dgm:t>
    </dgm:pt>
    <dgm:pt modelId="{8150D35C-AE78-4B5A-B7C9-C4A9611BF4E9}" type="sibTrans" cxnId="{70E967EF-90CB-4403-AFC0-E3D21168941A}">
      <dgm:prSet/>
      <dgm:spPr/>
      <dgm:t>
        <a:bodyPr/>
        <a:lstStyle/>
        <a:p>
          <a:endParaRPr lang="en-US"/>
        </a:p>
      </dgm:t>
    </dgm:pt>
    <dgm:pt modelId="{455F1CA6-7908-42BB-B903-C9947D7DB991}">
      <dgm:prSet/>
      <dgm:spPr/>
      <dgm:t>
        <a:bodyPr/>
        <a:lstStyle/>
        <a:p>
          <a:r>
            <a:rPr lang="en-US"/>
            <a:t>A: Yes, NDA + encrypted</a:t>
          </a:r>
        </a:p>
      </dgm:t>
    </dgm:pt>
    <dgm:pt modelId="{F07A10E0-E7BB-42A2-ABE3-96E0E6445C5A}" type="parTrans" cxnId="{447F3E57-44DD-40E2-99E1-E82FE361CFD2}">
      <dgm:prSet/>
      <dgm:spPr/>
      <dgm:t>
        <a:bodyPr/>
        <a:lstStyle/>
        <a:p>
          <a:endParaRPr lang="en-US"/>
        </a:p>
      </dgm:t>
    </dgm:pt>
    <dgm:pt modelId="{DAF86451-0EA4-4728-99F4-41D69FEDAABF}" type="sibTrans" cxnId="{447F3E57-44DD-40E2-99E1-E82FE361CFD2}">
      <dgm:prSet/>
      <dgm:spPr/>
      <dgm:t>
        <a:bodyPr/>
        <a:lstStyle/>
        <a:p>
          <a:endParaRPr lang="en-US"/>
        </a:p>
      </dgm:t>
    </dgm:pt>
    <dgm:pt modelId="{C49A234D-73D4-44AD-85BF-0A35CD5C280C}">
      <dgm:prSet/>
      <dgm:spPr/>
      <dgm:t>
        <a:bodyPr/>
        <a:lstStyle/>
        <a:p>
          <a:r>
            <a:rPr lang="en-US"/>
            <a:t>Q: Avatar choice?</a:t>
          </a:r>
        </a:p>
      </dgm:t>
    </dgm:pt>
    <dgm:pt modelId="{6854EE41-3F67-4332-898A-6887C29425CB}" type="parTrans" cxnId="{4B1D51D9-F14B-493A-83B0-477167E0B295}">
      <dgm:prSet/>
      <dgm:spPr/>
      <dgm:t>
        <a:bodyPr/>
        <a:lstStyle/>
        <a:p>
          <a:endParaRPr lang="en-US"/>
        </a:p>
      </dgm:t>
    </dgm:pt>
    <dgm:pt modelId="{99D3FE5D-8848-47E5-9FB7-491084286932}" type="sibTrans" cxnId="{4B1D51D9-F14B-493A-83B0-477167E0B295}">
      <dgm:prSet/>
      <dgm:spPr/>
      <dgm:t>
        <a:bodyPr/>
        <a:lstStyle/>
        <a:p>
          <a:endParaRPr lang="en-US"/>
        </a:p>
      </dgm:t>
    </dgm:pt>
    <dgm:pt modelId="{FB1B4DA7-E86C-413A-8181-D22557E1B7DF}">
      <dgm:prSet/>
      <dgm:spPr/>
      <dgm:t>
        <a:bodyPr/>
        <a:lstStyle/>
        <a:p>
          <a:r>
            <a:rPr lang="en-US"/>
            <a:t>A: Yes, or create your own</a:t>
          </a:r>
        </a:p>
      </dgm:t>
    </dgm:pt>
    <dgm:pt modelId="{5A7FACBD-2D76-481A-912A-9A1F4D030D11}" type="parTrans" cxnId="{5C426C69-32EF-483D-A092-45F721F8F2D7}">
      <dgm:prSet/>
      <dgm:spPr/>
      <dgm:t>
        <a:bodyPr/>
        <a:lstStyle/>
        <a:p>
          <a:endParaRPr lang="en-US"/>
        </a:p>
      </dgm:t>
    </dgm:pt>
    <dgm:pt modelId="{9CCD42B7-684F-41DB-89CB-DF1EA936B7A2}" type="sibTrans" cxnId="{5C426C69-32EF-483D-A092-45F721F8F2D7}">
      <dgm:prSet/>
      <dgm:spPr/>
      <dgm:t>
        <a:bodyPr/>
        <a:lstStyle/>
        <a:p>
          <a:endParaRPr lang="en-US"/>
        </a:p>
      </dgm:t>
    </dgm:pt>
    <dgm:pt modelId="{DD8D3D43-4C11-41B2-ABB2-3BECA4C1CF13}">
      <dgm:prSet/>
      <dgm:spPr/>
      <dgm:t>
        <a:bodyPr/>
        <a:lstStyle/>
        <a:p>
          <a:r>
            <a:rPr lang="en-US"/>
            <a:t>Q: Revisions?</a:t>
          </a:r>
        </a:p>
      </dgm:t>
    </dgm:pt>
    <dgm:pt modelId="{FC7218E2-E777-4D28-9E3A-03D42384C6A8}" type="parTrans" cxnId="{22F12618-5636-4ED4-9C3C-C3DCE39D030B}">
      <dgm:prSet/>
      <dgm:spPr/>
      <dgm:t>
        <a:bodyPr/>
        <a:lstStyle/>
        <a:p>
          <a:endParaRPr lang="en-US"/>
        </a:p>
      </dgm:t>
    </dgm:pt>
    <dgm:pt modelId="{5C612ED1-B066-4942-A4B8-2C4B35B89776}" type="sibTrans" cxnId="{22F12618-5636-4ED4-9C3C-C3DCE39D030B}">
      <dgm:prSet/>
      <dgm:spPr/>
      <dgm:t>
        <a:bodyPr/>
        <a:lstStyle/>
        <a:p>
          <a:endParaRPr lang="en-US"/>
        </a:p>
      </dgm:t>
    </dgm:pt>
    <dgm:pt modelId="{515FD412-E109-4A96-9042-BF59D68FF2F3}">
      <dgm:prSet/>
      <dgm:spPr/>
      <dgm:t>
        <a:bodyPr/>
        <a:lstStyle/>
        <a:p>
          <a:r>
            <a:rPr lang="en-US"/>
            <a:t>A: One per tier</a:t>
          </a:r>
        </a:p>
      </dgm:t>
    </dgm:pt>
    <dgm:pt modelId="{60ED6E8A-97D7-4D8F-81BF-41E2E38D6A18}" type="parTrans" cxnId="{38B29A5A-08A1-4A89-90ED-F75654A4A4AA}">
      <dgm:prSet/>
      <dgm:spPr/>
      <dgm:t>
        <a:bodyPr/>
        <a:lstStyle/>
        <a:p>
          <a:endParaRPr lang="en-US"/>
        </a:p>
      </dgm:t>
    </dgm:pt>
    <dgm:pt modelId="{32F31E40-749B-4520-981B-C73F60B9F002}" type="sibTrans" cxnId="{38B29A5A-08A1-4A89-90ED-F75654A4A4AA}">
      <dgm:prSet/>
      <dgm:spPr/>
      <dgm:t>
        <a:bodyPr/>
        <a:lstStyle/>
        <a:p>
          <a:endParaRPr lang="en-US"/>
        </a:p>
      </dgm:t>
    </dgm:pt>
    <dgm:pt modelId="{B859F89B-3B9A-4392-8D91-19859163AE47}" type="pres">
      <dgm:prSet presAssocID="{4D8EAC05-3559-4EF1-835D-F43A69596AB1}" presName="linear" presStyleCnt="0">
        <dgm:presLayoutVars>
          <dgm:animLvl val="lvl"/>
          <dgm:resizeHandles val="exact"/>
        </dgm:presLayoutVars>
      </dgm:prSet>
      <dgm:spPr/>
    </dgm:pt>
    <dgm:pt modelId="{9F56E461-22CA-427A-AAD3-9A094CC838AB}" type="pres">
      <dgm:prSet presAssocID="{BF70857F-4B22-40F1-81EA-54450CC74B61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17C728B-FB7A-430C-904C-552AA899BA5E}" type="pres">
      <dgm:prSet presAssocID="{8150D35C-AE78-4B5A-B7C9-C4A9611BF4E9}" presName="spacer" presStyleCnt="0"/>
      <dgm:spPr/>
    </dgm:pt>
    <dgm:pt modelId="{B4D695D1-AD95-4F9B-8BAC-BBE44B36C149}" type="pres">
      <dgm:prSet presAssocID="{455F1CA6-7908-42BB-B903-C9947D7DB99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D25331E-74DF-40FC-B77C-D4C729111434}" type="pres">
      <dgm:prSet presAssocID="{DAF86451-0EA4-4728-99F4-41D69FEDAABF}" presName="spacer" presStyleCnt="0"/>
      <dgm:spPr/>
    </dgm:pt>
    <dgm:pt modelId="{509792E9-1743-4DD5-9C4D-05D5AC3B45B6}" type="pres">
      <dgm:prSet presAssocID="{C49A234D-73D4-44AD-85BF-0A35CD5C280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85DE910-0A49-4928-B8EB-01F41C44C795}" type="pres">
      <dgm:prSet presAssocID="{99D3FE5D-8848-47E5-9FB7-491084286932}" presName="spacer" presStyleCnt="0"/>
      <dgm:spPr/>
    </dgm:pt>
    <dgm:pt modelId="{0C8840C1-7B3B-462C-8A67-21A7406CB065}" type="pres">
      <dgm:prSet presAssocID="{FB1B4DA7-E86C-413A-8181-D22557E1B7D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D552074-3DFA-480B-9A86-BCEF099F7189}" type="pres">
      <dgm:prSet presAssocID="{9CCD42B7-684F-41DB-89CB-DF1EA936B7A2}" presName="spacer" presStyleCnt="0"/>
      <dgm:spPr/>
    </dgm:pt>
    <dgm:pt modelId="{EEAC85AE-AE07-4F28-8833-D676A5DD1561}" type="pres">
      <dgm:prSet presAssocID="{DD8D3D43-4C11-41B2-ABB2-3BECA4C1CF1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DF30815-15B0-4C24-8423-F8D5486BF6FD}" type="pres">
      <dgm:prSet presAssocID="{5C612ED1-B066-4942-A4B8-2C4B35B89776}" presName="spacer" presStyleCnt="0"/>
      <dgm:spPr/>
    </dgm:pt>
    <dgm:pt modelId="{33E9A439-1C2F-4746-BBFB-3228D3E9A554}" type="pres">
      <dgm:prSet presAssocID="{515FD412-E109-4A96-9042-BF59D68FF2F3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22F12618-5636-4ED4-9C3C-C3DCE39D030B}" srcId="{4D8EAC05-3559-4EF1-835D-F43A69596AB1}" destId="{DD8D3D43-4C11-41B2-ABB2-3BECA4C1CF13}" srcOrd="4" destOrd="0" parTransId="{FC7218E2-E777-4D28-9E3A-03D42384C6A8}" sibTransId="{5C612ED1-B066-4942-A4B8-2C4B35B89776}"/>
    <dgm:cxn modelId="{FF1C4219-80B6-4A51-84E9-70782D747E69}" type="presOf" srcId="{FB1B4DA7-E86C-413A-8181-D22557E1B7DF}" destId="{0C8840C1-7B3B-462C-8A67-21A7406CB065}" srcOrd="0" destOrd="0" presId="urn:microsoft.com/office/officeart/2005/8/layout/vList2"/>
    <dgm:cxn modelId="{39EC6F22-3532-45F9-BF51-58C7509D5C10}" type="presOf" srcId="{4D8EAC05-3559-4EF1-835D-F43A69596AB1}" destId="{B859F89B-3B9A-4392-8D91-19859163AE47}" srcOrd="0" destOrd="0" presId="urn:microsoft.com/office/officeart/2005/8/layout/vList2"/>
    <dgm:cxn modelId="{C5747338-B94C-4D00-A14A-94F066B33B67}" type="presOf" srcId="{455F1CA6-7908-42BB-B903-C9947D7DB991}" destId="{B4D695D1-AD95-4F9B-8BAC-BBE44B36C149}" srcOrd="0" destOrd="0" presId="urn:microsoft.com/office/officeart/2005/8/layout/vList2"/>
    <dgm:cxn modelId="{5C426C69-32EF-483D-A092-45F721F8F2D7}" srcId="{4D8EAC05-3559-4EF1-835D-F43A69596AB1}" destId="{FB1B4DA7-E86C-413A-8181-D22557E1B7DF}" srcOrd="3" destOrd="0" parTransId="{5A7FACBD-2D76-481A-912A-9A1F4D030D11}" sibTransId="{9CCD42B7-684F-41DB-89CB-DF1EA936B7A2}"/>
    <dgm:cxn modelId="{CB9D0576-F44D-4C0D-A4DF-2B9FBDFAA440}" type="presOf" srcId="{BF70857F-4B22-40F1-81EA-54450CC74B61}" destId="{9F56E461-22CA-427A-AAD3-9A094CC838AB}" srcOrd="0" destOrd="0" presId="urn:microsoft.com/office/officeart/2005/8/layout/vList2"/>
    <dgm:cxn modelId="{447F3E57-44DD-40E2-99E1-E82FE361CFD2}" srcId="{4D8EAC05-3559-4EF1-835D-F43A69596AB1}" destId="{455F1CA6-7908-42BB-B903-C9947D7DB991}" srcOrd="1" destOrd="0" parTransId="{F07A10E0-E7BB-42A2-ABE3-96E0E6445C5A}" sibTransId="{DAF86451-0EA4-4728-99F4-41D69FEDAABF}"/>
    <dgm:cxn modelId="{38B29A5A-08A1-4A89-90ED-F75654A4A4AA}" srcId="{4D8EAC05-3559-4EF1-835D-F43A69596AB1}" destId="{515FD412-E109-4A96-9042-BF59D68FF2F3}" srcOrd="5" destOrd="0" parTransId="{60ED6E8A-97D7-4D8F-81BF-41E2E38D6A18}" sibTransId="{32F31E40-749B-4520-981B-C73F60B9F002}"/>
    <dgm:cxn modelId="{EBFC0497-E7FE-49A0-800B-9B8F6C433D31}" type="presOf" srcId="{C49A234D-73D4-44AD-85BF-0A35CD5C280C}" destId="{509792E9-1743-4DD5-9C4D-05D5AC3B45B6}" srcOrd="0" destOrd="0" presId="urn:microsoft.com/office/officeart/2005/8/layout/vList2"/>
    <dgm:cxn modelId="{CA500CA5-D593-4716-B8E8-DBF8796AFD51}" type="presOf" srcId="{DD8D3D43-4C11-41B2-ABB2-3BECA4C1CF13}" destId="{EEAC85AE-AE07-4F28-8833-D676A5DD1561}" srcOrd="0" destOrd="0" presId="urn:microsoft.com/office/officeart/2005/8/layout/vList2"/>
    <dgm:cxn modelId="{4B1D51D9-F14B-493A-83B0-477167E0B295}" srcId="{4D8EAC05-3559-4EF1-835D-F43A69596AB1}" destId="{C49A234D-73D4-44AD-85BF-0A35CD5C280C}" srcOrd="2" destOrd="0" parTransId="{6854EE41-3F67-4332-898A-6887C29425CB}" sibTransId="{99D3FE5D-8848-47E5-9FB7-491084286932}"/>
    <dgm:cxn modelId="{CFBF46E4-38ED-41C5-820F-973D0C8AB741}" type="presOf" srcId="{515FD412-E109-4A96-9042-BF59D68FF2F3}" destId="{33E9A439-1C2F-4746-BBFB-3228D3E9A554}" srcOrd="0" destOrd="0" presId="urn:microsoft.com/office/officeart/2005/8/layout/vList2"/>
    <dgm:cxn modelId="{70E967EF-90CB-4403-AFC0-E3D21168941A}" srcId="{4D8EAC05-3559-4EF1-835D-F43A69596AB1}" destId="{BF70857F-4B22-40F1-81EA-54450CC74B61}" srcOrd="0" destOrd="0" parTransId="{92A398BA-C3CF-4DE1-B975-A2371DD8CBE0}" sibTransId="{8150D35C-AE78-4B5A-B7C9-C4A9611BF4E9}"/>
    <dgm:cxn modelId="{BEF09538-ADEA-4C8E-B53A-85F798DE70E9}" type="presParOf" srcId="{B859F89B-3B9A-4392-8D91-19859163AE47}" destId="{9F56E461-22CA-427A-AAD3-9A094CC838AB}" srcOrd="0" destOrd="0" presId="urn:microsoft.com/office/officeart/2005/8/layout/vList2"/>
    <dgm:cxn modelId="{AE3B402C-B050-48F6-B81F-3DC1279150EA}" type="presParOf" srcId="{B859F89B-3B9A-4392-8D91-19859163AE47}" destId="{717C728B-FB7A-430C-904C-552AA899BA5E}" srcOrd="1" destOrd="0" presId="urn:microsoft.com/office/officeart/2005/8/layout/vList2"/>
    <dgm:cxn modelId="{634F0025-B746-47B2-9C5E-E26F67BDB3AB}" type="presParOf" srcId="{B859F89B-3B9A-4392-8D91-19859163AE47}" destId="{B4D695D1-AD95-4F9B-8BAC-BBE44B36C149}" srcOrd="2" destOrd="0" presId="urn:microsoft.com/office/officeart/2005/8/layout/vList2"/>
    <dgm:cxn modelId="{EC10E8B1-1364-4EA9-BD0B-5632A3049411}" type="presParOf" srcId="{B859F89B-3B9A-4392-8D91-19859163AE47}" destId="{AD25331E-74DF-40FC-B77C-D4C729111434}" srcOrd="3" destOrd="0" presId="urn:microsoft.com/office/officeart/2005/8/layout/vList2"/>
    <dgm:cxn modelId="{030FCC95-59C4-4AFD-9D03-FB16D18DA6C3}" type="presParOf" srcId="{B859F89B-3B9A-4392-8D91-19859163AE47}" destId="{509792E9-1743-4DD5-9C4D-05D5AC3B45B6}" srcOrd="4" destOrd="0" presId="urn:microsoft.com/office/officeart/2005/8/layout/vList2"/>
    <dgm:cxn modelId="{9C5D785B-43AF-42BB-A2D4-9C3BF24746CA}" type="presParOf" srcId="{B859F89B-3B9A-4392-8D91-19859163AE47}" destId="{585DE910-0A49-4928-B8EB-01F41C44C795}" srcOrd="5" destOrd="0" presId="urn:microsoft.com/office/officeart/2005/8/layout/vList2"/>
    <dgm:cxn modelId="{7A543D9B-349C-4774-B1B2-FF0F948F5A48}" type="presParOf" srcId="{B859F89B-3B9A-4392-8D91-19859163AE47}" destId="{0C8840C1-7B3B-462C-8A67-21A7406CB065}" srcOrd="6" destOrd="0" presId="urn:microsoft.com/office/officeart/2005/8/layout/vList2"/>
    <dgm:cxn modelId="{2C641C82-1CD7-4497-8637-B880A6347D9E}" type="presParOf" srcId="{B859F89B-3B9A-4392-8D91-19859163AE47}" destId="{1D552074-3DFA-480B-9A86-BCEF099F7189}" srcOrd="7" destOrd="0" presId="urn:microsoft.com/office/officeart/2005/8/layout/vList2"/>
    <dgm:cxn modelId="{63383877-DCE5-4386-9B19-C9B416D0BE9A}" type="presParOf" srcId="{B859F89B-3B9A-4392-8D91-19859163AE47}" destId="{EEAC85AE-AE07-4F28-8833-D676A5DD1561}" srcOrd="8" destOrd="0" presId="urn:microsoft.com/office/officeart/2005/8/layout/vList2"/>
    <dgm:cxn modelId="{EFDCAF52-AEDB-4C99-9CB6-F78ED5765ED2}" type="presParOf" srcId="{B859F89B-3B9A-4392-8D91-19859163AE47}" destId="{9DF30815-15B0-4C24-8423-F8D5486BF6FD}" srcOrd="9" destOrd="0" presId="urn:microsoft.com/office/officeart/2005/8/layout/vList2"/>
    <dgm:cxn modelId="{97BFF713-94FD-4B32-999C-A842BF5D7A00}" type="presParOf" srcId="{B859F89B-3B9A-4392-8D91-19859163AE47}" destId="{33E9A439-1C2F-4746-BBFB-3228D3E9A55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64CEE82-DC5B-4CBA-BECF-576E759D7DF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64673265-A460-4648-9B55-51F526F6CF44}">
      <dgm:prSet/>
      <dgm:spPr/>
      <dgm:t>
        <a:bodyPr/>
        <a:lstStyle/>
        <a:p>
          <a:r>
            <a:rPr lang="en-US"/>
            <a:t>Email: thelogicline@myechologic.com</a:t>
          </a:r>
        </a:p>
      </dgm:t>
    </dgm:pt>
    <dgm:pt modelId="{A4EF862D-36ED-437B-AF2B-0F72A3727CE2}" type="parTrans" cxnId="{129B2C5F-E7EE-4E31-B6B4-A304D619A588}">
      <dgm:prSet/>
      <dgm:spPr/>
      <dgm:t>
        <a:bodyPr/>
        <a:lstStyle/>
        <a:p>
          <a:endParaRPr lang="en-US"/>
        </a:p>
      </dgm:t>
    </dgm:pt>
    <dgm:pt modelId="{837C8CCE-05B6-4CD2-A2FF-DDE7CA35DBF9}" type="sibTrans" cxnId="{129B2C5F-E7EE-4E31-B6B4-A304D619A588}">
      <dgm:prSet/>
      <dgm:spPr/>
      <dgm:t>
        <a:bodyPr/>
        <a:lstStyle/>
        <a:p>
          <a:endParaRPr lang="en-US"/>
        </a:p>
      </dgm:t>
    </dgm:pt>
    <dgm:pt modelId="{EFF2ECCA-C190-4562-A13C-1E638BD7EAE8}">
      <dgm:prSet/>
      <dgm:spPr/>
      <dgm:t>
        <a:bodyPr/>
        <a:lstStyle/>
        <a:p>
          <a:r>
            <a:rPr lang="en-US"/>
            <a:t>CTA: 'Get Your First Video Today!'</a:t>
          </a:r>
        </a:p>
      </dgm:t>
    </dgm:pt>
    <dgm:pt modelId="{291CF7E5-4810-4BE9-AEC7-06E02FC1801F}" type="parTrans" cxnId="{33B9E5AB-B1A6-4A48-8AB1-532A2C2630AC}">
      <dgm:prSet/>
      <dgm:spPr/>
      <dgm:t>
        <a:bodyPr/>
        <a:lstStyle/>
        <a:p>
          <a:endParaRPr lang="en-US"/>
        </a:p>
      </dgm:t>
    </dgm:pt>
    <dgm:pt modelId="{4C4C9A02-925F-4B31-9C8B-AD38BFB1DFA0}" type="sibTrans" cxnId="{33B9E5AB-B1A6-4A48-8AB1-532A2C2630AC}">
      <dgm:prSet/>
      <dgm:spPr/>
      <dgm:t>
        <a:bodyPr/>
        <a:lstStyle/>
        <a:p>
          <a:endParaRPr lang="en-US"/>
        </a:p>
      </dgm:t>
    </dgm:pt>
    <dgm:pt modelId="{ECFB1632-22E4-4282-AC1C-7432588FFD4F}">
      <dgm:prSet/>
      <dgm:spPr/>
      <dgm:t>
        <a:bodyPr/>
        <a:lstStyle/>
        <a:p>
          <a:r>
            <a:rPr lang="en-US"/>
            <a:t>[Insert QR Code or Sign-Up Link]</a:t>
          </a:r>
        </a:p>
      </dgm:t>
    </dgm:pt>
    <dgm:pt modelId="{0F12BDFD-47D8-4461-9013-4BF2AF6F1E55}" type="parTrans" cxnId="{C3A49E76-5D22-45EE-9DBF-72E4F79341C3}">
      <dgm:prSet/>
      <dgm:spPr/>
      <dgm:t>
        <a:bodyPr/>
        <a:lstStyle/>
        <a:p>
          <a:endParaRPr lang="en-US"/>
        </a:p>
      </dgm:t>
    </dgm:pt>
    <dgm:pt modelId="{29B26D7A-2DBE-46E0-AA16-844A52A2F5D4}" type="sibTrans" cxnId="{C3A49E76-5D22-45EE-9DBF-72E4F79341C3}">
      <dgm:prSet/>
      <dgm:spPr/>
      <dgm:t>
        <a:bodyPr/>
        <a:lstStyle/>
        <a:p>
          <a:endParaRPr lang="en-US"/>
        </a:p>
      </dgm:t>
    </dgm:pt>
    <dgm:pt modelId="{0F1D6BCD-08E3-46B6-88EC-9A3C680D22AF}" type="pres">
      <dgm:prSet presAssocID="{C64CEE82-DC5B-4CBA-BECF-576E759D7DF8}" presName="root" presStyleCnt="0">
        <dgm:presLayoutVars>
          <dgm:dir/>
          <dgm:resizeHandles val="exact"/>
        </dgm:presLayoutVars>
      </dgm:prSet>
      <dgm:spPr/>
    </dgm:pt>
    <dgm:pt modelId="{899AD4D6-6290-473B-96B4-E4850838B885}" type="pres">
      <dgm:prSet presAssocID="{64673265-A460-4648-9B55-51F526F6CF44}" presName="compNode" presStyleCnt="0"/>
      <dgm:spPr/>
    </dgm:pt>
    <dgm:pt modelId="{BC5586CD-5A4F-4096-B52B-68822752EDD6}" type="pres">
      <dgm:prSet presAssocID="{64673265-A460-4648-9B55-51F526F6CF4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nd"/>
        </a:ext>
      </dgm:extLst>
    </dgm:pt>
    <dgm:pt modelId="{1A11178A-F859-4466-9D39-F4BAC5AA3AEF}" type="pres">
      <dgm:prSet presAssocID="{64673265-A460-4648-9B55-51F526F6CF44}" presName="spaceRect" presStyleCnt="0"/>
      <dgm:spPr/>
    </dgm:pt>
    <dgm:pt modelId="{DA0830C4-267B-4A24-9A42-F20507FA08AF}" type="pres">
      <dgm:prSet presAssocID="{64673265-A460-4648-9B55-51F526F6CF44}" presName="textRect" presStyleLbl="revTx" presStyleIdx="0" presStyleCnt="3">
        <dgm:presLayoutVars>
          <dgm:chMax val="1"/>
          <dgm:chPref val="1"/>
        </dgm:presLayoutVars>
      </dgm:prSet>
      <dgm:spPr/>
    </dgm:pt>
    <dgm:pt modelId="{72478D97-F02F-4E4A-9C8B-550EEC7FF075}" type="pres">
      <dgm:prSet presAssocID="{837C8CCE-05B6-4CD2-A2FF-DDE7CA35DBF9}" presName="sibTrans" presStyleCnt="0"/>
      <dgm:spPr/>
    </dgm:pt>
    <dgm:pt modelId="{80852943-CE0C-4287-B667-A2A274FA25AA}" type="pres">
      <dgm:prSet presAssocID="{EFF2ECCA-C190-4562-A13C-1E638BD7EAE8}" presName="compNode" presStyleCnt="0"/>
      <dgm:spPr/>
    </dgm:pt>
    <dgm:pt modelId="{DD03ACD5-5808-42A6-AD6B-D3017CAF3A2E}" type="pres">
      <dgm:prSet presAssocID="{EFF2ECCA-C190-4562-A13C-1E638BD7EAE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er board"/>
        </a:ext>
      </dgm:extLst>
    </dgm:pt>
    <dgm:pt modelId="{1AB735FE-1FFC-480A-B5D6-8CE36CE1EF40}" type="pres">
      <dgm:prSet presAssocID="{EFF2ECCA-C190-4562-A13C-1E638BD7EAE8}" presName="spaceRect" presStyleCnt="0"/>
      <dgm:spPr/>
    </dgm:pt>
    <dgm:pt modelId="{BBF27C17-274A-46A7-ABA1-65295D34FCB9}" type="pres">
      <dgm:prSet presAssocID="{EFF2ECCA-C190-4562-A13C-1E638BD7EAE8}" presName="textRect" presStyleLbl="revTx" presStyleIdx="1" presStyleCnt="3">
        <dgm:presLayoutVars>
          <dgm:chMax val="1"/>
          <dgm:chPref val="1"/>
        </dgm:presLayoutVars>
      </dgm:prSet>
      <dgm:spPr/>
    </dgm:pt>
    <dgm:pt modelId="{A3060719-41DA-4DA3-B602-C0BC755E9CB6}" type="pres">
      <dgm:prSet presAssocID="{4C4C9A02-925F-4B31-9C8B-AD38BFB1DFA0}" presName="sibTrans" presStyleCnt="0"/>
      <dgm:spPr/>
    </dgm:pt>
    <dgm:pt modelId="{2F62DF99-4617-4338-ADB2-CF4230E6466A}" type="pres">
      <dgm:prSet presAssocID="{ECFB1632-22E4-4282-AC1C-7432588FFD4F}" presName="compNode" presStyleCnt="0"/>
      <dgm:spPr/>
    </dgm:pt>
    <dgm:pt modelId="{EC31ED11-1939-4D2A-A1D7-8FC3CC80F20B}" type="pres">
      <dgm:prSet presAssocID="{ECFB1632-22E4-4282-AC1C-7432588FFD4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code"/>
        </a:ext>
      </dgm:extLst>
    </dgm:pt>
    <dgm:pt modelId="{2DC68C61-E96B-44BC-AD20-0948C3CFDBEE}" type="pres">
      <dgm:prSet presAssocID="{ECFB1632-22E4-4282-AC1C-7432588FFD4F}" presName="spaceRect" presStyleCnt="0"/>
      <dgm:spPr/>
    </dgm:pt>
    <dgm:pt modelId="{FAD1BBED-76C1-4FCA-AF2C-CDBAFA5FA3C7}" type="pres">
      <dgm:prSet presAssocID="{ECFB1632-22E4-4282-AC1C-7432588FFD4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29B2C5F-E7EE-4E31-B6B4-A304D619A588}" srcId="{C64CEE82-DC5B-4CBA-BECF-576E759D7DF8}" destId="{64673265-A460-4648-9B55-51F526F6CF44}" srcOrd="0" destOrd="0" parTransId="{A4EF862D-36ED-437B-AF2B-0F72A3727CE2}" sibTransId="{837C8CCE-05B6-4CD2-A2FF-DDE7CA35DBF9}"/>
    <dgm:cxn modelId="{69C7584F-885B-4D85-9D2D-84E3AA0E0ABC}" type="presOf" srcId="{EFF2ECCA-C190-4562-A13C-1E638BD7EAE8}" destId="{BBF27C17-274A-46A7-ABA1-65295D34FCB9}" srcOrd="0" destOrd="0" presId="urn:microsoft.com/office/officeart/2018/2/layout/IconLabelList"/>
    <dgm:cxn modelId="{C3A49E76-5D22-45EE-9DBF-72E4F79341C3}" srcId="{C64CEE82-DC5B-4CBA-BECF-576E759D7DF8}" destId="{ECFB1632-22E4-4282-AC1C-7432588FFD4F}" srcOrd="2" destOrd="0" parTransId="{0F12BDFD-47D8-4461-9013-4BF2AF6F1E55}" sibTransId="{29B26D7A-2DBE-46E0-AA16-844A52A2F5D4}"/>
    <dgm:cxn modelId="{5A9DE7A1-9B31-4FD7-9592-281ACA833D61}" type="presOf" srcId="{ECFB1632-22E4-4282-AC1C-7432588FFD4F}" destId="{FAD1BBED-76C1-4FCA-AF2C-CDBAFA5FA3C7}" srcOrd="0" destOrd="0" presId="urn:microsoft.com/office/officeart/2018/2/layout/IconLabelList"/>
    <dgm:cxn modelId="{33B9E5AB-B1A6-4A48-8AB1-532A2C2630AC}" srcId="{C64CEE82-DC5B-4CBA-BECF-576E759D7DF8}" destId="{EFF2ECCA-C190-4562-A13C-1E638BD7EAE8}" srcOrd="1" destOrd="0" parTransId="{291CF7E5-4810-4BE9-AEC7-06E02FC1801F}" sibTransId="{4C4C9A02-925F-4B31-9C8B-AD38BFB1DFA0}"/>
    <dgm:cxn modelId="{3AA479D8-356C-4187-9A43-4F3D08134CFE}" type="presOf" srcId="{64673265-A460-4648-9B55-51F526F6CF44}" destId="{DA0830C4-267B-4A24-9A42-F20507FA08AF}" srcOrd="0" destOrd="0" presId="urn:microsoft.com/office/officeart/2018/2/layout/IconLabelList"/>
    <dgm:cxn modelId="{1F36AAED-1FDD-4C1F-9937-99EE63F3512D}" type="presOf" srcId="{C64CEE82-DC5B-4CBA-BECF-576E759D7DF8}" destId="{0F1D6BCD-08E3-46B6-88EC-9A3C680D22AF}" srcOrd="0" destOrd="0" presId="urn:microsoft.com/office/officeart/2018/2/layout/IconLabelList"/>
    <dgm:cxn modelId="{993C4586-14E8-4489-8F4B-821E2DF6840C}" type="presParOf" srcId="{0F1D6BCD-08E3-46B6-88EC-9A3C680D22AF}" destId="{899AD4D6-6290-473B-96B4-E4850838B885}" srcOrd="0" destOrd="0" presId="urn:microsoft.com/office/officeart/2018/2/layout/IconLabelList"/>
    <dgm:cxn modelId="{F3E2758D-A716-44F2-9E35-F0FD3FE79045}" type="presParOf" srcId="{899AD4D6-6290-473B-96B4-E4850838B885}" destId="{BC5586CD-5A4F-4096-B52B-68822752EDD6}" srcOrd="0" destOrd="0" presId="urn:microsoft.com/office/officeart/2018/2/layout/IconLabelList"/>
    <dgm:cxn modelId="{A27B0563-CC7A-4F1F-B137-CCC4A480EDB2}" type="presParOf" srcId="{899AD4D6-6290-473B-96B4-E4850838B885}" destId="{1A11178A-F859-4466-9D39-F4BAC5AA3AEF}" srcOrd="1" destOrd="0" presId="urn:microsoft.com/office/officeart/2018/2/layout/IconLabelList"/>
    <dgm:cxn modelId="{BE82C234-8255-46B3-805E-1E4FFFCC1227}" type="presParOf" srcId="{899AD4D6-6290-473B-96B4-E4850838B885}" destId="{DA0830C4-267B-4A24-9A42-F20507FA08AF}" srcOrd="2" destOrd="0" presId="urn:microsoft.com/office/officeart/2018/2/layout/IconLabelList"/>
    <dgm:cxn modelId="{9CA1F51D-6031-4C9F-B794-C076AA5FBAFE}" type="presParOf" srcId="{0F1D6BCD-08E3-46B6-88EC-9A3C680D22AF}" destId="{72478D97-F02F-4E4A-9C8B-550EEC7FF075}" srcOrd="1" destOrd="0" presId="urn:microsoft.com/office/officeart/2018/2/layout/IconLabelList"/>
    <dgm:cxn modelId="{EACE63BE-4909-4567-B4A2-A160F4230A29}" type="presParOf" srcId="{0F1D6BCD-08E3-46B6-88EC-9A3C680D22AF}" destId="{80852943-CE0C-4287-B667-A2A274FA25AA}" srcOrd="2" destOrd="0" presId="urn:microsoft.com/office/officeart/2018/2/layout/IconLabelList"/>
    <dgm:cxn modelId="{8463860D-8494-481C-A0F8-DDC9E334D923}" type="presParOf" srcId="{80852943-CE0C-4287-B667-A2A274FA25AA}" destId="{DD03ACD5-5808-42A6-AD6B-D3017CAF3A2E}" srcOrd="0" destOrd="0" presId="urn:microsoft.com/office/officeart/2018/2/layout/IconLabelList"/>
    <dgm:cxn modelId="{D62BF1A8-BE44-4C39-B60A-8FAEB98E7C62}" type="presParOf" srcId="{80852943-CE0C-4287-B667-A2A274FA25AA}" destId="{1AB735FE-1FFC-480A-B5D6-8CE36CE1EF40}" srcOrd="1" destOrd="0" presId="urn:microsoft.com/office/officeart/2018/2/layout/IconLabelList"/>
    <dgm:cxn modelId="{2B685ABA-5B63-4BCA-B0BD-890F437E30A9}" type="presParOf" srcId="{80852943-CE0C-4287-B667-A2A274FA25AA}" destId="{BBF27C17-274A-46A7-ABA1-65295D34FCB9}" srcOrd="2" destOrd="0" presId="urn:microsoft.com/office/officeart/2018/2/layout/IconLabelList"/>
    <dgm:cxn modelId="{5A7BCECE-708D-4754-B99C-E716BD2A9DA2}" type="presParOf" srcId="{0F1D6BCD-08E3-46B6-88EC-9A3C680D22AF}" destId="{A3060719-41DA-4DA3-B602-C0BC755E9CB6}" srcOrd="3" destOrd="0" presId="urn:microsoft.com/office/officeart/2018/2/layout/IconLabelList"/>
    <dgm:cxn modelId="{F89E84B9-89D7-48D7-928F-4D0693B45C64}" type="presParOf" srcId="{0F1D6BCD-08E3-46B6-88EC-9A3C680D22AF}" destId="{2F62DF99-4617-4338-ADB2-CF4230E6466A}" srcOrd="4" destOrd="0" presId="urn:microsoft.com/office/officeart/2018/2/layout/IconLabelList"/>
    <dgm:cxn modelId="{079EB4EE-1652-483C-B33A-51137E8995AF}" type="presParOf" srcId="{2F62DF99-4617-4338-ADB2-CF4230E6466A}" destId="{EC31ED11-1939-4D2A-A1D7-8FC3CC80F20B}" srcOrd="0" destOrd="0" presId="urn:microsoft.com/office/officeart/2018/2/layout/IconLabelList"/>
    <dgm:cxn modelId="{8277D440-B116-4D82-B680-EDE47452EF07}" type="presParOf" srcId="{2F62DF99-4617-4338-ADB2-CF4230E6466A}" destId="{2DC68C61-E96B-44BC-AD20-0948C3CFDBEE}" srcOrd="1" destOrd="0" presId="urn:microsoft.com/office/officeart/2018/2/layout/IconLabelList"/>
    <dgm:cxn modelId="{6E0BC307-29CD-4509-84C4-9EBA467852EE}" type="presParOf" srcId="{2F62DF99-4617-4338-ADB2-CF4230E6466A}" destId="{FAD1BBED-76C1-4FCA-AF2C-CDBAFA5FA3C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0751A-BA2A-4D95-BED3-D7709E6061DB}">
      <dsp:nvSpPr>
        <dsp:cNvPr id="0" name=""/>
        <dsp:cNvSpPr/>
      </dsp:nvSpPr>
      <dsp:spPr>
        <a:xfrm>
          <a:off x="518185" y="768902"/>
          <a:ext cx="1475437" cy="14754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279C97-ED5B-4F97-8B09-3F1F2BC166F4}">
      <dsp:nvSpPr>
        <dsp:cNvPr id="0" name=""/>
        <dsp:cNvSpPr/>
      </dsp:nvSpPr>
      <dsp:spPr>
        <a:xfrm>
          <a:off x="832623" y="1083340"/>
          <a:ext cx="846562" cy="846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CC502B-AF30-4E30-87B2-D8C155970140}">
      <dsp:nvSpPr>
        <dsp:cNvPr id="0" name=""/>
        <dsp:cNvSpPr/>
      </dsp:nvSpPr>
      <dsp:spPr>
        <a:xfrm>
          <a:off x="46529" y="2703902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- Inconsistent employee training</a:t>
          </a:r>
        </a:p>
      </dsp:txBody>
      <dsp:txXfrm>
        <a:off x="46529" y="2703902"/>
        <a:ext cx="2418750" cy="720000"/>
      </dsp:txXfrm>
    </dsp:sp>
    <dsp:sp modelId="{3C699FC9-14C8-49DF-97D4-5E8C419029BE}">
      <dsp:nvSpPr>
        <dsp:cNvPr id="0" name=""/>
        <dsp:cNvSpPr/>
      </dsp:nvSpPr>
      <dsp:spPr>
        <a:xfrm>
          <a:off x="3360216" y="768902"/>
          <a:ext cx="1475437" cy="14754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4BF423-AEDC-43AC-929D-5E4964814B36}">
      <dsp:nvSpPr>
        <dsp:cNvPr id="0" name=""/>
        <dsp:cNvSpPr/>
      </dsp:nvSpPr>
      <dsp:spPr>
        <a:xfrm>
          <a:off x="3674654" y="1083340"/>
          <a:ext cx="846562" cy="846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75F016-A6A3-4066-A013-AE6B34C3F311}">
      <dsp:nvSpPr>
        <dsp:cNvPr id="0" name=""/>
        <dsp:cNvSpPr/>
      </dsp:nvSpPr>
      <dsp:spPr>
        <a:xfrm>
          <a:off x="2888560" y="2703902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- Compliance messages often overlooked</a:t>
          </a:r>
        </a:p>
      </dsp:txBody>
      <dsp:txXfrm>
        <a:off x="2888560" y="2703902"/>
        <a:ext cx="2418750" cy="720000"/>
      </dsp:txXfrm>
    </dsp:sp>
    <dsp:sp modelId="{96F59230-6C20-4129-AFE0-9756295D2F6B}">
      <dsp:nvSpPr>
        <dsp:cNvPr id="0" name=""/>
        <dsp:cNvSpPr/>
      </dsp:nvSpPr>
      <dsp:spPr>
        <a:xfrm>
          <a:off x="6202248" y="768902"/>
          <a:ext cx="1475437" cy="14754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1D4F53-02C8-4DE1-A343-C8B49E29D861}">
      <dsp:nvSpPr>
        <dsp:cNvPr id="0" name=""/>
        <dsp:cNvSpPr/>
      </dsp:nvSpPr>
      <dsp:spPr>
        <a:xfrm>
          <a:off x="6516685" y="1083340"/>
          <a:ext cx="846562" cy="846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384822-CCA1-483F-8CE7-BFB6BDE06B88}">
      <dsp:nvSpPr>
        <dsp:cNvPr id="0" name=""/>
        <dsp:cNvSpPr/>
      </dsp:nvSpPr>
      <dsp:spPr>
        <a:xfrm>
          <a:off x="5730591" y="2703902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- High video production costs</a:t>
          </a:r>
        </a:p>
      </dsp:txBody>
      <dsp:txXfrm>
        <a:off x="5730591" y="2703902"/>
        <a:ext cx="2418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7468B-8D41-414C-9F55-50F2B7C7FF15}">
      <dsp:nvSpPr>
        <dsp:cNvPr id="0" name=""/>
        <dsp:cNvSpPr/>
      </dsp:nvSpPr>
      <dsp:spPr>
        <a:xfrm>
          <a:off x="518185" y="768902"/>
          <a:ext cx="1475437" cy="14754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FD52E4-48BD-406B-9248-2A860572B047}">
      <dsp:nvSpPr>
        <dsp:cNvPr id="0" name=""/>
        <dsp:cNvSpPr/>
      </dsp:nvSpPr>
      <dsp:spPr>
        <a:xfrm>
          <a:off x="832623" y="1083340"/>
          <a:ext cx="846562" cy="846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DE34DA-97EC-439C-AB44-F32268B37E80}">
      <dsp:nvSpPr>
        <dsp:cNvPr id="0" name=""/>
        <dsp:cNvSpPr/>
      </dsp:nvSpPr>
      <dsp:spPr>
        <a:xfrm>
          <a:off x="46529" y="2703902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- AI-Driven, multilingual videos</a:t>
          </a:r>
        </a:p>
      </dsp:txBody>
      <dsp:txXfrm>
        <a:off x="46529" y="2703902"/>
        <a:ext cx="2418750" cy="720000"/>
      </dsp:txXfrm>
    </dsp:sp>
    <dsp:sp modelId="{CA176986-6A4B-498B-A488-B5436B6399A6}">
      <dsp:nvSpPr>
        <dsp:cNvPr id="0" name=""/>
        <dsp:cNvSpPr/>
      </dsp:nvSpPr>
      <dsp:spPr>
        <a:xfrm>
          <a:off x="3360216" y="768902"/>
          <a:ext cx="1475437" cy="14754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621F19-31F0-42C7-BC37-7274A40F273A}">
      <dsp:nvSpPr>
        <dsp:cNvPr id="0" name=""/>
        <dsp:cNvSpPr/>
      </dsp:nvSpPr>
      <dsp:spPr>
        <a:xfrm>
          <a:off x="3674654" y="1083340"/>
          <a:ext cx="846562" cy="846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E1F68-844D-455B-B218-71821442F724}">
      <dsp:nvSpPr>
        <dsp:cNvPr id="0" name=""/>
        <dsp:cNvSpPr/>
      </dsp:nvSpPr>
      <dsp:spPr>
        <a:xfrm>
          <a:off x="2888560" y="2703902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- No filming or editing</a:t>
          </a:r>
        </a:p>
      </dsp:txBody>
      <dsp:txXfrm>
        <a:off x="2888560" y="2703902"/>
        <a:ext cx="2418750" cy="720000"/>
      </dsp:txXfrm>
    </dsp:sp>
    <dsp:sp modelId="{906EFF30-9C43-4D10-AE39-6D8193C0351A}">
      <dsp:nvSpPr>
        <dsp:cNvPr id="0" name=""/>
        <dsp:cNvSpPr/>
      </dsp:nvSpPr>
      <dsp:spPr>
        <a:xfrm>
          <a:off x="6202248" y="768902"/>
          <a:ext cx="1475437" cy="14754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C8408E-7CE1-4E18-855F-227ACF0974FD}">
      <dsp:nvSpPr>
        <dsp:cNvPr id="0" name=""/>
        <dsp:cNvSpPr/>
      </dsp:nvSpPr>
      <dsp:spPr>
        <a:xfrm>
          <a:off x="6516685" y="1083340"/>
          <a:ext cx="846562" cy="846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6FF8C7-38CD-416D-935A-79A3D3FB7E8C}">
      <dsp:nvSpPr>
        <dsp:cNvPr id="0" name=""/>
        <dsp:cNvSpPr/>
      </dsp:nvSpPr>
      <dsp:spPr>
        <a:xfrm>
          <a:off x="5730591" y="2703902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- Fast, 2–4 day turnaround</a:t>
          </a:r>
        </a:p>
      </dsp:txBody>
      <dsp:txXfrm>
        <a:off x="5730591" y="2703902"/>
        <a:ext cx="24187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D801A-096A-467C-A740-F2E510BD0311}">
      <dsp:nvSpPr>
        <dsp:cNvPr id="0" name=""/>
        <dsp:cNvSpPr/>
      </dsp:nvSpPr>
      <dsp:spPr>
        <a:xfrm>
          <a:off x="0" y="619817"/>
          <a:ext cx="8195871" cy="9114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1. Submit your policy or script</a:t>
          </a:r>
        </a:p>
      </dsp:txBody>
      <dsp:txXfrm>
        <a:off x="44492" y="664309"/>
        <a:ext cx="8106887" cy="822446"/>
      </dsp:txXfrm>
    </dsp:sp>
    <dsp:sp modelId="{FA9EA0A1-CE0D-4AB0-A233-0DFC1E793B65}">
      <dsp:nvSpPr>
        <dsp:cNvPr id="0" name=""/>
        <dsp:cNvSpPr/>
      </dsp:nvSpPr>
      <dsp:spPr>
        <a:xfrm>
          <a:off x="0" y="1640687"/>
          <a:ext cx="8195871" cy="91143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2. We generate the video</a:t>
          </a:r>
        </a:p>
      </dsp:txBody>
      <dsp:txXfrm>
        <a:off x="44492" y="1685179"/>
        <a:ext cx="8106887" cy="822446"/>
      </dsp:txXfrm>
    </dsp:sp>
    <dsp:sp modelId="{34DD1292-483A-41DA-B19A-91D9D31EAE21}">
      <dsp:nvSpPr>
        <dsp:cNvPr id="0" name=""/>
        <dsp:cNvSpPr/>
      </dsp:nvSpPr>
      <dsp:spPr>
        <a:xfrm>
          <a:off x="0" y="2661557"/>
          <a:ext cx="8195871" cy="91143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3. Delivered ready-to-share in 2–4 days</a:t>
          </a:r>
        </a:p>
      </dsp:txBody>
      <dsp:txXfrm>
        <a:off x="44492" y="2706049"/>
        <a:ext cx="8106887" cy="8224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DD78A-0E7E-43F1-B05C-56A0CDBEF025}">
      <dsp:nvSpPr>
        <dsp:cNvPr id="0" name=""/>
        <dsp:cNvSpPr/>
      </dsp:nvSpPr>
      <dsp:spPr>
        <a:xfrm>
          <a:off x="827085" y="211"/>
          <a:ext cx="965039" cy="96503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2A33D2-1745-449B-BD14-B48CEBB3E903}">
      <dsp:nvSpPr>
        <dsp:cNvPr id="0" name=""/>
        <dsp:cNvSpPr/>
      </dsp:nvSpPr>
      <dsp:spPr>
        <a:xfrm>
          <a:off x="1032749" y="205875"/>
          <a:ext cx="553710" cy="5537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C1066B-5AC3-480E-B45D-650E3D8AC777}">
      <dsp:nvSpPr>
        <dsp:cNvPr id="0" name=""/>
        <dsp:cNvSpPr/>
      </dsp:nvSpPr>
      <dsp:spPr>
        <a:xfrm>
          <a:off x="518589" y="1265836"/>
          <a:ext cx="1582031" cy="63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- Compliance Updates</a:t>
          </a:r>
        </a:p>
      </dsp:txBody>
      <dsp:txXfrm>
        <a:off x="518589" y="1265836"/>
        <a:ext cx="1582031" cy="632812"/>
      </dsp:txXfrm>
    </dsp:sp>
    <dsp:sp modelId="{2854ADC7-05F5-43A7-B19E-3F24DFBA6782}">
      <dsp:nvSpPr>
        <dsp:cNvPr id="0" name=""/>
        <dsp:cNvSpPr/>
      </dsp:nvSpPr>
      <dsp:spPr>
        <a:xfrm>
          <a:off x="2685972" y="211"/>
          <a:ext cx="965039" cy="96503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F6057D-D171-4E6C-9420-9C9E31307358}">
      <dsp:nvSpPr>
        <dsp:cNvPr id="0" name=""/>
        <dsp:cNvSpPr/>
      </dsp:nvSpPr>
      <dsp:spPr>
        <a:xfrm>
          <a:off x="2891636" y="205875"/>
          <a:ext cx="553710" cy="5537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EE69AE-84A7-4035-B672-5FA16A1ADBA2}">
      <dsp:nvSpPr>
        <dsp:cNvPr id="0" name=""/>
        <dsp:cNvSpPr/>
      </dsp:nvSpPr>
      <dsp:spPr>
        <a:xfrm>
          <a:off x="2377476" y="1265836"/>
          <a:ext cx="1582031" cy="63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- Policy Rollouts</a:t>
          </a:r>
        </a:p>
      </dsp:txBody>
      <dsp:txXfrm>
        <a:off x="2377476" y="1265836"/>
        <a:ext cx="1582031" cy="632812"/>
      </dsp:txXfrm>
    </dsp:sp>
    <dsp:sp modelId="{0FBF9DD7-C1BD-48BB-B077-8AC07D76FC49}">
      <dsp:nvSpPr>
        <dsp:cNvPr id="0" name=""/>
        <dsp:cNvSpPr/>
      </dsp:nvSpPr>
      <dsp:spPr>
        <a:xfrm>
          <a:off x="4544859" y="211"/>
          <a:ext cx="965039" cy="96503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9CD3BC-4305-4C4A-A88F-F629038C83B9}">
      <dsp:nvSpPr>
        <dsp:cNvPr id="0" name=""/>
        <dsp:cNvSpPr/>
      </dsp:nvSpPr>
      <dsp:spPr>
        <a:xfrm>
          <a:off x="4750523" y="205875"/>
          <a:ext cx="553710" cy="5537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D8EC1-B9D2-4FCB-B1A8-9AF863027527}">
      <dsp:nvSpPr>
        <dsp:cNvPr id="0" name=""/>
        <dsp:cNvSpPr/>
      </dsp:nvSpPr>
      <dsp:spPr>
        <a:xfrm>
          <a:off x="4236363" y="1265836"/>
          <a:ext cx="1582031" cy="63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- CEO Messages</a:t>
          </a:r>
        </a:p>
      </dsp:txBody>
      <dsp:txXfrm>
        <a:off x="4236363" y="1265836"/>
        <a:ext cx="1582031" cy="632812"/>
      </dsp:txXfrm>
    </dsp:sp>
    <dsp:sp modelId="{1DFD4DD3-E452-4112-9C5A-DF03C874F095}">
      <dsp:nvSpPr>
        <dsp:cNvPr id="0" name=""/>
        <dsp:cNvSpPr/>
      </dsp:nvSpPr>
      <dsp:spPr>
        <a:xfrm>
          <a:off x="6403746" y="211"/>
          <a:ext cx="965039" cy="96503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26A37-4A7D-4BE8-9051-B93A11830C57}">
      <dsp:nvSpPr>
        <dsp:cNvPr id="0" name=""/>
        <dsp:cNvSpPr/>
      </dsp:nvSpPr>
      <dsp:spPr>
        <a:xfrm>
          <a:off x="6609410" y="205875"/>
          <a:ext cx="553710" cy="5537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AD1BD-E997-40CF-9FA5-CAAB08F8149B}">
      <dsp:nvSpPr>
        <dsp:cNvPr id="0" name=""/>
        <dsp:cNvSpPr/>
      </dsp:nvSpPr>
      <dsp:spPr>
        <a:xfrm>
          <a:off x="6095249" y="1265836"/>
          <a:ext cx="1582031" cy="63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- New Hire Orientation</a:t>
          </a:r>
        </a:p>
      </dsp:txBody>
      <dsp:txXfrm>
        <a:off x="6095249" y="1265836"/>
        <a:ext cx="1582031" cy="632812"/>
      </dsp:txXfrm>
    </dsp:sp>
    <dsp:sp modelId="{47EBA990-C31F-4633-9402-20F1D11BAF80}">
      <dsp:nvSpPr>
        <dsp:cNvPr id="0" name=""/>
        <dsp:cNvSpPr/>
      </dsp:nvSpPr>
      <dsp:spPr>
        <a:xfrm>
          <a:off x="3615415" y="2294156"/>
          <a:ext cx="965039" cy="96503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ECAD76-DAE2-4FBB-985D-B7A78C27AA40}">
      <dsp:nvSpPr>
        <dsp:cNvPr id="0" name=""/>
        <dsp:cNvSpPr/>
      </dsp:nvSpPr>
      <dsp:spPr>
        <a:xfrm>
          <a:off x="3821080" y="2499820"/>
          <a:ext cx="553710" cy="55371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ADEBB8-9C77-41AC-B76B-16E6BE137C9A}">
      <dsp:nvSpPr>
        <dsp:cNvPr id="0" name=""/>
        <dsp:cNvSpPr/>
      </dsp:nvSpPr>
      <dsp:spPr>
        <a:xfrm>
          <a:off x="3306919" y="3559781"/>
          <a:ext cx="1582031" cy="63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- Multi-location Announcements</a:t>
          </a:r>
        </a:p>
      </dsp:txBody>
      <dsp:txXfrm>
        <a:off x="3306919" y="3559781"/>
        <a:ext cx="1582031" cy="6328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E5528-E213-4A26-8047-F9459BB73007}">
      <dsp:nvSpPr>
        <dsp:cNvPr id="0" name=""/>
        <dsp:cNvSpPr/>
      </dsp:nvSpPr>
      <dsp:spPr>
        <a:xfrm>
          <a:off x="0" y="59004"/>
          <a:ext cx="8195871" cy="743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- No filming/editing</a:t>
          </a:r>
        </a:p>
      </dsp:txBody>
      <dsp:txXfrm>
        <a:off x="36296" y="95300"/>
        <a:ext cx="8123279" cy="670943"/>
      </dsp:txXfrm>
    </dsp:sp>
    <dsp:sp modelId="{D517A9F1-AE4B-41E5-B061-38C0B9EAC173}">
      <dsp:nvSpPr>
        <dsp:cNvPr id="0" name=""/>
        <dsp:cNvSpPr/>
      </dsp:nvSpPr>
      <dsp:spPr>
        <a:xfrm>
          <a:off x="0" y="891819"/>
          <a:ext cx="8195871" cy="743535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- Multilingual support</a:t>
          </a:r>
        </a:p>
      </dsp:txBody>
      <dsp:txXfrm>
        <a:off x="36296" y="928115"/>
        <a:ext cx="8123279" cy="670943"/>
      </dsp:txXfrm>
    </dsp:sp>
    <dsp:sp modelId="{2BA3ECFE-82C2-4BAF-98D9-D2DA6ECC5418}">
      <dsp:nvSpPr>
        <dsp:cNvPr id="0" name=""/>
        <dsp:cNvSpPr/>
      </dsp:nvSpPr>
      <dsp:spPr>
        <a:xfrm>
          <a:off x="0" y="1724634"/>
          <a:ext cx="8195871" cy="743535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- LMS-ready</a:t>
          </a:r>
        </a:p>
      </dsp:txBody>
      <dsp:txXfrm>
        <a:off x="36296" y="1760930"/>
        <a:ext cx="8123279" cy="670943"/>
      </dsp:txXfrm>
    </dsp:sp>
    <dsp:sp modelId="{75D0D5BA-5E23-4D1D-AE53-220534B8E6E8}">
      <dsp:nvSpPr>
        <dsp:cNvPr id="0" name=""/>
        <dsp:cNvSpPr/>
      </dsp:nvSpPr>
      <dsp:spPr>
        <a:xfrm>
          <a:off x="0" y="2557450"/>
          <a:ext cx="8195871" cy="743535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- Fast turnaround</a:t>
          </a:r>
        </a:p>
      </dsp:txBody>
      <dsp:txXfrm>
        <a:off x="36296" y="2593746"/>
        <a:ext cx="8123279" cy="670943"/>
      </dsp:txXfrm>
    </dsp:sp>
    <dsp:sp modelId="{2DDD2050-915C-49DF-AB46-F4704397B907}">
      <dsp:nvSpPr>
        <dsp:cNvPr id="0" name=""/>
        <dsp:cNvSpPr/>
      </dsp:nvSpPr>
      <dsp:spPr>
        <a:xfrm>
          <a:off x="0" y="3390265"/>
          <a:ext cx="8195871" cy="74353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- Custom avatars</a:t>
          </a:r>
        </a:p>
      </dsp:txBody>
      <dsp:txXfrm>
        <a:off x="36296" y="3426561"/>
        <a:ext cx="8123279" cy="6709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BB1C0-FFD8-4D13-AE5C-50E77E014370}">
      <dsp:nvSpPr>
        <dsp:cNvPr id="0" name=""/>
        <dsp:cNvSpPr/>
      </dsp:nvSpPr>
      <dsp:spPr>
        <a:xfrm>
          <a:off x="520435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0480DC-B1E1-4ADC-B129-03C36ACC62E3}">
      <dsp:nvSpPr>
        <dsp:cNvPr id="0" name=""/>
        <dsp:cNvSpPr/>
      </dsp:nvSpPr>
      <dsp:spPr>
        <a:xfrm>
          <a:off x="25435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- Add captions/translations</a:t>
          </a:r>
        </a:p>
      </dsp:txBody>
      <dsp:txXfrm>
        <a:off x="25435" y="2276522"/>
        <a:ext cx="1800000" cy="720000"/>
      </dsp:txXfrm>
    </dsp:sp>
    <dsp:sp modelId="{90CBEEAB-6567-4FD6-9140-81C0CC8D2271}">
      <dsp:nvSpPr>
        <dsp:cNvPr id="0" name=""/>
        <dsp:cNvSpPr/>
      </dsp:nvSpPr>
      <dsp:spPr>
        <a:xfrm>
          <a:off x="2635435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892ADB-B9EE-4D7F-B7E8-1B77B26BE77E}">
      <dsp:nvSpPr>
        <dsp:cNvPr id="0" name=""/>
        <dsp:cNvSpPr/>
      </dsp:nvSpPr>
      <dsp:spPr>
        <a:xfrm>
          <a:off x="2140435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- Company-branded templates</a:t>
          </a:r>
        </a:p>
      </dsp:txBody>
      <dsp:txXfrm>
        <a:off x="2140435" y="2276522"/>
        <a:ext cx="1800000" cy="720000"/>
      </dsp:txXfrm>
    </dsp:sp>
    <dsp:sp modelId="{DD6E339D-00E1-4A3A-B8C2-298DB55B82AD}">
      <dsp:nvSpPr>
        <dsp:cNvPr id="0" name=""/>
        <dsp:cNvSpPr/>
      </dsp:nvSpPr>
      <dsp:spPr>
        <a:xfrm>
          <a:off x="4750435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119662-55DC-4764-919B-9F0DA113BC89}">
      <dsp:nvSpPr>
        <dsp:cNvPr id="0" name=""/>
        <dsp:cNvSpPr/>
      </dsp:nvSpPr>
      <dsp:spPr>
        <a:xfrm>
          <a:off x="4255435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- Annual subscription bundles</a:t>
          </a:r>
        </a:p>
      </dsp:txBody>
      <dsp:txXfrm>
        <a:off x="4255435" y="2276522"/>
        <a:ext cx="1800000" cy="720000"/>
      </dsp:txXfrm>
    </dsp:sp>
    <dsp:sp modelId="{D5BC209A-9B13-4F8B-AFE6-61B0B5265DD5}">
      <dsp:nvSpPr>
        <dsp:cNvPr id="0" name=""/>
        <dsp:cNvSpPr/>
      </dsp:nvSpPr>
      <dsp:spPr>
        <a:xfrm>
          <a:off x="6865435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CB4621-A091-4554-A742-19B66C90AB21}">
      <dsp:nvSpPr>
        <dsp:cNvPr id="0" name=""/>
        <dsp:cNvSpPr/>
      </dsp:nvSpPr>
      <dsp:spPr>
        <a:xfrm>
          <a:off x="6370435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- LMS integrations</a:t>
          </a:r>
        </a:p>
      </dsp:txBody>
      <dsp:txXfrm>
        <a:off x="6370435" y="2276522"/>
        <a:ext cx="180000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56E461-22CA-427A-AAD3-9A094CC838AB}">
      <dsp:nvSpPr>
        <dsp:cNvPr id="0" name=""/>
        <dsp:cNvSpPr/>
      </dsp:nvSpPr>
      <dsp:spPr>
        <a:xfrm>
          <a:off x="0" y="38372"/>
          <a:ext cx="8195871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Q: Is this secure?</a:t>
          </a:r>
        </a:p>
      </dsp:txBody>
      <dsp:txXfrm>
        <a:off x="30442" y="68814"/>
        <a:ext cx="8134987" cy="562726"/>
      </dsp:txXfrm>
    </dsp:sp>
    <dsp:sp modelId="{B4D695D1-AD95-4F9B-8BAC-BBE44B36C149}">
      <dsp:nvSpPr>
        <dsp:cNvPr id="0" name=""/>
        <dsp:cNvSpPr/>
      </dsp:nvSpPr>
      <dsp:spPr>
        <a:xfrm>
          <a:off x="0" y="736862"/>
          <a:ext cx="8195871" cy="623610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A: Yes, NDA + encrypted</a:t>
          </a:r>
        </a:p>
      </dsp:txBody>
      <dsp:txXfrm>
        <a:off x="30442" y="767304"/>
        <a:ext cx="8134987" cy="562726"/>
      </dsp:txXfrm>
    </dsp:sp>
    <dsp:sp modelId="{509792E9-1743-4DD5-9C4D-05D5AC3B45B6}">
      <dsp:nvSpPr>
        <dsp:cNvPr id="0" name=""/>
        <dsp:cNvSpPr/>
      </dsp:nvSpPr>
      <dsp:spPr>
        <a:xfrm>
          <a:off x="0" y="1435352"/>
          <a:ext cx="8195871" cy="623610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Q: Avatar choice?</a:t>
          </a:r>
        </a:p>
      </dsp:txBody>
      <dsp:txXfrm>
        <a:off x="30442" y="1465794"/>
        <a:ext cx="8134987" cy="562726"/>
      </dsp:txXfrm>
    </dsp:sp>
    <dsp:sp modelId="{0C8840C1-7B3B-462C-8A67-21A7406CB065}">
      <dsp:nvSpPr>
        <dsp:cNvPr id="0" name=""/>
        <dsp:cNvSpPr/>
      </dsp:nvSpPr>
      <dsp:spPr>
        <a:xfrm>
          <a:off x="0" y="2133842"/>
          <a:ext cx="8195871" cy="623610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A: Yes, or create your own</a:t>
          </a:r>
        </a:p>
      </dsp:txBody>
      <dsp:txXfrm>
        <a:off x="30442" y="2164284"/>
        <a:ext cx="8134987" cy="562726"/>
      </dsp:txXfrm>
    </dsp:sp>
    <dsp:sp modelId="{EEAC85AE-AE07-4F28-8833-D676A5DD1561}">
      <dsp:nvSpPr>
        <dsp:cNvPr id="0" name=""/>
        <dsp:cNvSpPr/>
      </dsp:nvSpPr>
      <dsp:spPr>
        <a:xfrm>
          <a:off x="0" y="2832332"/>
          <a:ext cx="8195871" cy="623610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Q: Revisions?</a:t>
          </a:r>
        </a:p>
      </dsp:txBody>
      <dsp:txXfrm>
        <a:off x="30442" y="2862774"/>
        <a:ext cx="8134987" cy="562726"/>
      </dsp:txXfrm>
    </dsp:sp>
    <dsp:sp modelId="{33E9A439-1C2F-4746-BBFB-3228D3E9A554}">
      <dsp:nvSpPr>
        <dsp:cNvPr id="0" name=""/>
        <dsp:cNvSpPr/>
      </dsp:nvSpPr>
      <dsp:spPr>
        <a:xfrm>
          <a:off x="0" y="3530822"/>
          <a:ext cx="8195871" cy="62361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A: One per tier</a:t>
          </a:r>
        </a:p>
      </dsp:txBody>
      <dsp:txXfrm>
        <a:off x="30442" y="3561264"/>
        <a:ext cx="8134987" cy="5627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586CD-5A4F-4096-B52B-68822752EDD6}">
      <dsp:nvSpPr>
        <dsp:cNvPr id="0" name=""/>
        <dsp:cNvSpPr/>
      </dsp:nvSpPr>
      <dsp:spPr>
        <a:xfrm>
          <a:off x="738477" y="1037662"/>
          <a:ext cx="1079825" cy="10798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0830C4-267B-4A24-9A42-F20507FA08AF}">
      <dsp:nvSpPr>
        <dsp:cNvPr id="0" name=""/>
        <dsp:cNvSpPr/>
      </dsp:nvSpPr>
      <dsp:spPr>
        <a:xfrm>
          <a:off x="78583" y="2435142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Email: thelogicline@myechologic.com</a:t>
          </a:r>
        </a:p>
      </dsp:txBody>
      <dsp:txXfrm>
        <a:off x="78583" y="2435142"/>
        <a:ext cx="2399612" cy="720000"/>
      </dsp:txXfrm>
    </dsp:sp>
    <dsp:sp modelId="{DD03ACD5-5808-42A6-AD6B-D3017CAF3A2E}">
      <dsp:nvSpPr>
        <dsp:cNvPr id="0" name=""/>
        <dsp:cNvSpPr/>
      </dsp:nvSpPr>
      <dsp:spPr>
        <a:xfrm>
          <a:off x="3558022" y="1037662"/>
          <a:ext cx="1079825" cy="10798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27C17-274A-46A7-ABA1-65295D34FCB9}">
      <dsp:nvSpPr>
        <dsp:cNvPr id="0" name=""/>
        <dsp:cNvSpPr/>
      </dsp:nvSpPr>
      <dsp:spPr>
        <a:xfrm>
          <a:off x="2898129" y="2435142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CTA: 'Get Your First Video Today!'</a:t>
          </a:r>
        </a:p>
      </dsp:txBody>
      <dsp:txXfrm>
        <a:off x="2898129" y="2435142"/>
        <a:ext cx="2399612" cy="720000"/>
      </dsp:txXfrm>
    </dsp:sp>
    <dsp:sp modelId="{EC31ED11-1939-4D2A-A1D7-8FC3CC80F20B}">
      <dsp:nvSpPr>
        <dsp:cNvPr id="0" name=""/>
        <dsp:cNvSpPr/>
      </dsp:nvSpPr>
      <dsp:spPr>
        <a:xfrm>
          <a:off x="6377567" y="1037662"/>
          <a:ext cx="1079825" cy="10798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1BBED-76C1-4FCA-AF2C-CDBAFA5FA3C7}">
      <dsp:nvSpPr>
        <dsp:cNvPr id="0" name=""/>
        <dsp:cNvSpPr/>
      </dsp:nvSpPr>
      <dsp:spPr>
        <a:xfrm>
          <a:off x="5717674" y="2435142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[Insert QR Code or Sign-Up Link]</a:t>
          </a:r>
        </a:p>
      </dsp:txBody>
      <dsp:txXfrm>
        <a:off x="5717674" y="2435142"/>
        <a:ext cx="2399612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en-US" sz="3100"/>
              <a:t>EchoLogic Sales Toolkit</a:t>
            </a:r>
          </a:p>
        </p:txBody>
      </p:sp>
      <p:pic>
        <p:nvPicPr>
          <p:cNvPr id="5" name="Picture 4" descr="A logo on a blue background&#10;&#10;AI-generated content may be incorrect.">
            <a:extLst>
              <a:ext uri="{FF2B5EF4-FFF2-40B4-BE49-F238E27FC236}">
                <a16:creationId xmlns:a16="http://schemas.microsoft.com/office/drawing/2014/main" id="{94C1BDC8-347C-0335-9112-6422DB631B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957" b="28463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452687"/>
          </a:xfrm>
        </p:spPr>
        <p:txBody>
          <a:bodyPr anchor="ctr">
            <a:normAutofit/>
          </a:bodyPr>
          <a:lstStyle/>
          <a:p>
            <a:r>
              <a:rPr lang="en-US" sz="1600" dirty="0"/>
              <a:t>Let Your Policies Speak Loud and Clear.</a:t>
            </a:r>
          </a:p>
          <a:p>
            <a:r>
              <a:rPr lang="en-US" sz="1600" dirty="0"/>
              <a:t>Presented by: [Sales Rep Name]</a:t>
            </a:r>
          </a:p>
          <a:p>
            <a:r>
              <a:rPr lang="en-US" sz="1600" dirty="0"/>
              <a:t>Date: [Insert Date]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FAQs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4359976-3D40-F52C-3C02-AB05C41869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8324111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Get Started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79B2BF8-B71E-2876-138D-C38DD7CC04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872593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The Challenge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8B87AD2-A026-EFA9-596B-F988F0AE73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4225839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Our Solution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600EADD-1E59-6BD1-A7AE-67744DAEA7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781204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How It Works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4C75AEE-3CC4-8DF4-6579-E674333662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877855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84" y="248038"/>
            <a:ext cx="8295046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Subscription Plans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6BC55E-4972-D4FF-4629-810F5D190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68" y="2482621"/>
            <a:ext cx="8495662" cy="34195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5A3948-E1D4-82D0-6BA7-68D67EAA1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C4D4B56-8ED5-AED4-52E1-CA114325F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081F7A-235B-031A-BD4F-5B51511C0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BC039D-5A87-3CB1-7FDE-1521ECE00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A4FC819-9DE5-CD74-1A33-69A6430AD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08F85A-C199-BA1F-07A3-F64EB7AD3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84" y="248038"/>
            <a:ext cx="8295046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Pay-As-You-Go Video Pricing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2F06D8-1F28-92F4-8352-7CE7CA6B2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38" y="2309045"/>
            <a:ext cx="9004061" cy="285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14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Use Cases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700AA06-4E2D-3FE2-98DA-95709D0059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9879096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Why Choose EchoLogic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E9C100F-F2C2-87D6-AE77-F4F1D2B013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284279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Upsell Opportunities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EF4878-C2A1-57EF-29C1-C49AB4DB67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533191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202</Words>
  <Application>Microsoft Office PowerPoint</Application>
  <PresentationFormat>On-screen Show (4:3)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EchoLogic Sales Toolkit</vt:lpstr>
      <vt:lpstr>The Challenge</vt:lpstr>
      <vt:lpstr>Our Solution</vt:lpstr>
      <vt:lpstr>How It Works</vt:lpstr>
      <vt:lpstr>Subscription Plans</vt:lpstr>
      <vt:lpstr>Pay-As-You-Go Video Pricing</vt:lpstr>
      <vt:lpstr>Use Cases</vt:lpstr>
      <vt:lpstr>Why Choose EchoLogic</vt:lpstr>
      <vt:lpstr>Upsell Opportunities</vt:lpstr>
      <vt:lpstr>FAQs</vt:lpstr>
      <vt:lpstr>Get Started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Tamika Atkins</dc:creator>
  <cp:keywords/>
  <dc:description>generated using python-pptx</dc:description>
  <cp:lastModifiedBy>Tamika Atkins</cp:lastModifiedBy>
  <cp:revision>2</cp:revision>
  <dcterms:created xsi:type="dcterms:W3CDTF">2013-01-27T09:14:16Z</dcterms:created>
  <dcterms:modified xsi:type="dcterms:W3CDTF">2025-05-08T01:03:00Z</dcterms:modified>
  <cp:category/>
</cp:coreProperties>
</file>