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9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2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3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14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70" r:id="rId3"/>
    <p:sldId id="277" r:id="rId4"/>
    <p:sldId id="258" r:id="rId5"/>
    <p:sldId id="271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2" r:id="rId16"/>
    <p:sldId id="273" r:id="rId17"/>
    <p:sldId id="274" r:id="rId18"/>
    <p:sldId id="275" r:id="rId19"/>
    <p:sldId id="269" r:id="rId20"/>
    <p:sldId id="276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3489B3C-9C78-4B65-A045-CC479B96BCFF}">
          <p14:sldIdLst>
            <p14:sldId id="256"/>
            <p14:sldId id="270"/>
            <p14:sldId id="277"/>
            <p14:sldId id="258"/>
            <p14:sldId id="271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</p14:sldIdLst>
        </p14:section>
        <p14:section name="Case Study" id="{6ED7C98E-5709-43F6-A8B9-877ABAF2D536}">
          <p14:sldIdLst>
            <p14:sldId id="268"/>
            <p14:sldId id="272"/>
            <p14:sldId id="273"/>
            <p14:sldId id="274"/>
            <p14:sldId id="275"/>
          </p14:sldIdLst>
        </p14:section>
        <p14:section name="Collaborative Outcomes" id="{8009A3C3-27BD-42A0-9E45-12765E043FCF}">
          <p14:sldIdLst>
            <p14:sldId id="269"/>
          </p14:sldIdLst>
        </p14:section>
        <p14:section name="Contact Information" id="{A398FE97-EBA7-47CA-BACA-54B3BD83AF0C}">
          <p14:sldIdLst>
            <p14:sldId id="27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BE00"/>
    <a:srgbClr val="CAC0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4" Type="http://schemas.openxmlformats.org/officeDocument/2006/relationships/image" Target="../media/image26.svg"/></Relationships>
</file>

<file path=ppt/diagrams/_rels/data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8.svg"/><Relationship Id="rId1" Type="http://schemas.openxmlformats.org/officeDocument/2006/relationships/image" Target="../media/image27.png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6.svg"/></Relationships>
</file>

<file path=ppt/diagrams/_rels/data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svg"/><Relationship Id="rId1" Type="http://schemas.openxmlformats.org/officeDocument/2006/relationships/image" Target="../media/image31.png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34.svg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diagrams/_rels/drawing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4" Type="http://schemas.openxmlformats.org/officeDocument/2006/relationships/image" Target="../media/image26.svg"/></Relationships>
</file>

<file path=ppt/diagrams/_rels/drawing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8.svg"/><Relationship Id="rId1" Type="http://schemas.openxmlformats.org/officeDocument/2006/relationships/image" Target="../media/image27.png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6.svg"/></Relationships>
</file>

<file path=ppt/diagrams/_rels/drawing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svg"/><Relationship Id="rId1" Type="http://schemas.openxmlformats.org/officeDocument/2006/relationships/image" Target="../media/image31.png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34.sv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9674D1-F973-4EFB-9959-14A8DA09D799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D26B9A98-E8C8-4E10-AD19-0509A5DD178C}">
      <dgm:prSet/>
      <dgm:spPr/>
      <dgm:t>
        <a:bodyPr/>
        <a:lstStyle/>
        <a:p>
          <a:r>
            <a:rPr lang="en-US" b="0" i="0"/>
            <a:t>Louisiana CARS Project</a:t>
          </a:r>
          <a:endParaRPr lang="en-US"/>
        </a:p>
      </dgm:t>
    </dgm:pt>
    <dgm:pt modelId="{2D2BA59B-3363-4B49-AA50-042431082D22}" type="parTrans" cxnId="{3B5FBB3F-E5B8-4A58-9C05-4917C25CA20E}">
      <dgm:prSet/>
      <dgm:spPr/>
      <dgm:t>
        <a:bodyPr/>
        <a:lstStyle/>
        <a:p>
          <a:endParaRPr lang="en-US"/>
        </a:p>
      </dgm:t>
    </dgm:pt>
    <dgm:pt modelId="{821C1133-A939-46E6-A8EA-CF5054C15491}" type="sibTrans" cxnId="{3B5FBB3F-E5B8-4A58-9C05-4917C25CA20E}">
      <dgm:prSet/>
      <dgm:spPr/>
      <dgm:t>
        <a:bodyPr/>
        <a:lstStyle/>
        <a:p>
          <a:endParaRPr lang="en-US"/>
        </a:p>
      </dgm:t>
    </dgm:pt>
    <dgm:pt modelId="{FE9D0BEC-F72A-4E82-BC75-48C6534D0456}">
      <dgm:prSet/>
      <dgm:spPr/>
      <dgm:t>
        <a:bodyPr/>
        <a:lstStyle/>
        <a:p>
          <a:r>
            <a:rPr lang="en-US" b="0" i="0"/>
            <a:t>2024-2025</a:t>
          </a:r>
          <a:endParaRPr lang="en-US"/>
        </a:p>
      </dgm:t>
    </dgm:pt>
    <dgm:pt modelId="{68FD4C70-6234-4B1C-92AC-2DE3CCC17F72}" type="parTrans" cxnId="{BF4DC8AD-F668-49B5-B7E5-DCA4D478D5CC}">
      <dgm:prSet/>
      <dgm:spPr/>
      <dgm:t>
        <a:bodyPr/>
        <a:lstStyle/>
        <a:p>
          <a:endParaRPr lang="en-US"/>
        </a:p>
      </dgm:t>
    </dgm:pt>
    <dgm:pt modelId="{5F542633-C05F-4FEA-8E70-C232189C1B19}" type="sibTrans" cxnId="{BF4DC8AD-F668-49B5-B7E5-DCA4D478D5CC}">
      <dgm:prSet/>
      <dgm:spPr/>
      <dgm:t>
        <a:bodyPr/>
        <a:lstStyle/>
        <a:p>
          <a:endParaRPr lang="en-US"/>
        </a:p>
      </dgm:t>
    </dgm:pt>
    <dgm:pt modelId="{46AE5B82-31EA-4E51-9E94-B551B7C4D22E}" type="pres">
      <dgm:prSet presAssocID="{B49674D1-F973-4EFB-9959-14A8DA09D799}" presName="linear" presStyleCnt="0">
        <dgm:presLayoutVars>
          <dgm:animLvl val="lvl"/>
          <dgm:resizeHandles val="exact"/>
        </dgm:presLayoutVars>
      </dgm:prSet>
      <dgm:spPr/>
    </dgm:pt>
    <dgm:pt modelId="{98D7AC40-3938-4F02-A664-730EC00B76CD}" type="pres">
      <dgm:prSet presAssocID="{D26B9A98-E8C8-4E10-AD19-0509A5DD178C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235E9E21-A835-425E-AF32-6623421F883B}" type="pres">
      <dgm:prSet presAssocID="{821C1133-A939-46E6-A8EA-CF5054C15491}" presName="spacer" presStyleCnt="0"/>
      <dgm:spPr/>
    </dgm:pt>
    <dgm:pt modelId="{758A6F78-9353-4F3A-AC3A-A07359F2249C}" type="pres">
      <dgm:prSet presAssocID="{FE9D0BEC-F72A-4E82-BC75-48C6534D0456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17A2D622-804A-47F4-AFB5-96EC281C60B0}" type="presOf" srcId="{B49674D1-F973-4EFB-9959-14A8DA09D799}" destId="{46AE5B82-31EA-4E51-9E94-B551B7C4D22E}" srcOrd="0" destOrd="0" presId="urn:microsoft.com/office/officeart/2005/8/layout/vList2"/>
    <dgm:cxn modelId="{3B5FBB3F-E5B8-4A58-9C05-4917C25CA20E}" srcId="{B49674D1-F973-4EFB-9959-14A8DA09D799}" destId="{D26B9A98-E8C8-4E10-AD19-0509A5DD178C}" srcOrd="0" destOrd="0" parTransId="{2D2BA59B-3363-4B49-AA50-042431082D22}" sibTransId="{821C1133-A939-46E6-A8EA-CF5054C15491}"/>
    <dgm:cxn modelId="{444DEC6C-EA24-4AF6-8C5B-A9679C0D12A4}" type="presOf" srcId="{D26B9A98-E8C8-4E10-AD19-0509A5DD178C}" destId="{98D7AC40-3938-4F02-A664-730EC00B76CD}" srcOrd="0" destOrd="0" presId="urn:microsoft.com/office/officeart/2005/8/layout/vList2"/>
    <dgm:cxn modelId="{BF4DC8AD-F668-49B5-B7E5-DCA4D478D5CC}" srcId="{B49674D1-F973-4EFB-9959-14A8DA09D799}" destId="{FE9D0BEC-F72A-4E82-BC75-48C6534D0456}" srcOrd="1" destOrd="0" parTransId="{68FD4C70-6234-4B1C-92AC-2DE3CCC17F72}" sibTransId="{5F542633-C05F-4FEA-8E70-C232189C1B19}"/>
    <dgm:cxn modelId="{DD9F86EF-7614-4A71-80C5-094B252230B4}" type="presOf" srcId="{FE9D0BEC-F72A-4E82-BC75-48C6534D0456}" destId="{758A6F78-9353-4F3A-AC3A-A07359F2249C}" srcOrd="0" destOrd="0" presId="urn:microsoft.com/office/officeart/2005/8/layout/vList2"/>
    <dgm:cxn modelId="{C7B26391-34DD-4F42-A3CB-AC409FF98E7B}" type="presParOf" srcId="{46AE5B82-31EA-4E51-9E94-B551B7C4D22E}" destId="{98D7AC40-3938-4F02-A664-730EC00B76CD}" srcOrd="0" destOrd="0" presId="urn:microsoft.com/office/officeart/2005/8/layout/vList2"/>
    <dgm:cxn modelId="{638DCCAE-5A2D-4D6C-87F6-8ECBE19942BD}" type="presParOf" srcId="{46AE5B82-31EA-4E51-9E94-B551B7C4D22E}" destId="{235E9E21-A835-425E-AF32-6623421F883B}" srcOrd="1" destOrd="0" presId="urn:microsoft.com/office/officeart/2005/8/layout/vList2"/>
    <dgm:cxn modelId="{4801793E-CE2B-4E69-ABB0-A1C3BF742B28}" type="presParOf" srcId="{46AE5B82-31EA-4E51-9E94-B551B7C4D22E}" destId="{758A6F78-9353-4F3A-AC3A-A07359F2249C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29FC317-E7D2-4ED6-AFC7-62F9A07FC0FC}" type="doc">
      <dgm:prSet loTypeId="urn:microsoft.com/office/officeart/2005/8/layout/process4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591D2B34-DDA6-4479-A727-9918C3AC8C59}">
      <dgm:prSet/>
      <dgm:spPr/>
      <dgm:t>
        <a:bodyPr/>
        <a:lstStyle/>
        <a:p>
          <a:r>
            <a:rPr lang="en-US" b="0" i="0"/>
            <a:t>Background</a:t>
          </a:r>
          <a:endParaRPr lang="en-US"/>
        </a:p>
      </dgm:t>
    </dgm:pt>
    <dgm:pt modelId="{4376F5AD-FB7B-41BF-854C-6512C488DBE8}" type="parTrans" cxnId="{7C3DA579-9032-401F-9CB6-9B1965343C7A}">
      <dgm:prSet/>
      <dgm:spPr/>
      <dgm:t>
        <a:bodyPr/>
        <a:lstStyle/>
        <a:p>
          <a:endParaRPr lang="en-US"/>
        </a:p>
      </dgm:t>
    </dgm:pt>
    <dgm:pt modelId="{EB081D8E-0E5F-4402-B532-8E1753EE67C9}" type="sibTrans" cxnId="{7C3DA579-9032-401F-9CB6-9B1965343C7A}">
      <dgm:prSet/>
      <dgm:spPr/>
      <dgm:t>
        <a:bodyPr/>
        <a:lstStyle/>
        <a:p>
          <a:endParaRPr lang="en-US"/>
        </a:p>
      </dgm:t>
    </dgm:pt>
    <dgm:pt modelId="{B3A6FB64-0506-44D0-BE2F-9C18BCCE23B3}">
      <dgm:prSet/>
      <dgm:spPr/>
      <dgm:t>
        <a:bodyPr/>
        <a:lstStyle/>
        <a:p>
          <a:r>
            <a:rPr lang="en-US" b="0" i="0"/>
            <a:t>Emile Landry, a 32-year-old, faced three DUI offenses in five years. His recent offense led to court intervention.</a:t>
          </a:r>
          <a:endParaRPr lang="en-US"/>
        </a:p>
      </dgm:t>
    </dgm:pt>
    <dgm:pt modelId="{B87A1F73-A9F8-45C0-B829-93B3A59279B7}" type="parTrans" cxnId="{1B30BC32-5FD4-4134-A9A3-8C65D6FF2D3B}">
      <dgm:prSet/>
      <dgm:spPr/>
      <dgm:t>
        <a:bodyPr/>
        <a:lstStyle/>
        <a:p>
          <a:endParaRPr lang="en-US"/>
        </a:p>
      </dgm:t>
    </dgm:pt>
    <dgm:pt modelId="{1925D197-B460-453D-BD3F-E769FE6778DD}" type="sibTrans" cxnId="{1B30BC32-5FD4-4134-A9A3-8C65D6FF2D3B}">
      <dgm:prSet/>
      <dgm:spPr/>
      <dgm:t>
        <a:bodyPr/>
        <a:lstStyle/>
        <a:p>
          <a:endParaRPr lang="en-US"/>
        </a:p>
      </dgm:t>
    </dgm:pt>
    <dgm:pt modelId="{786094BF-B9AF-446E-B30A-FA23E55DD116}" type="pres">
      <dgm:prSet presAssocID="{E29FC317-E7D2-4ED6-AFC7-62F9A07FC0FC}" presName="Name0" presStyleCnt="0">
        <dgm:presLayoutVars>
          <dgm:dir/>
          <dgm:animLvl val="lvl"/>
          <dgm:resizeHandles val="exact"/>
        </dgm:presLayoutVars>
      </dgm:prSet>
      <dgm:spPr/>
    </dgm:pt>
    <dgm:pt modelId="{DB609F81-B175-4625-B1F4-4B102307FA77}" type="pres">
      <dgm:prSet presAssocID="{B3A6FB64-0506-44D0-BE2F-9C18BCCE23B3}" presName="boxAndChildren" presStyleCnt="0"/>
      <dgm:spPr/>
    </dgm:pt>
    <dgm:pt modelId="{6FF3D6BA-6BC3-4E59-BAAB-59A088C6F1DB}" type="pres">
      <dgm:prSet presAssocID="{B3A6FB64-0506-44D0-BE2F-9C18BCCE23B3}" presName="parentTextBox" presStyleLbl="node1" presStyleIdx="0" presStyleCnt="2"/>
      <dgm:spPr/>
    </dgm:pt>
    <dgm:pt modelId="{B2C30CDB-1B08-4D5F-8845-22BAFDB8ED5E}" type="pres">
      <dgm:prSet presAssocID="{EB081D8E-0E5F-4402-B532-8E1753EE67C9}" presName="sp" presStyleCnt="0"/>
      <dgm:spPr/>
    </dgm:pt>
    <dgm:pt modelId="{307CDCE3-AC75-42BC-BBCF-725E634445AC}" type="pres">
      <dgm:prSet presAssocID="{591D2B34-DDA6-4479-A727-9918C3AC8C59}" presName="arrowAndChildren" presStyleCnt="0"/>
      <dgm:spPr/>
    </dgm:pt>
    <dgm:pt modelId="{753A1DC8-9894-4EA3-84A8-282CE9456636}" type="pres">
      <dgm:prSet presAssocID="{591D2B34-DDA6-4479-A727-9918C3AC8C59}" presName="parentTextArrow" presStyleLbl="node1" presStyleIdx="1" presStyleCnt="2"/>
      <dgm:spPr/>
    </dgm:pt>
  </dgm:ptLst>
  <dgm:cxnLst>
    <dgm:cxn modelId="{1B30BC32-5FD4-4134-A9A3-8C65D6FF2D3B}" srcId="{E29FC317-E7D2-4ED6-AFC7-62F9A07FC0FC}" destId="{B3A6FB64-0506-44D0-BE2F-9C18BCCE23B3}" srcOrd="1" destOrd="0" parTransId="{B87A1F73-A9F8-45C0-B829-93B3A59279B7}" sibTransId="{1925D197-B460-453D-BD3F-E769FE6778DD}"/>
    <dgm:cxn modelId="{FD2D7F64-28A7-47BE-944F-5ABD5E8FCCBA}" type="presOf" srcId="{591D2B34-DDA6-4479-A727-9918C3AC8C59}" destId="{753A1DC8-9894-4EA3-84A8-282CE9456636}" srcOrd="0" destOrd="0" presId="urn:microsoft.com/office/officeart/2005/8/layout/process4"/>
    <dgm:cxn modelId="{E30C0F51-562A-4A89-A75C-FCC0680626D1}" type="presOf" srcId="{B3A6FB64-0506-44D0-BE2F-9C18BCCE23B3}" destId="{6FF3D6BA-6BC3-4E59-BAAB-59A088C6F1DB}" srcOrd="0" destOrd="0" presId="urn:microsoft.com/office/officeart/2005/8/layout/process4"/>
    <dgm:cxn modelId="{7C3DA579-9032-401F-9CB6-9B1965343C7A}" srcId="{E29FC317-E7D2-4ED6-AFC7-62F9A07FC0FC}" destId="{591D2B34-DDA6-4479-A727-9918C3AC8C59}" srcOrd="0" destOrd="0" parTransId="{4376F5AD-FB7B-41BF-854C-6512C488DBE8}" sibTransId="{EB081D8E-0E5F-4402-B532-8E1753EE67C9}"/>
    <dgm:cxn modelId="{B6CC0F84-31F9-45A7-8826-FD13BF4EF617}" type="presOf" srcId="{E29FC317-E7D2-4ED6-AFC7-62F9A07FC0FC}" destId="{786094BF-B9AF-446E-B30A-FA23E55DD116}" srcOrd="0" destOrd="0" presId="urn:microsoft.com/office/officeart/2005/8/layout/process4"/>
    <dgm:cxn modelId="{DEA677BA-3F9E-4783-88F8-EBF05DF4F5CA}" type="presParOf" srcId="{786094BF-B9AF-446E-B30A-FA23E55DD116}" destId="{DB609F81-B175-4625-B1F4-4B102307FA77}" srcOrd="0" destOrd="0" presId="urn:microsoft.com/office/officeart/2005/8/layout/process4"/>
    <dgm:cxn modelId="{FE51F1D0-7A49-4DDB-8A84-9F01C6DED2FC}" type="presParOf" srcId="{DB609F81-B175-4625-B1F4-4B102307FA77}" destId="{6FF3D6BA-6BC3-4E59-BAAB-59A088C6F1DB}" srcOrd="0" destOrd="0" presId="urn:microsoft.com/office/officeart/2005/8/layout/process4"/>
    <dgm:cxn modelId="{0D191C39-B5D8-4232-8B18-66AA85D203C0}" type="presParOf" srcId="{786094BF-B9AF-446E-B30A-FA23E55DD116}" destId="{B2C30CDB-1B08-4D5F-8845-22BAFDB8ED5E}" srcOrd="1" destOrd="0" presId="urn:microsoft.com/office/officeart/2005/8/layout/process4"/>
    <dgm:cxn modelId="{D77B4C6C-BF68-414E-98EF-AC4CC40AE1FD}" type="presParOf" srcId="{786094BF-B9AF-446E-B30A-FA23E55DD116}" destId="{307CDCE3-AC75-42BC-BBCF-725E634445AC}" srcOrd="2" destOrd="0" presId="urn:microsoft.com/office/officeart/2005/8/layout/process4"/>
    <dgm:cxn modelId="{F04D717D-8ECC-49A9-87D4-B3EF2DFBC58D}" type="presParOf" srcId="{307CDCE3-AC75-42BC-BBCF-725E634445AC}" destId="{753A1DC8-9894-4EA3-84A8-282CE9456636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F64044B-A4AF-4110-B4C7-CFC26BA73EB1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41B8EF58-8CA1-4E63-9394-916508E78ED8}">
      <dgm:prSet/>
      <dgm:spPr/>
      <dgm:t>
        <a:bodyPr/>
        <a:lstStyle/>
        <a:p>
          <a:r>
            <a:rPr lang="en-US"/>
            <a:t>Emile struggled with untreated anxiety and depression, compounded by job loss and family conflict.</a:t>
          </a:r>
        </a:p>
      </dgm:t>
    </dgm:pt>
    <dgm:pt modelId="{F0041C2D-E718-44E0-A397-D1A7946C574B}" type="parTrans" cxnId="{DA4481B8-F467-4312-BAFF-466B805CAAF0}">
      <dgm:prSet/>
      <dgm:spPr/>
      <dgm:t>
        <a:bodyPr/>
        <a:lstStyle/>
        <a:p>
          <a:endParaRPr lang="en-US"/>
        </a:p>
      </dgm:t>
    </dgm:pt>
    <dgm:pt modelId="{2AAF01DB-D063-438A-827F-FF657D83CB5E}" type="sibTrans" cxnId="{DA4481B8-F467-4312-BAFF-466B805CAAF0}">
      <dgm:prSet/>
      <dgm:spPr/>
      <dgm:t>
        <a:bodyPr/>
        <a:lstStyle/>
        <a:p>
          <a:endParaRPr lang="en-US"/>
        </a:p>
      </dgm:t>
    </dgm:pt>
    <dgm:pt modelId="{AC1A1E56-22F3-4833-83F4-08B120299BF0}">
      <dgm:prSet/>
      <dgm:spPr/>
      <dgm:t>
        <a:bodyPr/>
        <a:lstStyle/>
        <a:p>
          <a:r>
            <a:rPr lang="en-US"/>
            <a:t>He developed alcohol dependency as a coping mechanism, which worsened his mental health and impaired his judgment.</a:t>
          </a:r>
        </a:p>
      </dgm:t>
    </dgm:pt>
    <dgm:pt modelId="{702475FB-2499-46F5-8CE8-9B150EC5E8DA}" type="parTrans" cxnId="{8181DFAC-E179-4E4E-BEC4-7FF3F6DB7ABC}">
      <dgm:prSet/>
      <dgm:spPr/>
      <dgm:t>
        <a:bodyPr/>
        <a:lstStyle/>
        <a:p>
          <a:endParaRPr lang="en-US"/>
        </a:p>
      </dgm:t>
    </dgm:pt>
    <dgm:pt modelId="{A3CE971C-9B71-42D9-A240-686DCB1C9449}" type="sibTrans" cxnId="{8181DFAC-E179-4E4E-BEC4-7FF3F6DB7ABC}">
      <dgm:prSet/>
      <dgm:spPr/>
      <dgm:t>
        <a:bodyPr/>
        <a:lstStyle/>
        <a:p>
          <a:endParaRPr lang="en-US"/>
        </a:p>
      </dgm:t>
    </dgm:pt>
    <dgm:pt modelId="{91DCAA2E-E5E8-408D-83AE-A7C0AE6A681B}" type="pres">
      <dgm:prSet presAssocID="{4F64044B-A4AF-4110-B4C7-CFC26BA73EB1}" presName="root" presStyleCnt="0">
        <dgm:presLayoutVars>
          <dgm:dir/>
          <dgm:resizeHandles val="exact"/>
        </dgm:presLayoutVars>
      </dgm:prSet>
      <dgm:spPr/>
    </dgm:pt>
    <dgm:pt modelId="{A729FE3C-DE48-4B11-A676-C3A2F5B1071B}" type="pres">
      <dgm:prSet presAssocID="{41B8EF58-8CA1-4E63-9394-916508E78ED8}" presName="compNode" presStyleCnt="0"/>
      <dgm:spPr/>
    </dgm:pt>
    <dgm:pt modelId="{639B229F-2963-4D10-9E5E-CF58AF12E8E1}" type="pres">
      <dgm:prSet presAssocID="{41B8EF58-8CA1-4E63-9394-916508E78ED8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arent and Child"/>
        </a:ext>
      </dgm:extLst>
    </dgm:pt>
    <dgm:pt modelId="{746FCB8B-364E-4628-8CD0-03EC1F5C68E7}" type="pres">
      <dgm:prSet presAssocID="{41B8EF58-8CA1-4E63-9394-916508E78ED8}" presName="spaceRect" presStyleCnt="0"/>
      <dgm:spPr/>
    </dgm:pt>
    <dgm:pt modelId="{B6FE6938-ECB8-4723-AE62-857E7BC22502}" type="pres">
      <dgm:prSet presAssocID="{41B8EF58-8CA1-4E63-9394-916508E78ED8}" presName="textRect" presStyleLbl="revTx" presStyleIdx="0" presStyleCnt="2">
        <dgm:presLayoutVars>
          <dgm:chMax val="1"/>
          <dgm:chPref val="1"/>
        </dgm:presLayoutVars>
      </dgm:prSet>
      <dgm:spPr/>
    </dgm:pt>
    <dgm:pt modelId="{FE22042B-C22B-45FE-A5A9-0579450C7562}" type="pres">
      <dgm:prSet presAssocID="{2AAF01DB-D063-438A-827F-FF657D83CB5E}" presName="sibTrans" presStyleCnt="0"/>
      <dgm:spPr/>
    </dgm:pt>
    <dgm:pt modelId="{5C0BF703-1C07-4033-A5E8-8F74105296DE}" type="pres">
      <dgm:prSet presAssocID="{AC1A1E56-22F3-4833-83F4-08B120299BF0}" presName="compNode" presStyleCnt="0"/>
      <dgm:spPr/>
    </dgm:pt>
    <dgm:pt modelId="{A37786E0-2562-4AF1-8465-3FE662D0A86C}" type="pres">
      <dgm:prSet presAssocID="{AC1A1E56-22F3-4833-83F4-08B120299BF0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184BBA63-A73E-4227-89B6-B9EA9D82EDBD}" type="pres">
      <dgm:prSet presAssocID="{AC1A1E56-22F3-4833-83F4-08B120299BF0}" presName="spaceRect" presStyleCnt="0"/>
      <dgm:spPr/>
    </dgm:pt>
    <dgm:pt modelId="{18C08334-0CC2-427B-820D-F363E1352F65}" type="pres">
      <dgm:prSet presAssocID="{AC1A1E56-22F3-4833-83F4-08B120299BF0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9662E680-4F6A-42A0-901A-DE3630B5CF58}" type="presOf" srcId="{41B8EF58-8CA1-4E63-9394-916508E78ED8}" destId="{B6FE6938-ECB8-4723-AE62-857E7BC22502}" srcOrd="0" destOrd="0" presId="urn:microsoft.com/office/officeart/2018/2/layout/IconLabelList"/>
    <dgm:cxn modelId="{8181DFAC-E179-4E4E-BEC4-7FF3F6DB7ABC}" srcId="{4F64044B-A4AF-4110-B4C7-CFC26BA73EB1}" destId="{AC1A1E56-22F3-4833-83F4-08B120299BF0}" srcOrd="1" destOrd="0" parTransId="{702475FB-2499-46F5-8CE8-9B150EC5E8DA}" sibTransId="{A3CE971C-9B71-42D9-A240-686DCB1C9449}"/>
    <dgm:cxn modelId="{DA4481B8-F467-4312-BAFF-466B805CAAF0}" srcId="{4F64044B-A4AF-4110-B4C7-CFC26BA73EB1}" destId="{41B8EF58-8CA1-4E63-9394-916508E78ED8}" srcOrd="0" destOrd="0" parTransId="{F0041C2D-E718-44E0-A397-D1A7946C574B}" sibTransId="{2AAF01DB-D063-438A-827F-FF657D83CB5E}"/>
    <dgm:cxn modelId="{EE240AEE-8D41-4344-AC30-76959B7E935A}" type="presOf" srcId="{AC1A1E56-22F3-4833-83F4-08B120299BF0}" destId="{18C08334-0CC2-427B-820D-F363E1352F65}" srcOrd="0" destOrd="0" presId="urn:microsoft.com/office/officeart/2018/2/layout/IconLabelList"/>
    <dgm:cxn modelId="{0A0AE0F6-2BEC-4C8F-B1CF-005472A422DD}" type="presOf" srcId="{4F64044B-A4AF-4110-B4C7-CFC26BA73EB1}" destId="{91DCAA2E-E5E8-408D-83AE-A7C0AE6A681B}" srcOrd="0" destOrd="0" presId="urn:microsoft.com/office/officeart/2018/2/layout/IconLabelList"/>
    <dgm:cxn modelId="{4AA6ED21-B127-447E-A5BC-EC9914FC04E5}" type="presParOf" srcId="{91DCAA2E-E5E8-408D-83AE-A7C0AE6A681B}" destId="{A729FE3C-DE48-4B11-A676-C3A2F5B1071B}" srcOrd="0" destOrd="0" presId="urn:microsoft.com/office/officeart/2018/2/layout/IconLabelList"/>
    <dgm:cxn modelId="{F4A2AF01-1EA3-4249-8404-6DECCAA4B9A6}" type="presParOf" srcId="{A729FE3C-DE48-4B11-A676-C3A2F5B1071B}" destId="{639B229F-2963-4D10-9E5E-CF58AF12E8E1}" srcOrd="0" destOrd="0" presId="urn:microsoft.com/office/officeart/2018/2/layout/IconLabelList"/>
    <dgm:cxn modelId="{225C0962-2B70-41DD-AC0B-0E7F70E10004}" type="presParOf" srcId="{A729FE3C-DE48-4B11-A676-C3A2F5B1071B}" destId="{746FCB8B-364E-4628-8CD0-03EC1F5C68E7}" srcOrd="1" destOrd="0" presId="urn:microsoft.com/office/officeart/2018/2/layout/IconLabelList"/>
    <dgm:cxn modelId="{51EF28E2-B3F9-4D26-80C6-C69B074CC1BC}" type="presParOf" srcId="{A729FE3C-DE48-4B11-A676-C3A2F5B1071B}" destId="{B6FE6938-ECB8-4723-AE62-857E7BC22502}" srcOrd="2" destOrd="0" presId="urn:microsoft.com/office/officeart/2018/2/layout/IconLabelList"/>
    <dgm:cxn modelId="{23D64A2E-3B3C-442D-9F2B-52074B36E384}" type="presParOf" srcId="{91DCAA2E-E5E8-408D-83AE-A7C0AE6A681B}" destId="{FE22042B-C22B-45FE-A5A9-0579450C7562}" srcOrd="1" destOrd="0" presId="urn:microsoft.com/office/officeart/2018/2/layout/IconLabelList"/>
    <dgm:cxn modelId="{5076CB9D-A724-451D-9901-032C61A648D5}" type="presParOf" srcId="{91DCAA2E-E5E8-408D-83AE-A7C0AE6A681B}" destId="{5C0BF703-1C07-4033-A5E8-8F74105296DE}" srcOrd="2" destOrd="0" presId="urn:microsoft.com/office/officeart/2018/2/layout/IconLabelList"/>
    <dgm:cxn modelId="{21DB83CA-9E79-4C11-87C0-67FB6AC285A3}" type="presParOf" srcId="{5C0BF703-1C07-4033-A5E8-8F74105296DE}" destId="{A37786E0-2562-4AF1-8465-3FE662D0A86C}" srcOrd="0" destOrd="0" presId="urn:microsoft.com/office/officeart/2018/2/layout/IconLabelList"/>
    <dgm:cxn modelId="{29B409BB-C8BB-4D11-883B-4476D31CD630}" type="presParOf" srcId="{5C0BF703-1C07-4033-A5E8-8F74105296DE}" destId="{184BBA63-A73E-4227-89B6-B9EA9D82EDBD}" srcOrd="1" destOrd="0" presId="urn:microsoft.com/office/officeart/2018/2/layout/IconLabelList"/>
    <dgm:cxn modelId="{5D14140D-5862-4393-BAA5-608CBBCCF06B}" type="presParOf" srcId="{5C0BF703-1C07-4033-A5E8-8F74105296DE}" destId="{18C08334-0CC2-427B-820D-F363E1352F65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8B2D52F-22CB-4EE7-9626-55C11274E961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655FF779-A17A-4CDF-AED3-C2237710196E}">
      <dgm:prSet/>
      <dgm:spPr/>
      <dgm:t>
        <a:bodyPr/>
        <a:lstStyle/>
        <a:p>
          <a:r>
            <a:rPr lang="en-US"/>
            <a:t>Emile was referred to CARS for a pre-sentencing evaluation.</a:t>
          </a:r>
        </a:p>
      </dgm:t>
    </dgm:pt>
    <dgm:pt modelId="{7D6FA06E-9181-43DC-8A20-55E073DC78CF}" type="parTrans" cxnId="{E91D4E26-73B6-4F94-826C-5E5EC28E9A08}">
      <dgm:prSet/>
      <dgm:spPr/>
      <dgm:t>
        <a:bodyPr/>
        <a:lstStyle/>
        <a:p>
          <a:endParaRPr lang="en-US"/>
        </a:p>
      </dgm:t>
    </dgm:pt>
    <dgm:pt modelId="{66DB56E6-244A-4439-A7B7-C94F9A130268}" type="sibTrans" cxnId="{E91D4E26-73B6-4F94-826C-5E5EC28E9A08}">
      <dgm:prSet/>
      <dgm:spPr/>
      <dgm:t>
        <a:bodyPr/>
        <a:lstStyle/>
        <a:p>
          <a:endParaRPr lang="en-US"/>
        </a:p>
      </dgm:t>
    </dgm:pt>
    <dgm:pt modelId="{1266B512-F704-4011-90E7-749C6ACFB883}">
      <dgm:prSet/>
      <dgm:spPr/>
      <dgm:t>
        <a:bodyPr/>
        <a:lstStyle/>
        <a:p>
          <a:r>
            <a:rPr lang="en-US"/>
            <a:t>The assessment revealed severe anxiety, moderate depression, and alcohol dependency.</a:t>
          </a:r>
        </a:p>
      </dgm:t>
    </dgm:pt>
    <dgm:pt modelId="{BAE90064-04C3-4AC5-9F7B-D604164040DD}" type="parTrans" cxnId="{98B762B3-418A-4E11-8A07-B9ED77902896}">
      <dgm:prSet/>
      <dgm:spPr/>
      <dgm:t>
        <a:bodyPr/>
        <a:lstStyle/>
        <a:p>
          <a:endParaRPr lang="en-US"/>
        </a:p>
      </dgm:t>
    </dgm:pt>
    <dgm:pt modelId="{0E7E861D-7FBA-4303-B0CF-139EFA34A5E5}" type="sibTrans" cxnId="{98B762B3-418A-4E11-8A07-B9ED77902896}">
      <dgm:prSet/>
      <dgm:spPr/>
      <dgm:t>
        <a:bodyPr/>
        <a:lstStyle/>
        <a:p>
          <a:endParaRPr lang="en-US"/>
        </a:p>
      </dgm:t>
    </dgm:pt>
    <dgm:pt modelId="{D869CDA0-5876-4F92-AE8F-A3911A075794}">
      <dgm:prSet/>
      <dgm:spPr/>
      <dgm:t>
        <a:bodyPr/>
        <a:lstStyle/>
        <a:p>
          <a:r>
            <a:rPr lang="en-US"/>
            <a:t>Recommendations included cognitive-behavioral therapy (CBT) and enrollment in a structured substance use treatment program.</a:t>
          </a:r>
        </a:p>
      </dgm:t>
    </dgm:pt>
    <dgm:pt modelId="{9A879FE3-FAD8-460B-867B-BCB1422B9B87}" type="parTrans" cxnId="{173A63A2-69A0-4E65-A0C1-B86A319AD3CE}">
      <dgm:prSet/>
      <dgm:spPr/>
      <dgm:t>
        <a:bodyPr/>
        <a:lstStyle/>
        <a:p>
          <a:endParaRPr lang="en-US"/>
        </a:p>
      </dgm:t>
    </dgm:pt>
    <dgm:pt modelId="{133320A7-EC4B-4342-A849-6CB7069C7C67}" type="sibTrans" cxnId="{173A63A2-69A0-4E65-A0C1-B86A319AD3CE}">
      <dgm:prSet/>
      <dgm:spPr/>
      <dgm:t>
        <a:bodyPr/>
        <a:lstStyle/>
        <a:p>
          <a:endParaRPr lang="en-US"/>
        </a:p>
      </dgm:t>
    </dgm:pt>
    <dgm:pt modelId="{4ED94FC8-8357-4717-B26E-F81CDCADCA75}" type="pres">
      <dgm:prSet presAssocID="{D8B2D52F-22CB-4EE7-9626-55C11274E961}" presName="root" presStyleCnt="0">
        <dgm:presLayoutVars>
          <dgm:dir/>
          <dgm:resizeHandles val="exact"/>
        </dgm:presLayoutVars>
      </dgm:prSet>
      <dgm:spPr/>
    </dgm:pt>
    <dgm:pt modelId="{2F78B16A-3C95-41E9-95F9-DE89982F7CEB}" type="pres">
      <dgm:prSet presAssocID="{655FF779-A17A-4CDF-AED3-C2237710196E}" presName="compNode" presStyleCnt="0"/>
      <dgm:spPr/>
    </dgm:pt>
    <dgm:pt modelId="{5914D30D-50A2-4B61-AB9D-A60CD806CCFD}" type="pres">
      <dgm:prSet presAssocID="{655FF779-A17A-4CDF-AED3-C2237710196E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r"/>
        </a:ext>
      </dgm:extLst>
    </dgm:pt>
    <dgm:pt modelId="{F1D09866-461C-4BC0-AE79-A1A19667117C}" type="pres">
      <dgm:prSet presAssocID="{655FF779-A17A-4CDF-AED3-C2237710196E}" presName="spaceRect" presStyleCnt="0"/>
      <dgm:spPr/>
    </dgm:pt>
    <dgm:pt modelId="{5D19EA89-48CF-4140-AFD9-87D963EC4451}" type="pres">
      <dgm:prSet presAssocID="{655FF779-A17A-4CDF-AED3-C2237710196E}" presName="textRect" presStyleLbl="revTx" presStyleIdx="0" presStyleCnt="3">
        <dgm:presLayoutVars>
          <dgm:chMax val="1"/>
          <dgm:chPref val="1"/>
        </dgm:presLayoutVars>
      </dgm:prSet>
      <dgm:spPr/>
    </dgm:pt>
    <dgm:pt modelId="{809ECEF8-8DA3-41E8-B420-1FA6BB5B57DC}" type="pres">
      <dgm:prSet presAssocID="{66DB56E6-244A-4439-A7B7-C94F9A130268}" presName="sibTrans" presStyleCnt="0"/>
      <dgm:spPr/>
    </dgm:pt>
    <dgm:pt modelId="{0A0EBB12-BCB7-48F5-86AF-4B11217B92CD}" type="pres">
      <dgm:prSet presAssocID="{1266B512-F704-4011-90E7-749C6ACFB883}" presName="compNode" presStyleCnt="0"/>
      <dgm:spPr/>
    </dgm:pt>
    <dgm:pt modelId="{F5C510E3-2F0B-4E1F-91D4-02D81392AD8A}" type="pres">
      <dgm:prSet presAssocID="{1266B512-F704-4011-90E7-749C6ACFB883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8DBAD19D-8F45-4DCB-B4F2-3AB42756BD1B}" type="pres">
      <dgm:prSet presAssocID="{1266B512-F704-4011-90E7-749C6ACFB883}" presName="spaceRect" presStyleCnt="0"/>
      <dgm:spPr/>
    </dgm:pt>
    <dgm:pt modelId="{6841A042-FC73-42B8-AFF0-5F6E0A4601B9}" type="pres">
      <dgm:prSet presAssocID="{1266B512-F704-4011-90E7-749C6ACFB883}" presName="textRect" presStyleLbl="revTx" presStyleIdx="1" presStyleCnt="3">
        <dgm:presLayoutVars>
          <dgm:chMax val="1"/>
          <dgm:chPref val="1"/>
        </dgm:presLayoutVars>
      </dgm:prSet>
      <dgm:spPr/>
    </dgm:pt>
    <dgm:pt modelId="{2B9DE8BB-CE38-402C-9CDD-94024A08ED68}" type="pres">
      <dgm:prSet presAssocID="{0E7E861D-7FBA-4303-B0CF-139EFA34A5E5}" presName="sibTrans" presStyleCnt="0"/>
      <dgm:spPr/>
    </dgm:pt>
    <dgm:pt modelId="{C96DFC17-E1C3-4059-A18A-A2AC3A08547B}" type="pres">
      <dgm:prSet presAssocID="{D869CDA0-5876-4F92-AE8F-A3911A075794}" presName="compNode" presStyleCnt="0"/>
      <dgm:spPr/>
    </dgm:pt>
    <dgm:pt modelId="{FAB6BE54-E1A7-483E-8150-9D4BF044423D}" type="pres">
      <dgm:prSet presAssocID="{D869CDA0-5876-4F92-AE8F-A3911A075794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tor"/>
        </a:ext>
      </dgm:extLst>
    </dgm:pt>
    <dgm:pt modelId="{5EDE0A70-0048-468D-A465-295D30FF358A}" type="pres">
      <dgm:prSet presAssocID="{D869CDA0-5876-4F92-AE8F-A3911A075794}" presName="spaceRect" presStyleCnt="0"/>
      <dgm:spPr/>
    </dgm:pt>
    <dgm:pt modelId="{702B534A-9CFA-4645-AA21-FE29768BD58F}" type="pres">
      <dgm:prSet presAssocID="{D869CDA0-5876-4F92-AE8F-A3911A075794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E91D4E26-73B6-4F94-826C-5E5EC28E9A08}" srcId="{D8B2D52F-22CB-4EE7-9626-55C11274E961}" destId="{655FF779-A17A-4CDF-AED3-C2237710196E}" srcOrd="0" destOrd="0" parTransId="{7D6FA06E-9181-43DC-8A20-55E073DC78CF}" sibTransId="{66DB56E6-244A-4439-A7B7-C94F9A130268}"/>
    <dgm:cxn modelId="{26B78F26-96A0-4BDF-BA0E-1118B76D59D0}" type="presOf" srcId="{655FF779-A17A-4CDF-AED3-C2237710196E}" destId="{5D19EA89-48CF-4140-AFD9-87D963EC4451}" srcOrd="0" destOrd="0" presId="urn:microsoft.com/office/officeart/2018/2/layout/IconLabelList"/>
    <dgm:cxn modelId="{F18EDA5F-3D69-4F1B-82EB-E64709639278}" type="presOf" srcId="{D869CDA0-5876-4F92-AE8F-A3911A075794}" destId="{702B534A-9CFA-4645-AA21-FE29768BD58F}" srcOrd="0" destOrd="0" presId="urn:microsoft.com/office/officeart/2018/2/layout/IconLabelList"/>
    <dgm:cxn modelId="{4B2B299B-A89E-4AC4-9119-2759697B18CD}" type="presOf" srcId="{D8B2D52F-22CB-4EE7-9626-55C11274E961}" destId="{4ED94FC8-8357-4717-B26E-F81CDCADCA75}" srcOrd="0" destOrd="0" presId="urn:microsoft.com/office/officeart/2018/2/layout/IconLabelList"/>
    <dgm:cxn modelId="{173A63A2-69A0-4E65-A0C1-B86A319AD3CE}" srcId="{D8B2D52F-22CB-4EE7-9626-55C11274E961}" destId="{D869CDA0-5876-4F92-AE8F-A3911A075794}" srcOrd="2" destOrd="0" parTransId="{9A879FE3-FAD8-460B-867B-BCB1422B9B87}" sibTransId="{133320A7-EC4B-4342-A849-6CB7069C7C67}"/>
    <dgm:cxn modelId="{98B762B3-418A-4E11-8A07-B9ED77902896}" srcId="{D8B2D52F-22CB-4EE7-9626-55C11274E961}" destId="{1266B512-F704-4011-90E7-749C6ACFB883}" srcOrd="1" destOrd="0" parTransId="{BAE90064-04C3-4AC5-9F7B-D604164040DD}" sibTransId="{0E7E861D-7FBA-4303-B0CF-139EFA34A5E5}"/>
    <dgm:cxn modelId="{3EF8B9DF-F4C9-4FFF-8D2C-DC9F5C4F729B}" type="presOf" srcId="{1266B512-F704-4011-90E7-749C6ACFB883}" destId="{6841A042-FC73-42B8-AFF0-5F6E0A4601B9}" srcOrd="0" destOrd="0" presId="urn:microsoft.com/office/officeart/2018/2/layout/IconLabelList"/>
    <dgm:cxn modelId="{C6BCF12D-6918-4261-BAF6-FB7CEC6CD307}" type="presParOf" srcId="{4ED94FC8-8357-4717-B26E-F81CDCADCA75}" destId="{2F78B16A-3C95-41E9-95F9-DE89982F7CEB}" srcOrd="0" destOrd="0" presId="urn:microsoft.com/office/officeart/2018/2/layout/IconLabelList"/>
    <dgm:cxn modelId="{9D9E42B1-2C9A-4ABD-B559-F19FC483FED4}" type="presParOf" srcId="{2F78B16A-3C95-41E9-95F9-DE89982F7CEB}" destId="{5914D30D-50A2-4B61-AB9D-A60CD806CCFD}" srcOrd="0" destOrd="0" presId="urn:microsoft.com/office/officeart/2018/2/layout/IconLabelList"/>
    <dgm:cxn modelId="{BD462943-710D-4366-888B-B0E409FD931A}" type="presParOf" srcId="{2F78B16A-3C95-41E9-95F9-DE89982F7CEB}" destId="{F1D09866-461C-4BC0-AE79-A1A19667117C}" srcOrd="1" destOrd="0" presId="urn:microsoft.com/office/officeart/2018/2/layout/IconLabelList"/>
    <dgm:cxn modelId="{DDA4FF92-A432-4B56-AE53-8BF6B77E635C}" type="presParOf" srcId="{2F78B16A-3C95-41E9-95F9-DE89982F7CEB}" destId="{5D19EA89-48CF-4140-AFD9-87D963EC4451}" srcOrd="2" destOrd="0" presId="urn:microsoft.com/office/officeart/2018/2/layout/IconLabelList"/>
    <dgm:cxn modelId="{74EB4099-5F8F-47A3-8887-98E8D4D11846}" type="presParOf" srcId="{4ED94FC8-8357-4717-B26E-F81CDCADCA75}" destId="{809ECEF8-8DA3-41E8-B420-1FA6BB5B57DC}" srcOrd="1" destOrd="0" presId="urn:microsoft.com/office/officeart/2018/2/layout/IconLabelList"/>
    <dgm:cxn modelId="{3AC27721-4138-47A5-8343-471474422903}" type="presParOf" srcId="{4ED94FC8-8357-4717-B26E-F81CDCADCA75}" destId="{0A0EBB12-BCB7-48F5-86AF-4B11217B92CD}" srcOrd="2" destOrd="0" presId="urn:microsoft.com/office/officeart/2018/2/layout/IconLabelList"/>
    <dgm:cxn modelId="{050FC409-0E96-46DE-8650-DCB796F36A83}" type="presParOf" srcId="{0A0EBB12-BCB7-48F5-86AF-4B11217B92CD}" destId="{F5C510E3-2F0B-4E1F-91D4-02D81392AD8A}" srcOrd="0" destOrd="0" presId="urn:microsoft.com/office/officeart/2018/2/layout/IconLabelList"/>
    <dgm:cxn modelId="{0026A3C9-0F3B-4C20-B349-A6D9BB893100}" type="presParOf" srcId="{0A0EBB12-BCB7-48F5-86AF-4B11217B92CD}" destId="{8DBAD19D-8F45-4DCB-B4F2-3AB42756BD1B}" srcOrd="1" destOrd="0" presId="urn:microsoft.com/office/officeart/2018/2/layout/IconLabelList"/>
    <dgm:cxn modelId="{199CA7CE-BA58-4778-926A-875783E8177B}" type="presParOf" srcId="{0A0EBB12-BCB7-48F5-86AF-4B11217B92CD}" destId="{6841A042-FC73-42B8-AFF0-5F6E0A4601B9}" srcOrd="2" destOrd="0" presId="urn:microsoft.com/office/officeart/2018/2/layout/IconLabelList"/>
    <dgm:cxn modelId="{1B26DA1D-4BDB-4074-A2A4-52496F0BEDA4}" type="presParOf" srcId="{4ED94FC8-8357-4717-B26E-F81CDCADCA75}" destId="{2B9DE8BB-CE38-402C-9CDD-94024A08ED68}" srcOrd="3" destOrd="0" presId="urn:microsoft.com/office/officeart/2018/2/layout/IconLabelList"/>
    <dgm:cxn modelId="{D6ACF6ED-75CC-44B7-AD21-2A11D31D7116}" type="presParOf" srcId="{4ED94FC8-8357-4717-B26E-F81CDCADCA75}" destId="{C96DFC17-E1C3-4059-A18A-A2AC3A08547B}" srcOrd="4" destOrd="0" presId="urn:microsoft.com/office/officeart/2018/2/layout/IconLabelList"/>
    <dgm:cxn modelId="{68B01686-D1C8-4FFE-A16C-849C9903E88F}" type="presParOf" srcId="{C96DFC17-E1C3-4059-A18A-A2AC3A08547B}" destId="{FAB6BE54-E1A7-483E-8150-9D4BF044423D}" srcOrd="0" destOrd="0" presId="urn:microsoft.com/office/officeart/2018/2/layout/IconLabelList"/>
    <dgm:cxn modelId="{4F765BCC-CB84-436F-A6B2-EB99EE162D3B}" type="presParOf" srcId="{C96DFC17-E1C3-4059-A18A-A2AC3A08547B}" destId="{5EDE0A70-0048-468D-A465-295D30FF358A}" srcOrd="1" destOrd="0" presId="urn:microsoft.com/office/officeart/2018/2/layout/IconLabelList"/>
    <dgm:cxn modelId="{BBE11D23-2CE6-4913-B097-F29C8FF1587E}" type="presParOf" srcId="{C96DFC17-E1C3-4059-A18A-A2AC3A08547B}" destId="{702B534A-9CFA-4645-AA21-FE29768BD58F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ED9C02F6-DF61-4271-A5BF-036FE14317DE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5EB36F1B-9CC8-4831-BEEF-57D41124CA34}">
      <dgm:prSet/>
      <dgm:spPr/>
      <dgm:t>
        <a:bodyPr/>
        <a:lstStyle/>
        <a:p>
          <a:r>
            <a:rPr lang="en-US"/>
            <a:t>Emile complied with the treatment recommendations.</a:t>
          </a:r>
        </a:p>
      </dgm:t>
    </dgm:pt>
    <dgm:pt modelId="{943EE539-CCF9-4801-8362-35978DEEFD51}" type="parTrans" cxnId="{F1B35EA3-7488-4C60-B954-1B99818CEAA0}">
      <dgm:prSet/>
      <dgm:spPr/>
      <dgm:t>
        <a:bodyPr/>
        <a:lstStyle/>
        <a:p>
          <a:endParaRPr lang="en-US"/>
        </a:p>
      </dgm:t>
    </dgm:pt>
    <dgm:pt modelId="{38569736-38EE-4A3B-8FC0-1E8D2BD8842A}" type="sibTrans" cxnId="{F1B35EA3-7488-4C60-B954-1B99818CEAA0}">
      <dgm:prSet/>
      <dgm:spPr/>
      <dgm:t>
        <a:bodyPr/>
        <a:lstStyle/>
        <a:p>
          <a:endParaRPr lang="en-US"/>
        </a:p>
      </dgm:t>
    </dgm:pt>
    <dgm:pt modelId="{E4C7BC5B-22EF-43F2-BF29-C0EB62BF8695}">
      <dgm:prSet/>
      <dgm:spPr/>
      <dgm:t>
        <a:bodyPr/>
        <a:lstStyle/>
        <a:p>
          <a:r>
            <a:rPr lang="en-US"/>
            <a:t>His progress was monitored, showing improvements in mental health and reduced alcohol use.</a:t>
          </a:r>
        </a:p>
      </dgm:t>
    </dgm:pt>
    <dgm:pt modelId="{3A0AF478-A0ED-4BF2-B69B-0CCD4FC05114}" type="parTrans" cxnId="{1B26E36E-09FE-4822-B4B2-B70764FC2F95}">
      <dgm:prSet/>
      <dgm:spPr/>
      <dgm:t>
        <a:bodyPr/>
        <a:lstStyle/>
        <a:p>
          <a:endParaRPr lang="en-US"/>
        </a:p>
      </dgm:t>
    </dgm:pt>
    <dgm:pt modelId="{4313D4A4-BA59-43AC-86BA-2A8B67F0CA45}" type="sibTrans" cxnId="{1B26E36E-09FE-4822-B4B2-B70764FC2F95}">
      <dgm:prSet/>
      <dgm:spPr/>
      <dgm:t>
        <a:bodyPr/>
        <a:lstStyle/>
        <a:p>
          <a:endParaRPr lang="en-US"/>
        </a:p>
      </dgm:t>
    </dgm:pt>
    <dgm:pt modelId="{C8EA1A70-2C5C-4B2C-AB75-0922C6BD8C5E}">
      <dgm:prSet/>
      <dgm:spPr/>
      <dgm:t>
        <a:bodyPr/>
        <a:lstStyle/>
        <a:p>
          <a:r>
            <a:rPr lang="en-US"/>
            <a:t>He completed his treatment program and regained employment, avoiding further legal issues.</a:t>
          </a:r>
        </a:p>
      </dgm:t>
    </dgm:pt>
    <dgm:pt modelId="{6037B24C-2E54-4088-8606-245A023563C6}" type="parTrans" cxnId="{A3672874-DD60-47D7-820D-F01F04D258B0}">
      <dgm:prSet/>
      <dgm:spPr/>
      <dgm:t>
        <a:bodyPr/>
        <a:lstStyle/>
        <a:p>
          <a:endParaRPr lang="en-US"/>
        </a:p>
      </dgm:t>
    </dgm:pt>
    <dgm:pt modelId="{C925EFF9-7E79-4BAD-AF89-6C90D089B676}" type="sibTrans" cxnId="{A3672874-DD60-47D7-820D-F01F04D258B0}">
      <dgm:prSet/>
      <dgm:spPr/>
      <dgm:t>
        <a:bodyPr/>
        <a:lstStyle/>
        <a:p>
          <a:endParaRPr lang="en-US"/>
        </a:p>
      </dgm:t>
    </dgm:pt>
    <dgm:pt modelId="{6670086A-293B-448A-AF1E-DE7A84593010}" type="pres">
      <dgm:prSet presAssocID="{ED9C02F6-DF61-4271-A5BF-036FE14317DE}" presName="Name0" presStyleCnt="0">
        <dgm:presLayoutVars>
          <dgm:dir/>
          <dgm:animLvl val="lvl"/>
          <dgm:resizeHandles val="exact"/>
        </dgm:presLayoutVars>
      </dgm:prSet>
      <dgm:spPr/>
    </dgm:pt>
    <dgm:pt modelId="{DCA7894A-75AF-4D7B-898C-C74D94BF7906}" type="pres">
      <dgm:prSet presAssocID="{5EB36F1B-9CC8-4831-BEEF-57D41124CA34}" presName="linNode" presStyleCnt="0"/>
      <dgm:spPr/>
    </dgm:pt>
    <dgm:pt modelId="{2A880A7C-B0BB-4481-870D-40D6439ED1E8}" type="pres">
      <dgm:prSet presAssocID="{5EB36F1B-9CC8-4831-BEEF-57D41124CA34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445BF57C-D016-48A1-82B5-B4056FB51783}" type="pres">
      <dgm:prSet presAssocID="{38569736-38EE-4A3B-8FC0-1E8D2BD8842A}" presName="sp" presStyleCnt="0"/>
      <dgm:spPr/>
    </dgm:pt>
    <dgm:pt modelId="{C90634B7-6697-4DFA-AD0C-635EC7087EFB}" type="pres">
      <dgm:prSet presAssocID="{E4C7BC5B-22EF-43F2-BF29-C0EB62BF8695}" presName="linNode" presStyleCnt="0"/>
      <dgm:spPr/>
    </dgm:pt>
    <dgm:pt modelId="{81EF0F3A-AB26-4B26-8E7A-7828FA7D8017}" type="pres">
      <dgm:prSet presAssocID="{E4C7BC5B-22EF-43F2-BF29-C0EB62BF8695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113ED2DB-7A41-4E71-8F20-38E70EE6F6CC}" type="pres">
      <dgm:prSet presAssocID="{4313D4A4-BA59-43AC-86BA-2A8B67F0CA45}" presName="sp" presStyleCnt="0"/>
      <dgm:spPr/>
    </dgm:pt>
    <dgm:pt modelId="{055DB2A2-76BF-4550-933C-36DE1A6A74DD}" type="pres">
      <dgm:prSet presAssocID="{C8EA1A70-2C5C-4B2C-AB75-0922C6BD8C5E}" presName="linNode" presStyleCnt="0"/>
      <dgm:spPr/>
    </dgm:pt>
    <dgm:pt modelId="{3FB574BC-AE92-4ABA-BC32-256ADEB1BCD3}" type="pres">
      <dgm:prSet presAssocID="{C8EA1A70-2C5C-4B2C-AB75-0922C6BD8C5E}" presName="parentText" presStyleLbl="node1" presStyleIdx="2" presStyleCnt="3">
        <dgm:presLayoutVars>
          <dgm:chMax val="1"/>
          <dgm:bulletEnabled val="1"/>
        </dgm:presLayoutVars>
      </dgm:prSet>
      <dgm:spPr/>
    </dgm:pt>
  </dgm:ptLst>
  <dgm:cxnLst>
    <dgm:cxn modelId="{1B26E36E-09FE-4822-B4B2-B70764FC2F95}" srcId="{ED9C02F6-DF61-4271-A5BF-036FE14317DE}" destId="{E4C7BC5B-22EF-43F2-BF29-C0EB62BF8695}" srcOrd="1" destOrd="0" parTransId="{3A0AF478-A0ED-4BF2-B69B-0CCD4FC05114}" sibTransId="{4313D4A4-BA59-43AC-86BA-2A8B67F0CA45}"/>
    <dgm:cxn modelId="{A3672874-DD60-47D7-820D-F01F04D258B0}" srcId="{ED9C02F6-DF61-4271-A5BF-036FE14317DE}" destId="{C8EA1A70-2C5C-4B2C-AB75-0922C6BD8C5E}" srcOrd="2" destOrd="0" parTransId="{6037B24C-2E54-4088-8606-245A023563C6}" sibTransId="{C925EFF9-7E79-4BAD-AF89-6C90D089B676}"/>
    <dgm:cxn modelId="{E947EA8B-2B35-4740-AA91-8B2CF1AE0BC1}" type="presOf" srcId="{E4C7BC5B-22EF-43F2-BF29-C0EB62BF8695}" destId="{81EF0F3A-AB26-4B26-8E7A-7828FA7D8017}" srcOrd="0" destOrd="0" presId="urn:microsoft.com/office/officeart/2005/8/layout/vList5"/>
    <dgm:cxn modelId="{F1B35EA3-7488-4C60-B954-1B99818CEAA0}" srcId="{ED9C02F6-DF61-4271-A5BF-036FE14317DE}" destId="{5EB36F1B-9CC8-4831-BEEF-57D41124CA34}" srcOrd="0" destOrd="0" parTransId="{943EE539-CCF9-4801-8362-35978DEEFD51}" sibTransId="{38569736-38EE-4A3B-8FC0-1E8D2BD8842A}"/>
    <dgm:cxn modelId="{E15875BB-C5D2-44A9-8776-03CF7C2AD8B6}" type="presOf" srcId="{C8EA1A70-2C5C-4B2C-AB75-0922C6BD8C5E}" destId="{3FB574BC-AE92-4ABA-BC32-256ADEB1BCD3}" srcOrd="0" destOrd="0" presId="urn:microsoft.com/office/officeart/2005/8/layout/vList5"/>
    <dgm:cxn modelId="{82AE67D3-C79D-4EE3-9266-8C4967219130}" type="presOf" srcId="{ED9C02F6-DF61-4271-A5BF-036FE14317DE}" destId="{6670086A-293B-448A-AF1E-DE7A84593010}" srcOrd="0" destOrd="0" presId="urn:microsoft.com/office/officeart/2005/8/layout/vList5"/>
    <dgm:cxn modelId="{9B8C4FE2-94E4-49AC-BD61-20DD4CBAD79E}" type="presOf" srcId="{5EB36F1B-9CC8-4831-BEEF-57D41124CA34}" destId="{2A880A7C-B0BB-4481-870D-40D6439ED1E8}" srcOrd="0" destOrd="0" presId="urn:microsoft.com/office/officeart/2005/8/layout/vList5"/>
    <dgm:cxn modelId="{0EDE9061-9F90-443E-BCB1-E4D0F73E3400}" type="presParOf" srcId="{6670086A-293B-448A-AF1E-DE7A84593010}" destId="{DCA7894A-75AF-4D7B-898C-C74D94BF7906}" srcOrd="0" destOrd="0" presId="urn:microsoft.com/office/officeart/2005/8/layout/vList5"/>
    <dgm:cxn modelId="{9DE01A4B-517F-4668-B912-0DD16EEDE227}" type="presParOf" srcId="{DCA7894A-75AF-4D7B-898C-C74D94BF7906}" destId="{2A880A7C-B0BB-4481-870D-40D6439ED1E8}" srcOrd="0" destOrd="0" presId="urn:microsoft.com/office/officeart/2005/8/layout/vList5"/>
    <dgm:cxn modelId="{20764446-71F3-442D-97CA-9FFE05391BA3}" type="presParOf" srcId="{6670086A-293B-448A-AF1E-DE7A84593010}" destId="{445BF57C-D016-48A1-82B5-B4056FB51783}" srcOrd="1" destOrd="0" presId="urn:microsoft.com/office/officeart/2005/8/layout/vList5"/>
    <dgm:cxn modelId="{7F89340C-95DF-4084-9981-238FA08E2309}" type="presParOf" srcId="{6670086A-293B-448A-AF1E-DE7A84593010}" destId="{C90634B7-6697-4DFA-AD0C-635EC7087EFB}" srcOrd="2" destOrd="0" presId="urn:microsoft.com/office/officeart/2005/8/layout/vList5"/>
    <dgm:cxn modelId="{0CD4F020-2872-4415-B4C9-27D14DEC5375}" type="presParOf" srcId="{C90634B7-6697-4DFA-AD0C-635EC7087EFB}" destId="{81EF0F3A-AB26-4B26-8E7A-7828FA7D8017}" srcOrd="0" destOrd="0" presId="urn:microsoft.com/office/officeart/2005/8/layout/vList5"/>
    <dgm:cxn modelId="{BD32F9A5-5918-428F-8D04-CC7C75C53CFC}" type="presParOf" srcId="{6670086A-293B-448A-AF1E-DE7A84593010}" destId="{113ED2DB-7A41-4E71-8F20-38E70EE6F6CC}" srcOrd="3" destOrd="0" presId="urn:microsoft.com/office/officeart/2005/8/layout/vList5"/>
    <dgm:cxn modelId="{02666ADB-C885-482F-B654-787CF50A52F9}" type="presParOf" srcId="{6670086A-293B-448A-AF1E-DE7A84593010}" destId="{055DB2A2-76BF-4550-933C-36DE1A6A74DD}" srcOrd="4" destOrd="0" presId="urn:microsoft.com/office/officeart/2005/8/layout/vList5"/>
    <dgm:cxn modelId="{57C61075-47F6-4D5D-9E08-4E28722E11AA}" type="presParOf" srcId="{055DB2A2-76BF-4550-933C-36DE1A6A74DD}" destId="{3FB574BC-AE92-4ABA-BC32-256ADEB1BCD3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67BA3485-B5F1-42AB-A6F5-5608733DF215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9C6F0B10-38C9-483C-BBAB-6E40310E2799}">
      <dgm:prSet/>
      <dgm:spPr/>
      <dgm:t>
        <a:bodyPr/>
        <a:lstStyle/>
        <a:p>
          <a:r>
            <a:rPr lang="en-US"/>
            <a:t>This case demonstrates the power of combining judicial accountability with mental health intervention.</a:t>
          </a:r>
        </a:p>
      </dgm:t>
    </dgm:pt>
    <dgm:pt modelId="{D323E3DC-4F1C-45D9-AB33-0F1F885B9D3D}" type="parTrans" cxnId="{C736CBD9-54F0-4DAF-BE2C-0661938F2E4C}">
      <dgm:prSet/>
      <dgm:spPr/>
      <dgm:t>
        <a:bodyPr/>
        <a:lstStyle/>
        <a:p>
          <a:endParaRPr lang="en-US"/>
        </a:p>
      </dgm:t>
    </dgm:pt>
    <dgm:pt modelId="{FB830A43-6087-4E2E-992E-182BBC67D41F}" type="sibTrans" cxnId="{C736CBD9-54F0-4DAF-BE2C-0661938F2E4C}">
      <dgm:prSet/>
      <dgm:spPr/>
      <dgm:t>
        <a:bodyPr/>
        <a:lstStyle/>
        <a:p>
          <a:endParaRPr lang="en-US"/>
        </a:p>
      </dgm:t>
    </dgm:pt>
    <dgm:pt modelId="{AEF41412-C878-4A90-A3B8-4C13F2C21614}">
      <dgm:prSet/>
      <dgm:spPr/>
      <dgm:t>
        <a:bodyPr/>
        <a:lstStyle/>
        <a:p>
          <a:r>
            <a:rPr lang="en-US"/>
            <a:t>Emile’s rehabilitation contributed to his personal recovery and public safety.</a:t>
          </a:r>
        </a:p>
      </dgm:t>
    </dgm:pt>
    <dgm:pt modelId="{20DB9FF4-EFD1-48C8-94D5-41FE6CC9C202}" type="parTrans" cxnId="{61836A80-3486-492E-8A9B-F9A129C29B02}">
      <dgm:prSet/>
      <dgm:spPr/>
      <dgm:t>
        <a:bodyPr/>
        <a:lstStyle/>
        <a:p>
          <a:endParaRPr lang="en-US"/>
        </a:p>
      </dgm:t>
    </dgm:pt>
    <dgm:pt modelId="{C4E362EE-A693-426A-B8CA-D9890A30C714}" type="sibTrans" cxnId="{61836A80-3486-492E-8A9B-F9A129C29B02}">
      <dgm:prSet/>
      <dgm:spPr/>
      <dgm:t>
        <a:bodyPr/>
        <a:lstStyle/>
        <a:p>
          <a:endParaRPr lang="en-US"/>
        </a:p>
      </dgm:t>
    </dgm:pt>
    <dgm:pt modelId="{18682723-98B1-4B47-A82D-C78DA3EE9E24}" type="pres">
      <dgm:prSet presAssocID="{67BA3485-B5F1-42AB-A6F5-5608733DF215}" presName="linear" presStyleCnt="0">
        <dgm:presLayoutVars>
          <dgm:animLvl val="lvl"/>
          <dgm:resizeHandles val="exact"/>
        </dgm:presLayoutVars>
      </dgm:prSet>
      <dgm:spPr/>
    </dgm:pt>
    <dgm:pt modelId="{94D13759-FE76-47F4-983A-6B98C37EB6BC}" type="pres">
      <dgm:prSet presAssocID="{9C6F0B10-38C9-483C-BBAB-6E40310E2799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8C7D04C5-C02A-46DB-AE48-E65048B9E4A4}" type="pres">
      <dgm:prSet presAssocID="{FB830A43-6087-4E2E-992E-182BBC67D41F}" presName="spacer" presStyleCnt="0"/>
      <dgm:spPr/>
    </dgm:pt>
    <dgm:pt modelId="{B2359E42-DD55-4A1C-A553-222E2BB42626}" type="pres">
      <dgm:prSet presAssocID="{AEF41412-C878-4A90-A3B8-4C13F2C21614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89736540-60B5-4E2B-BDD8-BC09A6B93C7E}" type="presOf" srcId="{AEF41412-C878-4A90-A3B8-4C13F2C21614}" destId="{B2359E42-DD55-4A1C-A553-222E2BB42626}" srcOrd="0" destOrd="0" presId="urn:microsoft.com/office/officeart/2005/8/layout/vList2"/>
    <dgm:cxn modelId="{978ACB54-A14C-47FC-BEB5-80CD57A49773}" type="presOf" srcId="{9C6F0B10-38C9-483C-BBAB-6E40310E2799}" destId="{94D13759-FE76-47F4-983A-6B98C37EB6BC}" srcOrd="0" destOrd="0" presId="urn:microsoft.com/office/officeart/2005/8/layout/vList2"/>
    <dgm:cxn modelId="{FB252455-084E-4B80-A8E3-F42E2EDE878A}" type="presOf" srcId="{67BA3485-B5F1-42AB-A6F5-5608733DF215}" destId="{18682723-98B1-4B47-A82D-C78DA3EE9E24}" srcOrd="0" destOrd="0" presId="urn:microsoft.com/office/officeart/2005/8/layout/vList2"/>
    <dgm:cxn modelId="{61836A80-3486-492E-8A9B-F9A129C29B02}" srcId="{67BA3485-B5F1-42AB-A6F5-5608733DF215}" destId="{AEF41412-C878-4A90-A3B8-4C13F2C21614}" srcOrd="1" destOrd="0" parTransId="{20DB9FF4-EFD1-48C8-94D5-41FE6CC9C202}" sibTransId="{C4E362EE-A693-426A-B8CA-D9890A30C714}"/>
    <dgm:cxn modelId="{C736CBD9-54F0-4DAF-BE2C-0661938F2E4C}" srcId="{67BA3485-B5F1-42AB-A6F5-5608733DF215}" destId="{9C6F0B10-38C9-483C-BBAB-6E40310E2799}" srcOrd="0" destOrd="0" parTransId="{D323E3DC-4F1C-45D9-AB33-0F1F885B9D3D}" sibTransId="{FB830A43-6087-4E2E-992E-182BBC67D41F}"/>
    <dgm:cxn modelId="{F1841F8A-84D5-4AB7-808F-1341FDCAB0F2}" type="presParOf" srcId="{18682723-98B1-4B47-A82D-C78DA3EE9E24}" destId="{94D13759-FE76-47F4-983A-6B98C37EB6BC}" srcOrd="0" destOrd="0" presId="urn:microsoft.com/office/officeart/2005/8/layout/vList2"/>
    <dgm:cxn modelId="{A6FA315E-7BC9-4DC1-9E4A-7AECFDC7D662}" type="presParOf" srcId="{18682723-98B1-4B47-A82D-C78DA3EE9E24}" destId="{8C7D04C5-C02A-46DB-AE48-E65048B9E4A4}" srcOrd="1" destOrd="0" presId="urn:microsoft.com/office/officeart/2005/8/layout/vList2"/>
    <dgm:cxn modelId="{FBB30B5E-00E0-40E6-B4B4-D55E90F86CD1}" type="presParOf" srcId="{18682723-98B1-4B47-A82D-C78DA3EE9E24}" destId="{B2359E42-DD55-4A1C-A553-222E2BB42626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3A4595C4-30F1-4764-9DD9-04CA76A60FE1}" type="doc">
      <dgm:prSet loTypeId="urn:microsoft.com/office/officeart/2016/7/layout/VerticalSolidActionList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3A116374-9DAC-4DC2-917D-0EC10B38CA09}">
      <dgm:prSet/>
      <dgm:spPr/>
      <dgm:t>
        <a:bodyPr/>
        <a:lstStyle/>
        <a:p>
          <a:r>
            <a:rPr lang="en-US"/>
            <a:t>Share</a:t>
          </a:r>
        </a:p>
      </dgm:t>
    </dgm:pt>
    <dgm:pt modelId="{9A463774-F2EA-42F2-BEFD-61B4D00E0CCC}" type="parTrans" cxnId="{78234D70-AD25-4D35-A4C9-E5537E3DF6A8}">
      <dgm:prSet/>
      <dgm:spPr/>
      <dgm:t>
        <a:bodyPr/>
        <a:lstStyle/>
        <a:p>
          <a:endParaRPr lang="en-US"/>
        </a:p>
      </dgm:t>
    </dgm:pt>
    <dgm:pt modelId="{7EB6618B-D2BE-43AE-9443-D1F8126DC748}" type="sibTrans" cxnId="{78234D70-AD25-4D35-A4C9-E5537E3DF6A8}">
      <dgm:prSet/>
      <dgm:spPr/>
      <dgm:t>
        <a:bodyPr/>
        <a:lstStyle/>
        <a:p>
          <a:endParaRPr lang="en-US"/>
        </a:p>
      </dgm:t>
    </dgm:pt>
    <dgm:pt modelId="{BBB3A38B-BC36-414D-BA77-662EDEABE7CD}">
      <dgm:prSet/>
      <dgm:spPr/>
      <dgm:t>
        <a:bodyPr/>
        <a:lstStyle/>
        <a:p>
          <a:r>
            <a:rPr lang="en-US"/>
            <a:t>Share data on reduced recidivism rates and improved offender outcomes.</a:t>
          </a:r>
        </a:p>
      </dgm:t>
    </dgm:pt>
    <dgm:pt modelId="{EF671748-4865-418C-9D98-3113DEB29C0B}" type="parTrans" cxnId="{42105AAE-1EE7-4C40-82F6-E0BCFD5B65EC}">
      <dgm:prSet/>
      <dgm:spPr/>
      <dgm:t>
        <a:bodyPr/>
        <a:lstStyle/>
        <a:p>
          <a:endParaRPr lang="en-US"/>
        </a:p>
      </dgm:t>
    </dgm:pt>
    <dgm:pt modelId="{266A2231-845D-4F1C-B1D4-C0B731101619}" type="sibTrans" cxnId="{42105AAE-1EE7-4C40-82F6-E0BCFD5B65EC}">
      <dgm:prSet/>
      <dgm:spPr/>
      <dgm:t>
        <a:bodyPr/>
        <a:lstStyle/>
        <a:p>
          <a:endParaRPr lang="en-US"/>
        </a:p>
      </dgm:t>
    </dgm:pt>
    <dgm:pt modelId="{F36D0EC0-6093-4CF6-B101-83429D023C35}">
      <dgm:prSet/>
      <dgm:spPr/>
      <dgm:t>
        <a:bodyPr/>
        <a:lstStyle/>
        <a:p>
          <a:r>
            <a:rPr lang="en-US"/>
            <a:t>Highlight</a:t>
          </a:r>
        </a:p>
      </dgm:t>
    </dgm:pt>
    <dgm:pt modelId="{46C1AE8E-0E69-48E8-9363-791F6FFEBE9D}" type="parTrans" cxnId="{7A0AAB65-E8A1-46EC-86F5-C3C72A92DF85}">
      <dgm:prSet/>
      <dgm:spPr/>
      <dgm:t>
        <a:bodyPr/>
        <a:lstStyle/>
        <a:p>
          <a:endParaRPr lang="en-US"/>
        </a:p>
      </dgm:t>
    </dgm:pt>
    <dgm:pt modelId="{C0B82104-3DF7-401A-A51B-B406A77E60C7}" type="sibTrans" cxnId="{7A0AAB65-E8A1-46EC-86F5-C3C72A92DF85}">
      <dgm:prSet/>
      <dgm:spPr/>
      <dgm:t>
        <a:bodyPr/>
        <a:lstStyle/>
        <a:p>
          <a:endParaRPr lang="en-US"/>
        </a:p>
      </dgm:t>
    </dgm:pt>
    <dgm:pt modelId="{8975E093-8082-45EC-91F6-5ED91BB48988}">
      <dgm:prSet/>
      <dgm:spPr/>
      <dgm:t>
        <a:bodyPr/>
        <a:lstStyle/>
        <a:p>
          <a:r>
            <a:rPr lang="en-US"/>
            <a:t>Highlight successful partnerships between mental health providers, courts, and community resources.</a:t>
          </a:r>
        </a:p>
      </dgm:t>
    </dgm:pt>
    <dgm:pt modelId="{E7296CA3-3883-4298-A1C3-827033024102}" type="parTrans" cxnId="{056C41D1-FA4C-4A94-8378-6C9D7B8CF503}">
      <dgm:prSet/>
      <dgm:spPr/>
      <dgm:t>
        <a:bodyPr/>
        <a:lstStyle/>
        <a:p>
          <a:endParaRPr lang="en-US"/>
        </a:p>
      </dgm:t>
    </dgm:pt>
    <dgm:pt modelId="{21E6C63C-1CB0-4728-9125-2A6EC5A94C61}" type="sibTrans" cxnId="{056C41D1-FA4C-4A94-8378-6C9D7B8CF503}">
      <dgm:prSet/>
      <dgm:spPr/>
      <dgm:t>
        <a:bodyPr/>
        <a:lstStyle/>
        <a:p>
          <a:endParaRPr lang="en-US"/>
        </a:p>
      </dgm:t>
    </dgm:pt>
    <dgm:pt modelId="{25D9CFA6-C57F-4228-8776-B6AD12B75FC6}">
      <dgm:prSet/>
      <dgm:spPr/>
      <dgm:t>
        <a:bodyPr/>
        <a:lstStyle/>
        <a:p>
          <a:r>
            <a:rPr lang="en-US"/>
            <a:t>Advocate</a:t>
          </a:r>
        </a:p>
      </dgm:t>
    </dgm:pt>
    <dgm:pt modelId="{74ABD675-5892-42D5-A980-F522E9D843E7}" type="parTrans" cxnId="{2F0927A3-0E48-491A-90F2-5D4ABEBFD458}">
      <dgm:prSet/>
      <dgm:spPr/>
      <dgm:t>
        <a:bodyPr/>
        <a:lstStyle/>
        <a:p>
          <a:endParaRPr lang="en-US"/>
        </a:p>
      </dgm:t>
    </dgm:pt>
    <dgm:pt modelId="{336A207F-7431-4CFE-AAB9-041B45C8F948}" type="sibTrans" cxnId="{2F0927A3-0E48-491A-90F2-5D4ABEBFD458}">
      <dgm:prSet/>
      <dgm:spPr/>
      <dgm:t>
        <a:bodyPr/>
        <a:lstStyle/>
        <a:p>
          <a:endParaRPr lang="en-US"/>
        </a:p>
      </dgm:t>
    </dgm:pt>
    <dgm:pt modelId="{919574AA-2D87-4ABC-8311-D1C5B4B23846}">
      <dgm:prSet/>
      <dgm:spPr/>
      <dgm:t>
        <a:bodyPr/>
        <a:lstStyle/>
        <a:p>
          <a:r>
            <a:rPr lang="en-US"/>
            <a:t>Advocate for continued use of evidence-based tools like CARS to address underlying issues effectively.</a:t>
          </a:r>
        </a:p>
      </dgm:t>
    </dgm:pt>
    <dgm:pt modelId="{07D76B36-4912-47B6-A8DF-80F1BAC0AADC}" type="parTrans" cxnId="{27E44242-1107-4019-8808-820A72AC5D7C}">
      <dgm:prSet/>
      <dgm:spPr/>
      <dgm:t>
        <a:bodyPr/>
        <a:lstStyle/>
        <a:p>
          <a:endParaRPr lang="en-US"/>
        </a:p>
      </dgm:t>
    </dgm:pt>
    <dgm:pt modelId="{536A9113-76F0-4C3B-BD43-E8D21D619195}" type="sibTrans" cxnId="{27E44242-1107-4019-8808-820A72AC5D7C}">
      <dgm:prSet/>
      <dgm:spPr/>
      <dgm:t>
        <a:bodyPr/>
        <a:lstStyle/>
        <a:p>
          <a:endParaRPr lang="en-US"/>
        </a:p>
      </dgm:t>
    </dgm:pt>
    <dgm:pt modelId="{BF5CC99B-D095-43C9-BD22-0EAD994BDC8B}" type="pres">
      <dgm:prSet presAssocID="{3A4595C4-30F1-4764-9DD9-04CA76A60FE1}" presName="Name0" presStyleCnt="0">
        <dgm:presLayoutVars>
          <dgm:dir/>
          <dgm:animLvl val="lvl"/>
          <dgm:resizeHandles val="exact"/>
        </dgm:presLayoutVars>
      </dgm:prSet>
      <dgm:spPr/>
    </dgm:pt>
    <dgm:pt modelId="{AABE867F-E77C-4D70-99F5-7E8E763BE5ED}" type="pres">
      <dgm:prSet presAssocID="{3A116374-9DAC-4DC2-917D-0EC10B38CA09}" presName="linNode" presStyleCnt="0"/>
      <dgm:spPr/>
    </dgm:pt>
    <dgm:pt modelId="{49BBEF2E-1AC7-4BCE-9425-65A2CA9588F8}" type="pres">
      <dgm:prSet presAssocID="{3A116374-9DAC-4DC2-917D-0EC10B38CA09}" presName="parentText" presStyleLbl="alignNode1" presStyleIdx="0" presStyleCnt="3">
        <dgm:presLayoutVars>
          <dgm:chMax val="1"/>
          <dgm:bulletEnabled/>
        </dgm:presLayoutVars>
      </dgm:prSet>
      <dgm:spPr/>
    </dgm:pt>
    <dgm:pt modelId="{63A5DA3E-A1EB-4F66-8D2E-80EA72B5218F}" type="pres">
      <dgm:prSet presAssocID="{3A116374-9DAC-4DC2-917D-0EC10B38CA09}" presName="descendantText" presStyleLbl="alignAccFollowNode1" presStyleIdx="0" presStyleCnt="3">
        <dgm:presLayoutVars>
          <dgm:bulletEnabled/>
        </dgm:presLayoutVars>
      </dgm:prSet>
      <dgm:spPr/>
    </dgm:pt>
    <dgm:pt modelId="{67C3502F-8106-434C-9960-D443BB15FA83}" type="pres">
      <dgm:prSet presAssocID="{7EB6618B-D2BE-43AE-9443-D1F8126DC748}" presName="sp" presStyleCnt="0"/>
      <dgm:spPr/>
    </dgm:pt>
    <dgm:pt modelId="{062A4EEB-4837-431E-AA9D-B42C880EA932}" type="pres">
      <dgm:prSet presAssocID="{F36D0EC0-6093-4CF6-B101-83429D023C35}" presName="linNode" presStyleCnt="0"/>
      <dgm:spPr/>
    </dgm:pt>
    <dgm:pt modelId="{D421C3DD-7BE7-4E89-B675-7514F817C1FD}" type="pres">
      <dgm:prSet presAssocID="{F36D0EC0-6093-4CF6-B101-83429D023C35}" presName="parentText" presStyleLbl="alignNode1" presStyleIdx="1" presStyleCnt="3">
        <dgm:presLayoutVars>
          <dgm:chMax val="1"/>
          <dgm:bulletEnabled/>
        </dgm:presLayoutVars>
      </dgm:prSet>
      <dgm:spPr/>
    </dgm:pt>
    <dgm:pt modelId="{417954AE-4099-47AE-8D5D-123472462A9F}" type="pres">
      <dgm:prSet presAssocID="{F36D0EC0-6093-4CF6-B101-83429D023C35}" presName="descendantText" presStyleLbl="alignAccFollowNode1" presStyleIdx="1" presStyleCnt="3">
        <dgm:presLayoutVars>
          <dgm:bulletEnabled/>
        </dgm:presLayoutVars>
      </dgm:prSet>
      <dgm:spPr/>
    </dgm:pt>
    <dgm:pt modelId="{4EE7D080-FCA2-4700-B89E-655A0E34D032}" type="pres">
      <dgm:prSet presAssocID="{C0B82104-3DF7-401A-A51B-B406A77E60C7}" presName="sp" presStyleCnt="0"/>
      <dgm:spPr/>
    </dgm:pt>
    <dgm:pt modelId="{DE188CCE-69DE-4444-8936-D0409D578E72}" type="pres">
      <dgm:prSet presAssocID="{25D9CFA6-C57F-4228-8776-B6AD12B75FC6}" presName="linNode" presStyleCnt="0"/>
      <dgm:spPr/>
    </dgm:pt>
    <dgm:pt modelId="{E9E7BD26-01B9-4944-BC71-265FB15117A2}" type="pres">
      <dgm:prSet presAssocID="{25D9CFA6-C57F-4228-8776-B6AD12B75FC6}" presName="parentText" presStyleLbl="alignNode1" presStyleIdx="2" presStyleCnt="3">
        <dgm:presLayoutVars>
          <dgm:chMax val="1"/>
          <dgm:bulletEnabled/>
        </dgm:presLayoutVars>
      </dgm:prSet>
      <dgm:spPr/>
    </dgm:pt>
    <dgm:pt modelId="{A87ACB96-7DEF-43B8-B386-CA70969F8F0D}" type="pres">
      <dgm:prSet presAssocID="{25D9CFA6-C57F-4228-8776-B6AD12B75FC6}" presName="descendantText" presStyleLbl="alignAccFollowNode1" presStyleIdx="2" presStyleCnt="3">
        <dgm:presLayoutVars>
          <dgm:bulletEnabled/>
        </dgm:presLayoutVars>
      </dgm:prSet>
      <dgm:spPr/>
    </dgm:pt>
  </dgm:ptLst>
  <dgm:cxnLst>
    <dgm:cxn modelId="{D73DC802-6227-4ADA-A81C-88BCA1D93FC1}" type="presOf" srcId="{8975E093-8082-45EC-91F6-5ED91BB48988}" destId="{417954AE-4099-47AE-8D5D-123472462A9F}" srcOrd="0" destOrd="0" presId="urn:microsoft.com/office/officeart/2016/7/layout/VerticalSolidActionList"/>
    <dgm:cxn modelId="{06DD2D2A-7BEE-423A-A7CD-721F2BF1B2B2}" type="presOf" srcId="{F36D0EC0-6093-4CF6-B101-83429D023C35}" destId="{D421C3DD-7BE7-4E89-B675-7514F817C1FD}" srcOrd="0" destOrd="0" presId="urn:microsoft.com/office/officeart/2016/7/layout/VerticalSolidActionList"/>
    <dgm:cxn modelId="{27E44242-1107-4019-8808-820A72AC5D7C}" srcId="{25D9CFA6-C57F-4228-8776-B6AD12B75FC6}" destId="{919574AA-2D87-4ABC-8311-D1C5B4B23846}" srcOrd="0" destOrd="0" parTransId="{07D76B36-4912-47B6-A8DF-80F1BAC0AADC}" sibTransId="{536A9113-76F0-4C3B-BD43-E8D21D619195}"/>
    <dgm:cxn modelId="{7A0AAB65-E8A1-46EC-86F5-C3C72A92DF85}" srcId="{3A4595C4-30F1-4764-9DD9-04CA76A60FE1}" destId="{F36D0EC0-6093-4CF6-B101-83429D023C35}" srcOrd="1" destOrd="0" parTransId="{46C1AE8E-0E69-48E8-9363-791F6FFEBE9D}" sibTransId="{C0B82104-3DF7-401A-A51B-B406A77E60C7}"/>
    <dgm:cxn modelId="{78234D70-AD25-4D35-A4C9-E5537E3DF6A8}" srcId="{3A4595C4-30F1-4764-9DD9-04CA76A60FE1}" destId="{3A116374-9DAC-4DC2-917D-0EC10B38CA09}" srcOrd="0" destOrd="0" parTransId="{9A463774-F2EA-42F2-BEFD-61B4D00E0CCC}" sibTransId="{7EB6618B-D2BE-43AE-9443-D1F8126DC748}"/>
    <dgm:cxn modelId="{7F69B456-FDF7-4B17-80C7-65AD6CFCAD6A}" type="presOf" srcId="{3A4595C4-30F1-4764-9DD9-04CA76A60FE1}" destId="{BF5CC99B-D095-43C9-BD22-0EAD994BDC8B}" srcOrd="0" destOrd="0" presId="urn:microsoft.com/office/officeart/2016/7/layout/VerticalSolidActionList"/>
    <dgm:cxn modelId="{8B20427A-892A-4788-9649-35057FFDC4B5}" type="presOf" srcId="{3A116374-9DAC-4DC2-917D-0EC10B38CA09}" destId="{49BBEF2E-1AC7-4BCE-9425-65A2CA9588F8}" srcOrd="0" destOrd="0" presId="urn:microsoft.com/office/officeart/2016/7/layout/VerticalSolidActionList"/>
    <dgm:cxn modelId="{2F0927A3-0E48-491A-90F2-5D4ABEBFD458}" srcId="{3A4595C4-30F1-4764-9DD9-04CA76A60FE1}" destId="{25D9CFA6-C57F-4228-8776-B6AD12B75FC6}" srcOrd="2" destOrd="0" parTransId="{74ABD675-5892-42D5-A980-F522E9D843E7}" sibTransId="{336A207F-7431-4CFE-AAB9-041B45C8F948}"/>
    <dgm:cxn modelId="{4E0A0CA5-B094-4CC8-AC07-78554251334E}" type="presOf" srcId="{919574AA-2D87-4ABC-8311-D1C5B4B23846}" destId="{A87ACB96-7DEF-43B8-B386-CA70969F8F0D}" srcOrd="0" destOrd="0" presId="urn:microsoft.com/office/officeart/2016/7/layout/VerticalSolidActionList"/>
    <dgm:cxn modelId="{42105AAE-1EE7-4C40-82F6-E0BCFD5B65EC}" srcId="{3A116374-9DAC-4DC2-917D-0EC10B38CA09}" destId="{BBB3A38B-BC36-414D-BA77-662EDEABE7CD}" srcOrd="0" destOrd="0" parTransId="{EF671748-4865-418C-9D98-3113DEB29C0B}" sibTransId="{266A2231-845D-4F1C-B1D4-C0B731101619}"/>
    <dgm:cxn modelId="{9B6C27B2-6A6E-4E53-8B59-E40491256498}" type="presOf" srcId="{25D9CFA6-C57F-4228-8776-B6AD12B75FC6}" destId="{E9E7BD26-01B9-4944-BC71-265FB15117A2}" srcOrd="0" destOrd="0" presId="urn:microsoft.com/office/officeart/2016/7/layout/VerticalSolidActionList"/>
    <dgm:cxn modelId="{056C41D1-FA4C-4A94-8378-6C9D7B8CF503}" srcId="{F36D0EC0-6093-4CF6-B101-83429D023C35}" destId="{8975E093-8082-45EC-91F6-5ED91BB48988}" srcOrd="0" destOrd="0" parTransId="{E7296CA3-3883-4298-A1C3-827033024102}" sibTransId="{21E6C63C-1CB0-4728-9125-2A6EC5A94C61}"/>
    <dgm:cxn modelId="{54EA1AED-CEDB-4847-A4B2-03BC27C85AF6}" type="presOf" srcId="{BBB3A38B-BC36-414D-BA77-662EDEABE7CD}" destId="{63A5DA3E-A1EB-4F66-8D2E-80EA72B5218F}" srcOrd="0" destOrd="0" presId="urn:microsoft.com/office/officeart/2016/7/layout/VerticalSolidActionList"/>
    <dgm:cxn modelId="{0BA5D148-DA6F-4740-9D2E-AEDD67E03EA1}" type="presParOf" srcId="{BF5CC99B-D095-43C9-BD22-0EAD994BDC8B}" destId="{AABE867F-E77C-4D70-99F5-7E8E763BE5ED}" srcOrd="0" destOrd="0" presId="urn:microsoft.com/office/officeart/2016/7/layout/VerticalSolidActionList"/>
    <dgm:cxn modelId="{A6E3DC98-4696-46D0-A3EE-A296DDC67247}" type="presParOf" srcId="{AABE867F-E77C-4D70-99F5-7E8E763BE5ED}" destId="{49BBEF2E-1AC7-4BCE-9425-65A2CA9588F8}" srcOrd="0" destOrd="0" presId="urn:microsoft.com/office/officeart/2016/7/layout/VerticalSolidActionList"/>
    <dgm:cxn modelId="{A76B912D-7466-46AD-8583-7E1F347B11E1}" type="presParOf" srcId="{AABE867F-E77C-4D70-99F5-7E8E763BE5ED}" destId="{63A5DA3E-A1EB-4F66-8D2E-80EA72B5218F}" srcOrd="1" destOrd="0" presId="urn:microsoft.com/office/officeart/2016/7/layout/VerticalSolidActionList"/>
    <dgm:cxn modelId="{38740899-9834-4135-BFED-CE95D8BA085E}" type="presParOf" srcId="{BF5CC99B-D095-43C9-BD22-0EAD994BDC8B}" destId="{67C3502F-8106-434C-9960-D443BB15FA83}" srcOrd="1" destOrd="0" presId="urn:microsoft.com/office/officeart/2016/7/layout/VerticalSolidActionList"/>
    <dgm:cxn modelId="{42BD6B1F-2649-47B1-9B88-CA2B6E3804E1}" type="presParOf" srcId="{BF5CC99B-D095-43C9-BD22-0EAD994BDC8B}" destId="{062A4EEB-4837-431E-AA9D-B42C880EA932}" srcOrd="2" destOrd="0" presId="urn:microsoft.com/office/officeart/2016/7/layout/VerticalSolidActionList"/>
    <dgm:cxn modelId="{3EA671D3-39B8-424E-8296-C8401BB46884}" type="presParOf" srcId="{062A4EEB-4837-431E-AA9D-B42C880EA932}" destId="{D421C3DD-7BE7-4E89-B675-7514F817C1FD}" srcOrd="0" destOrd="0" presId="urn:microsoft.com/office/officeart/2016/7/layout/VerticalSolidActionList"/>
    <dgm:cxn modelId="{8CACF4E6-FC4C-48AB-8A91-943F9FCEDBA0}" type="presParOf" srcId="{062A4EEB-4837-431E-AA9D-B42C880EA932}" destId="{417954AE-4099-47AE-8D5D-123472462A9F}" srcOrd="1" destOrd="0" presId="urn:microsoft.com/office/officeart/2016/7/layout/VerticalSolidActionList"/>
    <dgm:cxn modelId="{2B2E30A8-E065-4090-A14B-C1D838B03CE7}" type="presParOf" srcId="{BF5CC99B-D095-43C9-BD22-0EAD994BDC8B}" destId="{4EE7D080-FCA2-4700-B89E-655A0E34D032}" srcOrd="3" destOrd="0" presId="urn:microsoft.com/office/officeart/2016/7/layout/VerticalSolidActionList"/>
    <dgm:cxn modelId="{B9221AD5-8BEA-40E0-9230-0ABBD1C7A952}" type="presParOf" srcId="{BF5CC99B-D095-43C9-BD22-0EAD994BDC8B}" destId="{DE188CCE-69DE-4444-8936-D0409D578E72}" srcOrd="4" destOrd="0" presId="urn:microsoft.com/office/officeart/2016/7/layout/VerticalSolidActionList"/>
    <dgm:cxn modelId="{408E175F-BC6F-45F4-8C4A-FBCA1FFD09A3}" type="presParOf" srcId="{DE188CCE-69DE-4444-8936-D0409D578E72}" destId="{E9E7BD26-01B9-4944-BC71-265FB15117A2}" srcOrd="0" destOrd="0" presId="urn:microsoft.com/office/officeart/2016/7/layout/VerticalSolidActionList"/>
    <dgm:cxn modelId="{6ADCBF42-E5BD-4A20-A9D9-5FFADB90F07C}" type="presParOf" srcId="{DE188CCE-69DE-4444-8936-D0409D578E72}" destId="{A87ACB96-7DEF-43B8-B386-CA70969F8F0D}" srcOrd="1" destOrd="0" presId="urn:microsoft.com/office/officeart/2016/7/layout/VerticalSolidAc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05EF3261-07A8-4F4F-9FB2-58F88411F027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AC94FB9D-2AD0-46A7-94C4-AE98D8B59DDC}">
      <dgm:prSet/>
      <dgm:spPr/>
      <dgm:t>
        <a:bodyPr/>
        <a:lstStyle/>
        <a:p>
          <a:r>
            <a:rPr lang="en-US"/>
            <a:t>T. Scott Smith, PhD</a:t>
          </a:r>
        </a:p>
      </dgm:t>
    </dgm:pt>
    <dgm:pt modelId="{DAC48EFE-5395-4AF5-8CDE-07565A31289F}" type="parTrans" cxnId="{65D24FE9-B265-405C-9CC5-98F26909ADB4}">
      <dgm:prSet/>
      <dgm:spPr/>
      <dgm:t>
        <a:bodyPr/>
        <a:lstStyle/>
        <a:p>
          <a:endParaRPr lang="en-US"/>
        </a:p>
      </dgm:t>
    </dgm:pt>
    <dgm:pt modelId="{90FF9EAA-46EA-4C24-B85B-FD03F699B7F7}" type="sibTrans" cxnId="{65D24FE9-B265-405C-9CC5-98F26909ADB4}">
      <dgm:prSet/>
      <dgm:spPr/>
      <dgm:t>
        <a:bodyPr/>
        <a:lstStyle/>
        <a:p>
          <a:endParaRPr lang="en-US"/>
        </a:p>
      </dgm:t>
    </dgm:pt>
    <dgm:pt modelId="{2256DF7F-16FF-4B32-B187-BFE100411DDA}">
      <dgm:prSet/>
      <dgm:spPr/>
      <dgm:t>
        <a:bodyPr/>
        <a:lstStyle/>
        <a:p>
          <a:r>
            <a:rPr lang="en-US"/>
            <a:t>Phone: (337) 501-2104</a:t>
          </a:r>
        </a:p>
      </dgm:t>
    </dgm:pt>
    <dgm:pt modelId="{4A1EDCAF-8E3B-4E97-9C27-EAECE45938A8}" type="parTrans" cxnId="{8FF47253-F7D7-46AE-849C-7BCB598D0532}">
      <dgm:prSet/>
      <dgm:spPr/>
      <dgm:t>
        <a:bodyPr/>
        <a:lstStyle/>
        <a:p>
          <a:endParaRPr lang="en-US"/>
        </a:p>
      </dgm:t>
    </dgm:pt>
    <dgm:pt modelId="{6B9522E5-68DF-42A8-9AA1-49486B8D41B5}" type="sibTrans" cxnId="{8FF47253-F7D7-46AE-849C-7BCB598D0532}">
      <dgm:prSet/>
      <dgm:spPr/>
      <dgm:t>
        <a:bodyPr/>
        <a:lstStyle/>
        <a:p>
          <a:endParaRPr lang="en-US"/>
        </a:p>
      </dgm:t>
    </dgm:pt>
    <dgm:pt modelId="{CBBCFBEA-510F-41C0-BC70-F3EE307E6321}">
      <dgm:prSet/>
      <dgm:spPr/>
      <dgm:t>
        <a:bodyPr/>
        <a:lstStyle/>
        <a:p>
          <a:r>
            <a:rPr lang="en-US"/>
            <a:t>Email: tscottsmith@aol.com</a:t>
          </a:r>
        </a:p>
      </dgm:t>
    </dgm:pt>
    <dgm:pt modelId="{EF18E416-448E-4464-88F0-7A6A4607F0C2}" type="parTrans" cxnId="{5DDD03F5-7B3F-4743-9595-902C302C2DE7}">
      <dgm:prSet/>
      <dgm:spPr/>
      <dgm:t>
        <a:bodyPr/>
        <a:lstStyle/>
        <a:p>
          <a:endParaRPr lang="en-US"/>
        </a:p>
      </dgm:t>
    </dgm:pt>
    <dgm:pt modelId="{957B4F66-861A-43AF-88AF-0CDD770C3768}" type="sibTrans" cxnId="{5DDD03F5-7B3F-4743-9595-902C302C2DE7}">
      <dgm:prSet/>
      <dgm:spPr/>
      <dgm:t>
        <a:bodyPr/>
        <a:lstStyle/>
        <a:p>
          <a:endParaRPr lang="en-US"/>
        </a:p>
      </dgm:t>
    </dgm:pt>
    <dgm:pt modelId="{1F387425-47D1-49B6-A579-945EAE58AD62}" type="pres">
      <dgm:prSet presAssocID="{05EF3261-07A8-4F4F-9FB2-58F88411F027}" presName="root" presStyleCnt="0">
        <dgm:presLayoutVars>
          <dgm:dir/>
          <dgm:resizeHandles val="exact"/>
        </dgm:presLayoutVars>
      </dgm:prSet>
      <dgm:spPr/>
    </dgm:pt>
    <dgm:pt modelId="{5EB76EE1-D0A9-4820-BA3F-257A5139B81A}" type="pres">
      <dgm:prSet presAssocID="{AC94FB9D-2AD0-46A7-94C4-AE98D8B59DDC}" presName="compNode" presStyleCnt="0"/>
      <dgm:spPr/>
    </dgm:pt>
    <dgm:pt modelId="{5EE906E1-5936-46A9-B283-6FE3052D3BA0}" type="pres">
      <dgm:prSet presAssocID="{AC94FB9D-2AD0-46A7-94C4-AE98D8B59DDC}" presName="bgRect" presStyleLbl="bgShp" presStyleIdx="0" presStyleCnt="3"/>
      <dgm:spPr/>
    </dgm:pt>
    <dgm:pt modelId="{6E8FE6D4-9738-4DFF-A4CE-72933F8FA2CA}" type="pres">
      <dgm:prSet presAssocID="{AC94FB9D-2AD0-46A7-94C4-AE98D8B59DDC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ptain"/>
        </a:ext>
      </dgm:extLst>
    </dgm:pt>
    <dgm:pt modelId="{0848A45C-4601-4CBE-A968-1C1927E00F0D}" type="pres">
      <dgm:prSet presAssocID="{AC94FB9D-2AD0-46A7-94C4-AE98D8B59DDC}" presName="spaceRect" presStyleCnt="0"/>
      <dgm:spPr/>
    </dgm:pt>
    <dgm:pt modelId="{B614498A-1E17-4CEA-8C30-41F9EDBF5A22}" type="pres">
      <dgm:prSet presAssocID="{AC94FB9D-2AD0-46A7-94C4-AE98D8B59DDC}" presName="parTx" presStyleLbl="revTx" presStyleIdx="0" presStyleCnt="3">
        <dgm:presLayoutVars>
          <dgm:chMax val="0"/>
          <dgm:chPref val="0"/>
        </dgm:presLayoutVars>
      </dgm:prSet>
      <dgm:spPr/>
    </dgm:pt>
    <dgm:pt modelId="{0B62A4B1-8B82-4D50-A9C7-1D3449D3452C}" type="pres">
      <dgm:prSet presAssocID="{90FF9EAA-46EA-4C24-B85B-FD03F699B7F7}" presName="sibTrans" presStyleCnt="0"/>
      <dgm:spPr/>
    </dgm:pt>
    <dgm:pt modelId="{AA7FC414-F6BD-4E81-A58E-C8EE1B2C1869}" type="pres">
      <dgm:prSet presAssocID="{2256DF7F-16FF-4B32-B187-BFE100411DDA}" presName="compNode" presStyleCnt="0"/>
      <dgm:spPr/>
    </dgm:pt>
    <dgm:pt modelId="{5C76DBF2-09F1-4BAA-81EA-6615133622A8}" type="pres">
      <dgm:prSet presAssocID="{2256DF7F-16FF-4B32-B187-BFE100411DDA}" presName="bgRect" presStyleLbl="bgShp" presStyleIdx="1" presStyleCnt="3"/>
      <dgm:spPr/>
    </dgm:pt>
    <dgm:pt modelId="{3B57134E-D274-4268-868C-703CDF919481}" type="pres">
      <dgm:prSet presAssocID="{2256DF7F-16FF-4B32-B187-BFE100411DDA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peaker Phone"/>
        </a:ext>
      </dgm:extLst>
    </dgm:pt>
    <dgm:pt modelId="{92C432A6-B932-403F-8FBC-DBD6F42F6BF4}" type="pres">
      <dgm:prSet presAssocID="{2256DF7F-16FF-4B32-B187-BFE100411DDA}" presName="spaceRect" presStyleCnt="0"/>
      <dgm:spPr/>
    </dgm:pt>
    <dgm:pt modelId="{EFAF0034-EDCB-4580-841B-FB2E6AB80AAA}" type="pres">
      <dgm:prSet presAssocID="{2256DF7F-16FF-4B32-B187-BFE100411DDA}" presName="parTx" presStyleLbl="revTx" presStyleIdx="1" presStyleCnt="3">
        <dgm:presLayoutVars>
          <dgm:chMax val="0"/>
          <dgm:chPref val="0"/>
        </dgm:presLayoutVars>
      </dgm:prSet>
      <dgm:spPr/>
    </dgm:pt>
    <dgm:pt modelId="{23DBCC4C-A2CE-4178-950B-5E8A20F84F39}" type="pres">
      <dgm:prSet presAssocID="{6B9522E5-68DF-42A8-9AA1-49486B8D41B5}" presName="sibTrans" presStyleCnt="0"/>
      <dgm:spPr/>
    </dgm:pt>
    <dgm:pt modelId="{6C1A5344-8006-43D8-93BB-FB0F3C83C1D7}" type="pres">
      <dgm:prSet presAssocID="{CBBCFBEA-510F-41C0-BC70-F3EE307E6321}" presName="compNode" presStyleCnt="0"/>
      <dgm:spPr/>
    </dgm:pt>
    <dgm:pt modelId="{32822F77-7F15-4BAD-904B-29EAD7A73BD5}" type="pres">
      <dgm:prSet presAssocID="{CBBCFBEA-510F-41C0-BC70-F3EE307E6321}" presName="bgRect" presStyleLbl="bgShp" presStyleIdx="2" presStyleCnt="3"/>
      <dgm:spPr/>
    </dgm:pt>
    <dgm:pt modelId="{4CF99933-8362-4770-82A4-EC5E96A1974C}" type="pres">
      <dgm:prSet presAssocID="{CBBCFBEA-510F-41C0-BC70-F3EE307E6321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end"/>
        </a:ext>
      </dgm:extLst>
    </dgm:pt>
    <dgm:pt modelId="{E704BAEC-8EBF-493F-9EDE-11990F98374D}" type="pres">
      <dgm:prSet presAssocID="{CBBCFBEA-510F-41C0-BC70-F3EE307E6321}" presName="spaceRect" presStyleCnt="0"/>
      <dgm:spPr/>
    </dgm:pt>
    <dgm:pt modelId="{C79A7C87-0456-4E18-A5A7-106427EE3EDC}" type="pres">
      <dgm:prSet presAssocID="{CBBCFBEA-510F-41C0-BC70-F3EE307E6321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E67BA215-7C44-4F23-B440-3B6FEE9328DC}" type="presOf" srcId="{05EF3261-07A8-4F4F-9FB2-58F88411F027}" destId="{1F387425-47D1-49B6-A579-945EAE58AD62}" srcOrd="0" destOrd="0" presId="urn:microsoft.com/office/officeart/2018/2/layout/IconVerticalSolidList"/>
    <dgm:cxn modelId="{C08F4421-4DC3-4576-915C-D1065E48A6BF}" type="presOf" srcId="{2256DF7F-16FF-4B32-B187-BFE100411DDA}" destId="{EFAF0034-EDCB-4580-841B-FB2E6AB80AAA}" srcOrd="0" destOrd="0" presId="urn:microsoft.com/office/officeart/2018/2/layout/IconVerticalSolidList"/>
    <dgm:cxn modelId="{8FF47253-F7D7-46AE-849C-7BCB598D0532}" srcId="{05EF3261-07A8-4F4F-9FB2-58F88411F027}" destId="{2256DF7F-16FF-4B32-B187-BFE100411DDA}" srcOrd="1" destOrd="0" parTransId="{4A1EDCAF-8E3B-4E97-9C27-EAECE45938A8}" sibTransId="{6B9522E5-68DF-42A8-9AA1-49486B8D41B5}"/>
    <dgm:cxn modelId="{7E3343D5-CDCE-4EC4-BA76-28AB9F537AA4}" type="presOf" srcId="{CBBCFBEA-510F-41C0-BC70-F3EE307E6321}" destId="{C79A7C87-0456-4E18-A5A7-106427EE3EDC}" srcOrd="0" destOrd="0" presId="urn:microsoft.com/office/officeart/2018/2/layout/IconVerticalSolidList"/>
    <dgm:cxn modelId="{3EE82DE3-5047-44D3-A78A-478554D393B4}" type="presOf" srcId="{AC94FB9D-2AD0-46A7-94C4-AE98D8B59DDC}" destId="{B614498A-1E17-4CEA-8C30-41F9EDBF5A22}" srcOrd="0" destOrd="0" presId="urn:microsoft.com/office/officeart/2018/2/layout/IconVerticalSolidList"/>
    <dgm:cxn modelId="{65D24FE9-B265-405C-9CC5-98F26909ADB4}" srcId="{05EF3261-07A8-4F4F-9FB2-58F88411F027}" destId="{AC94FB9D-2AD0-46A7-94C4-AE98D8B59DDC}" srcOrd="0" destOrd="0" parTransId="{DAC48EFE-5395-4AF5-8CDE-07565A31289F}" sibTransId="{90FF9EAA-46EA-4C24-B85B-FD03F699B7F7}"/>
    <dgm:cxn modelId="{5DDD03F5-7B3F-4743-9595-902C302C2DE7}" srcId="{05EF3261-07A8-4F4F-9FB2-58F88411F027}" destId="{CBBCFBEA-510F-41C0-BC70-F3EE307E6321}" srcOrd="2" destOrd="0" parTransId="{EF18E416-448E-4464-88F0-7A6A4607F0C2}" sibTransId="{957B4F66-861A-43AF-88AF-0CDD770C3768}"/>
    <dgm:cxn modelId="{4D08373A-10D2-41BA-A9BB-182FD8CD0BE5}" type="presParOf" srcId="{1F387425-47D1-49B6-A579-945EAE58AD62}" destId="{5EB76EE1-D0A9-4820-BA3F-257A5139B81A}" srcOrd="0" destOrd="0" presId="urn:microsoft.com/office/officeart/2018/2/layout/IconVerticalSolidList"/>
    <dgm:cxn modelId="{EDAF1A3E-C470-457F-A049-AE23685F1CCD}" type="presParOf" srcId="{5EB76EE1-D0A9-4820-BA3F-257A5139B81A}" destId="{5EE906E1-5936-46A9-B283-6FE3052D3BA0}" srcOrd="0" destOrd="0" presId="urn:microsoft.com/office/officeart/2018/2/layout/IconVerticalSolidList"/>
    <dgm:cxn modelId="{655392C2-82A5-4979-897A-0EB6640B0B65}" type="presParOf" srcId="{5EB76EE1-D0A9-4820-BA3F-257A5139B81A}" destId="{6E8FE6D4-9738-4DFF-A4CE-72933F8FA2CA}" srcOrd="1" destOrd="0" presId="urn:microsoft.com/office/officeart/2018/2/layout/IconVerticalSolidList"/>
    <dgm:cxn modelId="{3F2E0CDF-E44D-4638-8F1F-52E4727CA0F7}" type="presParOf" srcId="{5EB76EE1-D0A9-4820-BA3F-257A5139B81A}" destId="{0848A45C-4601-4CBE-A968-1C1927E00F0D}" srcOrd="2" destOrd="0" presId="urn:microsoft.com/office/officeart/2018/2/layout/IconVerticalSolidList"/>
    <dgm:cxn modelId="{D1BE78BD-7658-4B20-8513-252E36A3DBC1}" type="presParOf" srcId="{5EB76EE1-D0A9-4820-BA3F-257A5139B81A}" destId="{B614498A-1E17-4CEA-8C30-41F9EDBF5A22}" srcOrd="3" destOrd="0" presId="urn:microsoft.com/office/officeart/2018/2/layout/IconVerticalSolidList"/>
    <dgm:cxn modelId="{76DB6CB2-B3ED-41C9-9239-5112D6F41D73}" type="presParOf" srcId="{1F387425-47D1-49B6-A579-945EAE58AD62}" destId="{0B62A4B1-8B82-4D50-A9C7-1D3449D3452C}" srcOrd="1" destOrd="0" presId="urn:microsoft.com/office/officeart/2018/2/layout/IconVerticalSolidList"/>
    <dgm:cxn modelId="{0FB89C4F-98F5-4803-A4A5-B5FB740894AF}" type="presParOf" srcId="{1F387425-47D1-49B6-A579-945EAE58AD62}" destId="{AA7FC414-F6BD-4E81-A58E-C8EE1B2C1869}" srcOrd="2" destOrd="0" presId="urn:microsoft.com/office/officeart/2018/2/layout/IconVerticalSolidList"/>
    <dgm:cxn modelId="{F1655987-CFA1-4AA7-BB1E-7167331A1C83}" type="presParOf" srcId="{AA7FC414-F6BD-4E81-A58E-C8EE1B2C1869}" destId="{5C76DBF2-09F1-4BAA-81EA-6615133622A8}" srcOrd="0" destOrd="0" presId="urn:microsoft.com/office/officeart/2018/2/layout/IconVerticalSolidList"/>
    <dgm:cxn modelId="{696E8314-ED92-42BC-9907-3B8221B38A35}" type="presParOf" srcId="{AA7FC414-F6BD-4E81-A58E-C8EE1B2C1869}" destId="{3B57134E-D274-4268-868C-703CDF919481}" srcOrd="1" destOrd="0" presId="urn:microsoft.com/office/officeart/2018/2/layout/IconVerticalSolidList"/>
    <dgm:cxn modelId="{FA40C36F-E32E-46B7-AC52-91552C033226}" type="presParOf" srcId="{AA7FC414-F6BD-4E81-A58E-C8EE1B2C1869}" destId="{92C432A6-B932-403F-8FBC-DBD6F42F6BF4}" srcOrd="2" destOrd="0" presId="urn:microsoft.com/office/officeart/2018/2/layout/IconVerticalSolidList"/>
    <dgm:cxn modelId="{82339611-1E29-4037-A572-EC5849F93B1A}" type="presParOf" srcId="{AA7FC414-F6BD-4E81-A58E-C8EE1B2C1869}" destId="{EFAF0034-EDCB-4580-841B-FB2E6AB80AAA}" srcOrd="3" destOrd="0" presId="urn:microsoft.com/office/officeart/2018/2/layout/IconVerticalSolidList"/>
    <dgm:cxn modelId="{CD59BE97-72E4-4131-B173-8D2FEDC29653}" type="presParOf" srcId="{1F387425-47D1-49B6-A579-945EAE58AD62}" destId="{23DBCC4C-A2CE-4178-950B-5E8A20F84F39}" srcOrd="3" destOrd="0" presId="urn:microsoft.com/office/officeart/2018/2/layout/IconVerticalSolidList"/>
    <dgm:cxn modelId="{E5D5BAD0-37BB-48B0-930E-0D0BE85DC4EE}" type="presParOf" srcId="{1F387425-47D1-49B6-A579-945EAE58AD62}" destId="{6C1A5344-8006-43D8-93BB-FB0F3C83C1D7}" srcOrd="4" destOrd="0" presId="urn:microsoft.com/office/officeart/2018/2/layout/IconVerticalSolidList"/>
    <dgm:cxn modelId="{77786AC6-983B-4B38-ACCB-20B3FBDE962F}" type="presParOf" srcId="{6C1A5344-8006-43D8-93BB-FB0F3C83C1D7}" destId="{32822F77-7F15-4BAD-904B-29EAD7A73BD5}" srcOrd="0" destOrd="0" presId="urn:microsoft.com/office/officeart/2018/2/layout/IconVerticalSolidList"/>
    <dgm:cxn modelId="{239440CF-1CD0-4A51-9D7C-CED988258EE8}" type="presParOf" srcId="{6C1A5344-8006-43D8-93BB-FB0F3C83C1D7}" destId="{4CF99933-8362-4770-82A4-EC5E96A1974C}" srcOrd="1" destOrd="0" presId="urn:microsoft.com/office/officeart/2018/2/layout/IconVerticalSolidList"/>
    <dgm:cxn modelId="{CEE14086-9B66-4CE6-94D3-ECCA078E618D}" type="presParOf" srcId="{6C1A5344-8006-43D8-93BB-FB0F3C83C1D7}" destId="{E704BAEC-8EBF-493F-9EDE-11990F98374D}" srcOrd="2" destOrd="0" presId="urn:microsoft.com/office/officeart/2018/2/layout/IconVerticalSolidList"/>
    <dgm:cxn modelId="{5D273941-0DDB-4641-A08A-4986FF6B96E0}" type="presParOf" srcId="{6C1A5344-8006-43D8-93BB-FB0F3C83C1D7}" destId="{C79A7C87-0456-4E18-A5A7-106427EE3ED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ED497D5-C7D3-41AF-86F9-228B22A20D13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3BDFA406-E434-4294-AFA8-7BFD8741F1B4}">
      <dgm:prSet/>
      <dgm:spPr/>
      <dgm:t>
        <a:bodyPr/>
        <a:lstStyle/>
        <a:p>
          <a:r>
            <a:rPr lang="en-US"/>
            <a:t>Understand the importance of mental health screening for DUI/DWI offenders.</a:t>
          </a:r>
        </a:p>
      </dgm:t>
    </dgm:pt>
    <dgm:pt modelId="{662E414C-F5F9-43B4-A908-770E3B0CE4D6}" type="parTrans" cxnId="{2E8CD5B2-7CB8-4598-BBC9-EE52821C1A37}">
      <dgm:prSet/>
      <dgm:spPr/>
      <dgm:t>
        <a:bodyPr/>
        <a:lstStyle/>
        <a:p>
          <a:endParaRPr lang="en-US"/>
        </a:p>
      </dgm:t>
    </dgm:pt>
    <dgm:pt modelId="{44C5C564-B749-41C5-9D61-2E0CCCDBA83D}" type="sibTrans" cxnId="{2E8CD5B2-7CB8-4598-BBC9-EE52821C1A37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606DFB01-E2E3-4D0A-BD34-41CECD354A92}">
      <dgm:prSet/>
      <dgm:spPr/>
      <dgm:t>
        <a:bodyPr/>
        <a:lstStyle/>
        <a:p>
          <a:r>
            <a:rPr lang="en-US"/>
            <a:t>Learn about the CARS system and its implementation in mental health settings.</a:t>
          </a:r>
        </a:p>
      </dgm:t>
    </dgm:pt>
    <dgm:pt modelId="{8633F247-88B0-4369-BDCE-9750CE11251C}" type="parTrans" cxnId="{8C9D7C56-3D78-4908-9B82-FA053004043D}">
      <dgm:prSet/>
      <dgm:spPr/>
      <dgm:t>
        <a:bodyPr/>
        <a:lstStyle/>
        <a:p>
          <a:endParaRPr lang="en-US"/>
        </a:p>
      </dgm:t>
    </dgm:pt>
    <dgm:pt modelId="{459B0465-E020-4CC3-A685-E068AFA5C7E8}" type="sibTrans" cxnId="{8C9D7C56-3D78-4908-9B82-FA053004043D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46AEF5A2-DD3D-46FE-9F41-9D560D930AA7}">
      <dgm:prSet/>
      <dgm:spPr/>
      <dgm:t>
        <a:bodyPr/>
        <a:lstStyle/>
        <a:p>
          <a:r>
            <a:rPr lang="en-US"/>
            <a:t>Recognize the link between mental health and DUI/DWI offenses.</a:t>
          </a:r>
        </a:p>
      </dgm:t>
    </dgm:pt>
    <dgm:pt modelId="{A1D3BC74-DD12-4211-9036-A8417874CE26}" type="parTrans" cxnId="{B0564761-F9EF-4B8C-90B0-9470BE0C8676}">
      <dgm:prSet/>
      <dgm:spPr/>
      <dgm:t>
        <a:bodyPr/>
        <a:lstStyle/>
        <a:p>
          <a:endParaRPr lang="en-US"/>
        </a:p>
      </dgm:t>
    </dgm:pt>
    <dgm:pt modelId="{6636A596-C50B-4995-B256-01768C4592EF}" type="sibTrans" cxnId="{B0564761-F9EF-4B8C-90B0-9470BE0C8676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6BAA8EFC-1A0C-4D06-80F3-244D3BA6D034}">
      <dgm:prSet/>
      <dgm:spPr/>
      <dgm:t>
        <a:bodyPr/>
        <a:lstStyle/>
        <a:p>
          <a:r>
            <a:rPr lang="en-US"/>
            <a:t>Explore a case study showcasing the effectiveness of CARS.</a:t>
          </a:r>
        </a:p>
      </dgm:t>
    </dgm:pt>
    <dgm:pt modelId="{AAC560D7-C2B6-4543-850E-9F6874BBE17C}" type="parTrans" cxnId="{BC612F11-23A6-44B0-8D56-28448719B414}">
      <dgm:prSet/>
      <dgm:spPr/>
      <dgm:t>
        <a:bodyPr/>
        <a:lstStyle/>
        <a:p>
          <a:endParaRPr lang="en-US"/>
        </a:p>
      </dgm:t>
    </dgm:pt>
    <dgm:pt modelId="{E392C370-34A4-4F29-8768-3B78963F5586}" type="sibTrans" cxnId="{BC612F11-23A6-44B0-8D56-28448719B414}">
      <dgm:prSet phldrT="4" phldr="0"/>
      <dgm:spPr/>
      <dgm:t>
        <a:bodyPr/>
        <a:lstStyle/>
        <a:p>
          <a:r>
            <a:rPr lang="en-US"/>
            <a:t>4</a:t>
          </a:r>
        </a:p>
      </dgm:t>
    </dgm:pt>
    <dgm:pt modelId="{869C9E0A-065A-4307-96E1-50E11778061C}" type="pres">
      <dgm:prSet presAssocID="{1ED497D5-C7D3-41AF-86F9-228B22A20D13}" presName="Name0" presStyleCnt="0">
        <dgm:presLayoutVars>
          <dgm:animLvl val="lvl"/>
          <dgm:resizeHandles val="exact"/>
        </dgm:presLayoutVars>
      </dgm:prSet>
      <dgm:spPr/>
    </dgm:pt>
    <dgm:pt modelId="{F60632FA-D370-44E3-8EA9-F694879B0A95}" type="pres">
      <dgm:prSet presAssocID="{3BDFA406-E434-4294-AFA8-7BFD8741F1B4}" presName="compositeNode" presStyleCnt="0">
        <dgm:presLayoutVars>
          <dgm:bulletEnabled val="1"/>
        </dgm:presLayoutVars>
      </dgm:prSet>
      <dgm:spPr/>
    </dgm:pt>
    <dgm:pt modelId="{BA7C7C55-FCD8-4C71-837D-30A9DC5A6ABF}" type="pres">
      <dgm:prSet presAssocID="{3BDFA406-E434-4294-AFA8-7BFD8741F1B4}" presName="bgRect" presStyleLbl="bgAccFollowNode1" presStyleIdx="0" presStyleCnt="4"/>
      <dgm:spPr/>
    </dgm:pt>
    <dgm:pt modelId="{8DB17423-5147-4754-A9F4-E6F62FBB9021}" type="pres">
      <dgm:prSet presAssocID="{44C5C564-B749-41C5-9D61-2E0CCCDBA83D}" presName="sibTransNodeCircle" presStyleLbl="alignNode1" presStyleIdx="0" presStyleCnt="8">
        <dgm:presLayoutVars>
          <dgm:chMax val="0"/>
          <dgm:bulletEnabled/>
        </dgm:presLayoutVars>
      </dgm:prSet>
      <dgm:spPr/>
    </dgm:pt>
    <dgm:pt modelId="{BBE1DAF6-371C-4137-8943-44F28274CD4E}" type="pres">
      <dgm:prSet presAssocID="{3BDFA406-E434-4294-AFA8-7BFD8741F1B4}" presName="bottomLine" presStyleLbl="alignNode1" presStyleIdx="1" presStyleCnt="8">
        <dgm:presLayoutVars/>
      </dgm:prSet>
      <dgm:spPr/>
    </dgm:pt>
    <dgm:pt modelId="{8BB55857-77EC-4399-BF33-12AB65A6EF5A}" type="pres">
      <dgm:prSet presAssocID="{3BDFA406-E434-4294-AFA8-7BFD8741F1B4}" presName="nodeText" presStyleLbl="bgAccFollowNode1" presStyleIdx="0" presStyleCnt="4">
        <dgm:presLayoutVars>
          <dgm:bulletEnabled val="1"/>
        </dgm:presLayoutVars>
      </dgm:prSet>
      <dgm:spPr/>
    </dgm:pt>
    <dgm:pt modelId="{97E6D1A1-5723-4212-8C4F-CFE210DD4018}" type="pres">
      <dgm:prSet presAssocID="{44C5C564-B749-41C5-9D61-2E0CCCDBA83D}" presName="sibTrans" presStyleCnt="0"/>
      <dgm:spPr/>
    </dgm:pt>
    <dgm:pt modelId="{92A68A7D-D174-4936-B92B-F55E5E0F5E87}" type="pres">
      <dgm:prSet presAssocID="{606DFB01-E2E3-4D0A-BD34-41CECD354A92}" presName="compositeNode" presStyleCnt="0">
        <dgm:presLayoutVars>
          <dgm:bulletEnabled val="1"/>
        </dgm:presLayoutVars>
      </dgm:prSet>
      <dgm:spPr/>
    </dgm:pt>
    <dgm:pt modelId="{D33C9408-80A6-4F37-BD79-63642ABD2A3D}" type="pres">
      <dgm:prSet presAssocID="{606DFB01-E2E3-4D0A-BD34-41CECD354A92}" presName="bgRect" presStyleLbl="bgAccFollowNode1" presStyleIdx="1" presStyleCnt="4"/>
      <dgm:spPr/>
    </dgm:pt>
    <dgm:pt modelId="{EAB2E243-F9F4-4E65-A25B-44FF4D96D60E}" type="pres">
      <dgm:prSet presAssocID="{459B0465-E020-4CC3-A685-E068AFA5C7E8}" presName="sibTransNodeCircle" presStyleLbl="alignNode1" presStyleIdx="2" presStyleCnt="8">
        <dgm:presLayoutVars>
          <dgm:chMax val="0"/>
          <dgm:bulletEnabled/>
        </dgm:presLayoutVars>
      </dgm:prSet>
      <dgm:spPr/>
    </dgm:pt>
    <dgm:pt modelId="{4219000F-F90C-4061-948A-E411E66FAA82}" type="pres">
      <dgm:prSet presAssocID="{606DFB01-E2E3-4D0A-BD34-41CECD354A92}" presName="bottomLine" presStyleLbl="alignNode1" presStyleIdx="3" presStyleCnt="8">
        <dgm:presLayoutVars/>
      </dgm:prSet>
      <dgm:spPr/>
    </dgm:pt>
    <dgm:pt modelId="{74FCBC89-95DC-4BCB-B574-1C5EE4429F41}" type="pres">
      <dgm:prSet presAssocID="{606DFB01-E2E3-4D0A-BD34-41CECD354A92}" presName="nodeText" presStyleLbl="bgAccFollowNode1" presStyleIdx="1" presStyleCnt="4">
        <dgm:presLayoutVars>
          <dgm:bulletEnabled val="1"/>
        </dgm:presLayoutVars>
      </dgm:prSet>
      <dgm:spPr/>
    </dgm:pt>
    <dgm:pt modelId="{D12C3920-6A02-4361-BF68-8B23C3046F13}" type="pres">
      <dgm:prSet presAssocID="{459B0465-E020-4CC3-A685-E068AFA5C7E8}" presName="sibTrans" presStyleCnt="0"/>
      <dgm:spPr/>
    </dgm:pt>
    <dgm:pt modelId="{7A87D887-E534-450E-A90A-E0E502CBBE5F}" type="pres">
      <dgm:prSet presAssocID="{46AEF5A2-DD3D-46FE-9F41-9D560D930AA7}" presName="compositeNode" presStyleCnt="0">
        <dgm:presLayoutVars>
          <dgm:bulletEnabled val="1"/>
        </dgm:presLayoutVars>
      </dgm:prSet>
      <dgm:spPr/>
    </dgm:pt>
    <dgm:pt modelId="{365F09C0-5DBD-41ED-B1FC-7477C451D8CF}" type="pres">
      <dgm:prSet presAssocID="{46AEF5A2-DD3D-46FE-9F41-9D560D930AA7}" presName="bgRect" presStyleLbl="bgAccFollowNode1" presStyleIdx="2" presStyleCnt="4"/>
      <dgm:spPr/>
    </dgm:pt>
    <dgm:pt modelId="{4BD67F99-967C-4B29-8FC8-F7DACA1C4837}" type="pres">
      <dgm:prSet presAssocID="{6636A596-C50B-4995-B256-01768C4592EF}" presName="sibTransNodeCircle" presStyleLbl="alignNode1" presStyleIdx="4" presStyleCnt="8">
        <dgm:presLayoutVars>
          <dgm:chMax val="0"/>
          <dgm:bulletEnabled/>
        </dgm:presLayoutVars>
      </dgm:prSet>
      <dgm:spPr/>
    </dgm:pt>
    <dgm:pt modelId="{8088DCC9-B423-41FC-8D33-8DEF7CF2E7FB}" type="pres">
      <dgm:prSet presAssocID="{46AEF5A2-DD3D-46FE-9F41-9D560D930AA7}" presName="bottomLine" presStyleLbl="alignNode1" presStyleIdx="5" presStyleCnt="8">
        <dgm:presLayoutVars/>
      </dgm:prSet>
      <dgm:spPr/>
    </dgm:pt>
    <dgm:pt modelId="{C0639337-B4C4-4C52-9C77-0FA5BA8768CA}" type="pres">
      <dgm:prSet presAssocID="{46AEF5A2-DD3D-46FE-9F41-9D560D930AA7}" presName="nodeText" presStyleLbl="bgAccFollowNode1" presStyleIdx="2" presStyleCnt="4">
        <dgm:presLayoutVars>
          <dgm:bulletEnabled val="1"/>
        </dgm:presLayoutVars>
      </dgm:prSet>
      <dgm:spPr/>
    </dgm:pt>
    <dgm:pt modelId="{0A280F7F-46A5-4BA0-8877-FC94C1D3BAE2}" type="pres">
      <dgm:prSet presAssocID="{6636A596-C50B-4995-B256-01768C4592EF}" presName="sibTrans" presStyleCnt="0"/>
      <dgm:spPr/>
    </dgm:pt>
    <dgm:pt modelId="{F01155B5-693A-4C79-849D-9822A89866D8}" type="pres">
      <dgm:prSet presAssocID="{6BAA8EFC-1A0C-4D06-80F3-244D3BA6D034}" presName="compositeNode" presStyleCnt="0">
        <dgm:presLayoutVars>
          <dgm:bulletEnabled val="1"/>
        </dgm:presLayoutVars>
      </dgm:prSet>
      <dgm:spPr/>
    </dgm:pt>
    <dgm:pt modelId="{2B72FD2B-9CC9-4196-B030-E6746CF6BA7E}" type="pres">
      <dgm:prSet presAssocID="{6BAA8EFC-1A0C-4D06-80F3-244D3BA6D034}" presName="bgRect" presStyleLbl="bgAccFollowNode1" presStyleIdx="3" presStyleCnt="4"/>
      <dgm:spPr/>
    </dgm:pt>
    <dgm:pt modelId="{810948FA-817D-402B-B25F-A35EB6EBA5E3}" type="pres">
      <dgm:prSet presAssocID="{E392C370-34A4-4F29-8768-3B78963F5586}" presName="sibTransNodeCircle" presStyleLbl="alignNode1" presStyleIdx="6" presStyleCnt="8">
        <dgm:presLayoutVars>
          <dgm:chMax val="0"/>
          <dgm:bulletEnabled/>
        </dgm:presLayoutVars>
      </dgm:prSet>
      <dgm:spPr/>
    </dgm:pt>
    <dgm:pt modelId="{327FD2C5-595E-49EB-985A-C2B42B9301E9}" type="pres">
      <dgm:prSet presAssocID="{6BAA8EFC-1A0C-4D06-80F3-244D3BA6D034}" presName="bottomLine" presStyleLbl="alignNode1" presStyleIdx="7" presStyleCnt="8">
        <dgm:presLayoutVars/>
      </dgm:prSet>
      <dgm:spPr/>
    </dgm:pt>
    <dgm:pt modelId="{882C4F5F-6DD0-4CDE-AD76-168009C1D28D}" type="pres">
      <dgm:prSet presAssocID="{6BAA8EFC-1A0C-4D06-80F3-244D3BA6D034}" presName="nodeText" presStyleLbl="bgAccFollowNode1" presStyleIdx="3" presStyleCnt="4">
        <dgm:presLayoutVars>
          <dgm:bulletEnabled val="1"/>
        </dgm:presLayoutVars>
      </dgm:prSet>
      <dgm:spPr/>
    </dgm:pt>
  </dgm:ptLst>
  <dgm:cxnLst>
    <dgm:cxn modelId="{955A090A-E8E3-4056-8F00-880B8C2E1631}" type="presOf" srcId="{459B0465-E020-4CC3-A685-E068AFA5C7E8}" destId="{EAB2E243-F9F4-4E65-A25B-44FF4D96D60E}" srcOrd="0" destOrd="0" presId="urn:microsoft.com/office/officeart/2016/7/layout/BasicLinearProcessNumbered"/>
    <dgm:cxn modelId="{A1672A0E-9D17-44D9-8BE0-F26206EBBF21}" type="presOf" srcId="{6636A596-C50B-4995-B256-01768C4592EF}" destId="{4BD67F99-967C-4B29-8FC8-F7DACA1C4837}" srcOrd="0" destOrd="0" presId="urn:microsoft.com/office/officeart/2016/7/layout/BasicLinearProcessNumbered"/>
    <dgm:cxn modelId="{BC612F11-23A6-44B0-8D56-28448719B414}" srcId="{1ED497D5-C7D3-41AF-86F9-228B22A20D13}" destId="{6BAA8EFC-1A0C-4D06-80F3-244D3BA6D034}" srcOrd="3" destOrd="0" parTransId="{AAC560D7-C2B6-4543-850E-9F6874BBE17C}" sibTransId="{E392C370-34A4-4F29-8768-3B78963F5586}"/>
    <dgm:cxn modelId="{B4D0E725-659C-41F2-9B1C-FBA20F95C08B}" type="presOf" srcId="{1ED497D5-C7D3-41AF-86F9-228B22A20D13}" destId="{869C9E0A-065A-4307-96E1-50E11778061C}" srcOrd="0" destOrd="0" presId="urn:microsoft.com/office/officeart/2016/7/layout/BasicLinearProcessNumbered"/>
    <dgm:cxn modelId="{B0564761-F9EF-4B8C-90B0-9470BE0C8676}" srcId="{1ED497D5-C7D3-41AF-86F9-228B22A20D13}" destId="{46AEF5A2-DD3D-46FE-9F41-9D560D930AA7}" srcOrd="2" destOrd="0" parTransId="{A1D3BC74-DD12-4211-9036-A8417874CE26}" sibTransId="{6636A596-C50B-4995-B256-01768C4592EF}"/>
    <dgm:cxn modelId="{2815826B-35C8-4BB9-BC66-ECF765375731}" type="presOf" srcId="{44C5C564-B749-41C5-9D61-2E0CCCDBA83D}" destId="{8DB17423-5147-4754-A9F4-E6F62FBB9021}" srcOrd="0" destOrd="0" presId="urn:microsoft.com/office/officeart/2016/7/layout/BasicLinearProcessNumbered"/>
    <dgm:cxn modelId="{DD5DE154-A0A6-453B-B78C-24358352531E}" type="presOf" srcId="{3BDFA406-E434-4294-AFA8-7BFD8741F1B4}" destId="{8BB55857-77EC-4399-BF33-12AB65A6EF5A}" srcOrd="1" destOrd="0" presId="urn:microsoft.com/office/officeart/2016/7/layout/BasicLinearProcessNumbered"/>
    <dgm:cxn modelId="{88DD1055-6637-4D7E-B5B1-57326D9C6C4C}" type="presOf" srcId="{6BAA8EFC-1A0C-4D06-80F3-244D3BA6D034}" destId="{882C4F5F-6DD0-4CDE-AD76-168009C1D28D}" srcOrd="1" destOrd="0" presId="urn:microsoft.com/office/officeart/2016/7/layout/BasicLinearProcessNumbered"/>
    <dgm:cxn modelId="{8C9D7C56-3D78-4908-9B82-FA053004043D}" srcId="{1ED497D5-C7D3-41AF-86F9-228B22A20D13}" destId="{606DFB01-E2E3-4D0A-BD34-41CECD354A92}" srcOrd="1" destOrd="0" parTransId="{8633F247-88B0-4369-BDCE-9750CE11251C}" sibTransId="{459B0465-E020-4CC3-A685-E068AFA5C7E8}"/>
    <dgm:cxn modelId="{588D4F7F-ADC2-4E71-90E2-68FEF70EE355}" type="presOf" srcId="{6BAA8EFC-1A0C-4D06-80F3-244D3BA6D034}" destId="{2B72FD2B-9CC9-4196-B030-E6746CF6BA7E}" srcOrd="0" destOrd="0" presId="urn:microsoft.com/office/officeart/2016/7/layout/BasicLinearProcessNumbered"/>
    <dgm:cxn modelId="{11D58B86-947E-4FFA-9F10-3E6F111DD81A}" type="presOf" srcId="{E392C370-34A4-4F29-8768-3B78963F5586}" destId="{810948FA-817D-402B-B25F-A35EB6EBA5E3}" srcOrd="0" destOrd="0" presId="urn:microsoft.com/office/officeart/2016/7/layout/BasicLinearProcessNumbered"/>
    <dgm:cxn modelId="{D2B19CAC-A6E2-472D-B822-42E9F69425E0}" type="presOf" srcId="{3BDFA406-E434-4294-AFA8-7BFD8741F1B4}" destId="{BA7C7C55-FCD8-4C71-837D-30A9DC5A6ABF}" srcOrd="0" destOrd="0" presId="urn:microsoft.com/office/officeart/2016/7/layout/BasicLinearProcessNumbered"/>
    <dgm:cxn modelId="{2E8CD5B2-7CB8-4598-BBC9-EE52821C1A37}" srcId="{1ED497D5-C7D3-41AF-86F9-228B22A20D13}" destId="{3BDFA406-E434-4294-AFA8-7BFD8741F1B4}" srcOrd="0" destOrd="0" parTransId="{662E414C-F5F9-43B4-A908-770E3B0CE4D6}" sibTransId="{44C5C564-B749-41C5-9D61-2E0CCCDBA83D}"/>
    <dgm:cxn modelId="{0461E4C7-9A9C-4522-8805-455E64E48344}" type="presOf" srcId="{606DFB01-E2E3-4D0A-BD34-41CECD354A92}" destId="{74FCBC89-95DC-4BCB-B574-1C5EE4429F41}" srcOrd="1" destOrd="0" presId="urn:microsoft.com/office/officeart/2016/7/layout/BasicLinearProcessNumbered"/>
    <dgm:cxn modelId="{59A2ECC9-5C3A-4F5B-BA08-CB99E0B3C7E1}" type="presOf" srcId="{606DFB01-E2E3-4D0A-BD34-41CECD354A92}" destId="{D33C9408-80A6-4F37-BD79-63642ABD2A3D}" srcOrd="0" destOrd="0" presId="urn:microsoft.com/office/officeart/2016/7/layout/BasicLinearProcessNumbered"/>
    <dgm:cxn modelId="{BCC97ACB-CD72-476B-B6AC-97163B6E2C61}" type="presOf" srcId="{46AEF5A2-DD3D-46FE-9F41-9D560D930AA7}" destId="{C0639337-B4C4-4C52-9C77-0FA5BA8768CA}" srcOrd="1" destOrd="0" presId="urn:microsoft.com/office/officeart/2016/7/layout/BasicLinearProcessNumbered"/>
    <dgm:cxn modelId="{5A907AF2-116E-4407-8F36-133091B979EC}" type="presOf" srcId="{46AEF5A2-DD3D-46FE-9F41-9D560D930AA7}" destId="{365F09C0-5DBD-41ED-B1FC-7477C451D8CF}" srcOrd="0" destOrd="0" presId="urn:microsoft.com/office/officeart/2016/7/layout/BasicLinearProcessNumbered"/>
    <dgm:cxn modelId="{1CA43274-54B0-4CAF-B637-C6A6A303487E}" type="presParOf" srcId="{869C9E0A-065A-4307-96E1-50E11778061C}" destId="{F60632FA-D370-44E3-8EA9-F694879B0A95}" srcOrd="0" destOrd="0" presId="urn:microsoft.com/office/officeart/2016/7/layout/BasicLinearProcessNumbered"/>
    <dgm:cxn modelId="{BE450B18-9500-4D12-BE34-0705A86B56A0}" type="presParOf" srcId="{F60632FA-D370-44E3-8EA9-F694879B0A95}" destId="{BA7C7C55-FCD8-4C71-837D-30A9DC5A6ABF}" srcOrd="0" destOrd="0" presId="urn:microsoft.com/office/officeart/2016/7/layout/BasicLinearProcessNumbered"/>
    <dgm:cxn modelId="{9DD4CEFC-14B0-4BA9-BF7F-B4431C0F4A9C}" type="presParOf" srcId="{F60632FA-D370-44E3-8EA9-F694879B0A95}" destId="{8DB17423-5147-4754-A9F4-E6F62FBB9021}" srcOrd="1" destOrd="0" presId="urn:microsoft.com/office/officeart/2016/7/layout/BasicLinearProcessNumbered"/>
    <dgm:cxn modelId="{002B2E0C-5A0B-448F-9C5B-2CF4CB351FB1}" type="presParOf" srcId="{F60632FA-D370-44E3-8EA9-F694879B0A95}" destId="{BBE1DAF6-371C-4137-8943-44F28274CD4E}" srcOrd="2" destOrd="0" presId="urn:microsoft.com/office/officeart/2016/7/layout/BasicLinearProcessNumbered"/>
    <dgm:cxn modelId="{DDE753DD-3702-4FC7-8075-A5032CFFCE4F}" type="presParOf" srcId="{F60632FA-D370-44E3-8EA9-F694879B0A95}" destId="{8BB55857-77EC-4399-BF33-12AB65A6EF5A}" srcOrd="3" destOrd="0" presId="urn:microsoft.com/office/officeart/2016/7/layout/BasicLinearProcessNumbered"/>
    <dgm:cxn modelId="{594E4FF5-E0E3-4605-B367-8D3DA8A1D8A5}" type="presParOf" srcId="{869C9E0A-065A-4307-96E1-50E11778061C}" destId="{97E6D1A1-5723-4212-8C4F-CFE210DD4018}" srcOrd="1" destOrd="0" presId="urn:microsoft.com/office/officeart/2016/7/layout/BasicLinearProcessNumbered"/>
    <dgm:cxn modelId="{0AD901D2-F33B-41CE-9576-6F8CA445D9E0}" type="presParOf" srcId="{869C9E0A-065A-4307-96E1-50E11778061C}" destId="{92A68A7D-D174-4936-B92B-F55E5E0F5E87}" srcOrd="2" destOrd="0" presId="urn:microsoft.com/office/officeart/2016/7/layout/BasicLinearProcessNumbered"/>
    <dgm:cxn modelId="{F505ABEC-38C8-4E6F-9F0F-ABEB43C8CA41}" type="presParOf" srcId="{92A68A7D-D174-4936-B92B-F55E5E0F5E87}" destId="{D33C9408-80A6-4F37-BD79-63642ABD2A3D}" srcOrd="0" destOrd="0" presId="urn:microsoft.com/office/officeart/2016/7/layout/BasicLinearProcessNumbered"/>
    <dgm:cxn modelId="{AE4E1BF8-4534-4AB9-B548-760469FA772E}" type="presParOf" srcId="{92A68A7D-D174-4936-B92B-F55E5E0F5E87}" destId="{EAB2E243-F9F4-4E65-A25B-44FF4D96D60E}" srcOrd="1" destOrd="0" presId="urn:microsoft.com/office/officeart/2016/7/layout/BasicLinearProcessNumbered"/>
    <dgm:cxn modelId="{D8A05E19-742F-45A6-B464-1164294E27BD}" type="presParOf" srcId="{92A68A7D-D174-4936-B92B-F55E5E0F5E87}" destId="{4219000F-F90C-4061-948A-E411E66FAA82}" srcOrd="2" destOrd="0" presId="urn:microsoft.com/office/officeart/2016/7/layout/BasicLinearProcessNumbered"/>
    <dgm:cxn modelId="{1498D1E1-D55A-49CC-916A-18A9C63DE978}" type="presParOf" srcId="{92A68A7D-D174-4936-B92B-F55E5E0F5E87}" destId="{74FCBC89-95DC-4BCB-B574-1C5EE4429F41}" srcOrd="3" destOrd="0" presId="urn:microsoft.com/office/officeart/2016/7/layout/BasicLinearProcessNumbered"/>
    <dgm:cxn modelId="{C6C48059-E65D-4EDD-A962-1EB2674BA294}" type="presParOf" srcId="{869C9E0A-065A-4307-96E1-50E11778061C}" destId="{D12C3920-6A02-4361-BF68-8B23C3046F13}" srcOrd="3" destOrd="0" presId="urn:microsoft.com/office/officeart/2016/7/layout/BasicLinearProcessNumbered"/>
    <dgm:cxn modelId="{3B5B506A-A091-4D78-B256-6BC152F5D30F}" type="presParOf" srcId="{869C9E0A-065A-4307-96E1-50E11778061C}" destId="{7A87D887-E534-450E-A90A-E0E502CBBE5F}" srcOrd="4" destOrd="0" presId="urn:microsoft.com/office/officeart/2016/7/layout/BasicLinearProcessNumbered"/>
    <dgm:cxn modelId="{C6EA3094-6663-4204-BD97-24F5DA133361}" type="presParOf" srcId="{7A87D887-E534-450E-A90A-E0E502CBBE5F}" destId="{365F09C0-5DBD-41ED-B1FC-7477C451D8CF}" srcOrd="0" destOrd="0" presId="urn:microsoft.com/office/officeart/2016/7/layout/BasicLinearProcessNumbered"/>
    <dgm:cxn modelId="{A1E2B0F8-E54E-4F84-882E-2776DBBCCE1B}" type="presParOf" srcId="{7A87D887-E534-450E-A90A-E0E502CBBE5F}" destId="{4BD67F99-967C-4B29-8FC8-F7DACA1C4837}" srcOrd="1" destOrd="0" presId="urn:microsoft.com/office/officeart/2016/7/layout/BasicLinearProcessNumbered"/>
    <dgm:cxn modelId="{3DE0E185-C91A-4B75-BFE8-059ACD26360A}" type="presParOf" srcId="{7A87D887-E534-450E-A90A-E0E502CBBE5F}" destId="{8088DCC9-B423-41FC-8D33-8DEF7CF2E7FB}" srcOrd="2" destOrd="0" presId="urn:microsoft.com/office/officeart/2016/7/layout/BasicLinearProcessNumbered"/>
    <dgm:cxn modelId="{87535E14-657B-4260-B2E8-1340CBD14D6E}" type="presParOf" srcId="{7A87D887-E534-450E-A90A-E0E502CBBE5F}" destId="{C0639337-B4C4-4C52-9C77-0FA5BA8768CA}" srcOrd="3" destOrd="0" presId="urn:microsoft.com/office/officeart/2016/7/layout/BasicLinearProcessNumbered"/>
    <dgm:cxn modelId="{14AA8542-881C-498B-84E7-FCD6EBE1B5F2}" type="presParOf" srcId="{869C9E0A-065A-4307-96E1-50E11778061C}" destId="{0A280F7F-46A5-4BA0-8877-FC94C1D3BAE2}" srcOrd="5" destOrd="0" presId="urn:microsoft.com/office/officeart/2016/7/layout/BasicLinearProcessNumbered"/>
    <dgm:cxn modelId="{CE693E89-1EBD-4C09-A26E-6A59A33D1231}" type="presParOf" srcId="{869C9E0A-065A-4307-96E1-50E11778061C}" destId="{F01155B5-693A-4C79-849D-9822A89866D8}" srcOrd="6" destOrd="0" presId="urn:microsoft.com/office/officeart/2016/7/layout/BasicLinearProcessNumbered"/>
    <dgm:cxn modelId="{690D59C9-52E2-4E43-A969-FBF36E0E4499}" type="presParOf" srcId="{F01155B5-693A-4C79-849D-9822A89866D8}" destId="{2B72FD2B-9CC9-4196-B030-E6746CF6BA7E}" srcOrd="0" destOrd="0" presId="urn:microsoft.com/office/officeart/2016/7/layout/BasicLinearProcessNumbered"/>
    <dgm:cxn modelId="{E0389EF0-D9BB-4FA0-9F45-5FC46091E0F1}" type="presParOf" srcId="{F01155B5-693A-4C79-849D-9822A89866D8}" destId="{810948FA-817D-402B-B25F-A35EB6EBA5E3}" srcOrd="1" destOrd="0" presId="urn:microsoft.com/office/officeart/2016/7/layout/BasicLinearProcessNumbered"/>
    <dgm:cxn modelId="{0BE4974E-9B9F-4CB1-9715-80D7D645B49F}" type="presParOf" srcId="{F01155B5-693A-4C79-849D-9822A89866D8}" destId="{327FD2C5-595E-49EB-985A-C2B42B9301E9}" srcOrd="2" destOrd="0" presId="urn:microsoft.com/office/officeart/2016/7/layout/BasicLinearProcessNumbered"/>
    <dgm:cxn modelId="{E0178DBC-7517-4A37-9933-1AE92A988A83}" type="presParOf" srcId="{F01155B5-693A-4C79-849D-9822A89866D8}" destId="{882C4F5F-6DD0-4CDE-AD76-168009C1D28D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09CC5FE-E42D-4511-904C-DEBF26E727A1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4C3E8CCB-81EB-4108-A240-1D437BF95ED9}">
      <dgm:prSet/>
      <dgm:spPr/>
      <dgm:t>
        <a:bodyPr/>
        <a:lstStyle/>
        <a:p>
          <a:r>
            <a:rPr lang="en-US"/>
            <a:t>Up to 45% of DUI offenders have untreated mental health disorders.</a:t>
          </a:r>
        </a:p>
      </dgm:t>
    </dgm:pt>
    <dgm:pt modelId="{C88B9CCC-0CD8-4843-9057-2111BE37EDC6}" type="parTrans" cxnId="{C31010FD-954B-417D-9279-5CC9328FB26D}">
      <dgm:prSet/>
      <dgm:spPr/>
      <dgm:t>
        <a:bodyPr/>
        <a:lstStyle/>
        <a:p>
          <a:endParaRPr lang="en-US"/>
        </a:p>
      </dgm:t>
    </dgm:pt>
    <dgm:pt modelId="{13C057DA-D740-4638-82E1-D0AB8B3F4B5C}" type="sibTrans" cxnId="{C31010FD-954B-417D-9279-5CC9328FB26D}">
      <dgm:prSet/>
      <dgm:spPr/>
      <dgm:t>
        <a:bodyPr/>
        <a:lstStyle/>
        <a:p>
          <a:endParaRPr lang="en-US"/>
        </a:p>
      </dgm:t>
    </dgm:pt>
    <dgm:pt modelId="{C7EDE358-8CB2-499E-980F-23E34B7483C5}">
      <dgm:prSet/>
      <dgm:spPr/>
      <dgm:t>
        <a:bodyPr/>
        <a:lstStyle/>
        <a:p>
          <a:r>
            <a:rPr lang="en-US"/>
            <a:t>Untreated conditions triple the risk of recidivism.</a:t>
          </a:r>
        </a:p>
      </dgm:t>
    </dgm:pt>
    <dgm:pt modelId="{4030E16C-11FC-42C7-B1CB-F3D70FF9D6A0}" type="parTrans" cxnId="{F43498BA-61F1-4549-9140-5EB1F30F5991}">
      <dgm:prSet/>
      <dgm:spPr/>
      <dgm:t>
        <a:bodyPr/>
        <a:lstStyle/>
        <a:p>
          <a:endParaRPr lang="en-US"/>
        </a:p>
      </dgm:t>
    </dgm:pt>
    <dgm:pt modelId="{A2D4DE93-DA89-48E0-A824-C60CC0306C10}" type="sibTrans" cxnId="{F43498BA-61F1-4549-9140-5EB1F30F5991}">
      <dgm:prSet/>
      <dgm:spPr/>
      <dgm:t>
        <a:bodyPr/>
        <a:lstStyle/>
        <a:p>
          <a:endParaRPr lang="en-US"/>
        </a:p>
      </dgm:t>
    </dgm:pt>
    <dgm:pt modelId="{336A2111-5372-4099-AB6C-5B310E639EC3}">
      <dgm:prSet/>
      <dgm:spPr/>
      <dgm:t>
        <a:bodyPr/>
        <a:lstStyle/>
        <a:p>
          <a:r>
            <a:rPr lang="en-US"/>
            <a:t>Screening ensures underlying issues are addressed, preventing repeat offenses and promoting long-term rehabilitation.</a:t>
          </a:r>
        </a:p>
      </dgm:t>
    </dgm:pt>
    <dgm:pt modelId="{35BD818C-303C-4E9B-A3A8-1B94E9FFE1BD}" type="parTrans" cxnId="{7173762C-8CC3-4BEC-98A7-B7DE020C1824}">
      <dgm:prSet/>
      <dgm:spPr/>
      <dgm:t>
        <a:bodyPr/>
        <a:lstStyle/>
        <a:p>
          <a:endParaRPr lang="en-US"/>
        </a:p>
      </dgm:t>
    </dgm:pt>
    <dgm:pt modelId="{C3C84E16-AAC4-4D03-B2ED-4079CFE9E9DF}" type="sibTrans" cxnId="{7173762C-8CC3-4BEC-98A7-B7DE020C1824}">
      <dgm:prSet/>
      <dgm:spPr/>
      <dgm:t>
        <a:bodyPr/>
        <a:lstStyle/>
        <a:p>
          <a:endParaRPr lang="en-US"/>
        </a:p>
      </dgm:t>
    </dgm:pt>
    <dgm:pt modelId="{A358448A-BCEA-4F0E-A1FE-CB4B11299BEF}" type="pres">
      <dgm:prSet presAssocID="{709CC5FE-E42D-4511-904C-DEBF26E727A1}" presName="diagram" presStyleCnt="0">
        <dgm:presLayoutVars>
          <dgm:dir/>
          <dgm:resizeHandles val="exact"/>
        </dgm:presLayoutVars>
      </dgm:prSet>
      <dgm:spPr/>
    </dgm:pt>
    <dgm:pt modelId="{A96C80ED-234C-4D66-8191-1782B3F881C1}" type="pres">
      <dgm:prSet presAssocID="{4C3E8CCB-81EB-4108-A240-1D437BF95ED9}" presName="node" presStyleLbl="node1" presStyleIdx="0" presStyleCnt="3">
        <dgm:presLayoutVars>
          <dgm:bulletEnabled val="1"/>
        </dgm:presLayoutVars>
      </dgm:prSet>
      <dgm:spPr/>
    </dgm:pt>
    <dgm:pt modelId="{C09AB82C-BF03-4697-9C35-8591E1786F06}" type="pres">
      <dgm:prSet presAssocID="{13C057DA-D740-4638-82E1-D0AB8B3F4B5C}" presName="sibTrans" presStyleCnt="0"/>
      <dgm:spPr/>
    </dgm:pt>
    <dgm:pt modelId="{D3E5E904-7554-4C39-91E8-B15F46971701}" type="pres">
      <dgm:prSet presAssocID="{C7EDE358-8CB2-499E-980F-23E34B7483C5}" presName="node" presStyleLbl="node1" presStyleIdx="1" presStyleCnt="3">
        <dgm:presLayoutVars>
          <dgm:bulletEnabled val="1"/>
        </dgm:presLayoutVars>
      </dgm:prSet>
      <dgm:spPr/>
    </dgm:pt>
    <dgm:pt modelId="{4151B2F5-C585-451B-AB25-6C9F97914DF0}" type="pres">
      <dgm:prSet presAssocID="{A2D4DE93-DA89-48E0-A824-C60CC0306C10}" presName="sibTrans" presStyleCnt="0"/>
      <dgm:spPr/>
    </dgm:pt>
    <dgm:pt modelId="{943705DE-53DF-4E17-A6E6-5359E39A11C7}" type="pres">
      <dgm:prSet presAssocID="{336A2111-5372-4099-AB6C-5B310E639EC3}" presName="node" presStyleLbl="node1" presStyleIdx="2" presStyleCnt="3">
        <dgm:presLayoutVars>
          <dgm:bulletEnabled val="1"/>
        </dgm:presLayoutVars>
      </dgm:prSet>
      <dgm:spPr/>
    </dgm:pt>
  </dgm:ptLst>
  <dgm:cxnLst>
    <dgm:cxn modelId="{7173762C-8CC3-4BEC-98A7-B7DE020C1824}" srcId="{709CC5FE-E42D-4511-904C-DEBF26E727A1}" destId="{336A2111-5372-4099-AB6C-5B310E639EC3}" srcOrd="2" destOrd="0" parTransId="{35BD818C-303C-4E9B-A3A8-1B94E9FFE1BD}" sibTransId="{C3C84E16-AAC4-4D03-B2ED-4079CFE9E9DF}"/>
    <dgm:cxn modelId="{9A7B7831-AAF0-4B68-9E01-D80EDADAEB27}" type="presOf" srcId="{709CC5FE-E42D-4511-904C-DEBF26E727A1}" destId="{A358448A-BCEA-4F0E-A1FE-CB4B11299BEF}" srcOrd="0" destOrd="0" presId="urn:microsoft.com/office/officeart/2005/8/layout/default"/>
    <dgm:cxn modelId="{38F5CB46-363E-4976-B787-3E7D8B16CB12}" type="presOf" srcId="{4C3E8CCB-81EB-4108-A240-1D437BF95ED9}" destId="{A96C80ED-234C-4D66-8191-1782B3F881C1}" srcOrd="0" destOrd="0" presId="urn:microsoft.com/office/officeart/2005/8/layout/default"/>
    <dgm:cxn modelId="{4AC9EA8C-D425-4756-91B9-DBD14EFD19BF}" type="presOf" srcId="{C7EDE358-8CB2-499E-980F-23E34B7483C5}" destId="{D3E5E904-7554-4C39-91E8-B15F46971701}" srcOrd="0" destOrd="0" presId="urn:microsoft.com/office/officeart/2005/8/layout/default"/>
    <dgm:cxn modelId="{FA4321B2-467C-49D9-B4E1-5B6614EC7BDD}" type="presOf" srcId="{336A2111-5372-4099-AB6C-5B310E639EC3}" destId="{943705DE-53DF-4E17-A6E6-5359E39A11C7}" srcOrd="0" destOrd="0" presId="urn:microsoft.com/office/officeart/2005/8/layout/default"/>
    <dgm:cxn modelId="{F43498BA-61F1-4549-9140-5EB1F30F5991}" srcId="{709CC5FE-E42D-4511-904C-DEBF26E727A1}" destId="{C7EDE358-8CB2-499E-980F-23E34B7483C5}" srcOrd="1" destOrd="0" parTransId="{4030E16C-11FC-42C7-B1CB-F3D70FF9D6A0}" sibTransId="{A2D4DE93-DA89-48E0-A824-C60CC0306C10}"/>
    <dgm:cxn modelId="{C31010FD-954B-417D-9279-5CC9328FB26D}" srcId="{709CC5FE-E42D-4511-904C-DEBF26E727A1}" destId="{4C3E8CCB-81EB-4108-A240-1D437BF95ED9}" srcOrd="0" destOrd="0" parTransId="{C88B9CCC-0CD8-4843-9057-2111BE37EDC6}" sibTransId="{13C057DA-D740-4638-82E1-D0AB8B3F4B5C}"/>
    <dgm:cxn modelId="{B78CA598-A597-427B-936B-1CE14D42F9AE}" type="presParOf" srcId="{A358448A-BCEA-4F0E-A1FE-CB4B11299BEF}" destId="{A96C80ED-234C-4D66-8191-1782B3F881C1}" srcOrd="0" destOrd="0" presId="urn:microsoft.com/office/officeart/2005/8/layout/default"/>
    <dgm:cxn modelId="{017F4A5C-7486-4AE2-8801-253C16F5CFBF}" type="presParOf" srcId="{A358448A-BCEA-4F0E-A1FE-CB4B11299BEF}" destId="{C09AB82C-BF03-4697-9C35-8591E1786F06}" srcOrd="1" destOrd="0" presId="urn:microsoft.com/office/officeart/2005/8/layout/default"/>
    <dgm:cxn modelId="{C57BD67C-3BAC-4D1B-B4D8-EC193683B358}" type="presParOf" srcId="{A358448A-BCEA-4F0E-A1FE-CB4B11299BEF}" destId="{D3E5E904-7554-4C39-91E8-B15F46971701}" srcOrd="2" destOrd="0" presId="urn:microsoft.com/office/officeart/2005/8/layout/default"/>
    <dgm:cxn modelId="{30FE1FBD-E69C-4C17-8600-7224AD9E7C13}" type="presParOf" srcId="{A358448A-BCEA-4F0E-A1FE-CB4B11299BEF}" destId="{4151B2F5-C585-451B-AB25-6C9F97914DF0}" srcOrd="3" destOrd="0" presId="urn:microsoft.com/office/officeart/2005/8/layout/default"/>
    <dgm:cxn modelId="{1B6E9A58-3FA6-4462-91BA-BBFC18A5AECD}" type="presParOf" srcId="{A358448A-BCEA-4F0E-A1FE-CB4B11299BEF}" destId="{943705DE-53DF-4E17-A6E6-5359E39A11C7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A5C9D13-CECE-46DD-BD1B-F927A318E0E3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3CBFB0C0-9BE5-49E5-B3B2-7DBA3531A49A}">
      <dgm:prSet/>
      <dgm:spPr/>
      <dgm:t>
        <a:bodyPr/>
        <a:lstStyle/>
        <a:p>
          <a:r>
            <a:rPr lang="en-US"/>
            <a:t>Integrating mental health screening and treatment into DUI case management addresses root causes of impaired driving.</a:t>
          </a:r>
        </a:p>
      </dgm:t>
    </dgm:pt>
    <dgm:pt modelId="{C1B96B13-BAC3-4296-BA04-DF17732AB2AE}" type="parTrans" cxnId="{383C758A-5D1E-45DE-9C40-8E20093E32A4}">
      <dgm:prSet/>
      <dgm:spPr/>
      <dgm:t>
        <a:bodyPr/>
        <a:lstStyle/>
        <a:p>
          <a:endParaRPr lang="en-US"/>
        </a:p>
      </dgm:t>
    </dgm:pt>
    <dgm:pt modelId="{DE3A9A4E-EAED-4E92-AE63-D7FBF1A81B79}" type="sibTrans" cxnId="{383C758A-5D1E-45DE-9C40-8E20093E32A4}">
      <dgm:prSet/>
      <dgm:spPr/>
      <dgm:t>
        <a:bodyPr/>
        <a:lstStyle/>
        <a:p>
          <a:endParaRPr lang="en-US"/>
        </a:p>
      </dgm:t>
    </dgm:pt>
    <dgm:pt modelId="{9042062C-6502-44FF-A8FD-94B93BB0806D}">
      <dgm:prSet/>
      <dgm:spPr/>
      <dgm:t>
        <a:bodyPr/>
        <a:lstStyle/>
        <a:p>
          <a:r>
            <a:rPr lang="en-US"/>
            <a:t>CARS offers a streamlined, evidence-based tool to identify and address mental health issues.</a:t>
          </a:r>
        </a:p>
      </dgm:t>
    </dgm:pt>
    <dgm:pt modelId="{051DAD53-D40B-4F8A-BC8E-B2B3CBEC6C7C}" type="parTrans" cxnId="{2FB49978-E8BE-4A80-8475-045E0BE6BAB6}">
      <dgm:prSet/>
      <dgm:spPr/>
      <dgm:t>
        <a:bodyPr/>
        <a:lstStyle/>
        <a:p>
          <a:endParaRPr lang="en-US"/>
        </a:p>
      </dgm:t>
    </dgm:pt>
    <dgm:pt modelId="{6314DD99-C6DC-4679-B6D6-B0D8EFFA7C33}" type="sibTrans" cxnId="{2FB49978-E8BE-4A80-8475-045E0BE6BAB6}">
      <dgm:prSet/>
      <dgm:spPr/>
      <dgm:t>
        <a:bodyPr/>
        <a:lstStyle/>
        <a:p>
          <a:endParaRPr lang="en-US"/>
        </a:p>
      </dgm:t>
    </dgm:pt>
    <dgm:pt modelId="{55A15FD9-22C1-45F4-B76E-89C1C3E6E58D}">
      <dgm:prSet/>
      <dgm:spPr/>
      <dgm:t>
        <a:bodyPr/>
        <a:lstStyle/>
        <a:p>
          <a:r>
            <a:rPr lang="en-US"/>
            <a:t>This approach supports both offender rehabilitation and public safety.</a:t>
          </a:r>
        </a:p>
      </dgm:t>
    </dgm:pt>
    <dgm:pt modelId="{C00EFF8E-A975-4081-AE53-714BA35EDD42}" type="parTrans" cxnId="{53EEF6BF-3FE6-4ACE-8E58-3736D5910833}">
      <dgm:prSet/>
      <dgm:spPr/>
      <dgm:t>
        <a:bodyPr/>
        <a:lstStyle/>
        <a:p>
          <a:endParaRPr lang="en-US"/>
        </a:p>
      </dgm:t>
    </dgm:pt>
    <dgm:pt modelId="{20D67973-43E3-4FF6-B9F5-AFA573F32D97}" type="sibTrans" cxnId="{53EEF6BF-3FE6-4ACE-8E58-3736D5910833}">
      <dgm:prSet/>
      <dgm:spPr/>
      <dgm:t>
        <a:bodyPr/>
        <a:lstStyle/>
        <a:p>
          <a:endParaRPr lang="en-US"/>
        </a:p>
      </dgm:t>
    </dgm:pt>
    <dgm:pt modelId="{BF5D742A-C287-4E09-B8C3-002F108A4E88}" type="pres">
      <dgm:prSet presAssocID="{8A5C9D13-CECE-46DD-BD1B-F927A318E0E3}" presName="outerComposite" presStyleCnt="0">
        <dgm:presLayoutVars>
          <dgm:chMax val="5"/>
          <dgm:dir/>
          <dgm:resizeHandles val="exact"/>
        </dgm:presLayoutVars>
      </dgm:prSet>
      <dgm:spPr/>
    </dgm:pt>
    <dgm:pt modelId="{23852819-B093-426D-8A3D-69D675F1F54B}" type="pres">
      <dgm:prSet presAssocID="{8A5C9D13-CECE-46DD-BD1B-F927A318E0E3}" presName="dummyMaxCanvas" presStyleCnt="0">
        <dgm:presLayoutVars/>
      </dgm:prSet>
      <dgm:spPr/>
    </dgm:pt>
    <dgm:pt modelId="{4198E126-5AA1-4A4C-ABBE-9D9D0F05F2D2}" type="pres">
      <dgm:prSet presAssocID="{8A5C9D13-CECE-46DD-BD1B-F927A318E0E3}" presName="ThreeNodes_1" presStyleLbl="node1" presStyleIdx="0" presStyleCnt="3">
        <dgm:presLayoutVars>
          <dgm:bulletEnabled val="1"/>
        </dgm:presLayoutVars>
      </dgm:prSet>
      <dgm:spPr/>
    </dgm:pt>
    <dgm:pt modelId="{0B498FA3-D103-4393-85C3-AFFF5A368889}" type="pres">
      <dgm:prSet presAssocID="{8A5C9D13-CECE-46DD-BD1B-F927A318E0E3}" presName="ThreeNodes_2" presStyleLbl="node1" presStyleIdx="1" presStyleCnt="3">
        <dgm:presLayoutVars>
          <dgm:bulletEnabled val="1"/>
        </dgm:presLayoutVars>
      </dgm:prSet>
      <dgm:spPr/>
    </dgm:pt>
    <dgm:pt modelId="{B6551B2B-47F7-449C-8E34-A2857ECEFBA6}" type="pres">
      <dgm:prSet presAssocID="{8A5C9D13-CECE-46DD-BD1B-F927A318E0E3}" presName="ThreeNodes_3" presStyleLbl="node1" presStyleIdx="2" presStyleCnt="3">
        <dgm:presLayoutVars>
          <dgm:bulletEnabled val="1"/>
        </dgm:presLayoutVars>
      </dgm:prSet>
      <dgm:spPr/>
    </dgm:pt>
    <dgm:pt modelId="{7BE79DC7-8C93-49CD-A517-D45B4301D487}" type="pres">
      <dgm:prSet presAssocID="{8A5C9D13-CECE-46DD-BD1B-F927A318E0E3}" presName="ThreeConn_1-2" presStyleLbl="fgAccFollowNode1" presStyleIdx="0" presStyleCnt="2">
        <dgm:presLayoutVars>
          <dgm:bulletEnabled val="1"/>
        </dgm:presLayoutVars>
      </dgm:prSet>
      <dgm:spPr/>
    </dgm:pt>
    <dgm:pt modelId="{2B69E786-1ACC-4052-9FBB-E539228201F7}" type="pres">
      <dgm:prSet presAssocID="{8A5C9D13-CECE-46DD-BD1B-F927A318E0E3}" presName="ThreeConn_2-3" presStyleLbl="fgAccFollowNode1" presStyleIdx="1" presStyleCnt="2">
        <dgm:presLayoutVars>
          <dgm:bulletEnabled val="1"/>
        </dgm:presLayoutVars>
      </dgm:prSet>
      <dgm:spPr/>
    </dgm:pt>
    <dgm:pt modelId="{5C718E47-2B3A-4665-883F-B04C00E0B8CA}" type="pres">
      <dgm:prSet presAssocID="{8A5C9D13-CECE-46DD-BD1B-F927A318E0E3}" presName="ThreeNodes_1_text" presStyleLbl="node1" presStyleIdx="2" presStyleCnt="3">
        <dgm:presLayoutVars>
          <dgm:bulletEnabled val="1"/>
        </dgm:presLayoutVars>
      </dgm:prSet>
      <dgm:spPr/>
    </dgm:pt>
    <dgm:pt modelId="{B5445010-CEDA-47BC-9B82-0A245AC75A33}" type="pres">
      <dgm:prSet presAssocID="{8A5C9D13-CECE-46DD-BD1B-F927A318E0E3}" presName="ThreeNodes_2_text" presStyleLbl="node1" presStyleIdx="2" presStyleCnt="3">
        <dgm:presLayoutVars>
          <dgm:bulletEnabled val="1"/>
        </dgm:presLayoutVars>
      </dgm:prSet>
      <dgm:spPr/>
    </dgm:pt>
    <dgm:pt modelId="{7553102A-53DB-4A60-9401-B95A3DB36960}" type="pres">
      <dgm:prSet presAssocID="{8A5C9D13-CECE-46DD-BD1B-F927A318E0E3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1060FF24-CBAF-497F-9F0C-263FACD1D32D}" type="presOf" srcId="{DE3A9A4E-EAED-4E92-AE63-D7FBF1A81B79}" destId="{7BE79DC7-8C93-49CD-A517-D45B4301D487}" srcOrd="0" destOrd="0" presId="urn:microsoft.com/office/officeart/2005/8/layout/vProcess5"/>
    <dgm:cxn modelId="{D6F65D2F-1A00-4712-9FE3-61777251F77F}" type="presOf" srcId="{3CBFB0C0-9BE5-49E5-B3B2-7DBA3531A49A}" destId="{4198E126-5AA1-4A4C-ABBE-9D9D0F05F2D2}" srcOrd="0" destOrd="0" presId="urn:microsoft.com/office/officeart/2005/8/layout/vProcess5"/>
    <dgm:cxn modelId="{F4F7D35B-E245-4523-8701-1594AF9361B3}" type="presOf" srcId="{3CBFB0C0-9BE5-49E5-B3B2-7DBA3531A49A}" destId="{5C718E47-2B3A-4665-883F-B04C00E0B8CA}" srcOrd="1" destOrd="0" presId="urn:microsoft.com/office/officeart/2005/8/layout/vProcess5"/>
    <dgm:cxn modelId="{38627260-D379-4145-93BA-A415FFE5A67A}" type="presOf" srcId="{6314DD99-C6DC-4679-B6D6-B0D8EFFA7C33}" destId="{2B69E786-1ACC-4052-9FBB-E539228201F7}" srcOrd="0" destOrd="0" presId="urn:microsoft.com/office/officeart/2005/8/layout/vProcess5"/>
    <dgm:cxn modelId="{92F2A143-40CA-4E7D-B47C-EAC40C13283F}" type="presOf" srcId="{9042062C-6502-44FF-A8FD-94B93BB0806D}" destId="{B5445010-CEDA-47BC-9B82-0A245AC75A33}" srcOrd="1" destOrd="0" presId="urn:microsoft.com/office/officeart/2005/8/layout/vProcess5"/>
    <dgm:cxn modelId="{2FB49978-E8BE-4A80-8475-045E0BE6BAB6}" srcId="{8A5C9D13-CECE-46DD-BD1B-F927A318E0E3}" destId="{9042062C-6502-44FF-A8FD-94B93BB0806D}" srcOrd="1" destOrd="0" parTransId="{051DAD53-D40B-4F8A-BC8E-B2B3CBEC6C7C}" sibTransId="{6314DD99-C6DC-4679-B6D6-B0D8EFFA7C33}"/>
    <dgm:cxn modelId="{383C758A-5D1E-45DE-9C40-8E20093E32A4}" srcId="{8A5C9D13-CECE-46DD-BD1B-F927A318E0E3}" destId="{3CBFB0C0-9BE5-49E5-B3B2-7DBA3531A49A}" srcOrd="0" destOrd="0" parTransId="{C1B96B13-BAC3-4296-BA04-DF17732AB2AE}" sibTransId="{DE3A9A4E-EAED-4E92-AE63-D7FBF1A81B79}"/>
    <dgm:cxn modelId="{70291DBF-1EC1-46FD-B0C7-482AE184A7F6}" type="presOf" srcId="{55A15FD9-22C1-45F4-B76E-89C1C3E6E58D}" destId="{B6551B2B-47F7-449C-8E34-A2857ECEFBA6}" srcOrd="0" destOrd="0" presId="urn:microsoft.com/office/officeart/2005/8/layout/vProcess5"/>
    <dgm:cxn modelId="{53EEF6BF-3FE6-4ACE-8E58-3736D5910833}" srcId="{8A5C9D13-CECE-46DD-BD1B-F927A318E0E3}" destId="{55A15FD9-22C1-45F4-B76E-89C1C3E6E58D}" srcOrd="2" destOrd="0" parTransId="{C00EFF8E-A975-4081-AE53-714BA35EDD42}" sibTransId="{20D67973-43E3-4FF6-B9F5-AFA573F32D97}"/>
    <dgm:cxn modelId="{1BF23BC2-656D-4E53-A4FB-AFB1E8653C45}" type="presOf" srcId="{9042062C-6502-44FF-A8FD-94B93BB0806D}" destId="{0B498FA3-D103-4393-85C3-AFFF5A368889}" srcOrd="0" destOrd="0" presId="urn:microsoft.com/office/officeart/2005/8/layout/vProcess5"/>
    <dgm:cxn modelId="{D6395CC6-A2CF-4DB8-A9BE-C20524EF43EF}" type="presOf" srcId="{55A15FD9-22C1-45F4-B76E-89C1C3E6E58D}" destId="{7553102A-53DB-4A60-9401-B95A3DB36960}" srcOrd="1" destOrd="0" presId="urn:microsoft.com/office/officeart/2005/8/layout/vProcess5"/>
    <dgm:cxn modelId="{03A94EFF-AC1D-437B-A488-A35DA896AE39}" type="presOf" srcId="{8A5C9D13-CECE-46DD-BD1B-F927A318E0E3}" destId="{BF5D742A-C287-4E09-B8C3-002F108A4E88}" srcOrd="0" destOrd="0" presId="urn:microsoft.com/office/officeart/2005/8/layout/vProcess5"/>
    <dgm:cxn modelId="{D1807F5A-DA1B-4C9A-BE3E-497EE0578950}" type="presParOf" srcId="{BF5D742A-C287-4E09-B8C3-002F108A4E88}" destId="{23852819-B093-426D-8A3D-69D675F1F54B}" srcOrd="0" destOrd="0" presId="urn:microsoft.com/office/officeart/2005/8/layout/vProcess5"/>
    <dgm:cxn modelId="{67A711A6-5799-4837-A13B-53C1A03194B2}" type="presParOf" srcId="{BF5D742A-C287-4E09-B8C3-002F108A4E88}" destId="{4198E126-5AA1-4A4C-ABBE-9D9D0F05F2D2}" srcOrd="1" destOrd="0" presId="urn:microsoft.com/office/officeart/2005/8/layout/vProcess5"/>
    <dgm:cxn modelId="{6A77D2A0-B448-4650-BE79-90A37CBC7B29}" type="presParOf" srcId="{BF5D742A-C287-4E09-B8C3-002F108A4E88}" destId="{0B498FA3-D103-4393-85C3-AFFF5A368889}" srcOrd="2" destOrd="0" presId="urn:microsoft.com/office/officeart/2005/8/layout/vProcess5"/>
    <dgm:cxn modelId="{1D2E59F8-F158-4D0B-86B9-B241AD6C2336}" type="presParOf" srcId="{BF5D742A-C287-4E09-B8C3-002F108A4E88}" destId="{B6551B2B-47F7-449C-8E34-A2857ECEFBA6}" srcOrd="3" destOrd="0" presId="urn:microsoft.com/office/officeart/2005/8/layout/vProcess5"/>
    <dgm:cxn modelId="{CF321E0E-EA34-40BB-AB25-CD6B57875499}" type="presParOf" srcId="{BF5D742A-C287-4E09-B8C3-002F108A4E88}" destId="{7BE79DC7-8C93-49CD-A517-D45B4301D487}" srcOrd="4" destOrd="0" presId="urn:microsoft.com/office/officeart/2005/8/layout/vProcess5"/>
    <dgm:cxn modelId="{9F2039F7-BC2E-4E91-8E28-B2B917734CB9}" type="presParOf" srcId="{BF5D742A-C287-4E09-B8C3-002F108A4E88}" destId="{2B69E786-1ACC-4052-9FBB-E539228201F7}" srcOrd="5" destOrd="0" presId="urn:microsoft.com/office/officeart/2005/8/layout/vProcess5"/>
    <dgm:cxn modelId="{06FC5C71-447B-4A36-8AED-3983FDC1D9DD}" type="presParOf" srcId="{BF5D742A-C287-4E09-B8C3-002F108A4E88}" destId="{5C718E47-2B3A-4665-883F-B04C00E0B8CA}" srcOrd="6" destOrd="0" presId="urn:microsoft.com/office/officeart/2005/8/layout/vProcess5"/>
    <dgm:cxn modelId="{B9A9AE03-2C4E-41E8-B23F-AA21C97C9DF1}" type="presParOf" srcId="{BF5D742A-C287-4E09-B8C3-002F108A4E88}" destId="{B5445010-CEDA-47BC-9B82-0A245AC75A33}" srcOrd="7" destOrd="0" presId="urn:microsoft.com/office/officeart/2005/8/layout/vProcess5"/>
    <dgm:cxn modelId="{E31EA306-51CB-43DB-A60B-5643FBE1634D}" type="presParOf" srcId="{BF5D742A-C287-4E09-B8C3-002F108A4E88}" destId="{7553102A-53DB-4A60-9401-B95A3DB36960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93503DA-FB62-4CFB-BDA1-18C3BBD68CD1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D2D28229-92FD-4632-95A6-410387BDDB17}">
      <dgm:prSet/>
      <dgm:spPr/>
      <dgm:t>
        <a:bodyPr/>
        <a:lstStyle/>
        <a:p>
          <a:r>
            <a:rPr lang="en-US"/>
            <a:t>CARS is a computerized tool designed for mental health and substance use assessments.</a:t>
          </a:r>
        </a:p>
      </dgm:t>
    </dgm:pt>
    <dgm:pt modelId="{16FCC7D5-EEB3-450F-B349-ACC0ABECFD49}" type="parTrans" cxnId="{39A39C41-9336-4244-9562-F45819EC37C9}">
      <dgm:prSet/>
      <dgm:spPr/>
      <dgm:t>
        <a:bodyPr/>
        <a:lstStyle/>
        <a:p>
          <a:endParaRPr lang="en-US"/>
        </a:p>
      </dgm:t>
    </dgm:pt>
    <dgm:pt modelId="{610287D1-807E-4A34-81BB-EE8B3108D6C9}" type="sibTrans" cxnId="{39A39C41-9336-4244-9562-F45819EC37C9}">
      <dgm:prSet/>
      <dgm:spPr/>
      <dgm:t>
        <a:bodyPr/>
        <a:lstStyle/>
        <a:p>
          <a:endParaRPr lang="en-US"/>
        </a:p>
      </dgm:t>
    </dgm:pt>
    <dgm:pt modelId="{D8FA773F-5B04-4321-940B-809389AD5B64}">
      <dgm:prSet/>
      <dgm:spPr/>
      <dgm:t>
        <a:bodyPr/>
        <a:lstStyle/>
        <a:p>
          <a:r>
            <a:rPr lang="en-US"/>
            <a:t>It evaluates 13 mental health disorders and generates tailored recommendations for treatment and follow-up care.</a:t>
          </a:r>
        </a:p>
      </dgm:t>
    </dgm:pt>
    <dgm:pt modelId="{C8CB245C-A47C-4862-9C8A-9204B124535B}" type="parTrans" cxnId="{EE02B339-AFD3-40C5-A616-3592342897B6}">
      <dgm:prSet/>
      <dgm:spPr/>
      <dgm:t>
        <a:bodyPr/>
        <a:lstStyle/>
        <a:p>
          <a:endParaRPr lang="en-US"/>
        </a:p>
      </dgm:t>
    </dgm:pt>
    <dgm:pt modelId="{978E950E-3561-47AA-B9E6-BE63F4586235}" type="sibTrans" cxnId="{EE02B339-AFD3-40C5-A616-3592342897B6}">
      <dgm:prSet/>
      <dgm:spPr/>
      <dgm:t>
        <a:bodyPr/>
        <a:lstStyle/>
        <a:p>
          <a:endParaRPr lang="en-US"/>
        </a:p>
      </dgm:t>
    </dgm:pt>
    <dgm:pt modelId="{4958FE76-435A-4608-828D-D37DE1D9534F}">
      <dgm:prSet/>
      <dgm:spPr/>
      <dgm:t>
        <a:bodyPr/>
        <a:lstStyle/>
        <a:p>
          <a:r>
            <a:rPr lang="en-US"/>
            <a:t>Provides an efficient, standardized way to integrate mental health insights into judicial and treatment settings.</a:t>
          </a:r>
        </a:p>
      </dgm:t>
    </dgm:pt>
    <dgm:pt modelId="{898EEA72-D9A4-417A-B01A-838DD4C035CF}" type="parTrans" cxnId="{7B88362D-BF7A-4F08-A889-A08B6DCD19A7}">
      <dgm:prSet/>
      <dgm:spPr/>
      <dgm:t>
        <a:bodyPr/>
        <a:lstStyle/>
        <a:p>
          <a:endParaRPr lang="en-US"/>
        </a:p>
      </dgm:t>
    </dgm:pt>
    <dgm:pt modelId="{E0F5CDFB-930A-49F9-8197-08E6A73F140F}" type="sibTrans" cxnId="{7B88362D-BF7A-4F08-A889-A08B6DCD19A7}">
      <dgm:prSet/>
      <dgm:spPr/>
      <dgm:t>
        <a:bodyPr/>
        <a:lstStyle/>
        <a:p>
          <a:endParaRPr lang="en-US"/>
        </a:p>
      </dgm:t>
    </dgm:pt>
    <dgm:pt modelId="{AC10A48E-C7DE-407E-B8B9-FBA9D97A43C0}" type="pres">
      <dgm:prSet presAssocID="{993503DA-FB62-4CFB-BDA1-18C3BBD68CD1}" presName="linear" presStyleCnt="0">
        <dgm:presLayoutVars>
          <dgm:animLvl val="lvl"/>
          <dgm:resizeHandles val="exact"/>
        </dgm:presLayoutVars>
      </dgm:prSet>
      <dgm:spPr/>
    </dgm:pt>
    <dgm:pt modelId="{B4736011-0C56-47D7-BBD5-D7A4A7C01EDE}" type="pres">
      <dgm:prSet presAssocID="{D2D28229-92FD-4632-95A6-410387BDDB17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B9FBF91-3659-4BE3-B0B0-D0A7F00EC1B8}" type="pres">
      <dgm:prSet presAssocID="{610287D1-807E-4A34-81BB-EE8B3108D6C9}" presName="spacer" presStyleCnt="0"/>
      <dgm:spPr/>
    </dgm:pt>
    <dgm:pt modelId="{B1908F19-5835-4146-9AFD-45532F11B1B4}" type="pres">
      <dgm:prSet presAssocID="{D8FA773F-5B04-4321-940B-809389AD5B64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F454461-725B-4F80-A6A3-CA741104DBFE}" type="pres">
      <dgm:prSet presAssocID="{978E950E-3561-47AA-B9E6-BE63F4586235}" presName="spacer" presStyleCnt="0"/>
      <dgm:spPr/>
    </dgm:pt>
    <dgm:pt modelId="{E45C2647-DD2C-4D4D-ADB6-C1A1FF0D161B}" type="pres">
      <dgm:prSet presAssocID="{4958FE76-435A-4608-828D-D37DE1D9534F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815E9E06-E6AA-4F39-9D6A-01366483B08C}" type="presOf" srcId="{993503DA-FB62-4CFB-BDA1-18C3BBD68CD1}" destId="{AC10A48E-C7DE-407E-B8B9-FBA9D97A43C0}" srcOrd="0" destOrd="0" presId="urn:microsoft.com/office/officeart/2005/8/layout/vList2"/>
    <dgm:cxn modelId="{7B88362D-BF7A-4F08-A889-A08B6DCD19A7}" srcId="{993503DA-FB62-4CFB-BDA1-18C3BBD68CD1}" destId="{4958FE76-435A-4608-828D-D37DE1D9534F}" srcOrd="2" destOrd="0" parTransId="{898EEA72-D9A4-417A-B01A-838DD4C035CF}" sibTransId="{E0F5CDFB-930A-49F9-8197-08E6A73F140F}"/>
    <dgm:cxn modelId="{EE02B339-AFD3-40C5-A616-3592342897B6}" srcId="{993503DA-FB62-4CFB-BDA1-18C3BBD68CD1}" destId="{D8FA773F-5B04-4321-940B-809389AD5B64}" srcOrd="1" destOrd="0" parTransId="{C8CB245C-A47C-4862-9C8A-9204B124535B}" sibTransId="{978E950E-3561-47AA-B9E6-BE63F4586235}"/>
    <dgm:cxn modelId="{39A39C41-9336-4244-9562-F45819EC37C9}" srcId="{993503DA-FB62-4CFB-BDA1-18C3BBD68CD1}" destId="{D2D28229-92FD-4632-95A6-410387BDDB17}" srcOrd="0" destOrd="0" parTransId="{16FCC7D5-EEB3-450F-B349-ACC0ABECFD49}" sibTransId="{610287D1-807E-4A34-81BB-EE8B3108D6C9}"/>
    <dgm:cxn modelId="{C84C588E-F719-476D-AE12-43757D90C6A0}" type="presOf" srcId="{D2D28229-92FD-4632-95A6-410387BDDB17}" destId="{B4736011-0C56-47D7-BBD5-D7A4A7C01EDE}" srcOrd="0" destOrd="0" presId="urn:microsoft.com/office/officeart/2005/8/layout/vList2"/>
    <dgm:cxn modelId="{F724CBB0-AB03-4812-8B34-9DB5057656F8}" type="presOf" srcId="{D8FA773F-5B04-4321-940B-809389AD5B64}" destId="{B1908F19-5835-4146-9AFD-45532F11B1B4}" srcOrd="0" destOrd="0" presId="urn:microsoft.com/office/officeart/2005/8/layout/vList2"/>
    <dgm:cxn modelId="{06216FD8-F4A3-4B76-BB86-A384AEE3DA4F}" type="presOf" srcId="{4958FE76-435A-4608-828D-D37DE1D9534F}" destId="{E45C2647-DD2C-4D4D-ADB6-C1A1FF0D161B}" srcOrd="0" destOrd="0" presId="urn:microsoft.com/office/officeart/2005/8/layout/vList2"/>
    <dgm:cxn modelId="{C0CAC77D-3778-4F44-8E2C-62B20C3EFD4E}" type="presParOf" srcId="{AC10A48E-C7DE-407E-B8B9-FBA9D97A43C0}" destId="{B4736011-0C56-47D7-BBD5-D7A4A7C01EDE}" srcOrd="0" destOrd="0" presId="urn:microsoft.com/office/officeart/2005/8/layout/vList2"/>
    <dgm:cxn modelId="{00812863-65B9-4FDE-A65A-600CA25C3C9E}" type="presParOf" srcId="{AC10A48E-C7DE-407E-B8B9-FBA9D97A43C0}" destId="{4B9FBF91-3659-4BE3-B0B0-D0A7F00EC1B8}" srcOrd="1" destOrd="0" presId="urn:microsoft.com/office/officeart/2005/8/layout/vList2"/>
    <dgm:cxn modelId="{3C8A7531-0FB5-4B08-BD85-6942FB767498}" type="presParOf" srcId="{AC10A48E-C7DE-407E-B8B9-FBA9D97A43C0}" destId="{B1908F19-5835-4146-9AFD-45532F11B1B4}" srcOrd="2" destOrd="0" presId="urn:microsoft.com/office/officeart/2005/8/layout/vList2"/>
    <dgm:cxn modelId="{AF1E20B7-7E30-4616-8EFC-40F472DD6B69}" type="presParOf" srcId="{AC10A48E-C7DE-407E-B8B9-FBA9D97A43C0}" destId="{8F454461-725B-4F80-A6A3-CA741104DBFE}" srcOrd="3" destOrd="0" presId="urn:microsoft.com/office/officeart/2005/8/layout/vList2"/>
    <dgm:cxn modelId="{2EAB7562-7079-4F2B-9C61-4C9D33016943}" type="presParOf" srcId="{AC10A48E-C7DE-407E-B8B9-FBA9D97A43C0}" destId="{E45C2647-DD2C-4D4D-ADB6-C1A1FF0D161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3841E4D-CF5F-406A-B43F-F3532AB650FF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2" csCatId="colorful" phldr="1"/>
      <dgm:spPr/>
      <dgm:t>
        <a:bodyPr/>
        <a:lstStyle/>
        <a:p>
          <a:endParaRPr lang="en-US"/>
        </a:p>
      </dgm:t>
    </dgm:pt>
    <dgm:pt modelId="{EC307EFD-2665-437C-AF20-446DDA60D4C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Structured assessments based on DSM criteria.</a:t>
          </a:r>
        </a:p>
      </dgm:t>
    </dgm:pt>
    <dgm:pt modelId="{F84B978C-DF3A-43CC-9432-2D64EBC8FA12}" type="parTrans" cxnId="{6138A638-7E51-4A85-A9E3-E58334BB58F9}">
      <dgm:prSet/>
      <dgm:spPr/>
      <dgm:t>
        <a:bodyPr/>
        <a:lstStyle/>
        <a:p>
          <a:endParaRPr lang="en-US"/>
        </a:p>
      </dgm:t>
    </dgm:pt>
    <dgm:pt modelId="{06504B21-B664-4D04-A41B-7EF2168FA505}" type="sibTrans" cxnId="{6138A638-7E51-4A85-A9E3-E58334BB58F9}">
      <dgm:prSet/>
      <dgm:spPr/>
      <dgm:t>
        <a:bodyPr/>
        <a:lstStyle/>
        <a:p>
          <a:endParaRPr lang="en-US"/>
        </a:p>
      </dgm:t>
    </dgm:pt>
    <dgm:pt modelId="{68BC879A-0096-4EE5-B140-47B83FAD72F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Immediate generation of comprehensive reports with treatment recommendations.</a:t>
          </a:r>
        </a:p>
      </dgm:t>
    </dgm:pt>
    <dgm:pt modelId="{6A8511FC-ABE8-4524-B0ED-7390F0311C11}" type="parTrans" cxnId="{5A84B306-DABA-43E5-B56C-5CFCF6CB6A80}">
      <dgm:prSet/>
      <dgm:spPr/>
      <dgm:t>
        <a:bodyPr/>
        <a:lstStyle/>
        <a:p>
          <a:endParaRPr lang="en-US"/>
        </a:p>
      </dgm:t>
    </dgm:pt>
    <dgm:pt modelId="{9FF45AA7-C7BD-40CC-9024-77A05C28D3D8}" type="sibTrans" cxnId="{5A84B306-DABA-43E5-B56C-5CFCF6CB6A80}">
      <dgm:prSet/>
      <dgm:spPr/>
      <dgm:t>
        <a:bodyPr/>
        <a:lstStyle/>
        <a:p>
          <a:endParaRPr lang="en-US"/>
        </a:p>
      </dgm:t>
    </dgm:pt>
    <dgm:pt modelId="{B4C02D4E-95D8-4BB9-B747-315A6035D6A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Adherence to HIPAA and confidentiality standards.</a:t>
          </a:r>
        </a:p>
      </dgm:t>
    </dgm:pt>
    <dgm:pt modelId="{B3E92488-A323-4BA0-B302-3A2B72F6CA26}" type="parTrans" cxnId="{404F63C4-E694-4549-A31E-8FACD3DBECEC}">
      <dgm:prSet/>
      <dgm:spPr/>
      <dgm:t>
        <a:bodyPr/>
        <a:lstStyle/>
        <a:p>
          <a:endParaRPr lang="en-US"/>
        </a:p>
      </dgm:t>
    </dgm:pt>
    <dgm:pt modelId="{47036E2B-0D21-4999-88BC-93290896DD91}" type="sibTrans" cxnId="{404F63C4-E694-4549-A31E-8FACD3DBECEC}">
      <dgm:prSet/>
      <dgm:spPr/>
      <dgm:t>
        <a:bodyPr/>
        <a:lstStyle/>
        <a:p>
          <a:endParaRPr lang="en-US"/>
        </a:p>
      </dgm:t>
    </dgm:pt>
    <dgm:pt modelId="{67C0D5CB-96A3-4943-ABC1-86DB1176752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Easy to use for both mental health providers and clients.</a:t>
          </a:r>
        </a:p>
      </dgm:t>
    </dgm:pt>
    <dgm:pt modelId="{7BE798C7-0DD4-48DE-A90B-13FC72D67485}" type="parTrans" cxnId="{65F37366-6253-41BB-B08E-9A1C62631CF0}">
      <dgm:prSet/>
      <dgm:spPr/>
      <dgm:t>
        <a:bodyPr/>
        <a:lstStyle/>
        <a:p>
          <a:endParaRPr lang="en-US"/>
        </a:p>
      </dgm:t>
    </dgm:pt>
    <dgm:pt modelId="{A1BEDD73-924C-45FF-95AE-2E8A612C22C0}" type="sibTrans" cxnId="{65F37366-6253-41BB-B08E-9A1C62631CF0}">
      <dgm:prSet/>
      <dgm:spPr/>
      <dgm:t>
        <a:bodyPr/>
        <a:lstStyle/>
        <a:p>
          <a:endParaRPr lang="en-US"/>
        </a:p>
      </dgm:t>
    </dgm:pt>
    <dgm:pt modelId="{0AB2E879-4454-48A7-A017-C47D085F9D6B}" type="pres">
      <dgm:prSet presAssocID="{F3841E4D-CF5F-406A-B43F-F3532AB650FF}" presName="root" presStyleCnt="0">
        <dgm:presLayoutVars>
          <dgm:dir/>
          <dgm:resizeHandles val="exact"/>
        </dgm:presLayoutVars>
      </dgm:prSet>
      <dgm:spPr/>
    </dgm:pt>
    <dgm:pt modelId="{45DA8052-07FE-41A3-8097-0912C336ABF7}" type="pres">
      <dgm:prSet presAssocID="{EC307EFD-2665-437C-AF20-446DDA60D4C5}" presName="compNode" presStyleCnt="0"/>
      <dgm:spPr/>
    </dgm:pt>
    <dgm:pt modelId="{591DC2B5-9BE6-4EA5-873D-38F1245171D7}" type="pres">
      <dgm:prSet presAssocID="{EC307EFD-2665-437C-AF20-446DDA60D4C5}" presName="bgRect" presStyleLbl="bgShp" presStyleIdx="0" presStyleCnt="4"/>
      <dgm:spPr/>
    </dgm:pt>
    <dgm:pt modelId="{E1A022B7-D338-439D-85AC-D95AE1AFF23E}" type="pres">
      <dgm:prSet presAssocID="{EC307EFD-2665-437C-AF20-446DDA60D4C5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ierarchy"/>
        </a:ext>
      </dgm:extLst>
    </dgm:pt>
    <dgm:pt modelId="{A5C037C2-F708-41CE-8C1A-A2FE0BEB9948}" type="pres">
      <dgm:prSet presAssocID="{EC307EFD-2665-437C-AF20-446DDA60D4C5}" presName="spaceRect" presStyleCnt="0"/>
      <dgm:spPr/>
    </dgm:pt>
    <dgm:pt modelId="{F4AC81CB-A652-4461-8C7C-BCA034969BC5}" type="pres">
      <dgm:prSet presAssocID="{EC307EFD-2665-437C-AF20-446DDA60D4C5}" presName="parTx" presStyleLbl="revTx" presStyleIdx="0" presStyleCnt="4">
        <dgm:presLayoutVars>
          <dgm:chMax val="0"/>
          <dgm:chPref val="0"/>
        </dgm:presLayoutVars>
      </dgm:prSet>
      <dgm:spPr/>
    </dgm:pt>
    <dgm:pt modelId="{2B16C79C-1539-4426-A424-6738C646DE60}" type="pres">
      <dgm:prSet presAssocID="{06504B21-B664-4D04-A41B-7EF2168FA505}" presName="sibTrans" presStyleCnt="0"/>
      <dgm:spPr/>
    </dgm:pt>
    <dgm:pt modelId="{1D959FC7-01B0-40BE-9790-CE1578182255}" type="pres">
      <dgm:prSet presAssocID="{68BC879A-0096-4EE5-B140-47B83FAD72FB}" presName="compNode" presStyleCnt="0"/>
      <dgm:spPr/>
    </dgm:pt>
    <dgm:pt modelId="{BEDE0112-8792-48C4-8967-FA79E6DBAF72}" type="pres">
      <dgm:prSet presAssocID="{68BC879A-0096-4EE5-B140-47B83FAD72FB}" presName="bgRect" presStyleLbl="bgShp" presStyleIdx="1" presStyleCnt="4"/>
      <dgm:spPr/>
    </dgm:pt>
    <dgm:pt modelId="{D03EC2AE-D2C7-40D8-9869-140D05C04A83}" type="pres">
      <dgm:prSet presAssocID="{68BC879A-0096-4EE5-B140-47B83FAD72FB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4B187807-F8CE-47FF-A4CF-C7E321D5905D}" type="pres">
      <dgm:prSet presAssocID="{68BC879A-0096-4EE5-B140-47B83FAD72FB}" presName="spaceRect" presStyleCnt="0"/>
      <dgm:spPr/>
    </dgm:pt>
    <dgm:pt modelId="{239031C6-FFBD-4E9B-88FD-22438A8E9410}" type="pres">
      <dgm:prSet presAssocID="{68BC879A-0096-4EE5-B140-47B83FAD72FB}" presName="parTx" presStyleLbl="revTx" presStyleIdx="1" presStyleCnt="4">
        <dgm:presLayoutVars>
          <dgm:chMax val="0"/>
          <dgm:chPref val="0"/>
        </dgm:presLayoutVars>
      </dgm:prSet>
      <dgm:spPr/>
    </dgm:pt>
    <dgm:pt modelId="{7CB9916B-8718-4A9C-A32D-C58189C681D6}" type="pres">
      <dgm:prSet presAssocID="{9FF45AA7-C7BD-40CC-9024-77A05C28D3D8}" presName="sibTrans" presStyleCnt="0"/>
      <dgm:spPr/>
    </dgm:pt>
    <dgm:pt modelId="{82945A3C-7AB8-4125-91E3-CEC6DD9D6B77}" type="pres">
      <dgm:prSet presAssocID="{B4C02D4E-95D8-4BB9-B747-315A6035D6AF}" presName="compNode" presStyleCnt="0"/>
      <dgm:spPr/>
    </dgm:pt>
    <dgm:pt modelId="{FD01050E-F742-4CF7-988B-74BDB0320C33}" type="pres">
      <dgm:prSet presAssocID="{B4C02D4E-95D8-4BB9-B747-315A6035D6AF}" presName="bgRect" presStyleLbl="bgShp" presStyleIdx="2" presStyleCnt="4"/>
      <dgm:spPr/>
    </dgm:pt>
    <dgm:pt modelId="{C6062C4F-1BD0-4980-A3DB-CF48AC854006}" type="pres">
      <dgm:prSet presAssocID="{B4C02D4E-95D8-4BB9-B747-315A6035D6AF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ock"/>
        </a:ext>
      </dgm:extLst>
    </dgm:pt>
    <dgm:pt modelId="{9D4F73DB-C5B0-404C-9E11-74E3183D195C}" type="pres">
      <dgm:prSet presAssocID="{B4C02D4E-95D8-4BB9-B747-315A6035D6AF}" presName="spaceRect" presStyleCnt="0"/>
      <dgm:spPr/>
    </dgm:pt>
    <dgm:pt modelId="{85121D36-106B-4E03-AB1E-3509A5560761}" type="pres">
      <dgm:prSet presAssocID="{B4C02D4E-95D8-4BB9-B747-315A6035D6AF}" presName="parTx" presStyleLbl="revTx" presStyleIdx="2" presStyleCnt="4">
        <dgm:presLayoutVars>
          <dgm:chMax val="0"/>
          <dgm:chPref val="0"/>
        </dgm:presLayoutVars>
      </dgm:prSet>
      <dgm:spPr/>
    </dgm:pt>
    <dgm:pt modelId="{51B0AFA5-B69E-4E31-9A99-B577B5512728}" type="pres">
      <dgm:prSet presAssocID="{47036E2B-0D21-4999-88BC-93290896DD91}" presName="sibTrans" presStyleCnt="0"/>
      <dgm:spPr/>
    </dgm:pt>
    <dgm:pt modelId="{63D66EC2-90F1-4558-A943-F63FEB90B37F}" type="pres">
      <dgm:prSet presAssocID="{67C0D5CB-96A3-4943-ABC1-86DB1176752E}" presName="compNode" presStyleCnt="0"/>
      <dgm:spPr/>
    </dgm:pt>
    <dgm:pt modelId="{C611776A-9C48-451B-A17C-CE3F100B63DC}" type="pres">
      <dgm:prSet presAssocID="{67C0D5CB-96A3-4943-ABC1-86DB1176752E}" presName="bgRect" presStyleLbl="bgShp" presStyleIdx="3" presStyleCnt="4"/>
      <dgm:spPr/>
    </dgm:pt>
    <dgm:pt modelId="{0961E416-CB53-4D42-B921-B055D78F6487}" type="pres">
      <dgm:prSet presAssocID="{67C0D5CB-96A3-4943-ABC1-86DB1176752E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D5999C29-BE3C-43DC-9A91-17322929E6D4}" type="pres">
      <dgm:prSet presAssocID="{67C0D5CB-96A3-4943-ABC1-86DB1176752E}" presName="spaceRect" presStyleCnt="0"/>
      <dgm:spPr/>
    </dgm:pt>
    <dgm:pt modelId="{50225E16-765D-4E74-BA66-D1C19E4C32EA}" type="pres">
      <dgm:prSet presAssocID="{67C0D5CB-96A3-4943-ABC1-86DB1176752E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5A84B306-DABA-43E5-B56C-5CFCF6CB6A80}" srcId="{F3841E4D-CF5F-406A-B43F-F3532AB650FF}" destId="{68BC879A-0096-4EE5-B140-47B83FAD72FB}" srcOrd="1" destOrd="0" parTransId="{6A8511FC-ABE8-4524-B0ED-7390F0311C11}" sibTransId="{9FF45AA7-C7BD-40CC-9024-77A05C28D3D8}"/>
    <dgm:cxn modelId="{956B3F25-E34B-497E-9F67-A13AC35F1ACB}" type="presOf" srcId="{B4C02D4E-95D8-4BB9-B747-315A6035D6AF}" destId="{85121D36-106B-4E03-AB1E-3509A5560761}" srcOrd="0" destOrd="0" presId="urn:microsoft.com/office/officeart/2018/2/layout/IconVerticalSolidList"/>
    <dgm:cxn modelId="{6138A638-7E51-4A85-A9E3-E58334BB58F9}" srcId="{F3841E4D-CF5F-406A-B43F-F3532AB650FF}" destId="{EC307EFD-2665-437C-AF20-446DDA60D4C5}" srcOrd="0" destOrd="0" parTransId="{F84B978C-DF3A-43CC-9432-2D64EBC8FA12}" sibTransId="{06504B21-B664-4D04-A41B-7EF2168FA505}"/>
    <dgm:cxn modelId="{A426985B-4574-4888-8C63-21BA451FB022}" type="presOf" srcId="{F3841E4D-CF5F-406A-B43F-F3532AB650FF}" destId="{0AB2E879-4454-48A7-A017-C47D085F9D6B}" srcOrd="0" destOrd="0" presId="urn:microsoft.com/office/officeart/2018/2/layout/IconVerticalSolidList"/>
    <dgm:cxn modelId="{65F37366-6253-41BB-B08E-9A1C62631CF0}" srcId="{F3841E4D-CF5F-406A-B43F-F3532AB650FF}" destId="{67C0D5CB-96A3-4943-ABC1-86DB1176752E}" srcOrd="3" destOrd="0" parTransId="{7BE798C7-0DD4-48DE-A90B-13FC72D67485}" sibTransId="{A1BEDD73-924C-45FF-95AE-2E8A612C22C0}"/>
    <dgm:cxn modelId="{B1A78667-D442-44A8-965F-42C0C1882F42}" type="presOf" srcId="{EC307EFD-2665-437C-AF20-446DDA60D4C5}" destId="{F4AC81CB-A652-4461-8C7C-BCA034969BC5}" srcOrd="0" destOrd="0" presId="urn:microsoft.com/office/officeart/2018/2/layout/IconVerticalSolidList"/>
    <dgm:cxn modelId="{62AAF886-AF26-4242-B2BE-A5BF65370CDF}" type="presOf" srcId="{67C0D5CB-96A3-4943-ABC1-86DB1176752E}" destId="{50225E16-765D-4E74-BA66-D1C19E4C32EA}" srcOrd="0" destOrd="0" presId="urn:microsoft.com/office/officeart/2018/2/layout/IconVerticalSolidList"/>
    <dgm:cxn modelId="{404F63C4-E694-4549-A31E-8FACD3DBECEC}" srcId="{F3841E4D-CF5F-406A-B43F-F3532AB650FF}" destId="{B4C02D4E-95D8-4BB9-B747-315A6035D6AF}" srcOrd="2" destOrd="0" parTransId="{B3E92488-A323-4BA0-B302-3A2B72F6CA26}" sibTransId="{47036E2B-0D21-4999-88BC-93290896DD91}"/>
    <dgm:cxn modelId="{0297A8D1-5F51-4FCD-B592-F6401850D669}" type="presOf" srcId="{68BC879A-0096-4EE5-B140-47B83FAD72FB}" destId="{239031C6-FFBD-4E9B-88FD-22438A8E9410}" srcOrd="0" destOrd="0" presId="urn:microsoft.com/office/officeart/2018/2/layout/IconVerticalSolidList"/>
    <dgm:cxn modelId="{71388202-481C-4894-8159-B59E3A6B9ADD}" type="presParOf" srcId="{0AB2E879-4454-48A7-A017-C47D085F9D6B}" destId="{45DA8052-07FE-41A3-8097-0912C336ABF7}" srcOrd="0" destOrd="0" presId="urn:microsoft.com/office/officeart/2018/2/layout/IconVerticalSolidList"/>
    <dgm:cxn modelId="{AC9A22AF-44A4-4366-BF58-684F8EBC2877}" type="presParOf" srcId="{45DA8052-07FE-41A3-8097-0912C336ABF7}" destId="{591DC2B5-9BE6-4EA5-873D-38F1245171D7}" srcOrd="0" destOrd="0" presId="urn:microsoft.com/office/officeart/2018/2/layout/IconVerticalSolidList"/>
    <dgm:cxn modelId="{DF677B28-CECC-496B-9934-B8EA4A4CD8CB}" type="presParOf" srcId="{45DA8052-07FE-41A3-8097-0912C336ABF7}" destId="{E1A022B7-D338-439D-85AC-D95AE1AFF23E}" srcOrd="1" destOrd="0" presId="urn:microsoft.com/office/officeart/2018/2/layout/IconVerticalSolidList"/>
    <dgm:cxn modelId="{90DA599E-40D8-4FD9-9574-F145BD2E2144}" type="presParOf" srcId="{45DA8052-07FE-41A3-8097-0912C336ABF7}" destId="{A5C037C2-F708-41CE-8C1A-A2FE0BEB9948}" srcOrd="2" destOrd="0" presId="urn:microsoft.com/office/officeart/2018/2/layout/IconVerticalSolidList"/>
    <dgm:cxn modelId="{B1F1D627-81F3-4B88-813D-245CD04AC0F3}" type="presParOf" srcId="{45DA8052-07FE-41A3-8097-0912C336ABF7}" destId="{F4AC81CB-A652-4461-8C7C-BCA034969BC5}" srcOrd="3" destOrd="0" presId="urn:microsoft.com/office/officeart/2018/2/layout/IconVerticalSolidList"/>
    <dgm:cxn modelId="{1929488A-2F7B-4148-9948-D646E54C9CED}" type="presParOf" srcId="{0AB2E879-4454-48A7-A017-C47D085F9D6B}" destId="{2B16C79C-1539-4426-A424-6738C646DE60}" srcOrd="1" destOrd="0" presId="urn:microsoft.com/office/officeart/2018/2/layout/IconVerticalSolidList"/>
    <dgm:cxn modelId="{27CD385F-BBA2-442E-AFBC-1E4B9E1B2EFA}" type="presParOf" srcId="{0AB2E879-4454-48A7-A017-C47D085F9D6B}" destId="{1D959FC7-01B0-40BE-9790-CE1578182255}" srcOrd="2" destOrd="0" presId="urn:microsoft.com/office/officeart/2018/2/layout/IconVerticalSolidList"/>
    <dgm:cxn modelId="{37CD90BF-F087-4248-8207-F6FC504BCFCD}" type="presParOf" srcId="{1D959FC7-01B0-40BE-9790-CE1578182255}" destId="{BEDE0112-8792-48C4-8967-FA79E6DBAF72}" srcOrd="0" destOrd="0" presId="urn:microsoft.com/office/officeart/2018/2/layout/IconVerticalSolidList"/>
    <dgm:cxn modelId="{9D755AE2-68E2-454A-B53B-8E8252DE0F2F}" type="presParOf" srcId="{1D959FC7-01B0-40BE-9790-CE1578182255}" destId="{D03EC2AE-D2C7-40D8-9869-140D05C04A83}" srcOrd="1" destOrd="0" presId="urn:microsoft.com/office/officeart/2018/2/layout/IconVerticalSolidList"/>
    <dgm:cxn modelId="{CB8AC183-94C3-4C27-B59A-6C35B5C62395}" type="presParOf" srcId="{1D959FC7-01B0-40BE-9790-CE1578182255}" destId="{4B187807-F8CE-47FF-A4CF-C7E321D5905D}" srcOrd="2" destOrd="0" presId="urn:microsoft.com/office/officeart/2018/2/layout/IconVerticalSolidList"/>
    <dgm:cxn modelId="{BCB653F3-B9AD-4674-AFAB-0041DE76FDEB}" type="presParOf" srcId="{1D959FC7-01B0-40BE-9790-CE1578182255}" destId="{239031C6-FFBD-4E9B-88FD-22438A8E9410}" srcOrd="3" destOrd="0" presId="urn:microsoft.com/office/officeart/2018/2/layout/IconVerticalSolidList"/>
    <dgm:cxn modelId="{EF75D801-9330-4E4E-BFE7-D151E0D816E7}" type="presParOf" srcId="{0AB2E879-4454-48A7-A017-C47D085F9D6B}" destId="{7CB9916B-8718-4A9C-A32D-C58189C681D6}" srcOrd="3" destOrd="0" presId="urn:microsoft.com/office/officeart/2018/2/layout/IconVerticalSolidList"/>
    <dgm:cxn modelId="{2E103E5E-7CCC-4376-8841-A188C2966D88}" type="presParOf" srcId="{0AB2E879-4454-48A7-A017-C47D085F9D6B}" destId="{82945A3C-7AB8-4125-91E3-CEC6DD9D6B77}" srcOrd="4" destOrd="0" presId="urn:microsoft.com/office/officeart/2018/2/layout/IconVerticalSolidList"/>
    <dgm:cxn modelId="{64E3B274-1675-42CC-9FE9-0B5C648909BC}" type="presParOf" srcId="{82945A3C-7AB8-4125-91E3-CEC6DD9D6B77}" destId="{FD01050E-F742-4CF7-988B-74BDB0320C33}" srcOrd="0" destOrd="0" presId="urn:microsoft.com/office/officeart/2018/2/layout/IconVerticalSolidList"/>
    <dgm:cxn modelId="{78C57CD7-2619-4EE6-A97E-FA7AAE6A02DB}" type="presParOf" srcId="{82945A3C-7AB8-4125-91E3-CEC6DD9D6B77}" destId="{C6062C4F-1BD0-4980-A3DB-CF48AC854006}" srcOrd="1" destOrd="0" presId="urn:microsoft.com/office/officeart/2018/2/layout/IconVerticalSolidList"/>
    <dgm:cxn modelId="{FD9DAE9C-B8D5-4DE3-86CA-5FCF256B6575}" type="presParOf" srcId="{82945A3C-7AB8-4125-91E3-CEC6DD9D6B77}" destId="{9D4F73DB-C5B0-404C-9E11-74E3183D195C}" srcOrd="2" destOrd="0" presId="urn:microsoft.com/office/officeart/2018/2/layout/IconVerticalSolidList"/>
    <dgm:cxn modelId="{769F53B7-BD4B-45C6-A3C2-9623DD3BBEE9}" type="presParOf" srcId="{82945A3C-7AB8-4125-91E3-CEC6DD9D6B77}" destId="{85121D36-106B-4E03-AB1E-3509A5560761}" srcOrd="3" destOrd="0" presId="urn:microsoft.com/office/officeart/2018/2/layout/IconVerticalSolidList"/>
    <dgm:cxn modelId="{D32DAA5D-89CB-411F-8481-873A5F0AD5B2}" type="presParOf" srcId="{0AB2E879-4454-48A7-A017-C47D085F9D6B}" destId="{51B0AFA5-B69E-4E31-9A99-B577B5512728}" srcOrd="5" destOrd="0" presId="urn:microsoft.com/office/officeart/2018/2/layout/IconVerticalSolidList"/>
    <dgm:cxn modelId="{A0580F79-4738-4869-A0FE-B067A2231B02}" type="presParOf" srcId="{0AB2E879-4454-48A7-A017-C47D085F9D6B}" destId="{63D66EC2-90F1-4558-A943-F63FEB90B37F}" srcOrd="6" destOrd="0" presId="urn:microsoft.com/office/officeart/2018/2/layout/IconVerticalSolidList"/>
    <dgm:cxn modelId="{7B8E5E36-838D-44B1-9D76-873D1A59CBE3}" type="presParOf" srcId="{63D66EC2-90F1-4558-A943-F63FEB90B37F}" destId="{C611776A-9C48-451B-A17C-CE3F100B63DC}" srcOrd="0" destOrd="0" presId="urn:microsoft.com/office/officeart/2018/2/layout/IconVerticalSolidList"/>
    <dgm:cxn modelId="{5B2EA052-F0A9-445F-B392-1A396E4128E2}" type="presParOf" srcId="{63D66EC2-90F1-4558-A943-F63FEB90B37F}" destId="{0961E416-CB53-4D42-B921-B055D78F6487}" srcOrd="1" destOrd="0" presId="urn:microsoft.com/office/officeart/2018/2/layout/IconVerticalSolidList"/>
    <dgm:cxn modelId="{CCB491D7-9D41-4A68-AC7D-5AA603927C29}" type="presParOf" srcId="{63D66EC2-90F1-4558-A943-F63FEB90B37F}" destId="{D5999C29-BE3C-43DC-9A91-17322929E6D4}" srcOrd="2" destOrd="0" presId="urn:microsoft.com/office/officeart/2018/2/layout/IconVerticalSolidList"/>
    <dgm:cxn modelId="{63E3DBBC-B030-462E-A9D4-88F75B820759}" type="presParOf" srcId="{63D66EC2-90F1-4558-A943-F63FEB90B37F}" destId="{50225E16-765D-4E74-BA66-D1C19E4C32E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9622153-5C24-47C8-961E-B45FF0559ABC}" type="doc">
      <dgm:prSet loTypeId="urn:microsoft.com/office/officeart/2016/7/layout/RepeatingBendingProcessNew" loCatId="process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55E8725F-0E5E-46D9-8FD1-E306322B6E36}">
      <dgm:prSet/>
      <dgm:spPr/>
      <dgm:t>
        <a:bodyPr/>
        <a:lstStyle/>
        <a:p>
          <a:r>
            <a:rPr lang="en-US" b="1"/>
            <a:t>Step 1</a:t>
          </a:r>
          <a:r>
            <a:rPr lang="en-US"/>
            <a:t>: The offender completes a comprehensive mental health assessment.</a:t>
          </a:r>
        </a:p>
      </dgm:t>
    </dgm:pt>
    <dgm:pt modelId="{8DFB909B-C940-4AE5-A110-C05906124A46}" type="parTrans" cxnId="{3DC483C6-88A9-48AD-A4CA-0B507A6287E7}">
      <dgm:prSet/>
      <dgm:spPr/>
      <dgm:t>
        <a:bodyPr/>
        <a:lstStyle/>
        <a:p>
          <a:endParaRPr lang="en-US"/>
        </a:p>
      </dgm:t>
    </dgm:pt>
    <dgm:pt modelId="{C08F40AC-E389-4169-BF42-0E521B02CF5D}" type="sibTrans" cxnId="{3DC483C6-88A9-48AD-A4CA-0B507A6287E7}">
      <dgm:prSet/>
      <dgm:spPr/>
      <dgm:t>
        <a:bodyPr/>
        <a:lstStyle/>
        <a:p>
          <a:endParaRPr lang="en-US"/>
        </a:p>
      </dgm:t>
    </dgm:pt>
    <dgm:pt modelId="{8DC35B1E-E177-4F8F-83F9-72D0C0C83A29}">
      <dgm:prSet/>
      <dgm:spPr/>
      <dgm:t>
        <a:bodyPr/>
        <a:lstStyle/>
        <a:p>
          <a:r>
            <a:rPr lang="en-US" b="1"/>
            <a:t>Step 2</a:t>
          </a:r>
          <a:r>
            <a:rPr lang="en-US"/>
            <a:t>: Results are analyzed and compiled into a detailed report.</a:t>
          </a:r>
        </a:p>
      </dgm:t>
    </dgm:pt>
    <dgm:pt modelId="{78BE48A1-6D9C-42A9-BEA9-374C41FEAC53}" type="parTrans" cxnId="{13758468-E76C-4E1E-82F7-880BC30D97A1}">
      <dgm:prSet/>
      <dgm:spPr/>
      <dgm:t>
        <a:bodyPr/>
        <a:lstStyle/>
        <a:p>
          <a:endParaRPr lang="en-US"/>
        </a:p>
      </dgm:t>
    </dgm:pt>
    <dgm:pt modelId="{5A93B23E-6A6F-4BA7-95BC-0E9A3B412D2B}" type="sibTrans" cxnId="{13758468-E76C-4E1E-82F7-880BC30D97A1}">
      <dgm:prSet/>
      <dgm:spPr/>
      <dgm:t>
        <a:bodyPr/>
        <a:lstStyle/>
        <a:p>
          <a:endParaRPr lang="en-US"/>
        </a:p>
      </dgm:t>
    </dgm:pt>
    <dgm:pt modelId="{81CF7AE1-3BF7-44AD-BC96-9874A4236172}">
      <dgm:prSet/>
      <dgm:spPr/>
      <dgm:t>
        <a:bodyPr/>
        <a:lstStyle/>
        <a:p>
          <a:r>
            <a:rPr lang="en-US" b="1"/>
            <a:t>Step 3</a:t>
          </a:r>
          <a:r>
            <a:rPr lang="en-US"/>
            <a:t>: Providers use the report to guide treatment and intervention planning.</a:t>
          </a:r>
        </a:p>
      </dgm:t>
    </dgm:pt>
    <dgm:pt modelId="{D73B3E3A-4365-438E-BCE0-9CFFAE8A79BA}" type="parTrans" cxnId="{2608176A-EF52-4B62-8A55-8F104FD0A14A}">
      <dgm:prSet/>
      <dgm:spPr/>
      <dgm:t>
        <a:bodyPr/>
        <a:lstStyle/>
        <a:p>
          <a:endParaRPr lang="en-US"/>
        </a:p>
      </dgm:t>
    </dgm:pt>
    <dgm:pt modelId="{AAF6068E-733C-450A-8792-87B676056A8B}" type="sibTrans" cxnId="{2608176A-EF52-4B62-8A55-8F104FD0A14A}">
      <dgm:prSet/>
      <dgm:spPr/>
      <dgm:t>
        <a:bodyPr/>
        <a:lstStyle/>
        <a:p>
          <a:endParaRPr lang="en-US"/>
        </a:p>
      </dgm:t>
    </dgm:pt>
    <dgm:pt modelId="{6361FD70-560A-4EC8-9A5D-4F31EE4689AD}" type="pres">
      <dgm:prSet presAssocID="{E9622153-5C24-47C8-961E-B45FF0559ABC}" presName="Name0" presStyleCnt="0">
        <dgm:presLayoutVars>
          <dgm:dir/>
          <dgm:resizeHandles val="exact"/>
        </dgm:presLayoutVars>
      </dgm:prSet>
      <dgm:spPr/>
    </dgm:pt>
    <dgm:pt modelId="{6DBCB00E-2235-4AB2-A141-38A93377DAA9}" type="pres">
      <dgm:prSet presAssocID="{55E8725F-0E5E-46D9-8FD1-E306322B6E36}" presName="node" presStyleLbl="node1" presStyleIdx="0" presStyleCnt="3">
        <dgm:presLayoutVars>
          <dgm:bulletEnabled val="1"/>
        </dgm:presLayoutVars>
      </dgm:prSet>
      <dgm:spPr/>
    </dgm:pt>
    <dgm:pt modelId="{6978C5E1-1F72-4AF7-832C-D113080FEFCD}" type="pres">
      <dgm:prSet presAssocID="{C08F40AC-E389-4169-BF42-0E521B02CF5D}" presName="sibTrans" presStyleLbl="sibTrans1D1" presStyleIdx="0" presStyleCnt="2"/>
      <dgm:spPr/>
    </dgm:pt>
    <dgm:pt modelId="{1F3E92F4-D7F3-488A-80A7-2E06C85295FB}" type="pres">
      <dgm:prSet presAssocID="{C08F40AC-E389-4169-BF42-0E521B02CF5D}" presName="connectorText" presStyleLbl="sibTrans1D1" presStyleIdx="0" presStyleCnt="2"/>
      <dgm:spPr/>
    </dgm:pt>
    <dgm:pt modelId="{0D646C73-7575-4203-836A-3DE239C85DD4}" type="pres">
      <dgm:prSet presAssocID="{8DC35B1E-E177-4F8F-83F9-72D0C0C83A29}" presName="node" presStyleLbl="node1" presStyleIdx="1" presStyleCnt="3">
        <dgm:presLayoutVars>
          <dgm:bulletEnabled val="1"/>
        </dgm:presLayoutVars>
      </dgm:prSet>
      <dgm:spPr/>
    </dgm:pt>
    <dgm:pt modelId="{2174815F-68B2-4962-8A98-12402848508C}" type="pres">
      <dgm:prSet presAssocID="{5A93B23E-6A6F-4BA7-95BC-0E9A3B412D2B}" presName="sibTrans" presStyleLbl="sibTrans1D1" presStyleIdx="1" presStyleCnt="2"/>
      <dgm:spPr/>
    </dgm:pt>
    <dgm:pt modelId="{5133E4D1-382E-49F9-8F4F-3FA195C54952}" type="pres">
      <dgm:prSet presAssocID="{5A93B23E-6A6F-4BA7-95BC-0E9A3B412D2B}" presName="connectorText" presStyleLbl="sibTrans1D1" presStyleIdx="1" presStyleCnt="2"/>
      <dgm:spPr/>
    </dgm:pt>
    <dgm:pt modelId="{B5A58103-AB2F-4600-83BA-535640CC908B}" type="pres">
      <dgm:prSet presAssocID="{81CF7AE1-3BF7-44AD-BC96-9874A4236172}" presName="node" presStyleLbl="node1" presStyleIdx="2" presStyleCnt="3">
        <dgm:presLayoutVars>
          <dgm:bulletEnabled val="1"/>
        </dgm:presLayoutVars>
      </dgm:prSet>
      <dgm:spPr/>
    </dgm:pt>
  </dgm:ptLst>
  <dgm:cxnLst>
    <dgm:cxn modelId="{66A55B5C-0C54-43DC-972C-EF62079ACA83}" type="presOf" srcId="{55E8725F-0E5E-46D9-8FD1-E306322B6E36}" destId="{6DBCB00E-2235-4AB2-A141-38A93377DAA9}" srcOrd="0" destOrd="0" presId="urn:microsoft.com/office/officeart/2016/7/layout/RepeatingBendingProcessNew"/>
    <dgm:cxn modelId="{13758468-E76C-4E1E-82F7-880BC30D97A1}" srcId="{E9622153-5C24-47C8-961E-B45FF0559ABC}" destId="{8DC35B1E-E177-4F8F-83F9-72D0C0C83A29}" srcOrd="1" destOrd="0" parTransId="{78BE48A1-6D9C-42A9-BEA9-374C41FEAC53}" sibTransId="{5A93B23E-6A6F-4BA7-95BC-0E9A3B412D2B}"/>
    <dgm:cxn modelId="{2608176A-EF52-4B62-8A55-8F104FD0A14A}" srcId="{E9622153-5C24-47C8-961E-B45FF0559ABC}" destId="{81CF7AE1-3BF7-44AD-BC96-9874A4236172}" srcOrd="2" destOrd="0" parTransId="{D73B3E3A-4365-438E-BCE0-9CFFAE8A79BA}" sibTransId="{AAF6068E-733C-450A-8792-87B676056A8B}"/>
    <dgm:cxn modelId="{987B7EAD-85F5-483A-9281-7F8BD918DE26}" type="presOf" srcId="{81CF7AE1-3BF7-44AD-BC96-9874A4236172}" destId="{B5A58103-AB2F-4600-83BA-535640CC908B}" srcOrd="0" destOrd="0" presId="urn:microsoft.com/office/officeart/2016/7/layout/RepeatingBendingProcessNew"/>
    <dgm:cxn modelId="{3DC483C6-88A9-48AD-A4CA-0B507A6287E7}" srcId="{E9622153-5C24-47C8-961E-B45FF0559ABC}" destId="{55E8725F-0E5E-46D9-8FD1-E306322B6E36}" srcOrd="0" destOrd="0" parTransId="{8DFB909B-C940-4AE5-A110-C05906124A46}" sibTransId="{C08F40AC-E389-4169-BF42-0E521B02CF5D}"/>
    <dgm:cxn modelId="{5FC58FCE-5DDC-476D-86EF-894236E0E67B}" type="presOf" srcId="{C08F40AC-E389-4169-BF42-0E521B02CF5D}" destId="{6978C5E1-1F72-4AF7-832C-D113080FEFCD}" srcOrd="0" destOrd="0" presId="urn:microsoft.com/office/officeart/2016/7/layout/RepeatingBendingProcessNew"/>
    <dgm:cxn modelId="{5A8875D2-AD7F-47B3-B984-21810FDF5CED}" type="presOf" srcId="{8DC35B1E-E177-4F8F-83F9-72D0C0C83A29}" destId="{0D646C73-7575-4203-836A-3DE239C85DD4}" srcOrd="0" destOrd="0" presId="urn:microsoft.com/office/officeart/2016/7/layout/RepeatingBendingProcessNew"/>
    <dgm:cxn modelId="{076271D5-078A-454F-87AF-E1987878D92E}" type="presOf" srcId="{E9622153-5C24-47C8-961E-B45FF0559ABC}" destId="{6361FD70-560A-4EC8-9A5D-4F31EE4689AD}" srcOrd="0" destOrd="0" presId="urn:microsoft.com/office/officeart/2016/7/layout/RepeatingBendingProcessNew"/>
    <dgm:cxn modelId="{3EFB6CDA-5029-4C1F-92D7-3B1B9D3AF425}" type="presOf" srcId="{5A93B23E-6A6F-4BA7-95BC-0E9A3B412D2B}" destId="{2174815F-68B2-4962-8A98-12402848508C}" srcOrd="0" destOrd="0" presId="urn:microsoft.com/office/officeart/2016/7/layout/RepeatingBendingProcessNew"/>
    <dgm:cxn modelId="{6DF6E2E8-701C-4EC0-8CF5-3C7E1877D45D}" type="presOf" srcId="{5A93B23E-6A6F-4BA7-95BC-0E9A3B412D2B}" destId="{5133E4D1-382E-49F9-8F4F-3FA195C54952}" srcOrd="1" destOrd="0" presId="urn:microsoft.com/office/officeart/2016/7/layout/RepeatingBendingProcessNew"/>
    <dgm:cxn modelId="{C46637F1-8400-46DE-8D57-5FD403230684}" type="presOf" srcId="{C08F40AC-E389-4169-BF42-0E521B02CF5D}" destId="{1F3E92F4-D7F3-488A-80A7-2E06C85295FB}" srcOrd="1" destOrd="0" presId="urn:microsoft.com/office/officeart/2016/7/layout/RepeatingBendingProcessNew"/>
    <dgm:cxn modelId="{AE6EC73E-1414-4724-BE39-50953359E1D1}" type="presParOf" srcId="{6361FD70-560A-4EC8-9A5D-4F31EE4689AD}" destId="{6DBCB00E-2235-4AB2-A141-38A93377DAA9}" srcOrd="0" destOrd="0" presId="urn:microsoft.com/office/officeart/2016/7/layout/RepeatingBendingProcessNew"/>
    <dgm:cxn modelId="{1E07FDE1-446B-428F-A85C-DC45B23EA3B8}" type="presParOf" srcId="{6361FD70-560A-4EC8-9A5D-4F31EE4689AD}" destId="{6978C5E1-1F72-4AF7-832C-D113080FEFCD}" srcOrd="1" destOrd="0" presId="urn:microsoft.com/office/officeart/2016/7/layout/RepeatingBendingProcessNew"/>
    <dgm:cxn modelId="{371BB342-59FB-4E33-A409-B13BF0900F48}" type="presParOf" srcId="{6978C5E1-1F72-4AF7-832C-D113080FEFCD}" destId="{1F3E92F4-D7F3-488A-80A7-2E06C85295FB}" srcOrd="0" destOrd="0" presId="urn:microsoft.com/office/officeart/2016/7/layout/RepeatingBendingProcessNew"/>
    <dgm:cxn modelId="{9788BC22-9CED-43EB-AC67-D455ABE1AF05}" type="presParOf" srcId="{6361FD70-560A-4EC8-9A5D-4F31EE4689AD}" destId="{0D646C73-7575-4203-836A-3DE239C85DD4}" srcOrd="2" destOrd="0" presId="urn:microsoft.com/office/officeart/2016/7/layout/RepeatingBendingProcessNew"/>
    <dgm:cxn modelId="{6368576B-DA54-4E8B-B058-8826B23F1B7C}" type="presParOf" srcId="{6361FD70-560A-4EC8-9A5D-4F31EE4689AD}" destId="{2174815F-68B2-4962-8A98-12402848508C}" srcOrd="3" destOrd="0" presId="urn:microsoft.com/office/officeart/2016/7/layout/RepeatingBendingProcessNew"/>
    <dgm:cxn modelId="{3A9B458D-1CF2-49D9-9460-BC2E09C8FD1D}" type="presParOf" srcId="{2174815F-68B2-4962-8A98-12402848508C}" destId="{5133E4D1-382E-49F9-8F4F-3FA195C54952}" srcOrd="0" destOrd="0" presId="urn:microsoft.com/office/officeart/2016/7/layout/RepeatingBendingProcessNew"/>
    <dgm:cxn modelId="{370EA026-E9CE-4B0C-B5F0-B1FD45AEAF32}" type="presParOf" srcId="{6361FD70-560A-4EC8-9A5D-4F31EE4689AD}" destId="{B5A58103-AB2F-4600-83BA-535640CC908B}" srcOrd="4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06AEC09-32B7-4150-80D4-A2D82E378CC4}" type="doc">
      <dgm:prSet loTypeId="urn:microsoft.com/office/officeart/2016/7/layout/VerticalSolidActionLis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DDC65A95-E670-4852-98DF-BF343134C4F9}">
      <dgm:prSet/>
      <dgm:spPr/>
      <dgm:t>
        <a:bodyPr/>
        <a:lstStyle/>
        <a:p>
          <a:r>
            <a:rPr lang="en-US"/>
            <a:t>Train</a:t>
          </a:r>
        </a:p>
      </dgm:t>
    </dgm:pt>
    <dgm:pt modelId="{9DEEED16-A326-41A0-86EA-B0BD49A92835}" type="parTrans" cxnId="{8CC0FCAB-DB1A-458E-BE21-92E55D0ED964}">
      <dgm:prSet/>
      <dgm:spPr/>
      <dgm:t>
        <a:bodyPr/>
        <a:lstStyle/>
        <a:p>
          <a:endParaRPr lang="en-US"/>
        </a:p>
      </dgm:t>
    </dgm:pt>
    <dgm:pt modelId="{379FBD82-45BE-40C7-B01B-E3394C37BE39}" type="sibTrans" cxnId="{8CC0FCAB-DB1A-458E-BE21-92E55D0ED964}">
      <dgm:prSet/>
      <dgm:spPr/>
      <dgm:t>
        <a:bodyPr/>
        <a:lstStyle/>
        <a:p>
          <a:endParaRPr lang="en-US"/>
        </a:p>
      </dgm:t>
    </dgm:pt>
    <dgm:pt modelId="{24ADE717-B9B4-48B9-ABA6-DAB820AED57F}">
      <dgm:prSet/>
      <dgm:spPr/>
      <dgm:t>
        <a:bodyPr/>
        <a:lstStyle/>
        <a:p>
          <a:r>
            <a:rPr lang="en-US" dirty="0"/>
            <a:t>Train staff on CARS administration and interpreting reports.</a:t>
          </a:r>
        </a:p>
      </dgm:t>
    </dgm:pt>
    <dgm:pt modelId="{E028546D-3118-4997-B37F-57305D75B159}" type="parTrans" cxnId="{7D925CEC-0F2D-4396-AFC2-1109A13314C8}">
      <dgm:prSet/>
      <dgm:spPr/>
      <dgm:t>
        <a:bodyPr/>
        <a:lstStyle/>
        <a:p>
          <a:endParaRPr lang="en-US"/>
        </a:p>
      </dgm:t>
    </dgm:pt>
    <dgm:pt modelId="{F4AB6E0A-17C8-4983-AF31-FB2C554D3BEE}" type="sibTrans" cxnId="{7D925CEC-0F2D-4396-AFC2-1109A13314C8}">
      <dgm:prSet/>
      <dgm:spPr/>
      <dgm:t>
        <a:bodyPr/>
        <a:lstStyle/>
        <a:p>
          <a:endParaRPr lang="en-US"/>
        </a:p>
      </dgm:t>
    </dgm:pt>
    <dgm:pt modelId="{7C21F64C-1A13-4789-9BA8-36CD5358D3DA}">
      <dgm:prSet/>
      <dgm:spPr/>
      <dgm:t>
        <a:bodyPr/>
        <a:lstStyle/>
        <a:p>
          <a:r>
            <a:rPr lang="en-US"/>
            <a:t>Establish</a:t>
          </a:r>
        </a:p>
      </dgm:t>
    </dgm:pt>
    <dgm:pt modelId="{F8C16AC7-361C-4CD2-8BB4-8EEF872F7F44}" type="parTrans" cxnId="{DD09A625-9018-43E2-AF74-4F1CB7C55F24}">
      <dgm:prSet/>
      <dgm:spPr/>
      <dgm:t>
        <a:bodyPr/>
        <a:lstStyle/>
        <a:p>
          <a:endParaRPr lang="en-US"/>
        </a:p>
      </dgm:t>
    </dgm:pt>
    <dgm:pt modelId="{82A6FDA6-EB95-4D21-A850-4CEC5333CF40}" type="sibTrans" cxnId="{DD09A625-9018-43E2-AF74-4F1CB7C55F24}">
      <dgm:prSet/>
      <dgm:spPr/>
      <dgm:t>
        <a:bodyPr/>
        <a:lstStyle/>
        <a:p>
          <a:endParaRPr lang="en-US"/>
        </a:p>
      </dgm:t>
    </dgm:pt>
    <dgm:pt modelId="{4C37ECF7-6764-452A-94FC-8096FFACD656}">
      <dgm:prSet/>
      <dgm:spPr/>
      <dgm:t>
        <a:bodyPr/>
        <a:lstStyle/>
        <a:p>
          <a:r>
            <a:rPr lang="en-US" dirty="0"/>
            <a:t>Establish partnerships with local community resources for referrals.</a:t>
          </a:r>
        </a:p>
      </dgm:t>
    </dgm:pt>
    <dgm:pt modelId="{BCCF090C-1A03-49DE-83F8-074021D79EE5}" type="parTrans" cxnId="{C0AF4A2E-2A4A-4CB8-8F99-963116155284}">
      <dgm:prSet/>
      <dgm:spPr/>
      <dgm:t>
        <a:bodyPr/>
        <a:lstStyle/>
        <a:p>
          <a:endParaRPr lang="en-US"/>
        </a:p>
      </dgm:t>
    </dgm:pt>
    <dgm:pt modelId="{252EB0BA-69BF-4DAF-A247-CCC0FA4D8A00}" type="sibTrans" cxnId="{C0AF4A2E-2A4A-4CB8-8F99-963116155284}">
      <dgm:prSet/>
      <dgm:spPr/>
      <dgm:t>
        <a:bodyPr/>
        <a:lstStyle/>
        <a:p>
          <a:endParaRPr lang="en-US"/>
        </a:p>
      </dgm:t>
    </dgm:pt>
    <dgm:pt modelId="{B93FB978-85E6-4E45-BA33-FC1B38A56A6B}">
      <dgm:prSet/>
      <dgm:spPr/>
      <dgm:t>
        <a:bodyPr/>
        <a:lstStyle/>
        <a:p>
          <a:r>
            <a:rPr lang="en-US"/>
            <a:t>Seek</a:t>
          </a:r>
        </a:p>
      </dgm:t>
    </dgm:pt>
    <dgm:pt modelId="{A11966D7-DDEB-432C-B6DD-E2A79D1A4437}" type="parTrans" cxnId="{774641AC-126C-4C25-AA76-0CE81B600C70}">
      <dgm:prSet/>
      <dgm:spPr/>
      <dgm:t>
        <a:bodyPr/>
        <a:lstStyle/>
        <a:p>
          <a:endParaRPr lang="en-US"/>
        </a:p>
      </dgm:t>
    </dgm:pt>
    <dgm:pt modelId="{990E5A5B-D9DF-4078-86A8-659347C62CDD}" type="sibTrans" cxnId="{774641AC-126C-4C25-AA76-0CE81B600C70}">
      <dgm:prSet/>
      <dgm:spPr/>
      <dgm:t>
        <a:bodyPr/>
        <a:lstStyle/>
        <a:p>
          <a:endParaRPr lang="en-US"/>
        </a:p>
      </dgm:t>
    </dgm:pt>
    <dgm:pt modelId="{9E4E126D-AAE5-46E7-8A22-A6924B97B234}">
      <dgm:prSet/>
      <dgm:spPr/>
      <dgm:t>
        <a:bodyPr/>
        <a:lstStyle/>
        <a:p>
          <a:r>
            <a:rPr lang="en-US" dirty="0"/>
            <a:t>Seek funding opportunities, such as grants, to cover program implementation.</a:t>
          </a:r>
        </a:p>
      </dgm:t>
    </dgm:pt>
    <dgm:pt modelId="{F86F5451-E72D-4549-A6EB-16970E10E963}" type="parTrans" cxnId="{D9280954-CF2F-4AAD-A647-07D337E23C1F}">
      <dgm:prSet/>
      <dgm:spPr/>
      <dgm:t>
        <a:bodyPr/>
        <a:lstStyle/>
        <a:p>
          <a:endParaRPr lang="en-US"/>
        </a:p>
      </dgm:t>
    </dgm:pt>
    <dgm:pt modelId="{2DCE8F6A-EFDB-439F-8082-58F1C98249F9}" type="sibTrans" cxnId="{D9280954-CF2F-4AAD-A647-07D337E23C1F}">
      <dgm:prSet/>
      <dgm:spPr/>
      <dgm:t>
        <a:bodyPr/>
        <a:lstStyle/>
        <a:p>
          <a:endParaRPr lang="en-US"/>
        </a:p>
      </dgm:t>
    </dgm:pt>
    <dgm:pt modelId="{B9A6BA21-458B-4C33-B422-50444919C83E}">
      <dgm:prSet/>
      <dgm:spPr/>
      <dgm:t>
        <a:bodyPr/>
        <a:lstStyle/>
        <a:p>
          <a:r>
            <a:rPr lang="en-US"/>
            <a:t>Pilot</a:t>
          </a:r>
        </a:p>
      </dgm:t>
    </dgm:pt>
    <dgm:pt modelId="{8E28235D-6176-43AD-887A-5346AEBE3D66}" type="parTrans" cxnId="{C21E5BFA-CAE9-482C-952F-58AE46DB6EB6}">
      <dgm:prSet/>
      <dgm:spPr/>
      <dgm:t>
        <a:bodyPr/>
        <a:lstStyle/>
        <a:p>
          <a:endParaRPr lang="en-US"/>
        </a:p>
      </dgm:t>
    </dgm:pt>
    <dgm:pt modelId="{5A40BB04-BB5E-4544-93F2-275E82444E7A}" type="sibTrans" cxnId="{C21E5BFA-CAE9-482C-952F-58AE46DB6EB6}">
      <dgm:prSet/>
      <dgm:spPr/>
      <dgm:t>
        <a:bodyPr/>
        <a:lstStyle/>
        <a:p>
          <a:endParaRPr lang="en-US"/>
        </a:p>
      </dgm:t>
    </dgm:pt>
    <dgm:pt modelId="{C4A42C12-A7FA-4B44-8709-170C0ACCFC71}">
      <dgm:prSet/>
      <dgm:spPr/>
      <dgm:t>
        <a:bodyPr/>
        <a:lstStyle/>
        <a:p>
          <a:r>
            <a:rPr lang="en-US" dirty="0"/>
            <a:t>Pilot the system to assess its effectiveness before full-scale rollout.</a:t>
          </a:r>
        </a:p>
      </dgm:t>
    </dgm:pt>
    <dgm:pt modelId="{4998FE09-02BE-444A-96A0-E24A78880320}" type="parTrans" cxnId="{8083D497-154D-47BC-90D6-5B5EEA48AFDA}">
      <dgm:prSet/>
      <dgm:spPr/>
      <dgm:t>
        <a:bodyPr/>
        <a:lstStyle/>
        <a:p>
          <a:endParaRPr lang="en-US"/>
        </a:p>
      </dgm:t>
    </dgm:pt>
    <dgm:pt modelId="{75BE5C1B-5397-4F46-A038-223D3661EC2A}" type="sibTrans" cxnId="{8083D497-154D-47BC-90D6-5B5EEA48AFDA}">
      <dgm:prSet/>
      <dgm:spPr/>
      <dgm:t>
        <a:bodyPr/>
        <a:lstStyle/>
        <a:p>
          <a:endParaRPr lang="en-US"/>
        </a:p>
      </dgm:t>
    </dgm:pt>
    <dgm:pt modelId="{CF531FC8-A031-493E-B5A7-29BB4F0BB0B2}" type="pres">
      <dgm:prSet presAssocID="{E06AEC09-32B7-4150-80D4-A2D82E378CC4}" presName="Name0" presStyleCnt="0">
        <dgm:presLayoutVars>
          <dgm:dir/>
          <dgm:animLvl val="lvl"/>
          <dgm:resizeHandles val="exact"/>
        </dgm:presLayoutVars>
      </dgm:prSet>
      <dgm:spPr/>
    </dgm:pt>
    <dgm:pt modelId="{6FC53C39-1777-4198-95ED-026194E2728E}" type="pres">
      <dgm:prSet presAssocID="{DDC65A95-E670-4852-98DF-BF343134C4F9}" presName="linNode" presStyleCnt="0"/>
      <dgm:spPr/>
    </dgm:pt>
    <dgm:pt modelId="{AA45E07C-E2B1-48F3-A5A4-0803D9704576}" type="pres">
      <dgm:prSet presAssocID="{DDC65A95-E670-4852-98DF-BF343134C4F9}" presName="parentText" presStyleLbl="alignNode1" presStyleIdx="0" presStyleCnt="4">
        <dgm:presLayoutVars>
          <dgm:chMax val="1"/>
          <dgm:bulletEnabled/>
        </dgm:presLayoutVars>
      </dgm:prSet>
      <dgm:spPr/>
    </dgm:pt>
    <dgm:pt modelId="{BAE09069-6C22-4DC9-A9F2-5B11CD61988C}" type="pres">
      <dgm:prSet presAssocID="{DDC65A95-E670-4852-98DF-BF343134C4F9}" presName="descendantText" presStyleLbl="alignAccFollowNode1" presStyleIdx="0" presStyleCnt="4">
        <dgm:presLayoutVars>
          <dgm:bulletEnabled/>
        </dgm:presLayoutVars>
      </dgm:prSet>
      <dgm:spPr/>
    </dgm:pt>
    <dgm:pt modelId="{BF2C0324-355F-4E7E-9D0C-2052CD589DCE}" type="pres">
      <dgm:prSet presAssocID="{379FBD82-45BE-40C7-B01B-E3394C37BE39}" presName="sp" presStyleCnt="0"/>
      <dgm:spPr/>
    </dgm:pt>
    <dgm:pt modelId="{A58E2227-AE4A-4D1C-A504-1DC2150270D0}" type="pres">
      <dgm:prSet presAssocID="{7C21F64C-1A13-4789-9BA8-36CD5358D3DA}" presName="linNode" presStyleCnt="0"/>
      <dgm:spPr/>
    </dgm:pt>
    <dgm:pt modelId="{C2B543A2-2AD5-47EE-ACA8-AB4F3EBB616E}" type="pres">
      <dgm:prSet presAssocID="{7C21F64C-1A13-4789-9BA8-36CD5358D3DA}" presName="parentText" presStyleLbl="alignNode1" presStyleIdx="1" presStyleCnt="4">
        <dgm:presLayoutVars>
          <dgm:chMax val="1"/>
          <dgm:bulletEnabled/>
        </dgm:presLayoutVars>
      </dgm:prSet>
      <dgm:spPr/>
    </dgm:pt>
    <dgm:pt modelId="{FF73BEC8-7567-4B70-9DCB-FBA93946FEA0}" type="pres">
      <dgm:prSet presAssocID="{7C21F64C-1A13-4789-9BA8-36CD5358D3DA}" presName="descendantText" presStyleLbl="alignAccFollowNode1" presStyleIdx="1" presStyleCnt="4">
        <dgm:presLayoutVars>
          <dgm:bulletEnabled/>
        </dgm:presLayoutVars>
      </dgm:prSet>
      <dgm:spPr/>
    </dgm:pt>
    <dgm:pt modelId="{B9251A1A-612E-4821-BE5D-03A485865889}" type="pres">
      <dgm:prSet presAssocID="{82A6FDA6-EB95-4D21-A850-4CEC5333CF40}" presName="sp" presStyleCnt="0"/>
      <dgm:spPr/>
    </dgm:pt>
    <dgm:pt modelId="{C5DC31B1-BC73-4880-ACA6-6F6922290A60}" type="pres">
      <dgm:prSet presAssocID="{B93FB978-85E6-4E45-BA33-FC1B38A56A6B}" presName="linNode" presStyleCnt="0"/>
      <dgm:spPr/>
    </dgm:pt>
    <dgm:pt modelId="{BB094222-C265-49D4-AD53-8BCC608865B2}" type="pres">
      <dgm:prSet presAssocID="{B93FB978-85E6-4E45-BA33-FC1B38A56A6B}" presName="parentText" presStyleLbl="alignNode1" presStyleIdx="2" presStyleCnt="4">
        <dgm:presLayoutVars>
          <dgm:chMax val="1"/>
          <dgm:bulletEnabled/>
        </dgm:presLayoutVars>
      </dgm:prSet>
      <dgm:spPr/>
    </dgm:pt>
    <dgm:pt modelId="{04ABD4A6-6F79-4093-974D-6F807E4DB881}" type="pres">
      <dgm:prSet presAssocID="{B93FB978-85E6-4E45-BA33-FC1B38A56A6B}" presName="descendantText" presStyleLbl="alignAccFollowNode1" presStyleIdx="2" presStyleCnt="4">
        <dgm:presLayoutVars>
          <dgm:bulletEnabled/>
        </dgm:presLayoutVars>
      </dgm:prSet>
      <dgm:spPr/>
    </dgm:pt>
    <dgm:pt modelId="{8328BDB6-47A2-4B6F-89ED-222CF2C81C9C}" type="pres">
      <dgm:prSet presAssocID="{990E5A5B-D9DF-4078-86A8-659347C62CDD}" presName="sp" presStyleCnt="0"/>
      <dgm:spPr/>
    </dgm:pt>
    <dgm:pt modelId="{B1587074-0D59-49B2-8814-C477A7CD9F6A}" type="pres">
      <dgm:prSet presAssocID="{B9A6BA21-458B-4C33-B422-50444919C83E}" presName="linNode" presStyleCnt="0"/>
      <dgm:spPr/>
    </dgm:pt>
    <dgm:pt modelId="{4FC9408F-8836-41F1-B1C5-4EAC14A5C345}" type="pres">
      <dgm:prSet presAssocID="{B9A6BA21-458B-4C33-B422-50444919C83E}" presName="parentText" presStyleLbl="alignNode1" presStyleIdx="3" presStyleCnt="4">
        <dgm:presLayoutVars>
          <dgm:chMax val="1"/>
          <dgm:bulletEnabled/>
        </dgm:presLayoutVars>
      </dgm:prSet>
      <dgm:spPr/>
    </dgm:pt>
    <dgm:pt modelId="{D2D070EB-A494-4038-A02F-32F708D2AA57}" type="pres">
      <dgm:prSet presAssocID="{B9A6BA21-458B-4C33-B422-50444919C83E}" presName="descendantText" presStyleLbl="alignAccFollowNode1" presStyleIdx="3" presStyleCnt="4">
        <dgm:presLayoutVars>
          <dgm:bulletEnabled/>
        </dgm:presLayoutVars>
      </dgm:prSet>
      <dgm:spPr/>
    </dgm:pt>
  </dgm:ptLst>
  <dgm:cxnLst>
    <dgm:cxn modelId="{DD09A625-9018-43E2-AF74-4F1CB7C55F24}" srcId="{E06AEC09-32B7-4150-80D4-A2D82E378CC4}" destId="{7C21F64C-1A13-4789-9BA8-36CD5358D3DA}" srcOrd="1" destOrd="0" parTransId="{F8C16AC7-361C-4CD2-8BB4-8EEF872F7F44}" sibTransId="{82A6FDA6-EB95-4D21-A850-4CEC5333CF40}"/>
    <dgm:cxn modelId="{C0AF4A2E-2A4A-4CB8-8F99-963116155284}" srcId="{7C21F64C-1A13-4789-9BA8-36CD5358D3DA}" destId="{4C37ECF7-6764-452A-94FC-8096FFACD656}" srcOrd="0" destOrd="0" parTransId="{BCCF090C-1A03-49DE-83F8-074021D79EE5}" sibTransId="{252EB0BA-69BF-4DAF-A247-CCC0FA4D8A00}"/>
    <dgm:cxn modelId="{D9280954-CF2F-4AAD-A647-07D337E23C1F}" srcId="{B93FB978-85E6-4E45-BA33-FC1B38A56A6B}" destId="{9E4E126D-AAE5-46E7-8A22-A6924B97B234}" srcOrd="0" destOrd="0" parTransId="{F86F5451-E72D-4549-A6EB-16970E10E963}" sibTransId="{2DCE8F6A-EFDB-439F-8082-58F1C98249F9}"/>
    <dgm:cxn modelId="{E6758F57-40C9-4377-BFAA-6A8532850A87}" type="presOf" srcId="{24ADE717-B9B4-48B9-ABA6-DAB820AED57F}" destId="{BAE09069-6C22-4DC9-A9F2-5B11CD61988C}" srcOrd="0" destOrd="0" presId="urn:microsoft.com/office/officeart/2016/7/layout/VerticalSolidActionList"/>
    <dgm:cxn modelId="{27DDE677-2388-4770-A38A-06066DF3C913}" type="presOf" srcId="{9E4E126D-AAE5-46E7-8A22-A6924B97B234}" destId="{04ABD4A6-6F79-4093-974D-6F807E4DB881}" srcOrd="0" destOrd="0" presId="urn:microsoft.com/office/officeart/2016/7/layout/VerticalSolidActionList"/>
    <dgm:cxn modelId="{452E968A-33C9-4076-8691-8CEAA649F651}" type="presOf" srcId="{4C37ECF7-6764-452A-94FC-8096FFACD656}" destId="{FF73BEC8-7567-4B70-9DCB-FBA93946FEA0}" srcOrd="0" destOrd="0" presId="urn:microsoft.com/office/officeart/2016/7/layout/VerticalSolidActionList"/>
    <dgm:cxn modelId="{8083D497-154D-47BC-90D6-5B5EEA48AFDA}" srcId="{B9A6BA21-458B-4C33-B422-50444919C83E}" destId="{C4A42C12-A7FA-4B44-8709-170C0ACCFC71}" srcOrd="0" destOrd="0" parTransId="{4998FE09-02BE-444A-96A0-E24A78880320}" sibTransId="{75BE5C1B-5397-4F46-A038-223D3661EC2A}"/>
    <dgm:cxn modelId="{8CC0FCAB-DB1A-458E-BE21-92E55D0ED964}" srcId="{E06AEC09-32B7-4150-80D4-A2D82E378CC4}" destId="{DDC65A95-E670-4852-98DF-BF343134C4F9}" srcOrd="0" destOrd="0" parTransId="{9DEEED16-A326-41A0-86EA-B0BD49A92835}" sibTransId="{379FBD82-45BE-40C7-B01B-E3394C37BE39}"/>
    <dgm:cxn modelId="{774641AC-126C-4C25-AA76-0CE81B600C70}" srcId="{E06AEC09-32B7-4150-80D4-A2D82E378CC4}" destId="{B93FB978-85E6-4E45-BA33-FC1B38A56A6B}" srcOrd="2" destOrd="0" parTransId="{A11966D7-DDEB-432C-B6DD-E2A79D1A4437}" sibTransId="{990E5A5B-D9DF-4078-86A8-659347C62CDD}"/>
    <dgm:cxn modelId="{438ED5D6-01CC-4569-B7E7-2CBAB472A868}" type="presOf" srcId="{DDC65A95-E670-4852-98DF-BF343134C4F9}" destId="{AA45E07C-E2B1-48F3-A5A4-0803D9704576}" srcOrd="0" destOrd="0" presId="urn:microsoft.com/office/officeart/2016/7/layout/VerticalSolidActionList"/>
    <dgm:cxn modelId="{D5AD32D9-901D-48B8-BE18-6A0C56AFF130}" type="presOf" srcId="{B9A6BA21-458B-4C33-B422-50444919C83E}" destId="{4FC9408F-8836-41F1-B1C5-4EAC14A5C345}" srcOrd="0" destOrd="0" presId="urn:microsoft.com/office/officeart/2016/7/layout/VerticalSolidActionList"/>
    <dgm:cxn modelId="{C0ED9FE8-60B0-44EE-A749-7434A2E571F7}" type="presOf" srcId="{C4A42C12-A7FA-4B44-8709-170C0ACCFC71}" destId="{D2D070EB-A494-4038-A02F-32F708D2AA57}" srcOrd="0" destOrd="0" presId="urn:microsoft.com/office/officeart/2016/7/layout/VerticalSolidActionList"/>
    <dgm:cxn modelId="{7D925CEC-0F2D-4396-AFC2-1109A13314C8}" srcId="{DDC65A95-E670-4852-98DF-BF343134C4F9}" destId="{24ADE717-B9B4-48B9-ABA6-DAB820AED57F}" srcOrd="0" destOrd="0" parTransId="{E028546D-3118-4997-B37F-57305D75B159}" sibTransId="{F4AB6E0A-17C8-4983-AF31-FB2C554D3BEE}"/>
    <dgm:cxn modelId="{0D23C1ED-7DCF-400F-9F78-218FBAA488AD}" type="presOf" srcId="{7C21F64C-1A13-4789-9BA8-36CD5358D3DA}" destId="{C2B543A2-2AD5-47EE-ACA8-AB4F3EBB616E}" srcOrd="0" destOrd="0" presId="urn:microsoft.com/office/officeart/2016/7/layout/VerticalSolidActionList"/>
    <dgm:cxn modelId="{922855EF-608B-4F98-BF33-90D0EFE0A47B}" type="presOf" srcId="{E06AEC09-32B7-4150-80D4-A2D82E378CC4}" destId="{CF531FC8-A031-493E-B5A7-29BB4F0BB0B2}" srcOrd="0" destOrd="0" presId="urn:microsoft.com/office/officeart/2016/7/layout/VerticalSolidActionList"/>
    <dgm:cxn modelId="{C21E5BFA-CAE9-482C-952F-58AE46DB6EB6}" srcId="{E06AEC09-32B7-4150-80D4-A2D82E378CC4}" destId="{B9A6BA21-458B-4C33-B422-50444919C83E}" srcOrd="3" destOrd="0" parTransId="{8E28235D-6176-43AD-887A-5346AEBE3D66}" sibTransId="{5A40BB04-BB5E-4544-93F2-275E82444E7A}"/>
    <dgm:cxn modelId="{4B7DA7FC-A6A4-4FAD-8D0D-3DC653C018D7}" type="presOf" srcId="{B93FB978-85E6-4E45-BA33-FC1B38A56A6B}" destId="{BB094222-C265-49D4-AD53-8BCC608865B2}" srcOrd="0" destOrd="0" presId="urn:microsoft.com/office/officeart/2016/7/layout/VerticalSolidActionList"/>
    <dgm:cxn modelId="{C26106E0-0095-4D06-A5FA-3FF14715E470}" type="presParOf" srcId="{CF531FC8-A031-493E-B5A7-29BB4F0BB0B2}" destId="{6FC53C39-1777-4198-95ED-026194E2728E}" srcOrd="0" destOrd="0" presId="urn:microsoft.com/office/officeart/2016/7/layout/VerticalSolidActionList"/>
    <dgm:cxn modelId="{2C04A9CC-2487-43C5-8B98-F2B551C7F83F}" type="presParOf" srcId="{6FC53C39-1777-4198-95ED-026194E2728E}" destId="{AA45E07C-E2B1-48F3-A5A4-0803D9704576}" srcOrd="0" destOrd="0" presId="urn:microsoft.com/office/officeart/2016/7/layout/VerticalSolidActionList"/>
    <dgm:cxn modelId="{B07472BD-8122-43C1-9375-1935A215FB22}" type="presParOf" srcId="{6FC53C39-1777-4198-95ED-026194E2728E}" destId="{BAE09069-6C22-4DC9-A9F2-5B11CD61988C}" srcOrd="1" destOrd="0" presId="urn:microsoft.com/office/officeart/2016/7/layout/VerticalSolidActionList"/>
    <dgm:cxn modelId="{4807B35A-5EEB-4780-928A-86AC2CC559F2}" type="presParOf" srcId="{CF531FC8-A031-493E-B5A7-29BB4F0BB0B2}" destId="{BF2C0324-355F-4E7E-9D0C-2052CD589DCE}" srcOrd="1" destOrd="0" presId="urn:microsoft.com/office/officeart/2016/7/layout/VerticalSolidActionList"/>
    <dgm:cxn modelId="{ABA4EBAE-0181-49FB-B0A1-8C3C2A7C811A}" type="presParOf" srcId="{CF531FC8-A031-493E-B5A7-29BB4F0BB0B2}" destId="{A58E2227-AE4A-4D1C-A504-1DC2150270D0}" srcOrd="2" destOrd="0" presId="urn:microsoft.com/office/officeart/2016/7/layout/VerticalSolidActionList"/>
    <dgm:cxn modelId="{FA9063D6-B47F-428A-82FA-E5773CF5CAD1}" type="presParOf" srcId="{A58E2227-AE4A-4D1C-A504-1DC2150270D0}" destId="{C2B543A2-2AD5-47EE-ACA8-AB4F3EBB616E}" srcOrd="0" destOrd="0" presId="urn:microsoft.com/office/officeart/2016/7/layout/VerticalSolidActionList"/>
    <dgm:cxn modelId="{95883D31-F301-4D27-8EB7-2F250DEC08B3}" type="presParOf" srcId="{A58E2227-AE4A-4D1C-A504-1DC2150270D0}" destId="{FF73BEC8-7567-4B70-9DCB-FBA93946FEA0}" srcOrd="1" destOrd="0" presId="urn:microsoft.com/office/officeart/2016/7/layout/VerticalSolidActionList"/>
    <dgm:cxn modelId="{FA425CE3-14DC-4EF9-BCED-2C0022D4DDA4}" type="presParOf" srcId="{CF531FC8-A031-493E-B5A7-29BB4F0BB0B2}" destId="{B9251A1A-612E-4821-BE5D-03A485865889}" srcOrd="3" destOrd="0" presId="urn:microsoft.com/office/officeart/2016/7/layout/VerticalSolidActionList"/>
    <dgm:cxn modelId="{587288F3-0333-4CCA-8AF9-92AFC72057A4}" type="presParOf" srcId="{CF531FC8-A031-493E-B5A7-29BB4F0BB0B2}" destId="{C5DC31B1-BC73-4880-ACA6-6F6922290A60}" srcOrd="4" destOrd="0" presId="urn:microsoft.com/office/officeart/2016/7/layout/VerticalSolidActionList"/>
    <dgm:cxn modelId="{0C1E0F8A-4F85-4866-968E-9B674CE8DCDF}" type="presParOf" srcId="{C5DC31B1-BC73-4880-ACA6-6F6922290A60}" destId="{BB094222-C265-49D4-AD53-8BCC608865B2}" srcOrd="0" destOrd="0" presId="urn:microsoft.com/office/officeart/2016/7/layout/VerticalSolidActionList"/>
    <dgm:cxn modelId="{B3D6C4D3-8AFC-4017-80AB-477A4298798C}" type="presParOf" srcId="{C5DC31B1-BC73-4880-ACA6-6F6922290A60}" destId="{04ABD4A6-6F79-4093-974D-6F807E4DB881}" srcOrd="1" destOrd="0" presId="urn:microsoft.com/office/officeart/2016/7/layout/VerticalSolidActionList"/>
    <dgm:cxn modelId="{77E6319D-EE2A-4407-9744-47EC33B89856}" type="presParOf" srcId="{CF531FC8-A031-493E-B5A7-29BB4F0BB0B2}" destId="{8328BDB6-47A2-4B6F-89ED-222CF2C81C9C}" srcOrd="5" destOrd="0" presId="urn:microsoft.com/office/officeart/2016/7/layout/VerticalSolidActionList"/>
    <dgm:cxn modelId="{4E704131-5152-4F32-A4E8-0D542FC8206F}" type="presParOf" srcId="{CF531FC8-A031-493E-B5A7-29BB4F0BB0B2}" destId="{B1587074-0D59-49B2-8814-C477A7CD9F6A}" srcOrd="6" destOrd="0" presId="urn:microsoft.com/office/officeart/2016/7/layout/VerticalSolidActionList"/>
    <dgm:cxn modelId="{D64C7840-F35C-44D3-8773-640288DDEBB1}" type="presParOf" srcId="{B1587074-0D59-49B2-8814-C477A7CD9F6A}" destId="{4FC9408F-8836-41F1-B1C5-4EAC14A5C345}" srcOrd="0" destOrd="0" presId="urn:microsoft.com/office/officeart/2016/7/layout/VerticalSolidActionList"/>
    <dgm:cxn modelId="{5A5D830A-B057-4C64-87CB-6928177D54DA}" type="presParOf" srcId="{B1587074-0D59-49B2-8814-C477A7CD9F6A}" destId="{D2D070EB-A494-4038-A02F-32F708D2AA57}" srcOrd="1" destOrd="0" presId="urn:microsoft.com/office/officeart/2016/7/layout/VerticalSolidAc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670BD4E-79D3-47F0-8152-A8A167D03B9E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BEBA7E94-2D9C-4828-A3CC-889A4D8BF28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Costs</a:t>
          </a:r>
          <a:r>
            <a:rPr lang="en-US"/>
            <a:t>: Must be coordinated on a case-by-case basis, with considerations for grants and local funding.</a:t>
          </a:r>
        </a:p>
      </dgm:t>
    </dgm:pt>
    <dgm:pt modelId="{C2FC56C7-93CD-4D23-99F1-93CAD436B17C}" type="parTrans" cxnId="{F436A1F5-5562-45B6-9B4B-95BA9477D126}">
      <dgm:prSet/>
      <dgm:spPr/>
      <dgm:t>
        <a:bodyPr/>
        <a:lstStyle/>
        <a:p>
          <a:endParaRPr lang="en-US"/>
        </a:p>
      </dgm:t>
    </dgm:pt>
    <dgm:pt modelId="{8C6C86CB-5B2F-435D-8680-B4ECA85E1C46}" type="sibTrans" cxnId="{F436A1F5-5562-45B6-9B4B-95BA9477D126}">
      <dgm:prSet/>
      <dgm:spPr/>
      <dgm:t>
        <a:bodyPr/>
        <a:lstStyle/>
        <a:p>
          <a:endParaRPr lang="en-US"/>
        </a:p>
      </dgm:t>
    </dgm:pt>
    <dgm:pt modelId="{123AAFDE-196E-4D98-9523-97E662D04E4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Confidentiality</a:t>
          </a:r>
          <a:r>
            <a:rPr lang="en-US"/>
            <a:t>: Understand the limitations of confidentiality within the court system compared to medical and mental health systems.</a:t>
          </a:r>
        </a:p>
      </dgm:t>
    </dgm:pt>
    <dgm:pt modelId="{3032A80D-7D62-4012-9A91-1118E9B6A643}" type="parTrans" cxnId="{93D445EC-F840-41CC-8337-AF5047037535}">
      <dgm:prSet/>
      <dgm:spPr/>
      <dgm:t>
        <a:bodyPr/>
        <a:lstStyle/>
        <a:p>
          <a:endParaRPr lang="en-US"/>
        </a:p>
      </dgm:t>
    </dgm:pt>
    <dgm:pt modelId="{E10416B0-3E8A-43C5-A78E-DA8E475A488E}" type="sibTrans" cxnId="{93D445EC-F840-41CC-8337-AF5047037535}">
      <dgm:prSet/>
      <dgm:spPr/>
      <dgm:t>
        <a:bodyPr/>
        <a:lstStyle/>
        <a:p>
          <a:endParaRPr lang="en-US"/>
        </a:p>
      </dgm:t>
    </dgm:pt>
    <dgm:pt modelId="{FF5F16FD-7466-455A-97E4-BD21BD6DE48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Time Commitment</a:t>
          </a:r>
          <a:r>
            <a:rPr lang="en-US"/>
            <a:t>:</a:t>
          </a:r>
        </a:p>
      </dgm:t>
    </dgm:pt>
    <dgm:pt modelId="{8A7BBD6A-B174-42D6-9559-1A5A21F7AC16}" type="parTrans" cxnId="{AA336E32-9B20-4833-B757-E4F716AF55F9}">
      <dgm:prSet/>
      <dgm:spPr/>
      <dgm:t>
        <a:bodyPr/>
        <a:lstStyle/>
        <a:p>
          <a:endParaRPr lang="en-US"/>
        </a:p>
      </dgm:t>
    </dgm:pt>
    <dgm:pt modelId="{D5586A73-61D3-4E6C-9CEF-8BC8079C82D6}" type="sibTrans" cxnId="{AA336E32-9B20-4833-B757-E4F716AF55F9}">
      <dgm:prSet/>
      <dgm:spPr/>
      <dgm:t>
        <a:bodyPr/>
        <a:lstStyle/>
        <a:p>
          <a:endParaRPr lang="en-US"/>
        </a:p>
      </dgm:t>
    </dgm:pt>
    <dgm:pt modelId="{3470758E-FEBA-4BF5-9FFE-090F5F436C0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Screening takes approximately 15 minutes.</a:t>
          </a:r>
        </a:p>
      </dgm:t>
    </dgm:pt>
    <dgm:pt modelId="{A301628A-54B8-486E-B428-96B5745264E1}" type="parTrans" cxnId="{EF81699A-C6F3-4C50-B8D3-76C75BE6DDE9}">
      <dgm:prSet/>
      <dgm:spPr/>
      <dgm:t>
        <a:bodyPr/>
        <a:lstStyle/>
        <a:p>
          <a:endParaRPr lang="en-US"/>
        </a:p>
      </dgm:t>
    </dgm:pt>
    <dgm:pt modelId="{9373E339-C802-4475-B621-54661683D54C}" type="sibTrans" cxnId="{EF81699A-C6F3-4C50-B8D3-76C75BE6DDE9}">
      <dgm:prSet/>
      <dgm:spPr/>
      <dgm:t>
        <a:bodyPr/>
        <a:lstStyle/>
        <a:p>
          <a:endParaRPr lang="en-US"/>
        </a:p>
      </dgm:t>
    </dgm:pt>
    <dgm:pt modelId="{071DB60A-F2F9-4305-B063-6B7241C5485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Treatment duration varies based on judicial recommendations and individual treatment needs.</a:t>
          </a:r>
        </a:p>
      </dgm:t>
    </dgm:pt>
    <dgm:pt modelId="{8BDFCC99-F66D-4BD9-888B-1310F7AB0D07}" type="parTrans" cxnId="{DA3E5EC3-A0ED-4DA1-81D6-2EFEE75664B6}">
      <dgm:prSet/>
      <dgm:spPr/>
      <dgm:t>
        <a:bodyPr/>
        <a:lstStyle/>
        <a:p>
          <a:endParaRPr lang="en-US"/>
        </a:p>
      </dgm:t>
    </dgm:pt>
    <dgm:pt modelId="{BB57AC19-99C3-4621-AEE9-C1050B891E30}" type="sibTrans" cxnId="{DA3E5EC3-A0ED-4DA1-81D6-2EFEE75664B6}">
      <dgm:prSet/>
      <dgm:spPr/>
      <dgm:t>
        <a:bodyPr/>
        <a:lstStyle/>
        <a:p>
          <a:endParaRPr lang="en-US"/>
        </a:p>
      </dgm:t>
    </dgm:pt>
    <dgm:pt modelId="{1ADCEB71-AC1C-47C0-840E-D3AF5510C77A}" type="pres">
      <dgm:prSet presAssocID="{4670BD4E-79D3-47F0-8152-A8A167D03B9E}" presName="root" presStyleCnt="0">
        <dgm:presLayoutVars>
          <dgm:dir/>
          <dgm:resizeHandles val="exact"/>
        </dgm:presLayoutVars>
      </dgm:prSet>
      <dgm:spPr/>
    </dgm:pt>
    <dgm:pt modelId="{39F0103D-1746-4ACE-BC78-6E4F6738EFA4}" type="pres">
      <dgm:prSet presAssocID="{BEBA7E94-2D9C-4828-A3CC-889A4D8BF289}" presName="compNode" presStyleCnt="0"/>
      <dgm:spPr/>
    </dgm:pt>
    <dgm:pt modelId="{BBDB0A96-E064-4D3E-A26B-3F4D95080013}" type="pres">
      <dgm:prSet presAssocID="{BEBA7E94-2D9C-4828-A3CC-889A4D8BF289}" presName="bgRect" presStyleLbl="bgShp" presStyleIdx="0" presStyleCnt="3"/>
      <dgm:spPr/>
    </dgm:pt>
    <dgm:pt modelId="{4F2CDD8E-A755-4595-9DB0-28A5395430EF}" type="pres">
      <dgm:prSet presAssocID="{BEBA7E94-2D9C-4828-A3CC-889A4D8BF289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llar"/>
        </a:ext>
      </dgm:extLst>
    </dgm:pt>
    <dgm:pt modelId="{82B63226-E079-4346-8AA9-13A29734E950}" type="pres">
      <dgm:prSet presAssocID="{BEBA7E94-2D9C-4828-A3CC-889A4D8BF289}" presName="spaceRect" presStyleCnt="0"/>
      <dgm:spPr/>
    </dgm:pt>
    <dgm:pt modelId="{CF4087EA-A489-401E-B749-FC4903FF0D2B}" type="pres">
      <dgm:prSet presAssocID="{BEBA7E94-2D9C-4828-A3CC-889A4D8BF289}" presName="parTx" presStyleLbl="revTx" presStyleIdx="0" presStyleCnt="4">
        <dgm:presLayoutVars>
          <dgm:chMax val="0"/>
          <dgm:chPref val="0"/>
        </dgm:presLayoutVars>
      </dgm:prSet>
      <dgm:spPr/>
    </dgm:pt>
    <dgm:pt modelId="{3D0D6D17-75EF-4AEA-96F8-EC131376FD6B}" type="pres">
      <dgm:prSet presAssocID="{8C6C86CB-5B2F-435D-8680-B4ECA85E1C46}" presName="sibTrans" presStyleCnt="0"/>
      <dgm:spPr/>
    </dgm:pt>
    <dgm:pt modelId="{989C6989-8E35-4C9B-9719-4928DE7C4E5F}" type="pres">
      <dgm:prSet presAssocID="{123AAFDE-196E-4D98-9523-97E662D04E45}" presName="compNode" presStyleCnt="0"/>
      <dgm:spPr/>
    </dgm:pt>
    <dgm:pt modelId="{2216BE97-0E08-4BA2-9946-2CCE761C6B7B}" type="pres">
      <dgm:prSet presAssocID="{123AAFDE-196E-4D98-9523-97E662D04E45}" presName="bgRect" presStyleLbl="bgShp" presStyleIdx="1" presStyleCnt="3"/>
      <dgm:spPr/>
    </dgm:pt>
    <dgm:pt modelId="{76F64060-630F-41D6-9745-CDC86C49399E}" type="pres">
      <dgm:prSet presAssocID="{123AAFDE-196E-4D98-9523-97E662D04E45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tor"/>
        </a:ext>
      </dgm:extLst>
    </dgm:pt>
    <dgm:pt modelId="{3EC981ED-516F-48E5-9402-B99D667F330F}" type="pres">
      <dgm:prSet presAssocID="{123AAFDE-196E-4D98-9523-97E662D04E45}" presName="spaceRect" presStyleCnt="0"/>
      <dgm:spPr/>
    </dgm:pt>
    <dgm:pt modelId="{FA4CD374-8BDC-4A9D-8320-5ED66B419FA4}" type="pres">
      <dgm:prSet presAssocID="{123AAFDE-196E-4D98-9523-97E662D04E45}" presName="parTx" presStyleLbl="revTx" presStyleIdx="1" presStyleCnt="4">
        <dgm:presLayoutVars>
          <dgm:chMax val="0"/>
          <dgm:chPref val="0"/>
        </dgm:presLayoutVars>
      </dgm:prSet>
      <dgm:spPr/>
    </dgm:pt>
    <dgm:pt modelId="{4CAC1B3E-AA3D-4D60-AF02-F706324DFA8C}" type="pres">
      <dgm:prSet presAssocID="{E10416B0-3E8A-43C5-A78E-DA8E475A488E}" presName="sibTrans" presStyleCnt="0"/>
      <dgm:spPr/>
    </dgm:pt>
    <dgm:pt modelId="{AA74BCF9-42A7-45DF-B733-B9A2F2D624FF}" type="pres">
      <dgm:prSet presAssocID="{FF5F16FD-7466-455A-97E4-BD21BD6DE489}" presName="compNode" presStyleCnt="0"/>
      <dgm:spPr/>
    </dgm:pt>
    <dgm:pt modelId="{0F2F1EEE-CDCF-43BD-8684-D780C456DB66}" type="pres">
      <dgm:prSet presAssocID="{FF5F16FD-7466-455A-97E4-BD21BD6DE489}" presName="bgRect" presStyleLbl="bgShp" presStyleIdx="2" presStyleCnt="3"/>
      <dgm:spPr/>
    </dgm:pt>
    <dgm:pt modelId="{ABA58424-B898-46A8-A7F4-43E2FE75D318}" type="pres">
      <dgm:prSet presAssocID="{FF5F16FD-7466-455A-97E4-BD21BD6DE489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663BE258-A22E-41D8-9278-056727C72BF0}" type="pres">
      <dgm:prSet presAssocID="{FF5F16FD-7466-455A-97E4-BD21BD6DE489}" presName="spaceRect" presStyleCnt="0"/>
      <dgm:spPr/>
    </dgm:pt>
    <dgm:pt modelId="{B78450AE-B40F-4511-AD5F-C0BE7B65DBBC}" type="pres">
      <dgm:prSet presAssocID="{FF5F16FD-7466-455A-97E4-BD21BD6DE489}" presName="parTx" presStyleLbl="revTx" presStyleIdx="2" presStyleCnt="4">
        <dgm:presLayoutVars>
          <dgm:chMax val="0"/>
          <dgm:chPref val="0"/>
        </dgm:presLayoutVars>
      </dgm:prSet>
      <dgm:spPr/>
    </dgm:pt>
    <dgm:pt modelId="{D5C837DE-7C37-4200-B592-6BEE7E89F1E0}" type="pres">
      <dgm:prSet presAssocID="{FF5F16FD-7466-455A-97E4-BD21BD6DE489}" presName="desTx" presStyleLbl="revTx" presStyleIdx="3" presStyleCnt="4">
        <dgm:presLayoutVars/>
      </dgm:prSet>
      <dgm:spPr/>
    </dgm:pt>
  </dgm:ptLst>
  <dgm:cxnLst>
    <dgm:cxn modelId="{8598BC02-8842-4146-92FD-A2AF7B617EBD}" type="presOf" srcId="{3470758E-FEBA-4BF5-9FFE-090F5F436C01}" destId="{D5C837DE-7C37-4200-B592-6BEE7E89F1E0}" srcOrd="0" destOrd="0" presId="urn:microsoft.com/office/officeart/2018/2/layout/IconVerticalSolidList"/>
    <dgm:cxn modelId="{158CA40C-E4C6-4418-BB68-D731F6EE1A32}" type="presOf" srcId="{FF5F16FD-7466-455A-97E4-BD21BD6DE489}" destId="{B78450AE-B40F-4511-AD5F-C0BE7B65DBBC}" srcOrd="0" destOrd="0" presId="urn:microsoft.com/office/officeart/2018/2/layout/IconVerticalSolidList"/>
    <dgm:cxn modelId="{AA336E32-9B20-4833-B757-E4F716AF55F9}" srcId="{4670BD4E-79D3-47F0-8152-A8A167D03B9E}" destId="{FF5F16FD-7466-455A-97E4-BD21BD6DE489}" srcOrd="2" destOrd="0" parTransId="{8A7BBD6A-B174-42D6-9559-1A5A21F7AC16}" sibTransId="{D5586A73-61D3-4E6C-9CEF-8BC8079C82D6}"/>
    <dgm:cxn modelId="{68486640-14CA-4FE3-ACF7-20D9885BDAE9}" type="presOf" srcId="{4670BD4E-79D3-47F0-8152-A8A167D03B9E}" destId="{1ADCEB71-AC1C-47C0-840E-D3AF5510C77A}" srcOrd="0" destOrd="0" presId="urn:microsoft.com/office/officeart/2018/2/layout/IconVerticalSolidList"/>
    <dgm:cxn modelId="{28705E47-0FD3-42D6-8769-04E55700ACE6}" type="presOf" srcId="{071DB60A-F2F9-4305-B063-6B7241C5485E}" destId="{D5C837DE-7C37-4200-B592-6BEE7E89F1E0}" srcOrd="0" destOrd="1" presId="urn:microsoft.com/office/officeart/2018/2/layout/IconVerticalSolidList"/>
    <dgm:cxn modelId="{69AA7787-52A8-427C-8983-8A9C7CC834B4}" type="presOf" srcId="{BEBA7E94-2D9C-4828-A3CC-889A4D8BF289}" destId="{CF4087EA-A489-401E-B749-FC4903FF0D2B}" srcOrd="0" destOrd="0" presId="urn:microsoft.com/office/officeart/2018/2/layout/IconVerticalSolidList"/>
    <dgm:cxn modelId="{EF81699A-C6F3-4C50-B8D3-76C75BE6DDE9}" srcId="{FF5F16FD-7466-455A-97E4-BD21BD6DE489}" destId="{3470758E-FEBA-4BF5-9FFE-090F5F436C01}" srcOrd="0" destOrd="0" parTransId="{A301628A-54B8-486E-B428-96B5745264E1}" sibTransId="{9373E339-C802-4475-B621-54661683D54C}"/>
    <dgm:cxn modelId="{BFEEB99D-E39D-432A-943F-0EE5148DC347}" type="presOf" srcId="{123AAFDE-196E-4D98-9523-97E662D04E45}" destId="{FA4CD374-8BDC-4A9D-8320-5ED66B419FA4}" srcOrd="0" destOrd="0" presId="urn:microsoft.com/office/officeart/2018/2/layout/IconVerticalSolidList"/>
    <dgm:cxn modelId="{DA3E5EC3-A0ED-4DA1-81D6-2EFEE75664B6}" srcId="{FF5F16FD-7466-455A-97E4-BD21BD6DE489}" destId="{071DB60A-F2F9-4305-B063-6B7241C5485E}" srcOrd="1" destOrd="0" parTransId="{8BDFCC99-F66D-4BD9-888B-1310F7AB0D07}" sibTransId="{BB57AC19-99C3-4621-AEE9-C1050B891E30}"/>
    <dgm:cxn modelId="{93D445EC-F840-41CC-8337-AF5047037535}" srcId="{4670BD4E-79D3-47F0-8152-A8A167D03B9E}" destId="{123AAFDE-196E-4D98-9523-97E662D04E45}" srcOrd="1" destOrd="0" parTransId="{3032A80D-7D62-4012-9A91-1118E9B6A643}" sibTransId="{E10416B0-3E8A-43C5-A78E-DA8E475A488E}"/>
    <dgm:cxn modelId="{F436A1F5-5562-45B6-9B4B-95BA9477D126}" srcId="{4670BD4E-79D3-47F0-8152-A8A167D03B9E}" destId="{BEBA7E94-2D9C-4828-A3CC-889A4D8BF289}" srcOrd="0" destOrd="0" parTransId="{C2FC56C7-93CD-4D23-99F1-93CAD436B17C}" sibTransId="{8C6C86CB-5B2F-435D-8680-B4ECA85E1C46}"/>
    <dgm:cxn modelId="{2BDF54E7-E129-4379-B6A2-24A042FFB120}" type="presParOf" srcId="{1ADCEB71-AC1C-47C0-840E-D3AF5510C77A}" destId="{39F0103D-1746-4ACE-BC78-6E4F6738EFA4}" srcOrd="0" destOrd="0" presId="urn:microsoft.com/office/officeart/2018/2/layout/IconVerticalSolidList"/>
    <dgm:cxn modelId="{84050F69-6372-40A5-8C3D-BDFE3DB4FC21}" type="presParOf" srcId="{39F0103D-1746-4ACE-BC78-6E4F6738EFA4}" destId="{BBDB0A96-E064-4D3E-A26B-3F4D95080013}" srcOrd="0" destOrd="0" presId="urn:microsoft.com/office/officeart/2018/2/layout/IconVerticalSolidList"/>
    <dgm:cxn modelId="{837A70FE-E8C0-4478-9FF9-F93571F2B343}" type="presParOf" srcId="{39F0103D-1746-4ACE-BC78-6E4F6738EFA4}" destId="{4F2CDD8E-A755-4595-9DB0-28A5395430EF}" srcOrd="1" destOrd="0" presId="urn:microsoft.com/office/officeart/2018/2/layout/IconVerticalSolidList"/>
    <dgm:cxn modelId="{B7AA0339-C36B-4FB2-BF2D-F116BB8F0A51}" type="presParOf" srcId="{39F0103D-1746-4ACE-BC78-6E4F6738EFA4}" destId="{82B63226-E079-4346-8AA9-13A29734E950}" srcOrd="2" destOrd="0" presId="urn:microsoft.com/office/officeart/2018/2/layout/IconVerticalSolidList"/>
    <dgm:cxn modelId="{61713437-DC4C-4CE3-A4F1-8ECAEE2B9E4C}" type="presParOf" srcId="{39F0103D-1746-4ACE-BC78-6E4F6738EFA4}" destId="{CF4087EA-A489-401E-B749-FC4903FF0D2B}" srcOrd="3" destOrd="0" presId="urn:microsoft.com/office/officeart/2018/2/layout/IconVerticalSolidList"/>
    <dgm:cxn modelId="{D728EE11-FA35-47F4-B84A-340AA1D33F92}" type="presParOf" srcId="{1ADCEB71-AC1C-47C0-840E-D3AF5510C77A}" destId="{3D0D6D17-75EF-4AEA-96F8-EC131376FD6B}" srcOrd="1" destOrd="0" presId="urn:microsoft.com/office/officeart/2018/2/layout/IconVerticalSolidList"/>
    <dgm:cxn modelId="{E8A34AAF-791D-41C3-A02F-DD85E99BE63B}" type="presParOf" srcId="{1ADCEB71-AC1C-47C0-840E-D3AF5510C77A}" destId="{989C6989-8E35-4C9B-9719-4928DE7C4E5F}" srcOrd="2" destOrd="0" presId="urn:microsoft.com/office/officeart/2018/2/layout/IconVerticalSolidList"/>
    <dgm:cxn modelId="{0DD7E52D-6B86-47DE-BFC5-553987D29B1F}" type="presParOf" srcId="{989C6989-8E35-4C9B-9719-4928DE7C4E5F}" destId="{2216BE97-0E08-4BA2-9946-2CCE761C6B7B}" srcOrd="0" destOrd="0" presId="urn:microsoft.com/office/officeart/2018/2/layout/IconVerticalSolidList"/>
    <dgm:cxn modelId="{2C42FE86-D308-4737-A4C7-412F4AD46D0B}" type="presParOf" srcId="{989C6989-8E35-4C9B-9719-4928DE7C4E5F}" destId="{76F64060-630F-41D6-9745-CDC86C49399E}" srcOrd="1" destOrd="0" presId="urn:microsoft.com/office/officeart/2018/2/layout/IconVerticalSolidList"/>
    <dgm:cxn modelId="{8B2A1F84-1B5C-4A22-BAC4-E50BF7616ED4}" type="presParOf" srcId="{989C6989-8E35-4C9B-9719-4928DE7C4E5F}" destId="{3EC981ED-516F-48E5-9402-B99D667F330F}" srcOrd="2" destOrd="0" presId="urn:microsoft.com/office/officeart/2018/2/layout/IconVerticalSolidList"/>
    <dgm:cxn modelId="{12EE31DA-8730-492D-8449-83C4C31D5961}" type="presParOf" srcId="{989C6989-8E35-4C9B-9719-4928DE7C4E5F}" destId="{FA4CD374-8BDC-4A9D-8320-5ED66B419FA4}" srcOrd="3" destOrd="0" presId="urn:microsoft.com/office/officeart/2018/2/layout/IconVerticalSolidList"/>
    <dgm:cxn modelId="{C2CBBAD3-B751-4528-987D-812C471CE3F7}" type="presParOf" srcId="{1ADCEB71-AC1C-47C0-840E-D3AF5510C77A}" destId="{4CAC1B3E-AA3D-4D60-AF02-F706324DFA8C}" srcOrd="3" destOrd="0" presId="urn:microsoft.com/office/officeart/2018/2/layout/IconVerticalSolidList"/>
    <dgm:cxn modelId="{CE1F029E-5765-49DD-802C-4A78AD5F9A7B}" type="presParOf" srcId="{1ADCEB71-AC1C-47C0-840E-D3AF5510C77A}" destId="{AA74BCF9-42A7-45DF-B733-B9A2F2D624FF}" srcOrd="4" destOrd="0" presId="urn:microsoft.com/office/officeart/2018/2/layout/IconVerticalSolidList"/>
    <dgm:cxn modelId="{009D5130-9F44-433C-8F40-430BF43755F0}" type="presParOf" srcId="{AA74BCF9-42A7-45DF-B733-B9A2F2D624FF}" destId="{0F2F1EEE-CDCF-43BD-8684-D780C456DB66}" srcOrd="0" destOrd="0" presId="urn:microsoft.com/office/officeart/2018/2/layout/IconVerticalSolidList"/>
    <dgm:cxn modelId="{A82C6D92-AFDD-4505-B8EC-AC53A22DCCA2}" type="presParOf" srcId="{AA74BCF9-42A7-45DF-B733-B9A2F2D624FF}" destId="{ABA58424-B898-46A8-A7F4-43E2FE75D318}" srcOrd="1" destOrd="0" presId="urn:microsoft.com/office/officeart/2018/2/layout/IconVerticalSolidList"/>
    <dgm:cxn modelId="{A96B0A3C-9319-491C-AC4A-AB0C61E1E510}" type="presParOf" srcId="{AA74BCF9-42A7-45DF-B733-B9A2F2D624FF}" destId="{663BE258-A22E-41D8-9278-056727C72BF0}" srcOrd="2" destOrd="0" presId="urn:microsoft.com/office/officeart/2018/2/layout/IconVerticalSolidList"/>
    <dgm:cxn modelId="{B98887A4-DD34-4C42-9D5C-0EA67DF89393}" type="presParOf" srcId="{AA74BCF9-42A7-45DF-B733-B9A2F2D624FF}" destId="{B78450AE-B40F-4511-AD5F-C0BE7B65DBBC}" srcOrd="3" destOrd="0" presId="urn:microsoft.com/office/officeart/2018/2/layout/IconVerticalSolidList"/>
    <dgm:cxn modelId="{A0A65EA5-3983-4C8D-8B5D-AEA222D078C9}" type="presParOf" srcId="{AA74BCF9-42A7-45DF-B733-B9A2F2D624FF}" destId="{D5C837DE-7C37-4200-B592-6BEE7E89F1E0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D7AC40-3938-4F02-A664-730EC00B76CD}">
      <dsp:nvSpPr>
        <dsp:cNvPr id="0" name=""/>
        <dsp:cNvSpPr/>
      </dsp:nvSpPr>
      <dsp:spPr>
        <a:xfrm>
          <a:off x="0" y="18899"/>
          <a:ext cx="6496050" cy="21879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0" lvl="0" indent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500" b="0" i="0" kern="1200"/>
            <a:t>Louisiana CARS Project</a:t>
          </a:r>
          <a:endParaRPr lang="en-US" sz="5500" kern="1200"/>
        </a:p>
      </dsp:txBody>
      <dsp:txXfrm>
        <a:off x="106804" y="125703"/>
        <a:ext cx="6282442" cy="1974292"/>
      </dsp:txXfrm>
    </dsp:sp>
    <dsp:sp modelId="{758A6F78-9353-4F3A-AC3A-A07359F2249C}">
      <dsp:nvSpPr>
        <dsp:cNvPr id="0" name=""/>
        <dsp:cNvSpPr/>
      </dsp:nvSpPr>
      <dsp:spPr>
        <a:xfrm>
          <a:off x="0" y="2365200"/>
          <a:ext cx="6496050" cy="2187900"/>
        </a:xfrm>
        <a:prstGeom prst="roundRect">
          <a:avLst/>
        </a:prstGeom>
        <a:gradFill rotWithShape="0">
          <a:gsLst>
            <a:gs pos="0">
              <a:schemeClr val="accent2">
                <a:hueOff val="1354814"/>
                <a:satOff val="-6632"/>
                <a:lumOff val="3725"/>
                <a:alphaOff val="0"/>
                <a:tint val="98000"/>
                <a:lumMod val="114000"/>
              </a:schemeClr>
            </a:gs>
            <a:gs pos="100000">
              <a:schemeClr val="accent2">
                <a:hueOff val="1354814"/>
                <a:satOff val="-6632"/>
                <a:lumOff val="3725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0" lvl="0" indent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500" b="0" i="0" kern="1200"/>
            <a:t>2024-2025</a:t>
          </a:r>
          <a:endParaRPr lang="en-US" sz="5500" kern="1200"/>
        </a:p>
      </dsp:txBody>
      <dsp:txXfrm>
        <a:off x="106804" y="2472004"/>
        <a:ext cx="6282442" cy="197429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F3D6BA-6BC3-4E59-BAAB-59A088C6F1DB}">
      <dsp:nvSpPr>
        <dsp:cNvPr id="0" name=""/>
        <dsp:cNvSpPr/>
      </dsp:nvSpPr>
      <dsp:spPr>
        <a:xfrm>
          <a:off x="0" y="2881128"/>
          <a:ext cx="5614987" cy="189033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0" i="0" kern="1200"/>
            <a:t>Emile Landry, a 32-year-old, faced three DUI offenses in five years. His recent offense led to court intervention.</a:t>
          </a:r>
          <a:endParaRPr lang="en-US" sz="2600" kern="1200"/>
        </a:p>
      </dsp:txBody>
      <dsp:txXfrm>
        <a:off x="0" y="2881128"/>
        <a:ext cx="5614987" cy="1890332"/>
      </dsp:txXfrm>
    </dsp:sp>
    <dsp:sp modelId="{753A1DC8-9894-4EA3-84A8-282CE9456636}">
      <dsp:nvSpPr>
        <dsp:cNvPr id="0" name=""/>
        <dsp:cNvSpPr/>
      </dsp:nvSpPr>
      <dsp:spPr>
        <a:xfrm rot="10800000">
          <a:off x="0" y="2152"/>
          <a:ext cx="5614987" cy="2907330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0" i="0" kern="1200"/>
            <a:t>Background</a:t>
          </a:r>
          <a:endParaRPr lang="en-US" sz="2600" kern="1200"/>
        </a:p>
      </dsp:txBody>
      <dsp:txXfrm rot="10800000">
        <a:off x="0" y="2152"/>
        <a:ext cx="5614987" cy="188909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9B229F-2963-4D10-9E5E-CF58AF12E8E1}">
      <dsp:nvSpPr>
        <dsp:cNvPr id="0" name=""/>
        <dsp:cNvSpPr/>
      </dsp:nvSpPr>
      <dsp:spPr>
        <a:xfrm>
          <a:off x="1937684" y="134964"/>
          <a:ext cx="1944000" cy="1944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FE6938-ECB8-4723-AE62-857E7BC22502}">
      <dsp:nvSpPr>
        <dsp:cNvPr id="0" name=""/>
        <dsp:cNvSpPr/>
      </dsp:nvSpPr>
      <dsp:spPr>
        <a:xfrm>
          <a:off x="749684" y="2549312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Emile struggled with untreated anxiety and depression, compounded by job loss and family conflict.</a:t>
          </a:r>
        </a:p>
      </dsp:txBody>
      <dsp:txXfrm>
        <a:off x="749684" y="2549312"/>
        <a:ext cx="4320000" cy="720000"/>
      </dsp:txXfrm>
    </dsp:sp>
    <dsp:sp modelId="{A37786E0-2562-4AF1-8465-3FE662D0A86C}">
      <dsp:nvSpPr>
        <dsp:cNvPr id="0" name=""/>
        <dsp:cNvSpPr/>
      </dsp:nvSpPr>
      <dsp:spPr>
        <a:xfrm>
          <a:off x="7013685" y="134964"/>
          <a:ext cx="1944000" cy="1944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C08334-0CC2-427B-820D-F363E1352F65}">
      <dsp:nvSpPr>
        <dsp:cNvPr id="0" name=""/>
        <dsp:cNvSpPr/>
      </dsp:nvSpPr>
      <dsp:spPr>
        <a:xfrm>
          <a:off x="5825684" y="2549312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He developed alcohol dependency as a coping mechanism, which worsened his mental health and impaired his judgment.</a:t>
          </a:r>
        </a:p>
      </dsp:txBody>
      <dsp:txXfrm>
        <a:off x="5825684" y="2549312"/>
        <a:ext cx="4320000" cy="72000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14D30D-50A2-4B61-AB9D-A60CD806CCFD}">
      <dsp:nvSpPr>
        <dsp:cNvPr id="0" name=""/>
        <dsp:cNvSpPr/>
      </dsp:nvSpPr>
      <dsp:spPr>
        <a:xfrm>
          <a:off x="938072" y="425888"/>
          <a:ext cx="1449518" cy="144951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19EA89-48CF-4140-AFD9-87D963EC4451}">
      <dsp:nvSpPr>
        <dsp:cNvPr id="0" name=""/>
        <dsp:cNvSpPr/>
      </dsp:nvSpPr>
      <dsp:spPr>
        <a:xfrm>
          <a:off x="52256" y="2258388"/>
          <a:ext cx="3221151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Emile was referred to CARS for a pre-sentencing evaluation.</a:t>
          </a:r>
        </a:p>
      </dsp:txBody>
      <dsp:txXfrm>
        <a:off x="52256" y="2258388"/>
        <a:ext cx="3221151" cy="720000"/>
      </dsp:txXfrm>
    </dsp:sp>
    <dsp:sp modelId="{F5C510E3-2F0B-4E1F-91D4-02D81392AD8A}">
      <dsp:nvSpPr>
        <dsp:cNvPr id="0" name=""/>
        <dsp:cNvSpPr/>
      </dsp:nvSpPr>
      <dsp:spPr>
        <a:xfrm>
          <a:off x="4722925" y="425888"/>
          <a:ext cx="1449518" cy="144951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41A042-FC73-42B8-AFF0-5F6E0A4601B9}">
      <dsp:nvSpPr>
        <dsp:cNvPr id="0" name=""/>
        <dsp:cNvSpPr/>
      </dsp:nvSpPr>
      <dsp:spPr>
        <a:xfrm>
          <a:off x="3837109" y="2258388"/>
          <a:ext cx="3221151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The assessment revealed severe anxiety, moderate depression, and alcohol dependency.</a:t>
          </a:r>
        </a:p>
      </dsp:txBody>
      <dsp:txXfrm>
        <a:off x="3837109" y="2258388"/>
        <a:ext cx="3221151" cy="720000"/>
      </dsp:txXfrm>
    </dsp:sp>
    <dsp:sp modelId="{FAB6BE54-E1A7-483E-8150-9D4BF044423D}">
      <dsp:nvSpPr>
        <dsp:cNvPr id="0" name=""/>
        <dsp:cNvSpPr/>
      </dsp:nvSpPr>
      <dsp:spPr>
        <a:xfrm>
          <a:off x="8507778" y="425888"/>
          <a:ext cx="1449518" cy="144951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2B534A-9CFA-4645-AA21-FE29768BD58F}">
      <dsp:nvSpPr>
        <dsp:cNvPr id="0" name=""/>
        <dsp:cNvSpPr/>
      </dsp:nvSpPr>
      <dsp:spPr>
        <a:xfrm>
          <a:off x="7621962" y="2258388"/>
          <a:ext cx="3221151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Recommendations included cognitive-behavioral therapy (CBT) and enrollment in a structured substance use treatment program.</a:t>
          </a:r>
        </a:p>
      </dsp:txBody>
      <dsp:txXfrm>
        <a:off x="7621962" y="2258388"/>
        <a:ext cx="3221151" cy="72000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880A7C-B0BB-4481-870D-40D6439ED1E8}">
      <dsp:nvSpPr>
        <dsp:cNvPr id="0" name=""/>
        <dsp:cNvSpPr/>
      </dsp:nvSpPr>
      <dsp:spPr>
        <a:xfrm>
          <a:off x="3486518" y="1662"/>
          <a:ext cx="3922333" cy="109708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Emile complied with the treatment recommendations.</a:t>
          </a:r>
        </a:p>
      </dsp:txBody>
      <dsp:txXfrm>
        <a:off x="3540073" y="55217"/>
        <a:ext cx="3815223" cy="989971"/>
      </dsp:txXfrm>
    </dsp:sp>
    <dsp:sp modelId="{81EF0F3A-AB26-4B26-8E7A-7828FA7D8017}">
      <dsp:nvSpPr>
        <dsp:cNvPr id="0" name=""/>
        <dsp:cNvSpPr/>
      </dsp:nvSpPr>
      <dsp:spPr>
        <a:xfrm>
          <a:off x="3486518" y="1153597"/>
          <a:ext cx="3922333" cy="109708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His progress was monitored, showing improvements in mental health and reduced alcohol use.</a:t>
          </a:r>
        </a:p>
      </dsp:txBody>
      <dsp:txXfrm>
        <a:off x="3540073" y="1207152"/>
        <a:ext cx="3815223" cy="989971"/>
      </dsp:txXfrm>
    </dsp:sp>
    <dsp:sp modelId="{3FB574BC-AE92-4ABA-BC32-256ADEB1BCD3}">
      <dsp:nvSpPr>
        <dsp:cNvPr id="0" name=""/>
        <dsp:cNvSpPr/>
      </dsp:nvSpPr>
      <dsp:spPr>
        <a:xfrm>
          <a:off x="3486518" y="2305533"/>
          <a:ext cx="3922333" cy="109708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He completed his treatment program and regained employment, avoiding further legal issues.</a:t>
          </a:r>
        </a:p>
      </dsp:txBody>
      <dsp:txXfrm>
        <a:off x="3540073" y="2359088"/>
        <a:ext cx="3815223" cy="989971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D13759-FE76-47F4-983A-6B98C37EB6BC}">
      <dsp:nvSpPr>
        <dsp:cNvPr id="0" name=""/>
        <dsp:cNvSpPr/>
      </dsp:nvSpPr>
      <dsp:spPr>
        <a:xfrm>
          <a:off x="0" y="28889"/>
          <a:ext cx="6496050" cy="221247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This case demonstrates the power of combining judicial accountability with mental health intervention.</a:t>
          </a:r>
        </a:p>
      </dsp:txBody>
      <dsp:txXfrm>
        <a:off x="108004" y="136893"/>
        <a:ext cx="6280042" cy="1996462"/>
      </dsp:txXfrm>
    </dsp:sp>
    <dsp:sp modelId="{B2359E42-DD55-4A1C-A553-222E2BB42626}">
      <dsp:nvSpPr>
        <dsp:cNvPr id="0" name=""/>
        <dsp:cNvSpPr/>
      </dsp:nvSpPr>
      <dsp:spPr>
        <a:xfrm>
          <a:off x="0" y="2330640"/>
          <a:ext cx="6496050" cy="2212470"/>
        </a:xfrm>
        <a:prstGeom prst="roundRect">
          <a:avLst/>
        </a:prstGeom>
        <a:gradFill rotWithShape="0">
          <a:gsLst>
            <a:gs pos="0">
              <a:schemeClr val="accent2">
                <a:hueOff val="1354814"/>
                <a:satOff val="-6632"/>
                <a:lumOff val="3725"/>
                <a:alphaOff val="0"/>
                <a:tint val="98000"/>
                <a:lumMod val="114000"/>
              </a:schemeClr>
            </a:gs>
            <a:gs pos="100000">
              <a:schemeClr val="accent2">
                <a:hueOff val="1354814"/>
                <a:satOff val="-6632"/>
                <a:lumOff val="3725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Emile’s rehabilitation contributed to his personal recovery and public safety.</a:t>
          </a:r>
        </a:p>
      </dsp:txBody>
      <dsp:txXfrm>
        <a:off x="108004" y="2438644"/>
        <a:ext cx="6280042" cy="1996462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A5DA3E-A1EB-4F66-8D2E-80EA72B5218F}">
      <dsp:nvSpPr>
        <dsp:cNvPr id="0" name=""/>
        <dsp:cNvSpPr/>
      </dsp:nvSpPr>
      <dsp:spPr>
        <a:xfrm>
          <a:off x="1299209" y="1428"/>
          <a:ext cx="5196839" cy="1464468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833" tIns="371975" rIns="100833" bIns="371975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Share data on reduced recidivism rates and improved offender outcomes.</a:t>
          </a:r>
        </a:p>
      </dsp:txBody>
      <dsp:txXfrm>
        <a:off x="1299209" y="1428"/>
        <a:ext cx="5196839" cy="1464468"/>
      </dsp:txXfrm>
    </dsp:sp>
    <dsp:sp modelId="{49BBEF2E-1AC7-4BCE-9425-65A2CA9588F8}">
      <dsp:nvSpPr>
        <dsp:cNvPr id="0" name=""/>
        <dsp:cNvSpPr/>
      </dsp:nvSpPr>
      <dsp:spPr>
        <a:xfrm>
          <a:off x="0" y="1428"/>
          <a:ext cx="1299209" cy="146446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750" tIns="144657" rIns="68750" bIns="144657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Share</a:t>
          </a:r>
        </a:p>
      </dsp:txBody>
      <dsp:txXfrm>
        <a:off x="0" y="1428"/>
        <a:ext cx="1299209" cy="1464468"/>
      </dsp:txXfrm>
    </dsp:sp>
    <dsp:sp modelId="{417954AE-4099-47AE-8D5D-123472462A9F}">
      <dsp:nvSpPr>
        <dsp:cNvPr id="0" name=""/>
        <dsp:cNvSpPr/>
      </dsp:nvSpPr>
      <dsp:spPr>
        <a:xfrm>
          <a:off x="1299209" y="1553765"/>
          <a:ext cx="5196839" cy="1464468"/>
        </a:xfrm>
        <a:prstGeom prst="rect">
          <a:avLst/>
        </a:prstGeom>
        <a:solidFill>
          <a:schemeClr val="accent2">
            <a:tint val="40000"/>
            <a:alpha val="90000"/>
            <a:hueOff val="814885"/>
            <a:satOff val="-2356"/>
            <a:lumOff val="-50"/>
            <a:alphaOff val="0"/>
          </a:schemeClr>
        </a:solidFill>
        <a:ln w="9525" cap="rnd" cmpd="sng" algn="ctr">
          <a:solidFill>
            <a:schemeClr val="accent2">
              <a:tint val="40000"/>
              <a:alpha val="90000"/>
              <a:hueOff val="814885"/>
              <a:satOff val="-2356"/>
              <a:lumOff val="-5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833" tIns="371975" rIns="100833" bIns="371975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Highlight successful partnerships between mental health providers, courts, and community resources.</a:t>
          </a:r>
        </a:p>
      </dsp:txBody>
      <dsp:txXfrm>
        <a:off x="1299209" y="1553765"/>
        <a:ext cx="5196839" cy="1464468"/>
      </dsp:txXfrm>
    </dsp:sp>
    <dsp:sp modelId="{D421C3DD-7BE7-4E89-B675-7514F817C1FD}">
      <dsp:nvSpPr>
        <dsp:cNvPr id="0" name=""/>
        <dsp:cNvSpPr/>
      </dsp:nvSpPr>
      <dsp:spPr>
        <a:xfrm>
          <a:off x="0" y="1553765"/>
          <a:ext cx="1299209" cy="1464468"/>
        </a:xfrm>
        <a:prstGeom prst="rect">
          <a:avLst/>
        </a:prstGeom>
        <a:gradFill rotWithShape="0">
          <a:gsLst>
            <a:gs pos="0">
              <a:schemeClr val="accent2">
                <a:hueOff val="677407"/>
                <a:satOff val="-3316"/>
                <a:lumOff val="1862"/>
                <a:alphaOff val="0"/>
                <a:tint val="98000"/>
                <a:lumMod val="114000"/>
              </a:schemeClr>
            </a:gs>
            <a:gs pos="100000">
              <a:schemeClr val="accent2">
                <a:hueOff val="677407"/>
                <a:satOff val="-3316"/>
                <a:lumOff val="1862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677407"/>
              <a:satOff val="-3316"/>
              <a:lumOff val="1862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750" tIns="144657" rIns="68750" bIns="144657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Highlight</a:t>
          </a:r>
        </a:p>
      </dsp:txBody>
      <dsp:txXfrm>
        <a:off x="0" y="1553765"/>
        <a:ext cx="1299209" cy="1464468"/>
      </dsp:txXfrm>
    </dsp:sp>
    <dsp:sp modelId="{A87ACB96-7DEF-43B8-B386-CA70969F8F0D}">
      <dsp:nvSpPr>
        <dsp:cNvPr id="0" name=""/>
        <dsp:cNvSpPr/>
      </dsp:nvSpPr>
      <dsp:spPr>
        <a:xfrm>
          <a:off x="1299209" y="3106102"/>
          <a:ext cx="5196839" cy="1464468"/>
        </a:xfrm>
        <a:prstGeom prst="rect">
          <a:avLst/>
        </a:prstGeom>
        <a:solidFill>
          <a:schemeClr val="accent2">
            <a:tint val="40000"/>
            <a:alpha val="90000"/>
            <a:hueOff val="1629769"/>
            <a:satOff val="-4713"/>
            <a:lumOff val="-100"/>
            <a:alphaOff val="0"/>
          </a:schemeClr>
        </a:solidFill>
        <a:ln w="9525" cap="rnd" cmpd="sng" algn="ctr">
          <a:solidFill>
            <a:schemeClr val="accent2">
              <a:tint val="40000"/>
              <a:alpha val="90000"/>
              <a:hueOff val="1629769"/>
              <a:satOff val="-4713"/>
              <a:lumOff val="-10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833" tIns="371975" rIns="100833" bIns="371975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Advocate for continued use of evidence-based tools like CARS to address underlying issues effectively.</a:t>
          </a:r>
        </a:p>
      </dsp:txBody>
      <dsp:txXfrm>
        <a:off x="1299209" y="3106102"/>
        <a:ext cx="5196839" cy="1464468"/>
      </dsp:txXfrm>
    </dsp:sp>
    <dsp:sp modelId="{E9E7BD26-01B9-4944-BC71-265FB15117A2}">
      <dsp:nvSpPr>
        <dsp:cNvPr id="0" name=""/>
        <dsp:cNvSpPr/>
      </dsp:nvSpPr>
      <dsp:spPr>
        <a:xfrm>
          <a:off x="0" y="3106102"/>
          <a:ext cx="1299209" cy="1464468"/>
        </a:xfrm>
        <a:prstGeom prst="rect">
          <a:avLst/>
        </a:prstGeom>
        <a:gradFill rotWithShape="0">
          <a:gsLst>
            <a:gs pos="0">
              <a:schemeClr val="accent2">
                <a:hueOff val="1354814"/>
                <a:satOff val="-6632"/>
                <a:lumOff val="3725"/>
                <a:alphaOff val="0"/>
                <a:tint val="98000"/>
                <a:lumMod val="114000"/>
              </a:schemeClr>
            </a:gs>
            <a:gs pos="100000">
              <a:schemeClr val="accent2">
                <a:hueOff val="1354814"/>
                <a:satOff val="-6632"/>
                <a:lumOff val="3725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1354814"/>
              <a:satOff val="-6632"/>
              <a:lumOff val="3725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750" tIns="144657" rIns="68750" bIns="144657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Advocate</a:t>
          </a:r>
        </a:p>
      </dsp:txBody>
      <dsp:txXfrm>
        <a:off x="0" y="3106102"/>
        <a:ext cx="1299209" cy="1464468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E906E1-5936-46A9-B283-6FE3052D3BA0}">
      <dsp:nvSpPr>
        <dsp:cNvPr id="0" name=""/>
        <dsp:cNvSpPr/>
      </dsp:nvSpPr>
      <dsp:spPr>
        <a:xfrm>
          <a:off x="0" y="558"/>
          <a:ext cx="6496050" cy="130596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8FE6D4-9738-4DFF-A4CE-72933F8FA2CA}">
      <dsp:nvSpPr>
        <dsp:cNvPr id="0" name=""/>
        <dsp:cNvSpPr/>
      </dsp:nvSpPr>
      <dsp:spPr>
        <a:xfrm>
          <a:off x="395054" y="294400"/>
          <a:ext cx="718281" cy="71828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14498A-1E17-4CEA-8C30-41F9EDBF5A22}">
      <dsp:nvSpPr>
        <dsp:cNvPr id="0" name=""/>
        <dsp:cNvSpPr/>
      </dsp:nvSpPr>
      <dsp:spPr>
        <a:xfrm>
          <a:off x="1508391" y="558"/>
          <a:ext cx="4987658" cy="13059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215" tIns="138215" rIns="138215" bIns="138215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T. Scott Smith, PhD</a:t>
          </a:r>
        </a:p>
      </dsp:txBody>
      <dsp:txXfrm>
        <a:off x="1508391" y="558"/>
        <a:ext cx="4987658" cy="1305966"/>
      </dsp:txXfrm>
    </dsp:sp>
    <dsp:sp modelId="{5C76DBF2-09F1-4BAA-81EA-6615133622A8}">
      <dsp:nvSpPr>
        <dsp:cNvPr id="0" name=""/>
        <dsp:cNvSpPr/>
      </dsp:nvSpPr>
      <dsp:spPr>
        <a:xfrm>
          <a:off x="0" y="1633016"/>
          <a:ext cx="6496050" cy="130596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57134E-D274-4268-868C-703CDF919481}">
      <dsp:nvSpPr>
        <dsp:cNvPr id="0" name=""/>
        <dsp:cNvSpPr/>
      </dsp:nvSpPr>
      <dsp:spPr>
        <a:xfrm>
          <a:off x="395054" y="1926859"/>
          <a:ext cx="718281" cy="71828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AF0034-EDCB-4580-841B-FB2E6AB80AAA}">
      <dsp:nvSpPr>
        <dsp:cNvPr id="0" name=""/>
        <dsp:cNvSpPr/>
      </dsp:nvSpPr>
      <dsp:spPr>
        <a:xfrm>
          <a:off x="1508391" y="1633016"/>
          <a:ext cx="4987658" cy="13059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215" tIns="138215" rIns="138215" bIns="138215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Phone: (337) 501-2104</a:t>
          </a:r>
        </a:p>
      </dsp:txBody>
      <dsp:txXfrm>
        <a:off x="1508391" y="1633016"/>
        <a:ext cx="4987658" cy="1305966"/>
      </dsp:txXfrm>
    </dsp:sp>
    <dsp:sp modelId="{32822F77-7F15-4BAD-904B-29EAD7A73BD5}">
      <dsp:nvSpPr>
        <dsp:cNvPr id="0" name=""/>
        <dsp:cNvSpPr/>
      </dsp:nvSpPr>
      <dsp:spPr>
        <a:xfrm>
          <a:off x="0" y="3265475"/>
          <a:ext cx="6496050" cy="130596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F99933-8362-4770-82A4-EC5E96A1974C}">
      <dsp:nvSpPr>
        <dsp:cNvPr id="0" name=""/>
        <dsp:cNvSpPr/>
      </dsp:nvSpPr>
      <dsp:spPr>
        <a:xfrm>
          <a:off x="395054" y="3559317"/>
          <a:ext cx="718281" cy="71828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9A7C87-0456-4E18-A5A7-106427EE3EDC}">
      <dsp:nvSpPr>
        <dsp:cNvPr id="0" name=""/>
        <dsp:cNvSpPr/>
      </dsp:nvSpPr>
      <dsp:spPr>
        <a:xfrm>
          <a:off x="1508391" y="3265475"/>
          <a:ext cx="4987658" cy="13059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215" tIns="138215" rIns="138215" bIns="138215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Email: tscottsmith@aol.com</a:t>
          </a:r>
        </a:p>
      </dsp:txBody>
      <dsp:txXfrm>
        <a:off x="1508391" y="3265475"/>
        <a:ext cx="4987658" cy="13059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7C7C55-FCD8-4C71-837D-30A9DC5A6ABF}">
      <dsp:nvSpPr>
        <dsp:cNvPr id="0" name=""/>
        <dsp:cNvSpPr/>
      </dsp:nvSpPr>
      <dsp:spPr>
        <a:xfrm>
          <a:off x="3192" y="0"/>
          <a:ext cx="2532322" cy="3404277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7430" tIns="330200" rIns="197430" bIns="33020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Understand the importance of mental health screening for DUI/DWI offenders.</a:t>
          </a:r>
        </a:p>
      </dsp:txBody>
      <dsp:txXfrm>
        <a:off x="3192" y="1293625"/>
        <a:ext cx="2532322" cy="2042566"/>
      </dsp:txXfrm>
    </dsp:sp>
    <dsp:sp modelId="{8DB17423-5147-4754-A9F4-E6F62FBB9021}">
      <dsp:nvSpPr>
        <dsp:cNvPr id="0" name=""/>
        <dsp:cNvSpPr/>
      </dsp:nvSpPr>
      <dsp:spPr>
        <a:xfrm>
          <a:off x="758711" y="340427"/>
          <a:ext cx="1021283" cy="102128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9623" tIns="12700" rIns="79623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1</a:t>
          </a:r>
        </a:p>
      </dsp:txBody>
      <dsp:txXfrm>
        <a:off x="908274" y="489990"/>
        <a:ext cx="722157" cy="722157"/>
      </dsp:txXfrm>
    </dsp:sp>
    <dsp:sp modelId="{BBE1DAF6-371C-4137-8943-44F28274CD4E}">
      <dsp:nvSpPr>
        <dsp:cNvPr id="0" name=""/>
        <dsp:cNvSpPr/>
      </dsp:nvSpPr>
      <dsp:spPr>
        <a:xfrm>
          <a:off x="3192" y="3404205"/>
          <a:ext cx="2532322" cy="72"/>
        </a:xfrm>
        <a:prstGeom prst="rect">
          <a:avLst/>
        </a:prstGeom>
        <a:solidFill>
          <a:schemeClr val="accent2">
            <a:hueOff val="193545"/>
            <a:satOff val="-947"/>
            <a:lumOff val="532"/>
            <a:alphaOff val="0"/>
          </a:schemeClr>
        </a:solidFill>
        <a:ln w="19050" cap="rnd" cmpd="sng" algn="ctr">
          <a:solidFill>
            <a:schemeClr val="accent2">
              <a:hueOff val="193545"/>
              <a:satOff val="-947"/>
              <a:lumOff val="53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3C9408-80A6-4F37-BD79-63642ABD2A3D}">
      <dsp:nvSpPr>
        <dsp:cNvPr id="0" name=""/>
        <dsp:cNvSpPr/>
      </dsp:nvSpPr>
      <dsp:spPr>
        <a:xfrm>
          <a:off x="2788746" y="0"/>
          <a:ext cx="2532322" cy="3404277"/>
        </a:xfrm>
        <a:prstGeom prst="rect">
          <a:avLst/>
        </a:prstGeom>
        <a:solidFill>
          <a:schemeClr val="accent2">
            <a:tint val="40000"/>
            <a:alpha val="90000"/>
            <a:hueOff val="543256"/>
            <a:satOff val="-1571"/>
            <a:lumOff val="-33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543256"/>
              <a:satOff val="-1571"/>
              <a:lumOff val="-3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7430" tIns="330200" rIns="197430" bIns="33020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Learn about the CARS system and its implementation in mental health settings.</a:t>
          </a:r>
        </a:p>
      </dsp:txBody>
      <dsp:txXfrm>
        <a:off x="2788746" y="1293625"/>
        <a:ext cx="2532322" cy="2042566"/>
      </dsp:txXfrm>
    </dsp:sp>
    <dsp:sp modelId="{EAB2E243-F9F4-4E65-A25B-44FF4D96D60E}">
      <dsp:nvSpPr>
        <dsp:cNvPr id="0" name=""/>
        <dsp:cNvSpPr/>
      </dsp:nvSpPr>
      <dsp:spPr>
        <a:xfrm>
          <a:off x="3544266" y="340427"/>
          <a:ext cx="1021283" cy="1021283"/>
        </a:xfrm>
        <a:prstGeom prst="ellipse">
          <a:avLst/>
        </a:prstGeom>
        <a:solidFill>
          <a:schemeClr val="accent2">
            <a:hueOff val="387090"/>
            <a:satOff val="-1895"/>
            <a:lumOff val="1064"/>
            <a:alphaOff val="0"/>
          </a:schemeClr>
        </a:solidFill>
        <a:ln w="19050" cap="rnd" cmpd="sng" algn="ctr">
          <a:solidFill>
            <a:schemeClr val="accent2">
              <a:hueOff val="387090"/>
              <a:satOff val="-1895"/>
              <a:lumOff val="106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9623" tIns="12700" rIns="79623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2</a:t>
          </a:r>
        </a:p>
      </dsp:txBody>
      <dsp:txXfrm>
        <a:off x="3693829" y="489990"/>
        <a:ext cx="722157" cy="722157"/>
      </dsp:txXfrm>
    </dsp:sp>
    <dsp:sp modelId="{4219000F-F90C-4061-948A-E411E66FAA82}">
      <dsp:nvSpPr>
        <dsp:cNvPr id="0" name=""/>
        <dsp:cNvSpPr/>
      </dsp:nvSpPr>
      <dsp:spPr>
        <a:xfrm>
          <a:off x="2788746" y="3404205"/>
          <a:ext cx="2532322" cy="72"/>
        </a:xfrm>
        <a:prstGeom prst="rect">
          <a:avLst/>
        </a:prstGeom>
        <a:solidFill>
          <a:schemeClr val="accent2">
            <a:hueOff val="580635"/>
            <a:satOff val="-2842"/>
            <a:lumOff val="1596"/>
            <a:alphaOff val="0"/>
          </a:schemeClr>
        </a:solidFill>
        <a:ln w="19050" cap="rnd" cmpd="sng" algn="ctr">
          <a:solidFill>
            <a:schemeClr val="accent2">
              <a:hueOff val="580635"/>
              <a:satOff val="-2842"/>
              <a:lumOff val="15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5F09C0-5DBD-41ED-B1FC-7477C451D8CF}">
      <dsp:nvSpPr>
        <dsp:cNvPr id="0" name=""/>
        <dsp:cNvSpPr/>
      </dsp:nvSpPr>
      <dsp:spPr>
        <a:xfrm>
          <a:off x="5574301" y="0"/>
          <a:ext cx="2532322" cy="3404277"/>
        </a:xfrm>
        <a:prstGeom prst="rect">
          <a:avLst/>
        </a:prstGeom>
        <a:solidFill>
          <a:schemeClr val="accent2">
            <a:tint val="40000"/>
            <a:alpha val="90000"/>
            <a:hueOff val="1086513"/>
            <a:satOff val="-3142"/>
            <a:lumOff val="-67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1086513"/>
              <a:satOff val="-3142"/>
              <a:lumOff val="-6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7430" tIns="330200" rIns="197430" bIns="33020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Recognize the link between mental health and DUI/DWI offenses.</a:t>
          </a:r>
        </a:p>
      </dsp:txBody>
      <dsp:txXfrm>
        <a:off x="5574301" y="1293625"/>
        <a:ext cx="2532322" cy="2042566"/>
      </dsp:txXfrm>
    </dsp:sp>
    <dsp:sp modelId="{4BD67F99-967C-4B29-8FC8-F7DACA1C4837}">
      <dsp:nvSpPr>
        <dsp:cNvPr id="0" name=""/>
        <dsp:cNvSpPr/>
      </dsp:nvSpPr>
      <dsp:spPr>
        <a:xfrm>
          <a:off x="6329820" y="340427"/>
          <a:ext cx="1021283" cy="1021283"/>
        </a:xfrm>
        <a:prstGeom prst="ellipse">
          <a:avLst/>
        </a:prstGeom>
        <a:solidFill>
          <a:schemeClr val="accent2">
            <a:hueOff val="774179"/>
            <a:satOff val="-3790"/>
            <a:lumOff val="2129"/>
            <a:alphaOff val="0"/>
          </a:schemeClr>
        </a:solidFill>
        <a:ln w="19050" cap="rnd" cmpd="sng" algn="ctr">
          <a:solidFill>
            <a:schemeClr val="accent2">
              <a:hueOff val="774179"/>
              <a:satOff val="-3790"/>
              <a:lumOff val="212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9623" tIns="12700" rIns="79623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3</a:t>
          </a:r>
        </a:p>
      </dsp:txBody>
      <dsp:txXfrm>
        <a:off x="6479383" y="489990"/>
        <a:ext cx="722157" cy="722157"/>
      </dsp:txXfrm>
    </dsp:sp>
    <dsp:sp modelId="{8088DCC9-B423-41FC-8D33-8DEF7CF2E7FB}">
      <dsp:nvSpPr>
        <dsp:cNvPr id="0" name=""/>
        <dsp:cNvSpPr/>
      </dsp:nvSpPr>
      <dsp:spPr>
        <a:xfrm>
          <a:off x="5574301" y="3404205"/>
          <a:ext cx="2532322" cy="72"/>
        </a:xfrm>
        <a:prstGeom prst="rect">
          <a:avLst/>
        </a:prstGeom>
        <a:solidFill>
          <a:schemeClr val="accent2">
            <a:hueOff val="967724"/>
            <a:satOff val="-4737"/>
            <a:lumOff val="2661"/>
            <a:alphaOff val="0"/>
          </a:schemeClr>
        </a:solidFill>
        <a:ln w="19050" cap="rnd" cmpd="sng" algn="ctr">
          <a:solidFill>
            <a:schemeClr val="accent2">
              <a:hueOff val="967724"/>
              <a:satOff val="-4737"/>
              <a:lumOff val="266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72FD2B-9CC9-4196-B030-E6746CF6BA7E}">
      <dsp:nvSpPr>
        <dsp:cNvPr id="0" name=""/>
        <dsp:cNvSpPr/>
      </dsp:nvSpPr>
      <dsp:spPr>
        <a:xfrm>
          <a:off x="8359855" y="0"/>
          <a:ext cx="2532322" cy="3404277"/>
        </a:xfrm>
        <a:prstGeom prst="rect">
          <a:avLst/>
        </a:prstGeom>
        <a:solidFill>
          <a:schemeClr val="accent2">
            <a:tint val="40000"/>
            <a:alpha val="90000"/>
            <a:hueOff val="1629769"/>
            <a:satOff val="-4713"/>
            <a:lumOff val="-10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1629769"/>
              <a:satOff val="-4713"/>
              <a:lumOff val="-10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7430" tIns="330200" rIns="197430" bIns="33020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Explore a case study showcasing the effectiveness of CARS.</a:t>
          </a:r>
        </a:p>
      </dsp:txBody>
      <dsp:txXfrm>
        <a:off x="8359855" y="1293625"/>
        <a:ext cx="2532322" cy="2042566"/>
      </dsp:txXfrm>
    </dsp:sp>
    <dsp:sp modelId="{810948FA-817D-402B-B25F-A35EB6EBA5E3}">
      <dsp:nvSpPr>
        <dsp:cNvPr id="0" name=""/>
        <dsp:cNvSpPr/>
      </dsp:nvSpPr>
      <dsp:spPr>
        <a:xfrm>
          <a:off x="9115375" y="340427"/>
          <a:ext cx="1021283" cy="1021283"/>
        </a:xfrm>
        <a:prstGeom prst="ellipse">
          <a:avLst/>
        </a:prstGeom>
        <a:solidFill>
          <a:schemeClr val="accent2">
            <a:hueOff val="1161269"/>
            <a:satOff val="-5685"/>
            <a:lumOff val="3193"/>
            <a:alphaOff val="0"/>
          </a:schemeClr>
        </a:solidFill>
        <a:ln w="19050" cap="rnd" cmpd="sng" algn="ctr">
          <a:solidFill>
            <a:schemeClr val="accent2">
              <a:hueOff val="1161269"/>
              <a:satOff val="-5685"/>
              <a:lumOff val="319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9623" tIns="12700" rIns="79623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4</a:t>
          </a:r>
        </a:p>
      </dsp:txBody>
      <dsp:txXfrm>
        <a:off x="9264938" y="489990"/>
        <a:ext cx="722157" cy="722157"/>
      </dsp:txXfrm>
    </dsp:sp>
    <dsp:sp modelId="{327FD2C5-595E-49EB-985A-C2B42B9301E9}">
      <dsp:nvSpPr>
        <dsp:cNvPr id="0" name=""/>
        <dsp:cNvSpPr/>
      </dsp:nvSpPr>
      <dsp:spPr>
        <a:xfrm>
          <a:off x="8359855" y="3404205"/>
          <a:ext cx="2532322" cy="72"/>
        </a:xfrm>
        <a:prstGeom prst="rect">
          <a:avLst/>
        </a:prstGeom>
        <a:solidFill>
          <a:schemeClr val="accent2">
            <a:hueOff val="1354814"/>
            <a:satOff val="-6632"/>
            <a:lumOff val="3725"/>
            <a:alphaOff val="0"/>
          </a:schemeClr>
        </a:solidFill>
        <a:ln w="19050" cap="rnd" cmpd="sng" algn="ctr">
          <a:solidFill>
            <a:schemeClr val="accent2">
              <a:hueOff val="1354814"/>
              <a:satOff val="-6632"/>
              <a:lumOff val="372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6C80ED-234C-4D66-8191-1782B3F881C1}">
      <dsp:nvSpPr>
        <dsp:cNvPr id="0" name=""/>
        <dsp:cNvSpPr/>
      </dsp:nvSpPr>
      <dsp:spPr>
        <a:xfrm>
          <a:off x="0" y="680697"/>
          <a:ext cx="3404803" cy="204288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Up to 45% of DUI offenders have untreated mental health disorders.</a:t>
          </a:r>
        </a:p>
      </dsp:txBody>
      <dsp:txXfrm>
        <a:off x="0" y="680697"/>
        <a:ext cx="3404803" cy="2042881"/>
      </dsp:txXfrm>
    </dsp:sp>
    <dsp:sp modelId="{D3E5E904-7554-4C39-91E8-B15F46971701}">
      <dsp:nvSpPr>
        <dsp:cNvPr id="0" name=""/>
        <dsp:cNvSpPr/>
      </dsp:nvSpPr>
      <dsp:spPr>
        <a:xfrm>
          <a:off x="3745283" y="680697"/>
          <a:ext cx="3404803" cy="204288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Untreated conditions triple the risk of recidivism.</a:t>
          </a:r>
        </a:p>
      </dsp:txBody>
      <dsp:txXfrm>
        <a:off x="3745283" y="680697"/>
        <a:ext cx="3404803" cy="2042881"/>
      </dsp:txXfrm>
    </dsp:sp>
    <dsp:sp modelId="{943705DE-53DF-4E17-A6E6-5359E39A11C7}">
      <dsp:nvSpPr>
        <dsp:cNvPr id="0" name=""/>
        <dsp:cNvSpPr/>
      </dsp:nvSpPr>
      <dsp:spPr>
        <a:xfrm>
          <a:off x="7490566" y="680697"/>
          <a:ext cx="3404803" cy="204288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Screening ensures underlying issues are addressed, preventing repeat offenses and promoting long-term rehabilitation.</a:t>
          </a:r>
        </a:p>
      </dsp:txBody>
      <dsp:txXfrm>
        <a:off x="7490566" y="680697"/>
        <a:ext cx="3404803" cy="204288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98E126-5AA1-4A4C-ABBE-9D9D0F05F2D2}">
      <dsp:nvSpPr>
        <dsp:cNvPr id="0" name=""/>
        <dsp:cNvSpPr/>
      </dsp:nvSpPr>
      <dsp:spPr>
        <a:xfrm>
          <a:off x="0" y="0"/>
          <a:ext cx="9261064" cy="102128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Integrating mental health screening and treatment into DUI case management addresses root causes of impaired driving.</a:t>
          </a:r>
        </a:p>
      </dsp:txBody>
      <dsp:txXfrm>
        <a:off x="29912" y="29912"/>
        <a:ext cx="8159021" cy="961459"/>
      </dsp:txXfrm>
    </dsp:sp>
    <dsp:sp modelId="{0B498FA3-D103-4393-85C3-AFFF5A368889}">
      <dsp:nvSpPr>
        <dsp:cNvPr id="0" name=""/>
        <dsp:cNvSpPr/>
      </dsp:nvSpPr>
      <dsp:spPr>
        <a:xfrm>
          <a:off x="817152" y="1191496"/>
          <a:ext cx="9261064" cy="1021283"/>
        </a:xfrm>
        <a:prstGeom prst="roundRect">
          <a:avLst>
            <a:gd name="adj" fmla="val 10000"/>
          </a:avLst>
        </a:prstGeom>
        <a:solidFill>
          <a:schemeClr val="accent2">
            <a:hueOff val="677407"/>
            <a:satOff val="-3316"/>
            <a:lumOff val="1862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CARS offers a streamlined, evidence-based tool to identify and address mental health issues.</a:t>
          </a:r>
        </a:p>
      </dsp:txBody>
      <dsp:txXfrm>
        <a:off x="847064" y="1221408"/>
        <a:ext cx="7720253" cy="961459"/>
      </dsp:txXfrm>
    </dsp:sp>
    <dsp:sp modelId="{B6551B2B-47F7-449C-8E34-A2857ECEFBA6}">
      <dsp:nvSpPr>
        <dsp:cNvPr id="0" name=""/>
        <dsp:cNvSpPr/>
      </dsp:nvSpPr>
      <dsp:spPr>
        <a:xfrm>
          <a:off x="1634305" y="2382993"/>
          <a:ext cx="9261064" cy="1021283"/>
        </a:xfrm>
        <a:prstGeom prst="roundRect">
          <a:avLst>
            <a:gd name="adj" fmla="val 10000"/>
          </a:avLst>
        </a:prstGeom>
        <a:solidFill>
          <a:schemeClr val="accent2">
            <a:hueOff val="1354814"/>
            <a:satOff val="-6632"/>
            <a:lumOff val="372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This approach supports both offender rehabilitation and public safety.</a:t>
          </a:r>
        </a:p>
      </dsp:txBody>
      <dsp:txXfrm>
        <a:off x="1664217" y="2412905"/>
        <a:ext cx="7720253" cy="961459"/>
      </dsp:txXfrm>
    </dsp:sp>
    <dsp:sp modelId="{7BE79DC7-8C93-49CD-A517-D45B4301D487}">
      <dsp:nvSpPr>
        <dsp:cNvPr id="0" name=""/>
        <dsp:cNvSpPr/>
      </dsp:nvSpPr>
      <dsp:spPr>
        <a:xfrm>
          <a:off x="8597230" y="774473"/>
          <a:ext cx="663834" cy="66383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000" kern="1200"/>
        </a:p>
      </dsp:txBody>
      <dsp:txXfrm>
        <a:off x="8746593" y="774473"/>
        <a:ext cx="365108" cy="499535"/>
      </dsp:txXfrm>
    </dsp:sp>
    <dsp:sp modelId="{2B69E786-1ACC-4052-9FBB-E539228201F7}">
      <dsp:nvSpPr>
        <dsp:cNvPr id="0" name=""/>
        <dsp:cNvSpPr/>
      </dsp:nvSpPr>
      <dsp:spPr>
        <a:xfrm>
          <a:off x="9414383" y="1959161"/>
          <a:ext cx="663834" cy="66383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1629769"/>
            <a:satOff val="-4713"/>
            <a:lumOff val="-10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1629769"/>
              <a:satOff val="-4713"/>
              <a:lumOff val="-10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000" kern="1200"/>
        </a:p>
      </dsp:txBody>
      <dsp:txXfrm>
        <a:off x="9563746" y="1959161"/>
        <a:ext cx="365108" cy="49953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736011-0C56-47D7-BBD5-D7A4A7C01EDE}">
      <dsp:nvSpPr>
        <dsp:cNvPr id="0" name=""/>
        <dsp:cNvSpPr/>
      </dsp:nvSpPr>
      <dsp:spPr>
        <a:xfrm>
          <a:off x="0" y="282239"/>
          <a:ext cx="6496050" cy="129168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CARS is a computerized tool designed for mental health and substance use assessments.</a:t>
          </a:r>
        </a:p>
      </dsp:txBody>
      <dsp:txXfrm>
        <a:off x="63055" y="345294"/>
        <a:ext cx="6369940" cy="1165570"/>
      </dsp:txXfrm>
    </dsp:sp>
    <dsp:sp modelId="{B1908F19-5835-4146-9AFD-45532F11B1B4}">
      <dsp:nvSpPr>
        <dsp:cNvPr id="0" name=""/>
        <dsp:cNvSpPr/>
      </dsp:nvSpPr>
      <dsp:spPr>
        <a:xfrm>
          <a:off x="0" y="1640159"/>
          <a:ext cx="6496050" cy="1291680"/>
        </a:xfrm>
        <a:prstGeom prst="roundRect">
          <a:avLst/>
        </a:prstGeom>
        <a:gradFill rotWithShape="0">
          <a:gsLst>
            <a:gs pos="0">
              <a:schemeClr val="accent2">
                <a:hueOff val="677407"/>
                <a:satOff val="-3316"/>
                <a:lumOff val="1862"/>
                <a:alphaOff val="0"/>
                <a:tint val="98000"/>
                <a:lumMod val="114000"/>
              </a:schemeClr>
            </a:gs>
            <a:gs pos="100000">
              <a:schemeClr val="accent2">
                <a:hueOff val="677407"/>
                <a:satOff val="-3316"/>
                <a:lumOff val="1862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It evaluates 13 mental health disorders and generates tailored recommendations for treatment and follow-up care.</a:t>
          </a:r>
        </a:p>
      </dsp:txBody>
      <dsp:txXfrm>
        <a:off x="63055" y="1703214"/>
        <a:ext cx="6369940" cy="1165570"/>
      </dsp:txXfrm>
    </dsp:sp>
    <dsp:sp modelId="{E45C2647-DD2C-4D4D-ADB6-C1A1FF0D161B}">
      <dsp:nvSpPr>
        <dsp:cNvPr id="0" name=""/>
        <dsp:cNvSpPr/>
      </dsp:nvSpPr>
      <dsp:spPr>
        <a:xfrm>
          <a:off x="0" y="2998080"/>
          <a:ext cx="6496050" cy="1291680"/>
        </a:xfrm>
        <a:prstGeom prst="roundRect">
          <a:avLst/>
        </a:prstGeom>
        <a:gradFill rotWithShape="0">
          <a:gsLst>
            <a:gs pos="0">
              <a:schemeClr val="accent2">
                <a:hueOff val="1354814"/>
                <a:satOff val="-6632"/>
                <a:lumOff val="3725"/>
                <a:alphaOff val="0"/>
                <a:tint val="98000"/>
                <a:lumMod val="114000"/>
              </a:schemeClr>
            </a:gs>
            <a:gs pos="100000">
              <a:schemeClr val="accent2">
                <a:hueOff val="1354814"/>
                <a:satOff val="-6632"/>
                <a:lumOff val="3725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Provides an efficient, standardized way to integrate mental health insights into judicial and treatment settings.</a:t>
          </a:r>
        </a:p>
      </dsp:txBody>
      <dsp:txXfrm>
        <a:off x="63055" y="3061135"/>
        <a:ext cx="6369940" cy="116557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1DC2B5-9BE6-4EA5-873D-38F1245171D7}">
      <dsp:nvSpPr>
        <dsp:cNvPr id="0" name=""/>
        <dsp:cNvSpPr/>
      </dsp:nvSpPr>
      <dsp:spPr>
        <a:xfrm>
          <a:off x="0" y="1897"/>
          <a:ext cx="6496050" cy="96172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A022B7-D338-439D-85AC-D95AE1AFF23E}">
      <dsp:nvSpPr>
        <dsp:cNvPr id="0" name=""/>
        <dsp:cNvSpPr/>
      </dsp:nvSpPr>
      <dsp:spPr>
        <a:xfrm>
          <a:off x="290922" y="218286"/>
          <a:ext cx="528950" cy="52895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AC81CB-A652-4461-8C7C-BCA034969BC5}">
      <dsp:nvSpPr>
        <dsp:cNvPr id="0" name=""/>
        <dsp:cNvSpPr/>
      </dsp:nvSpPr>
      <dsp:spPr>
        <a:xfrm>
          <a:off x="1110795" y="1897"/>
          <a:ext cx="5385254" cy="961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783" tIns="101783" rIns="101783" bIns="101783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Structured assessments based on DSM criteria.</a:t>
          </a:r>
        </a:p>
      </dsp:txBody>
      <dsp:txXfrm>
        <a:off x="1110795" y="1897"/>
        <a:ext cx="5385254" cy="961727"/>
      </dsp:txXfrm>
    </dsp:sp>
    <dsp:sp modelId="{BEDE0112-8792-48C4-8967-FA79E6DBAF72}">
      <dsp:nvSpPr>
        <dsp:cNvPr id="0" name=""/>
        <dsp:cNvSpPr/>
      </dsp:nvSpPr>
      <dsp:spPr>
        <a:xfrm>
          <a:off x="0" y="1204056"/>
          <a:ext cx="6496050" cy="96172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3EC2AE-D2C7-40D8-9869-140D05C04A83}">
      <dsp:nvSpPr>
        <dsp:cNvPr id="0" name=""/>
        <dsp:cNvSpPr/>
      </dsp:nvSpPr>
      <dsp:spPr>
        <a:xfrm>
          <a:off x="290922" y="1420445"/>
          <a:ext cx="528950" cy="52895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9031C6-FFBD-4E9B-88FD-22438A8E9410}">
      <dsp:nvSpPr>
        <dsp:cNvPr id="0" name=""/>
        <dsp:cNvSpPr/>
      </dsp:nvSpPr>
      <dsp:spPr>
        <a:xfrm>
          <a:off x="1110795" y="1204056"/>
          <a:ext cx="5385254" cy="961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783" tIns="101783" rIns="101783" bIns="101783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Immediate generation of comprehensive reports with treatment recommendations.</a:t>
          </a:r>
        </a:p>
      </dsp:txBody>
      <dsp:txXfrm>
        <a:off x="1110795" y="1204056"/>
        <a:ext cx="5385254" cy="961727"/>
      </dsp:txXfrm>
    </dsp:sp>
    <dsp:sp modelId="{FD01050E-F742-4CF7-988B-74BDB0320C33}">
      <dsp:nvSpPr>
        <dsp:cNvPr id="0" name=""/>
        <dsp:cNvSpPr/>
      </dsp:nvSpPr>
      <dsp:spPr>
        <a:xfrm>
          <a:off x="0" y="2406215"/>
          <a:ext cx="6496050" cy="96172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062C4F-1BD0-4980-A3DB-CF48AC854006}">
      <dsp:nvSpPr>
        <dsp:cNvPr id="0" name=""/>
        <dsp:cNvSpPr/>
      </dsp:nvSpPr>
      <dsp:spPr>
        <a:xfrm>
          <a:off x="290922" y="2622604"/>
          <a:ext cx="528950" cy="52895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121D36-106B-4E03-AB1E-3509A5560761}">
      <dsp:nvSpPr>
        <dsp:cNvPr id="0" name=""/>
        <dsp:cNvSpPr/>
      </dsp:nvSpPr>
      <dsp:spPr>
        <a:xfrm>
          <a:off x="1110795" y="2406215"/>
          <a:ext cx="5385254" cy="961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783" tIns="101783" rIns="101783" bIns="101783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Adherence to HIPAA and confidentiality standards.</a:t>
          </a:r>
        </a:p>
      </dsp:txBody>
      <dsp:txXfrm>
        <a:off x="1110795" y="2406215"/>
        <a:ext cx="5385254" cy="961727"/>
      </dsp:txXfrm>
    </dsp:sp>
    <dsp:sp modelId="{C611776A-9C48-451B-A17C-CE3F100B63DC}">
      <dsp:nvSpPr>
        <dsp:cNvPr id="0" name=""/>
        <dsp:cNvSpPr/>
      </dsp:nvSpPr>
      <dsp:spPr>
        <a:xfrm>
          <a:off x="0" y="3608375"/>
          <a:ext cx="6496050" cy="96172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61E416-CB53-4D42-B921-B055D78F6487}">
      <dsp:nvSpPr>
        <dsp:cNvPr id="0" name=""/>
        <dsp:cNvSpPr/>
      </dsp:nvSpPr>
      <dsp:spPr>
        <a:xfrm>
          <a:off x="290922" y="3824763"/>
          <a:ext cx="528950" cy="52895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225E16-765D-4E74-BA66-D1C19E4C32EA}">
      <dsp:nvSpPr>
        <dsp:cNvPr id="0" name=""/>
        <dsp:cNvSpPr/>
      </dsp:nvSpPr>
      <dsp:spPr>
        <a:xfrm>
          <a:off x="1110795" y="3608375"/>
          <a:ext cx="5385254" cy="961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783" tIns="101783" rIns="101783" bIns="101783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Easy to use for both mental health providers and clients.</a:t>
          </a:r>
        </a:p>
      </dsp:txBody>
      <dsp:txXfrm>
        <a:off x="1110795" y="3608375"/>
        <a:ext cx="5385254" cy="96172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78C5E1-1F72-4AF7-832C-D113080FEFCD}">
      <dsp:nvSpPr>
        <dsp:cNvPr id="0" name=""/>
        <dsp:cNvSpPr/>
      </dsp:nvSpPr>
      <dsp:spPr>
        <a:xfrm>
          <a:off x="2911367" y="1031881"/>
          <a:ext cx="63911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39114" y="45720"/>
              </a:lnTo>
            </a:path>
          </a:pathLst>
        </a:custGeom>
        <a:noFill/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214182" y="1074252"/>
        <a:ext cx="33485" cy="6697"/>
      </dsp:txXfrm>
    </dsp:sp>
    <dsp:sp modelId="{6DBCB00E-2235-4AB2-A141-38A93377DAA9}">
      <dsp:nvSpPr>
        <dsp:cNvPr id="0" name=""/>
        <dsp:cNvSpPr/>
      </dsp:nvSpPr>
      <dsp:spPr>
        <a:xfrm>
          <a:off x="1363" y="204060"/>
          <a:ext cx="2911803" cy="174708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681" tIns="149769" rIns="142681" bIns="149769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Step 1</a:t>
          </a:r>
          <a:r>
            <a:rPr lang="en-US" sz="2000" kern="1200"/>
            <a:t>: The offender completes a comprehensive mental health assessment.</a:t>
          </a:r>
        </a:p>
      </dsp:txBody>
      <dsp:txXfrm>
        <a:off x="1363" y="204060"/>
        <a:ext cx="2911803" cy="1747082"/>
      </dsp:txXfrm>
    </dsp:sp>
    <dsp:sp modelId="{2174815F-68B2-4962-8A98-12402848508C}">
      <dsp:nvSpPr>
        <dsp:cNvPr id="0" name=""/>
        <dsp:cNvSpPr/>
      </dsp:nvSpPr>
      <dsp:spPr>
        <a:xfrm>
          <a:off x="1457265" y="1949342"/>
          <a:ext cx="3581518" cy="639114"/>
        </a:xfrm>
        <a:custGeom>
          <a:avLst/>
          <a:gdLst/>
          <a:ahLst/>
          <a:cxnLst/>
          <a:rect l="0" t="0" r="0" b="0"/>
          <a:pathLst>
            <a:path>
              <a:moveTo>
                <a:pt x="3581518" y="0"/>
              </a:moveTo>
              <a:lnTo>
                <a:pt x="3581518" y="336657"/>
              </a:lnTo>
              <a:lnTo>
                <a:pt x="0" y="336657"/>
              </a:lnTo>
              <a:lnTo>
                <a:pt x="0" y="639114"/>
              </a:lnTo>
            </a:path>
          </a:pathLst>
        </a:custGeom>
        <a:noFill/>
        <a:ln w="9525" cap="rnd" cmpd="sng" algn="ctr">
          <a:solidFill>
            <a:schemeClr val="accent2">
              <a:hueOff val="1354814"/>
              <a:satOff val="-6632"/>
              <a:lumOff val="3725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156935" y="2265551"/>
        <a:ext cx="182179" cy="6697"/>
      </dsp:txXfrm>
    </dsp:sp>
    <dsp:sp modelId="{0D646C73-7575-4203-836A-3DE239C85DD4}">
      <dsp:nvSpPr>
        <dsp:cNvPr id="0" name=""/>
        <dsp:cNvSpPr/>
      </dsp:nvSpPr>
      <dsp:spPr>
        <a:xfrm>
          <a:off x="3582882" y="204060"/>
          <a:ext cx="2911803" cy="1747082"/>
        </a:xfrm>
        <a:prstGeom prst="rect">
          <a:avLst/>
        </a:prstGeom>
        <a:gradFill rotWithShape="0">
          <a:gsLst>
            <a:gs pos="0">
              <a:schemeClr val="accent2">
                <a:hueOff val="677407"/>
                <a:satOff val="-3316"/>
                <a:lumOff val="1862"/>
                <a:alphaOff val="0"/>
                <a:tint val="98000"/>
                <a:lumMod val="114000"/>
              </a:schemeClr>
            </a:gs>
            <a:gs pos="100000">
              <a:schemeClr val="accent2">
                <a:hueOff val="677407"/>
                <a:satOff val="-3316"/>
                <a:lumOff val="1862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681" tIns="149769" rIns="142681" bIns="149769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Step 2</a:t>
          </a:r>
          <a:r>
            <a:rPr lang="en-US" sz="2000" kern="1200"/>
            <a:t>: Results are analyzed and compiled into a detailed report.</a:t>
          </a:r>
        </a:p>
      </dsp:txBody>
      <dsp:txXfrm>
        <a:off x="3582882" y="204060"/>
        <a:ext cx="2911803" cy="1747082"/>
      </dsp:txXfrm>
    </dsp:sp>
    <dsp:sp modelId="{B5A58103-AB2F-4600-83BA-535640CC908B}">
      <dsp:nvSpPr>
        <dsp:cNvPr id="0" name=""/>
        <dsp:cNvSpPr/>
      </dsp:nvSpPr>
      <dsp:spPr>
        <a:xfrm>
          <a:off x="1363" y="2620857"/>
          <a:ext cx="2911803" cy="1747082"/>
        </a:xfrm>
        <a:prstGeom prst="rect">
          <a:avLst/>
        </a:prstGeom>
        <a:gradFill rotWithShape="0">
          <a:gsLst>
            <a:gs pos="0">
              <a:schemeClr val="accent2">
                <a:hueOff val="1354814"/>
                <a:satOff val="-6632"/>
                <a:lumOff val="3725"/>
                <a:alphaOff val="0"/>
                <a:tint val="98000"/>
                <a:lumMod val="114000"/>
              </a:schemeClr>
            </a:gs>
            <a:gs pos="100000">
              <a:schemeClr val="accent2">
                <a:hueOff val="1354814"/>
                <a:satOff val="-6632"/>
                <a:lumOff val="3725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681" tIns="149769" rIns="142681" bIns="149769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Step 3</a:t>
          </a:r>
          <a:r>
            <a:rPr lang="en-US" sz="2000" kern="1200"/>
            <a:t>: Providers use the report to guide treatment and intervention planning.</a:t>
          </a:r>
        </a:p>
      </dsp:txBody>
      <dsp:txXfrm>
        <a:off x="1363" y="2620857"/>
        <a:ext cx="2911803" cy="174708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E09069-6C22-4DC9-A9F2-5B11CD61988C}">
      <dsp:nvSpPr>
        <dsp:cNvPr id="0" name=""/>
        <dsp:cNvSpPr/>
      </dsp:nvSpPr>
      <dsp:spPr>
        <a:xfrm>
          <a:off x="1122997" y="2202"/>
          <a:ext cx="4491989" cy="1140958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157" tIns="289804" rIns="87157" bIns="289804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Train staff on CARS administration and interpreting reports.</a:t>
          </a:r>
        </a:p>
      </dsp:txBody>
      <dsp:txXfrm>
        <a:off x="1122997" y="2202"/>
        <a:ext cx="4491989" cy="1140958"/>
      </dsp:txXfrm>
    </dsp:sp>
    <dsp:sp modelId="{AA45E07C-E2B1-48F3-A5A4-0803D9704576}">
      <dsp:nvSpPr>
        <dsp:cNvPr id="0" name=""/>
        <dsp:cNvSpPr/>
      </dsp:nvSpPr>
      <dsp:spPr>
        <a:xfrm>
          <a:off x="0" y="2202"/>
          <a:ext cx="1122997" cy="114095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425" tIns="112701" rIns="59425" bIns="112701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Train</a:t>
          </a:r>
        </a:p>
      </dsp:txBody>
      <dsp:txXfrm>
        <a:off x="0" y="2202"/>
        <a:ext cx="1122997" cy="1140958"/>
      </dsp:txXfrm>
    </dsp:sp>
    <dsp:sp modelId="{FF73BEC8-7567-4B70-9DCB-FBA93946FEA0}">
      <dsp:nvSpPr>
        <dsp:cNvPr id="0" name=""/>
        <dsp:cNvSpPr/>
      </dsp:nvSpPr>
      <dsp:spPr>
        <a:xfrm>
          <a:off x="1122997" y="1211618"/>
          <a:ext cx="4491989" cy="1140958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157" tIns="289804" rIns="87157" bIns="289804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Establish partnerships with local community resources for referrals.</a:t>
          </a:r>
        </a:p>
      </dsp:txBody>
      <dsp:txXfrm>
        <a:off x="1122997" y="1211618"/>
        <a:ext cx="4491989" cy="1140958"/>
      </dsp:txXfrm>
    </dsp:sp>
    <dsp:sp modelId="{C2B543A2-2AD5-47EE-ACA8-AB4F3EBB616E}">
      <dsp:nvSpPr>
        <dsp:cNvPr id="0" name=""/>
        <dsp:cNvSpPr/>
      </dsp:nvSpPr>
      <dsp:spPr>
        <a:xfrm>
          <a:off x="0" y="1211618"/>
          <a:ext cx="1122997" cy="114095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425" tIns="112701" rIns="59425" bIns="112701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Establish</a:t>
          </a:r>
        </a:p>
      </dsp:txBody>
      <dsp:txXfrm>
        <a:off x="0" y="1211618"/>
        <a:ext cx="1122997" cy="1140958"/>
      </dsp:txXfrm>
    </dsp:sp>
    <dsp:sp modelId="{04ABD4A6-6F79-4093-974D-6F807E4DB881}">
      <dsp:nvSpPr>
        <dsp:cNvPr id="0" name=""/>
        <dsp:cNvSpPr/>
      </dsp:nvSpPr>
      <dsp:spPr>
        <a:xfrm>
          <a:off x="1122997" y="2421035"/>
          <a:ext cx="4491989" cy="1140958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157" tIns="289804" rIns="87157" bIns="289804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Seek funding opportunities, such as grants, to cover program implementation.</a:t>
          </a:r>
        </a:p>
      </dsp:txBody>
      <dsp:txXfrm>
        <a:off x="1122997" y="2421035"/>
        <a:ext cx="4491989" cy="1140958"/>
      </dsp:txXfrm>
    </dsp:sp>
    <dsp:sp modelId="{BB094222-C265-49D4-AD53-8BCC608865B2}">
      <dsp:nvSpPr>
        <dsp:cNvPr id="0" name=""/>
        <dsp:cNvSpPr/>
      </dsp:nvSpPr>
      <dsp:spPr>
        <a:xfrm>
          <a:off x="0" y="2421035"/>
          <a:ext cx="1122997" cy="114095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425" tIns="112701" rIns="59425" bIns="112701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Seek</a:t>
          </a:r>
        </a:p>
      </dsp:txBody>
      <dsp:txXfrm>
        <a:off x="0" y="2421035"/>
        <a:ext cx="1122997" cy="1140958"/>
      </dsp:txXfrm>
    </dsp:sp>
    <dsp:sp modelId="{D2D070EB-A494-4038-A02F-32F708D2AA57}">
      <dsp:nvSpPr>
        <dsp:cNvPr id="0" name=""/>
        <dsp:cNvSpPr/>
      </dsp:nvSpPr>
      <dsp:spPr>
        <a:xfrm>
          <a:off x="1122997" y="3630451"/>
          <a:ext cx="4491989" cy="1140958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157" tIns="289804" rIns="87157" bIns="289804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Pilot the system to assess its effectiveness before full-scale rollout.</a:t>
          </a:r>
        </a:p>
      </dsp:txBody>
      <dsp:txXfrm>
        <a:off x="1122997" y="3630451"/>
        <a:ext cx="4491989" cy="1140958"/>
      </dsp:txXfrm>
    </dsp:sp>
    <dsp:sp modelId="{4FC9408F-8836-41F1-B1C5-4EAC14A5C345}">
      <dsp:nvSpPr>
        <dsp:cNvPr id="0" name=""/>
        <dsp:cNvSpPr/>
      </dsp:nvSpPr>
      <dsp:spPr>
        <a:xfrm>
          <a:off x="0" y="3630451"/>
          <a:ext cx="1122997" cy="114095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425" tIns="112701" rIns="59425" bIns="112701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Pilot</a:t>
          </a:r>
        </a:p>
      </dsp:txBody>
      <dsp:txXfrm>
        <a:off x="0" y="3630451"/>
        <a:ext cx="1122997" cy="114095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DB0A96-E064-4D3E-A26B-3F4D95080013}">
      <dsp:nvSpPr>
        <dsp:cNvPr id="0" name=""/>
        <dsp:cNvSpPr/>
      </dsp:nvSpPr>
      <dsp:spPr>
        <a:xfrm>
          <a:off x="0" y="2789"/>
          <a:ext cx="6496050" cy="130469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2CDD8E-A755-4595-9DB0-28A5395430EF}">
      <dsp:nvSpPr>
        <dsp:cNvPr id="0" name=""/>
        <dsp:cNvSpPr/>
      </dsp:nvSpPr>
      <dsp:spPr>
        <a:xfrm>
          <a:off x="394669" y="296345"/>
          <a:ext cx="717580" cy="71758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4087EA-A489-401E-B749-FC4903FF0D2B}">
      <dsp:nvSpPr>
        <dsp:cNvPr id="0" name=""/>
        <dsp:cNvSpPr/>
      </dsp:nvSpPr>
      <dsp:spPr>
        <a:xfrm>
          <a:off x="1506918" y="2789"/>
          <a:ext cx="4987658" cy="13046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080" tIns="138080" rIns="138080" bIns="13808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Costs</a:t>
          </a:r>
          <a:r>
            <a:rPr lang="en-US" sz="1600" kern="1200"/>
            <a:t>: Must be coordinated on a case-by-case basis, with considerations for grants and local funding.</a:t>
          </a:r>
        </a:p>
      </dsp:txBody>
      <dsp:txXfrm>
        <a:off x="1506918" y="2789"/>
        <a:ext cx="4987658" cy="1304691"/>
      </dsp:txXfrm>
    </dsp:sp>
    <dsp:sp modelId="{2216BE97-0E08-4BA2-9946-2CCE761C6B7B}">
      <dsp:nvSpPr>
        <dsp:cNvPr id="0" name=""/>
        <dsp:cNvSpPr/>
      </dsp:nvSpPr>
      <dsp:spPr>
        <a:xfrm>
          <a:off x="0" y="1633654"/>
          <a:ext cx="6496050" cy="130469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F64060-630F-41D6-9745-CDC86C49399E}">
      <dsp:nvSpPr>
        <dsp:cNvPr id="0" name=""/>
        <dsp:cNvSpPr/>
      </dsp:nvSpPr>
      <dsp:spPr>
        <a:xfrm>
          <a:off x="394669" y="1927209"/>
          <a:ext cx="717580" cy="71758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4CD374-8BDC-4A9D-8320-5ED66B419FA4}">
      <dsp:nvSpPr>
        <dsp:cNvPr id="0" name=""/>
        <dsp:cNvSpPr/>
      </dsp:nvSpPr>
      <dsp:spPr>
        <a:xfrm>
          <a:off x="1506918" y="1633654"/>
          <a:ext cx="4987658" cy="13046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080" tIns="138080" rIns="138080" bIns="13808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Confidentiality</a:t>
          </a:r>
          <a:r>
            <a:rPr lang="en-US" sz="1600" kern="1200"/>
            <a:t>: Understand the limitations of confidentiality within the court system compared to medical and mental health systems.</a:t>
          </a:r>
        </a:p>
      </dsp:txBody>
      <dsp:txXfrm>
        <a:off x="1506918" y="1633654"/>
        <a:ext cx="4987658" cy="1304691"/>
      </dsp:txXfrm>
    </dsp:sp>
    <dsp:sp modelId="{0F2F1EEE-CDCF-43BD-8684-D780C456DB66}">
      <dsp:nvSpPr>
        <dsp:cNvPr id="0" name=""/>
        <dsp:cNvSpPr/>
      </dsp:nvSpPr>
      <dsp:spPr>
        <a:xfrm>
          <a:off x="0" y="3264518"/>
          <a:ext cx="6496050" cy="130469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A58424-B898-46A8-A7F4-43E2FE75D318}">
      <dsp:nvSpPr>
        <dsp:cNvPr id="0" name=""/>
        <dsp:cNvSpPr/>
      </dsp:nvSpPr>
      <dsp:spPr>
        <a:xfrm>
          <a:off x="394669" y="3558074"/>
          <a:ext cx="717580" cy="71758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8450AE-B40F-4511-AD5F-C0BE7B65DBBC}">
      <dsp:nvSpPr>
        <dsp:cNvPr id="0" name=""/>
        <dsp:cNvSpPr/>
      </dsp:nvSpPr>
      <dsp:spPr>
        <a:xfrm>
          <a:off x="1506918" y="3264518"/>
          <a:ext cx="2923222" cy="13046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080" tIns="138080" rIns="138080" bIns="13808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Time Commitment</a:t>
          </a:r>
          <a:r>
            <a:rPr lang="en-US" sz="1600" kern="1200"/>
            <a:t>:</a:t>
          </a:r>
        </a:p>
      </dsp:txBody>
      <dsp:txXfrm>
        <a:off x="1506918" y="3264518"/>
        <a:ext cx="2923222" cy="1304691"/>
      </dsp:txXfrm>
    </dsp:sp>
    <dsp:sp modelId="{D5C837DE-7C37-4200-B592-6BEE7E89F1E0}">
      <dsp:nvSpPr>
        <dsp:cNvPr id="0" name=""/>
        <dsp:cNvSpPr/>
      </dsp:nvSpPr>
      <dsp:spPr>
        <a:xfrm>
          <a:off x="4430141" y="3264518"/>
          <a:ext cx="2064435" cy="13046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080" tIns="138080" rIns="138080" bIns="13808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Screening takes approximately 15 minutes.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Treatment duration varies based on judicial recommendations and individual treatment needs.</a:t>
          </a:r>
        </a:p>
      </dsp:txBody>
      <dsp:txXfrm>
        <a:off x="4430141" y="3264518"/>
        <a:ext cx="2064435" cy="13046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16/7/layout/VerticalSolidActionList">
  <dgm:title val="Vertical Solid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alignNode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AccFollow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6/7/layout/VerticalSolidActionList">
  <dgm:title val="Vertical Solid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alignNode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AccFollow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57979-46D8-4634-B7BA-DF829103FE2D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F243D1-9A53-4D38-BEFD-E1B9E96E8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434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Speaker Notes: </a:t>
            </a:r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Welcome to the training on the Computerized Assessment and Referral System (CARS). This system is an essential tool to help mental health providers identify underlying psychological factors contributing to DUI/DWI offenses and support interventions that address these root causes. Together, we can enhance rehabilitation efforts and reduce recidivism, promoting safer communities.</a:t>
            </a:r>
          </a:p>
          <a:p>
            <a:endParaRPr lang="en-US" dirty="0">
              <a:effectLst/>
            </a:endParaRPr>
          </a:p>
          <a:p>
            <a:pPr marL="742950" marR="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Introduce the purpose of the session: exploring the use of the Computerized Assessment and Referral System (CARS) to address mental health needs among DUI/DWI defendants.</a:t>
            </a:r>
          </a:p>
          <a:p>
            <a:pPr marL="742950" marR="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Emphasize the importance of integrating mental health insights into offender rehabilitation to improve public safety and reduce recidivism.</a:t>
            </a:r>
          </a:p>
          <a:p>
            <a:pPr marL="742950" marR="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Acknowledge attendees' role in this important work.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F243D1-9A53-4D38-BEFD-E1B9E96E8FB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1893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Speaker Notes: </a:t>
            </a:r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Using CARS enhances your ability to:</a:t>
            </a:r>
            <a:endParaRPr lang="en-US" sz="1800" b="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Identify co-occurring disorders.</a:t>
            </a: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Provide evidence-based treatment recommendations.</a:t>
            </a: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Track client progress over time.</a:t>
            </a: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Collaborate effectively with judicial and community partners.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F243D1-9A53-4D38-BEFD-E1B9E96E8FB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9387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Speaker Notes: </a:t>
            </a:r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To integrate CARS:</a:t>
            </a:r>
            <a:endParaRPr lang="en-US" sz="1800" b="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Train your team on administering the assessment.</a:t>
            </a: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Build referral networks with community resources.</a:t>
            </a: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Incorporate CARS data into treatment planning and case management.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F243D1-9A53-4D38-BEFD-E1B9E96E8FB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6782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Speaker Notes: </a:t>
            </a:r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Common concerns about CARS include cost, time, and confidentiality. CARS addresses these with grant funding options, streamlined workflows, and adherence to HIPAA guidelines, ensuring data security and efficiency.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F243D1-9A53-4D38-BEFD-E1B9E96E8FB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4314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Speaker Notes: </a:t>
            </a:r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Meet Emile, a repeat DUI offender with untreated anxiety and depression. Through the CARS assessment, his provider identified alcohol dependency as a coping mechanism and recommended CBT and substance use treatment. This holistic approach supported his rehabilitation and reduced his risk of re-offense.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F243D1-9A53-4D38-BEFD-E1B9E96E8FB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6837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Speaker Notes: </a:t>
            </a:r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Using CARS fosters collaboration between mental health providers, judicial systems, and community resources. This comprehensive approach ensures offenders receive the support they need to overcome challenges and reintegrate into society.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F243D1-9A53-4D38-BEFD-E1B9E96E8FB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474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Speaker Notes: 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Mention your experience in mental health integration within the justice system, your focus on evidence-based interventions, and your work with programs like CARS.</a:t>
            </a: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F243D1-9A53-4D38-BEFD-E1B9E96E8FB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2771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Speaker Notes: </a:t>
            </a:r>
            <a:endParaRPr lang="en-US" dirty="0">
              <a:effectLst/>
            </a:endParaRPr>
          </a:p>
          <a:p>
            <a:pPr marL="742950" marR="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Highlight the critical role providers play in identifying and addressing the psychological factors underlying impaired driving.</a:t>
            </a:r>
          </a:p>
          <a:p>
            <a:pPr marL="742950" marR="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Explain how mental health assessments and interventions reduce repeat offenses and enhance community safety.</a:t>
            </a:r>
          </a:p>
          <a:p>
            <a:pPr marL="742950" marR="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Emphasize the opportunity to combine accountability with rehabilitation.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F243D1-9A53-4D38-BEFD-E1B9E96E8FB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2197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Aft>
                <a:spcPts val="800"/>
              </a:spcAft>
            </a:pPr>
            <a:r>
              <a:rPr lang="en-US" b="1" dirty="0"/>
              <a:t>Speaker Notes: 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Today, we will:</a:t>
            </a: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Understand the connection between mental health and impaired driving.</a:t>
            </a: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Learn how the CARS system screens for mental health disorders.</a:t>
            </a: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Explore how to use CARS data to guide treatment and improve client outcomes.</a:t>
            </a: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Discuss implementation strategies for mental health settings.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F243D1-9A53-4D38-BEFD-E1B9E96E8FB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8432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Speaker Notes: </a:t>
            </a:r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Mental health disorders such as anxiety and depression are common among DUI offenders. These conditions can impair decision-making, making individuals more prone to drive under the influence. Identifying these disorders through screening is the first step in breaking the cycle of recidivism.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F243D1-9A53-4D38-BEFD-E1B9E96E8FB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3354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Speaker Notes: </a:t>
            </a:r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Integrating mental health screening into DUI interventions allows for a deeper understanding of the offender’s challenges. The CARS system provides evidence-based insights, enabling you to recommend tailored treatments that address the root causes of impaired driving.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F243D1-9A53-4D38-BEFD-E1B9E96E8FB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0118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Speaker Notes: </a:t>
            </a:r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CARS is a comprehensive tool that screens for 13 mental health disorders and generates actionable recommendations. It equips providers with detailed reports, streamlining the assessment process and ensuring targeted interventions.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F243D1-9A53-4D38-BEFD-E1B9E96E8FB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395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Speaker Notes: </a:t>
            </a:r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CARS screens for a wide range of conditions, including depression, anxiety, PTSD, and substance use disorders. Its user-friendly interface ensures that assessments are completed efficiently and results are delivered in a clear, actionable format.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F243D1-9A53-4D38-BEFD-E1B9E96E8FB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5129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lnSpc>
                <a:spcPct val="107000"/>
              </a:lnSpc>
              <a:spcAft>
                <a:spcPts val="800"/>
              </a:spcAft>
              <a:buFont typeface="+mj-lt"/>
              <a:buNone/>
              <a:tabLst>
                <a:tab pos="457200" algn="l"/>
              </a:tabLst>
            </a:pPr>
            <a:r>
              <a:rPr lang="en-US" b="1" dirty="0"/>
              <a:t>Speaker Notes: </a:t>
            </a: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Offenders complete the mental health assessment.</a:t>
            </a: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results are analyzed and compiled into a report.</a:t>
            </a: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Providers use these insights to develop tailored treatment plans.</a:t>
            </a: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F243D1-9A53-4D38-BEFD-E1B9E96E8FB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534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966AB-95BA-4468-B46D-07F09C89BFA3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D40E6-1C92-44A0-9230-509BA9AF4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293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966AB-95BA-4468-B46D-07F09C89BFA3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D40E6-1C92-44A0-9230-509BA9AF4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622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966AB-95BA-4468-B46D-07F09C89BFA3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D40E6-1C92-44A0-9230-509BA9AF4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2900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966AB-95BA-4468-B46D-07F09C89BFA3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D40E6-1C92-44A0-9230-509BA9AF4FD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350983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966AB-95BA-4468-B46D-07F09C89BFA3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D40E6-1C92-44A0-9230-509BA9AF4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5259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966AB-95BA-4468-B46D-07F09C89BFA3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D40E6-1C92-44A0-9230-509BA9AF4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2139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966AB-95BA-4468-B46D-07F09C89BFA3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D40E6-1C92-44A0-9230-509BA9AF4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3332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966AB-95BA-4468-B46D-07F09C89BFA3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D40E6-1C92-44A0-9230-509BA9AF4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2948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966AB-95BA-4468-B46D-07F09C89BFA3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D40E6-1C92-44A0-9230-509BA9AF4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094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966AB-95BA-4468-B46D-07F09C89BFA3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D40E6-1C92-44A0-9230-509BA9AF4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152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966AB-95BA-4468-B46D-07F09C89BFA3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D40E6-1C92-44A0-9230-509BA9AF4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9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966AB-95BA-4468-B46D-07F09C89BFA3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D40E6-1C92-44A0-9230-509BA9AF4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167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966AB-95BA-4468-B46D-07F09C89BFA3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D40E6-1C92-44A0-9230-509BA9AF4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074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966AB-95BA-4468-B46D-07F09C89BFA3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D40E6-1C92-44A0-9230-509BA9AF4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716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966AB-95BA-4468-B46D-07F09C89BFA3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D40E6-1C92-44A0-9230-509BA9AF4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831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966AB-95BA-4468-B46D-07F09C89BFA3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D40E6-1C92-44A0-9230-509BA9AF4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776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966AB-95BA-4468-B46D-07F09C89BFA3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D40E6-1C92-44A0-9230-509BA9AF4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313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C5966AB-95BA-4468-B46D-07F09C89BFA3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1D40E6-1C92-44A0-9230-509BA9AF4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1821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C28D0172-F2E0-4763-9C35-F022664959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5"/>
            <a:ext cx="12191695" cy="47307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16">
            <a:extLst>
              <a:ext uri="{FF2B5EF4-FFF2-40B4-BE49-F238E27FC236}">
                <a16:creationId xmlns:a16="http://schemas.microsoft.com/office/drawing/2014/main" id="{9F2851FB-E841-4509-8A6D-A416376EA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3753695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F6FB2B2-CE21-407F-B22E-302DADC2C3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55533"/>
            <a:ext cx="12192000" cy="2802467"/>
          </a:xfrm>
          <a:custGeom>
            <a:avLst/>
            <a:gdLst>
              <a:gd name="connsiteX0" fmla="*/ 1 w 12192000"/>
              <a:gd name="connsiteY0" fmla="*/ 0 h 2802467"/>
              <a:gd name="connsiteX1" fmla="*/ 71932 w 12192000"/>
              <a:gd name="connsiteY1" fmla="*/ 12261 h 2802467"/>
              <a:gd name="connsiteX2" fmla="*/ 282848 w 12192000"/>
              <a:gd name="connsiteY2" fmla="*/ 48342 h 2802467"/>
              <a:gd name="connsiteX3" fmla="*/ 436464 w 12192000"/>
              <a:gd name="connsiteY3" fmla="*/ 73565 h 2802467"/>
              <a:gd name="connsiteX4" fmla="*/ 619339 w 12192000"/>
              <a:gd name="connsiteY4" fmla="*/ 100188 h 2802467"/>
              <a:gd name="connsiteX5" fmla="*/ 836351 w 12192000"/>
              <a:gd name="connsiteY5" fmla="*/ 132066 h 2802467"/>
              <a:gd name="connsiteX6" fmla="*/ 1076528 w 12192000"/>
              <a:gd name="connsiteY6" fmla="*/ 165696 h 2802467"/>
              <a:gd name="connsiteX7" fmla="*/ 1347183 w 12192000"/>
              <a:gd name="connsiteY7" fmla="*/ 201077 h 2802467"/>
              <a:gd name="connsiteX8" fmla="*/ 1642223 w 12192000"/>
              <a:gd name="connsiteY8" fmla="*/ 238560 h 2802467"/>
              <a:gd name="connsiteX9" fmla="*/ 1962864 w 12192000"/>
              <a:gd name="connsiteY9" fmla="*/ 276043 h 2802467"/>
              <a:gd name="connsiteX10" fmla="*/ 2304232 w 12192000"/>
              <a:gd name="connsiteY10" fmla="*/ 314226 h 2802467"/>
              <a:gd name="connsiteX11" fmla="*/ 2672421 w 12192000"/>
              <a:gd name="connsiteY11" fmla="*/ 349608 h 2802467"/>
              <a:gd name="connsiteX12" fmla="*/ 3057678 w 12192000"/>
              <a:gd name="connsiteY12" fmla="*/ 383587 h 2802467"/>
              <a:gd name="connsiteX13" fmla="*/ 3464881 w 12192000"/>
              <a:gd name="connsiteY13" fmla="*/ 414415 h 2802467"/>
              <a:gd name="connsiteX14" fmla="*/ 3889152 w 12192000"/>
              <a:gd name="connsiteY14" fmla="*/ 443840 h 2802467"/>
              <a:gd name="connsiteX15" fmla="*/ 4331710 w 12192000"/>
              <a:gd name="connsiteY15" fmla="*/ 471515 h 2802467"/>
              <a:gd name="connsiteX16" fmla="*/ 4558476 w 12192000"/>
              <a:gd name="connsiteY16" fmla="*/ 481323 h 2802467"/>
              <a:gd name="connsiteX17" fmla="*/ 4790118 w 12192000"/>
              <a:gd name="connsiteY17" fmla="*/ 492183 h 2802467"/>
              <a:gd name="connsiteX18" fmla="*/ 5025418 w 12192000"/>
              <a:gd name="connsiteY18" fmla="*/ 502342 h 2802467"/>
              <a:gd name="connsiteX19" fmla="*/ 5261937 w 12192000"/>
              <a:gd name="connsiteY19" fmla="*/ 508998 h 2802467"/>
              <a:gd name="connsiteX20" fmla="*/ 5503332 w 12192000"/>
              <a:gd name="connsiteY20" fmla="*/ 514953 h 2802467"/>
              <a:gd name="connsiteX21" fmla="*/ 5747166 w 12192000"/>
              <a:gd name="connsiteY21" fmla="*/ 521259 h 2802467"/>
              <a:gd name="connsiteX22" fmla="*/ 5995877 w 12192000"/>
              <a:gd name="connsiteY22" fmla="*/ 525462 h 2802467"/>
              <a:gd name="connsiteX23" fmla="*/ 6247026 w 12192000"/>
              <a:gd name="connsiteY23" fmla="*/ 525462 h 2802467"/>
              <a:gd name="connsiteX24" fmla="*/ 6500613 w 12192000"/>
              <a:gd name="connsiteY24" fmla="*/ 527564 h 2802467"/>
              <a:gd name="connsiteX25" fmla="*/ 6756639 w 12192000"/>
              <a:gd name="connsiteY25" fmla="*/ 525462 h 2802467"/>
              <a:gd name="connsiteX26" fmla="*/ 7016322 w 12192000"/>
              <a:gd name="connsiteY26" fmla="*/ 521259 h 2802467"/>
              <a:gd name="connsiteX27" fmla="*/ 7276005 w 12192000"/>
              <a:gd name="connsiteY27" fmla="*/ 517405 h 2802467"/>
              <a:gd name="connsiteX28" fmla="*/ 7539345 w 12192000"/>
              <a:gd name="connsiteY28" fmla="*/ 508998 h 2802467"/>
              <a:gd name="connsiteX29" fmla="*/ 7805124 w 12192000"/>
              <a:gd name="connsiteY29" fmla="*/ 500240 h 2802467"/>
              <a:gd name="connsiteX30" fmla="*/ 8070903 w 12192000"/>
              <a:gd name="connsiteY30" fmla="*/ 490081 h 2802467"/>
              <a:gd name="connsiteX31" fmla="*/ 8339121 w 12192000"/>
              <a:gd name="connsiteY31" fmla="*/ 475719 h 2802467"/>
              <a:gd name="connsiteX32" fmla="*/ 8609776 w 12192000"/>
              <a:gd name="connsiteY32" fmla="*/ 458553 h 2802467"/>
              <a:gd name="connsiteX33" fmla="*/ 8881651 w 12192000"/>
              <a:gd name="connsiteY33" fmla="*/ 442089 h 2802467"/>
              <a:gd name="connsiteX34" fmla="*/ 9153526 w 12192000"/>
              <a:gd name="connsiteY34" fmla="*/ 421070 h 2802467"/>
              <a:gd name="connsiteX35" fmla="*/ 9429058 w 12192000"/>
              <a:gd name="connsiteY35" fmla="*/ 395848 h 2802467"/>
              <a:gd name="connsiteX36" fmla="*/ 9700933 w 12192000"/>
              <a:gd name="connsiteY36" fmla="*/ 370626 h 2802467"/>
              <a:gd name="connsiteX37" fmla="*/ 9977684 w 12192000"/>
              <a:gd name="connsiteY37" fmla="*/ 341550 h 2802467"/>
              <a:gd name="connsiteX38" fmla="*/ 10255655 w 12192000"/>
              <a:gd name="connsiteY38" fmla="*/ 309672 h 2802467"/>
              <a:gd name="connsiteX39" fmla="*/ 10529968 w 12192000"/>
              <a:gd name="connsiteY39" fmla="*/ 276043 h 2802467"/>
              <a:gd name="connsiteX40" fmla="*/ 10807939 w 12192000"/>
              <a:gd name="connsiteY40" fmla="*/ 236808 h 2802467"/>
              <a:gd name="connsiteX41" fmla="*/ 11084690 w 12192000"/>
              <a:gd name="connsiteY41" fmla="*/ 194771 h 2802467"/>
              <a:gd name="connsiteX42" fmla="*/ 11362661 w 12192000"/>
              <a:gd name="connsiteY42" fmla="*/ 153085 h 2802467"/>
              <a:gd name="connsiteX43" fmla="*/ 11639412 w 12192000"/>
              <a:gd name="connsiteY43" fmla="*/ 104392 h 2802467"/>
              <a:gd name="connsiteX44" fmla="*/ 11914945 w 12192000"/>
              <a:gd name="connsiteY44" fmla="*/ 54648 h 2802467"/>
              <a:gd name="connsiteX45" fmla="*/ 12191696 w 12192000"/>
              <a:gd name="connsiteY45" fmla="*/ 2452 h 2802467"/>
              <a:gd name="connsiteX46" fmla="*/ 12191696 w 12192000"/>
              <a:gd name="connsiteY46" fmla="*/ 2236410 h 2802467"/>
              <a:gd name="connsiteX47" fmla="*/ 12192000 w 12192000"/>
              <a:gd name="connsiteY47" fmla="*/ 2236410 h 2802467"/>
              <a:gd name="connsiteX48" fmla="*/ 12192000 w 12192000"/>
              <a:gd name="connsiteY48" fmla="*/ 2802467 h 2802467"/>
              <a:gd name="connsiteX49" fmla="*/ 12191696 w 12192000"/>
              <a:gd name="connsiteY49" fmla="*/ 2802467 h 2802467"/>
              <a:gd name="connsiteX50" fmla="*/ 0 w 12192000"/>
              <a:gd name="connsiteY50" fmla="*/ 2802467 h 2802467"/>
              <a:gd name="connsiteX51" fmla="*/ 0 w 12192000"/>
              <a:gd name="connsiteY51" fmla="*/ 2236410 h 2802467"/>
              <a:gd name="connsiteX52" fmla="*/ 1 w 12192000"/>
              <a:gd name="connsiteY52" fmla="*/ 2236410 h 280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2192000" h="2802467">
                <a:moveTo>
                  <a:pt x="1" y="0"/>
                </a:moveTo>
                <a:lnTo>
                  <a:pt x="71932" y="12261"/>
                </a:lnTo>
                <a:lnTo>
                  <a:pt x="282848" y="48342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3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6"/>
                </a:lnTo>
                <a:lnTo>
                  <a:pt x="2672421" y="349608"/>
                </a:lnTo>
                <a:lnTo>
                  <a:pt x="3057678" y="383587"/>
                </a:lnTo>
                <a:lnTo>
                  <a:pt x="3464881" y="414415"/>
                </a:lnTo>
                <a:lnTo>
                  <a:pt x="3889152" y="443840"/>
                </a:lnTo>
                <a:lnTo>
                  <a:pt x="4331710" y="471515"/>
                </a:lnTo>
                <a:lnTo>
                  <a:pt x="4558476" y="481323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6" y="521259"/>
                </a:lnTo>
                <a:lnTo>
                  <a:pt x="5995877" y="525462"/>
                </a:lnTo>
                <a:lnTo>
                  <a:pt x="6247026" y="525462"/>
                </a:lnTo>
                <a:lnTo>
                  <a:pt x="6500613" y="527564"/>
                </a:lnTo>
                <a:lnTo>
                  <a:pt x="6756639" y="525462"/>
                </a:lnTo>
                <a:lnTo>
                  <a:pt x="7016322" y="521259"/>
                </a:lnTo>
                <a:lnTo>
                  <a:pt x="7276005" y="517405"/>
                </a:lnTo>
                <a:lnTo>
                  <a:pt x="7539345" y="508998"/>
                </a:lnTo>
                <a:lnTo>
                  <a:pt x="7805124" y="500240"/>
                </a:lnTo>
                <a:lnTo>
                  <a:pt x="8070903" y="490081"/>
                </a:lnTo>
                <a:lnTo>
                  <a:pt x="8339121" y="475719"/>
                </a:lnTo>
                <a:lnTo>
                  <a:pt x="8609776" y="458553"/>
                </a:lnTo>
                <a:lnTo>
                  <a:pt x="8881651" y="442089"/>
                </a:lnTo>
                <a:lnTo>
                  <a:pt x="9153526" y="421070"/>
                </a:lnTo>
                <a:lnTo>
                  <a:pt x="9429058" y="395848"/>
                </a:lnTo>
                <a:lnTo>
                  <a:pt x="9700933" y="370626"/>
                </a:lnTo>
                <a:lnTo>
                  <a:pt x="9977684" y="341550"/>
                </a:lnTo>
                <a:lnTo>
                  <a:pt x="10255655" y="309672"/>
                </a:lnTo>
                <a:lnTo>
                  <a:pt x="10529968" y="276043"/>
                </a:lnTo>
                <a:lnTo>
                  <a:pt x="10807939" y="236808"/>
                </a:lnTo>
                <a:lnTo>
                  <a:pt x="11084690" y="194771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236410"/>
                </a:lnTo>
                <a:lnTo>
                  <a:pt x="12192000" y="2236410"/>
                </a:lnTo>
                <a:lnTo>
                  <a:pt x="12192000" y="2802467"/>
                </a:lnTo>
                <a:lnTo>
                  <a:pt x="12191696" y="2802467"/>
                </a:lnTo>
                <a:lnTo>
                  <a:pt x="0" y="2802467"/>
                </a:lnTo>
                <a:lnTo>
                  <a:pt x="0" y="2236410"/>
                </a:lnTo>
                <a:lnTo>
                  <a:pt x="1" y="223641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C254DE-3B86-29F5-3841-0ED2906B07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5505" y="623571"/>
            <a:ext cx="10260990" cy="3523885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68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Welcome to the CARS System Training for Mental Health Providers</a:t>
            </a:r>
            <a:endParaRPr lang="en-US" sz="6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100168-47C5-9787-53B7-54FC6A50DA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5505" y="4777380"/>
            <a:ext cx="10260990" cy="1209763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1500">
                <a:solidFill>
                  <a:schemeClr val="bg2"/>
                </a:solidFill>
              </a:rPr>
              <a:t>Welcome to the training on the Computerized Assessment and Referral System (CARS). This system is an essential tool to help mental health providers identify underlying psychological factors contributing to DUI/DWI offenses and support interventions that address these root causes. Together, we can enhance rehabilitation efforts and reduce recidivism, promoting safer communities.</a:t>
            </a:r>
          </a:p>
          <a:p>
            <a:pPr algn="ctr">
              <a:lnSpc>
                <a:spcPct val="90000"/>
              </a:lnSpc>
            </a:pPr>
            <a:endParaRPr lang="en-US" sz="150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1281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E78424C-6FD0-41F8-9CAA-5DC19C423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2C95DF-4C12-050F-566E-86EE4A250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855" y="1447800"/>
            <a:ext cx="3108626" cy="4572000"/>
          </a:xfrm>
        </p:spPr>
        <p:txBody>
          <a:bodyPr anchor="ctr">
            <a:normAutofit/>
          </a:bodyPr>
          <a:lstStyle/>
          <a:p>
            <a:r>
              <a:rPr lang="en-US" sz="3200" b="1">
                <a:solidFill>
                  <a:srgbClr val="F2F2F2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How CARS Works</a:t>
            </a:r>
            <a:endParaRPr lang="en-US" sz="3200">
              <a:solidFill>
                <a:srgbClr val="F2F2F2"/>
              </a:solidFill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D136760-57DC-4301-8BEA-B71AD2D13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61310" y="0"/>
            <a:ext cx="8030690" cy="6858000"/>
          </a:xfrm>
          <a:custGeom>
            <a:avLst/>
            <a:gdLst>
              <a:gd name="connsiteX0" fmla="*/ 1176 w 8030690"/>
              <a:gd name="connsiteY0" fmla="*/ 0 h 6858000"/>
              <a:gd name="connsiteX1" fmla="*/ 1344715 w 8030690"/>
              <a:gd name="connsiteY1" fmla="*/ 0 h 6858000"/>
              <a:gd name="connsiteX2" fmla="*/ 1344715 w 8030690"/>
              <a:gd name="connsiteY2" fmla="*/ 0 h 6858000"/>
              <a:gd name="connsiteX3" fmla="*/ 8030690 w 8030690"/>
              <a:gd name="connsiteY3" fmla="*/ 0 h 6858000"/>
              <a:gd name="connsiteX4" fmla="*/ 8030690 w 8030690"/>
              <a:gd name="connsiteY4" fmla="*/ 6858000 h 6858000"/>
              <a:gd name="connsiteX5" fmla="*/ 477746 w 8030690"/>
              <a:gd name="connsiteY5" fmla="*/ 6858000 h 6858000"/>
              <a:gd name="connsiteX6" fmla="*/ 477746 w 8030690"/>
              <a:gd name="connsiteY6" fmla="*/ 6858000 h 6858000"/>
              <a:gd name="connsiteX7" fmla="*/ 0 w 8030690"/>
              <a:gd name="connsiteY7" fmla="*/ 6858000 h 6858000"/>
              <a:gd name="connsiteX8" fmla="*/ 5883 w 8030690"/>
              <a:gd name="connsiteY8" fmla="*/ 6817538 h 6858000"/>
              <a:gd name="connsiteX9" fmla="*/ 23196 w 8030690"/>
              <a:gd name="connsiteY9" fmla="*/ 6698894 h 6858000"/>
              <a:gd name="connsiteX10" fmla="*/ 35298 w 8030690"/>
              <a:gd name="connsiteY10" fmla="*/ 6612483 h 6858000"/>
              <a:gd name="connsiteX11" fmla="*/ 48073 w 8030690"/>
              <a:gd name="connsiteY11" fmla="*/ 6509613 h 6858000"/>
              <a:gd name="connsiteX12" fmla="*/ 63369 w 8030690"/>
              <a:gd name="connsiteY12" fmla="*/ 6387541 h 6858000"/>
              <a:gd name="connsiteX13" fmla="*/ 79506 w 8030690"/>
              <a:gd name="connsiteY13" fmla="*/ 6252438 h 6858000"/>
              <a:gd name="connsiteX14" fmla="*/ 96483 w 8030690"/>
              <a:gd name="connsiteY14" fmla="*/ 6100191 h 6858000"/>
              <a:gd name="connsiteX15" fmla="*/ 114468 w 8030690"/>
              <a:gd name="connsiteY15" fmla="*/ 5934227 h 6858000"/>
              <a:gd name="connsiteX16" fmla="*/ 132454 w 8030690"/>
              <a:gd name="connsiteY16" fmla="*/ 5753862 h 6858000"/>
              <a:gd name="connsiteX17" fmla="*/ 150775 w 8030690"/>
              <a:gd name="connsiteY17" fmla="*/ 5561838 h 6858000"/>
              <a:gd name="connsiteX18" fmla="*/ 167752 w 8030690"/>
              <a:gd name="connsiteY18" fmla="*/ 5354726 h 6858000"/>
              <a:gd name="connsiteX19" fmla="*/ 184057 w 8030690"/>
              <a:gd name="connsiteY19" fmla="*/ 5138013 h 6858000"/>
              <a:gd name="connsiteX20" fmla="*/ 198849 w 8030690"/>
              <a:gd name="connsiteY20" fmla="*/ 4908956 h 6858000"/>
              <a:gd name="connsiteX21" fmla="*/ 212968 w 8030690"/>
              <a:gd name="connsiteY21" fmla="*/ 4670298 h 6858000"/>
              <a:gd name="connsiteX22" fmla="*/ 226248 w 8030690"/>
              <a:gd name="connsiteY22" fmla="*/ 4421352 h 6858000"/>
              <a:gd name="connsiteX23" fmla="*/ 230954 w 8030690"/>
              <a:gd name="connsiteY23" fmla="*/ 4293793 h 6858000"/>
              <a:gd name="connsiteX24" fmla="*/ 236165 w 8030690"/>
              <a:gd name="connsiteY24" fmla="*/ 4163491 h 6858000"/>
              <a:gd name="connsiteX25" fmla="*/ 241039 w 8030690"/>
              <a:gd name="connsiteY25" fmla="*/ 4031132 h 6858000"/>
              <a:gd name="connsiteX26" fmla="*/ 244233 w 8030690"/>
              <a:gd name="connsiteY26" fmla="*/ 3898087 h 6858000"/>
              <a:gd name="connsiteX27" fmla="*/ 247091 w 8030690"/>
              <a:gd name="connsiteY27" fmla="*/ 3762298 h 6858000"/>
              <a:gd name="connsiteX28" fmla="*/ 250116 w 8030690"/>
              <a:gd name="connsiteY28" fmla="*/ 3625138 h 6858000"/>
              <a:gd name="connsiteX29" fmla="*/ 252133 w 8030690"/>
              <a:gd name="connsiteY29" fmla="*/ 3485235 h 6858000"/>
              <a:gd name="connsiteX30" fmla="*/ 252133 w 8030690"/>
              <a:gd name="connsiteY30" fmla="*/ 3343960 h 6858000"/>
              <a:gd name="connsiteX31" fmla="*/ 253142 w 8030690"/>
              <a:gd name="connsiteY31" fmla="*/ 3201314 h 6858000"/>
              <a:gd name="connsiteX32" fmla="*/ 252133 w 8030690"/>
              <a:gd name="connsiteY32" fmla="*/ 3057296 h 6858000"/>
              <a:gd name="connsiteX33" fmla="*/ 250116 w 8030690"/>
              <a:gd name="connsiteY33" fmla="*/ 2911221 h 6858000"/>
              <a:gd name="connsiteX34" fmla="*/ 248267 w 8030690"/>
              <a:gd name="connsiteY34" fmla="*/ 2765145 h 6858000"/>
              <a:gd name="connsiteX35" fmla="*/ 244233 w 8030690"/>
              <a:gd name="connsiteY35" fmla="*/ 2617013 h 6858000"/>
              <a:gd name="connsiteX36" fmla="*/ 240031 w 8030690"/>
              <a:gd name="connsiteY36" fmla="*/ 2467508 h 6858000"/>
              <a:gd name="connsiteX37" fmla="*/ 235156 w 8030690"/>
              <a:gd name="connsiteY37" fmla="*/ 2318004 h 6858000"/>
              <a:gd name="connsiteX38" fmla="*/ 228265 w 8030690"/>
              <a:gd name="connsiteY38" fmla="*/ 2167128 h 6858000"/>
              <a:gd name="connsiteX39" fmla="*/ 220028 w 8030690"/>
              <a:gd name="connsiteY39" fmla="*/ 2014880 h 6858000"/>
              <a:gd name="connsiteX40" fmla="*/ 212128 w 8030690"/>
              <a:gd name="connsiteY40" fmla="*/ 1861947 h 6858000"/>
              <a:gd name="connsiteX41" fmla="*/ 202043 w 8030690"/>
              <a:gd name="connsiteY41" fmla="*/ 1709013 h 6858000"/>
              <a:gd name="connsiteX42" fmla="*/ 189940 w 8030690"/>
              <a:gd name="connsiteY42" fmla="*/ 1554023 h 6858000"/>
              <a:gd name="connsiteX43" fmla="*/ 177838 w 8030690"/>
              <a:gd name="connsiteY43" fmla="*/ 1401089 h 6858000"/>
              <a:gd name="connsiteX44" fmla="*/ 163886 w 8030690"/>
              <a:gd name="connsiteY44" fmla="*/ 1245413 h 6858000"/>
              <a:gd name="connsiteX45" fmla="*/ 148590 w 8030690"/>
              <a:gd name="connsiteY45" fmla="*/ 1089050 h 6858000"/>
              <a:gd name="connsiteX46" fmla="*/ 132454 w 8030690"/>
              <a:gd name="connsiteY46" fmla="*/ 934745 h 6858000"/>
              <a:gd name="connsiteX47" fmla="*/ 113628 w 8030690"/>
              <a:gd name="connsiteY47" fmla="*/ 778383 h 6858000"/>
              <a:gd name="connsiteX48" fmla="*/ 93457 w 8030690"/>
              <a:gd name="connsiteY48" fmla="*/ 622706 h 6858000"/>
              <a:gd name="connsiteX49" fmla="*/ 73454 w 8030690"/>
              <a:gd name="connsiteY49" fmla="*/ 466344 h 6858000"/>
              <a:gd name="connsiteX50" fmla="*/ 50090 w 8030690"/>
              <a:gd name="connsiteY50" fmla="*/ 310667 h 6858000"/>
              <a:gd name="connsiteX51" fmla="*/ 26222 w 8030690"/>
              <a:gd name="connsiteY51" fmla="*/ 15567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8030690" h="6858000">
                <a:moveTo>
                  <a:pt x="1176" y="0"/>
                </a:moveTo>
                <a:lnTo>
                  <a:pt x="1344715" y="0"/>
                </a:lnTo>
                <a:lnTo>
                  <a:pt x="1344715" y="0"/>
                </a:lnTo>
                <a:lnTo>
                  <a:pt x="8030690" y="0"/>
                </a:lnTo>
                <a:lnTo>
                  <a:pt x="8030690" y="6858000"/>
                </a:lnTo>
                <a:lnTo>
                  <a:pt x="477746" y="6858000"/>
                </a:lnTo>
                <a:lnTo>
                  <a:pt x="477746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8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8" y="5934227"/>
                </a:lnTo>
                <a:lnTo>
                  <a:pt x="132454" y="5753862"/>
                </a:lnTo>
                <a:lnTo>
                  <a:pt x="150775" y="5561838"/>
                </a:lnTo>
                <a:lnTo>
                  <a:pt x="167752" y="5354726"/>
                </a:lnTo>
                <a:lnTo>
                  <a:pt x="184057" y="5138013"/>
                </a:lnTo>
                <a:lnTo>
                  <a:pt x="198849" y="4908956"/>
                </a:lnTo>
                <a:lnTo>
                  <a:pt x="212968" y="4670298"/>
                </a:lnTo>
                <a:lnTo>
                  <a:pt x="226248" y="4421352"/>
                </a:lnTo>
                <a:lnTo>
                  <a:pt x="230954" y="4293793"/>
                </a:lnTo>
                <a:lnTo>
                  <a:pt x="236165" y="4163491"/>
                </a:lnTo>
                <a:lnTo>
                  <a:pt x="241039" y="4031132"/>
                </a:lnTo>
                <a:lnTo>
                  <a:pt x="244233" y="3898087"/>
                </a:lnTo>
                <a:lnTo>
                  <a:pt x="247091" y="3762298"/>
                </a:lnTo>
                <a:lnTo>
                  <a:pt x="250116" y="3625138"/>
                </a:lnTo>
                <a:lnTo>
                  <a:pt x="252133" y="3485235"/>
                </a:lnTo>
                <a:lnTo>
                  <a:pt x="252133" y="3343960"/>
                </a:lnTo>
                <a:lnTo>
                  <a:pt x="253142" y="3201314"/>
                </a:lnTo>
                <a:lnTo>
                  <a:pt x="252133" y="3057296"/>
                </a:lnTo>
                <a:lnTo>
                  <a:pt x="250116" y="2911221"/>
                </a:lnTo>
                <a:lnTo>
                  <a:pt x="248267" y="2765145"/>
                </a:lnTo>
                <a:lnTo>
                  <a:pt x="244233" y="2617013"/>
                </a:lnTo>
                <a:lnTo>
                  <a:pt x="240031" y="2467508"/>
                </a:lnTo>
                <a:lnTo>
                  <a:pt x="235156" y="2318004"/>
                </a:lnTo>
                <a:lnTo>
                  <a:pt x="228265" y="2167128"/>
                </a:lnTo>
                <a:lnTo>
                  <a:pt x="220028" y="2014880"/>
                </a:lnTo>
                <a:lnTo>
                  <a:pt x="212128" y="1861947"/>
                </a:lnTo>
                <a:lnTo>
                  <a:pt x="202043" y="1709013"/>
                </a:lnTo>
                <a:lnTo>
                  <a:pt x="189940" y="1554023"/>
                </a:lnTo>
                <a:lnTo>
                  <a:pt x="177838" y="1401089"/>
                </a:lnTo>
                <a:lnTo>
                  <a:pt x="163886" y="1245413"/>
                </a:lnTo>
                <a:lnTo>
                  <a:pt x="148590" y="1089050"/>
                </a:lnTo>
                <a:lnTo>
                  <a:pt x="132454" y="934745"/>
                </a:lnTo>
                <a:lnTo>
                  <a:pt x="113628" y="778383"/>
                </a:lnTo>
                <a:lnTo>
                  <a:pt x="93457" y="622706"/>
                </a:lnTo>
                <a:lnTo>
                  <a:pt x="73454" y="466344"/>
                </a:lnTo>
                <a:lnTo>
                  <a:pt x="50090" y="310667"/>
                </a:lnTo>
                <a:lnTo>
                  <a:pt x="26222" y="1556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 11">
            <a:extLst>
              <a:ext uri="{FF2B5EF4-FFF2-40B4-BE49-F238E27FC236}">
                <a16:creationId xmlns:a16="http://schemas.microsoft.com/office/drawing/2014/main" id="{BDC58DEA-1307-4F44-AD47-E613D8B76A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811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99B912D-1E4B-42AF-A2BE-CFEFEC916E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BF565EE-F10E-DAAC-4046-2E17DE7221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7607029"/>
              </p:ext>
            </p:extLst>
          </p:nvPr>
        </p:nvGraphicFramePr>
        <p:xfrm>
          <a:off x="5048250" y="1447800"/>
          <a:ext cx="649605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322149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4AAD3FD-83A5-4B89-9F8F-01B887086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66B4BE-5F12-2BD0-3654-E0CB80302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1" y="629266"/>
            <a:ext cx="4166510" cy="1622321"/>
          </a:xfrm>
        </p:spPr>
        <p:txBody>
          <a:bodyPr>
            <a:normAutofit/>
          </a:bodyPr>
          <a:lstStyle/>
          <a:p>
            <a:r>
              <a:rPr lang="en-US" sz="3900" b="1">
                <a:solidFill>
                  <a:srgbClr val="EBEBEB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Provider Benefits of CARS</a:t>
            </a:r>
            <a:endParaRPr lang="en-US" sz="3900">
              <a:solidFill>
                <a:srgbClr val="EBEBEB"/>
              </a:solidFill>
            </a:endParaRPr>
          </a:p>
        </p:txBody>
      </p:sp>
      <p:sp>
        <p:nvSpPr>
          <p:cNvPr id="12" name="Freeform 31">
            <a:extLst>
              <a:ext uri="{FF2B5EF4-FFF2-40B4-BE49-F238E27FC236}">
                <a16:creationId xmlns:a16="http://schemas.microsoft.com/office/drawing/2014/main" id="{61752F1D-FC0F-4103-9584-630E643CCD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9402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70151CB7-E7DE-4917-B831-01DF9CE013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270819" y="-63600"/>
            <a:ext cx="6858001" cy="6985200"/>
          </a:xfrm>
          <a:custGeom>
            <a:avLst/>
            <a:gdLst>
              <a:gd name="connsiteX0" fmla="*/ 6858001 w 6858001"/>
              <a:gd name="connsiteY0" fmla="*/ 1177 h 6985200"/>
              <a:gd name="connsiteX1" fmla="*/ 6858001 w 6858001"/>
              <a:gd name="connsiteY1" fmla="*/ 1344715 h 6985200"/>
              <a:gd name="connsiteX2" fmla="*/ 6858000 w 6858001"/>
              <a:gd name="connsiteY2" fmla="*/ 1344715 h 6985200"/>
              <a:gd name="connsiteX3" fmla="*/ 6858000 w 6858001"/>
              <a:gd name="connsiteY3" fmla="*/ 6985200 h 6985200"/>
              <a:gd name="connsiteX4" fmla="*/ 0 w 6858001"/>
              <a:gd name="connsiteY4" fmla="*/ 6985199 h 6985200"/>
              <a:gd name="connsiteX5" fmla="*/ 0 w 6858001"/>
              <a:gd name="connsiteY5" fmla="*/ 886772 h 6985200"/>
              <a:gd name="connsiteX6" fmla="*/ 1 w 6858001"/>
              <a:gd name="connsiteY6" fmla="*/ 886772 h 6985200"/>
              <a:gd name="connsiteX7" fmla="*/ 1 w 6858001"/>
              <a:gd name="connsiteY7" fmla="*/ 0 h 6985200"/>
              <a:gd name="connsiteX8" fmla="*/ 40463 w 6858001"/>
              <a:gd name="connsiteY8" fmla="*/ 5883 h 6985200"/>
              <a:gd name="connsiteX9" fmla="*/ 159107 w 6858001"/>
              <a:gd name="connsiteY9" fmla="*/ 23196 h 6985200"/>
              <a:gd name="connsiteX10" fmla="*/ 245518 w 6858001"/>
              <a:gd name="connsiteY10" fmla="*/ 35299 h 6985200"/>
              <a:gd name="connsiteX11" fmla="*/ 348388 w 6858001"/>
              <a:gd name="connsiteY11" fmla="*/ 48073 h 6985200"/>
              <a:gd name="connsiteX12" fmla="*/ 470460 w 6858001"/>
              <a:gd name="connsiteY12" fmla="*/ 63369 h 6985200"/>
              <a:gd name="connsiteX13" fmla="*/ 605563 w 6858001"/>
              <a:gd name="connsiteY13" fmla="*/ 79506 h 6985200"/>
              <a:gd name="connsiteX14" fmla="*/ 757810 w 6858001"/>
              <a:gd name="connsiteY14" fmla="*/ 96483 h 6985200"/>
              <a:gd name="connsiteX15" fmla="*/ 923774 w 6858001"/>
              <a:gd name="connsiteY15" fmla="*/ 114469 h 6985200"/>
              <a:gd name="connsiteX16" fmla="*/ 1104139 w 6858001"/>
              <a:gd name="connsiteY16" fmla="*/ 132454 h 6985200"/>
              <a:gd name="connsiteX17" fmla="*/ 1296163 w 6858001"/>
              <a:gd name="connsiteY17" fmla="*/ 150776 h 6985200"/>
              <a:gd name="connsiteX18" fmla="*/ 1503275 w 6858001"/>
              <a:gd name="connsiteY18" fmla="*/ 167753 h 6985200"/>
              <a:gd name="connsiteX19" fmla="*/ 1719988 w 6858001"/>
              <a:gd name="connsiteY19" fmla="*/ 184058 h 6985200"/>
              <a:gd name="connsiteX20" fmla="*/ 1949045 w 6858001"/>
              <a:gd name="connsiteY20" fmla="*/ 198849 h 6985200"/>
              <a:gd name="connsiteX21" fmla="*/ 2187703 w 6858001"/>
              <a:gd name="connsiteY21" fmla="*/ 212969 h 6985200"/>
              <a:gd name="connsiteX22" fmla="*/ 2436649 w 6858001"/>
              <a:gd name="connsiteY22" fmla="*/ 226248 h 6985200"/>
              <a:gd name="connsiteX23" fmla="*/ 2564208 w 6858001"/>
              <a:gd name="connsiteY23" fmla="*/ 230955 h 6985200"/>
              <a:gd name="connsiteX24" fmla="*/ 2694509 w 6858001"/>
              <a:gd name="connsiteY24" fmla="*/ 236165 h 6985200"/>
              <a:gd name="connsiteX25" fmla="*/ 2826869 w 6858001"/>
              <a:gd name="connsiteY25" fmla="*/ 241040 h 6985200"/>
              <a:gd name="connsiteX26" fmla="*/ 2959914 w 6858001"/>
              <a:gd name="connsiteY26" fmla="*/ 244234 h 6985200"/>
              <a:gd name="connsiteX27" fmla="*/ 3095702 w 6858001"/>
              <a:gd name="connsiteY27" fmla="*/ 247091 h 6985200"/>
              <a:gd name="connsiteX28" fmla="*/ 3232862 w 6858001"/>
              <a:gd name="connsiteY28" fmla="*/ 250117 h 6985200"/>
              <a:gd name="connsiteX29" fmla="*/ 3372766 w 6858001"/>
              <a:gd name="connsiteY29" fmla="*/ 252134 h 6985200"/>
              <a:gd name="connsiteX30" fmla="*/ 3514040 w 6858001"/>
              <a:gd name="connsiteY30" fmla="*/ 252134 h 6985200"/>
              <a:gd name="connsiteX31" fmla="*/ 3656686 w 6858001"/>
              <a:gd name="connsiteY31" fmla="*/ 253142 h 6985200"/>
              <a:gd name="connsiteX32" fmla="*/ 3800705 w 6858001"/>
              <a:gd name="connsiteY32" fmla="*/ 252134 h 6985200"/>
              <a:gd name="connsiteX33" fmla="*/ 3946780 w 6858001"/>
              <a:gd name="connsiteY33" fmla="*/ 250117 h 6985200"/>
              <a:gd name="connsiteX34" fmla="*/ 4092856 w 6858001"/>
              <a:gd name="connsiteY34" fmla="*/ 248268 h 6985200"/>
              <a:gd name="connsiteX35" fmla="*/ 4240988 w 6858001"/>
              <a:gd name="connsiteY35" fmla="*/ 244234 h 6985200"/>
              <a:gd name="connsiteX36" fmla="*/ 4390492 w 6858001"/>
              <a:gd name="connsiteY36" fmla="*/ 240032 h 6985200"/>
              <a:gd name="connsiteX37" fmla="*/ 4539997 w 6858001"/>
              <a:gd name="connsiteY37" fmla="*/ 235157 h 6985200"/>
              <a:gd name="connsiteX38" fmla="*/ 4690873 w 6858001"/>
              <a:gd name="connsiteY38" fmla="*/ 228266 h 6985200"/>
              <a:gd name="connsiteX39" fmla="*/ 4843120 w 6858001"/>
              <a:gd name="connsiteY39" fmla="*/ 220029 h 6985200"/>
              <a:gd name="connsiteX40" fmla="*/ 4996054 w 6858001"/>
              <a:gd name="connsiteY40" fmla="*/ 212129 h 6985200"/>
              <a:gd name="connsiteX41" fmla="*/ 5148987 w 6858001"/>
              <a:gd name="connsiteY41" fmla="*/ 202044 h 6985200"/>
              <a:gd name="connsiteX42" fmla="*/ 5303978 w 6858001"/>
              <a:gd name="connsiteY42" fmla="*/ 189941 h 6985200"/>
              <a:gd name="connsiteX43" fmla="*/ 5456911 w 6858001"/>
              <a:gd name="connsiteY43" fmla="*/ 177839 h 6985200"/>
              <a:gd name="connsiteX44" fmla="*/ 5612588 w 6858001"/>
              <a:gd name="connsiteY44" fmla="*/ 163887 h 6985200"/>
              <a:gd name="connsiteX45" fmla="*/ 5768950 w 6858001"/>
              <a:gd name="connsiteY45" fmla="*/ 148591 h 6985200"/>
              <a:gd name="connsiteX46" fmla="*/ 5923255 w 6858001"/>
              <a:gd name="connsiteY46" fmla="*/ 132455 h 6985200"/>
              <a:gd name="connsiteX47" fmla="*/ 6079618 w 6858001"/>
              <a:gd name="connsiteY47" fmla="*/ 113629 h 6985200"/>
              <a:gd name="connsiteX48" fmla="*/ 6235294 w 6858001"/>
              <a:gd name="connsiteY48" fmla="*/ 93458 h 6985200"/>
              <a:gd name="connsiteX49" fmla="*/ 6391657 w 6858001"/>
              <a:gd name="connsiteY49" fmla="*/ 73455 h 6985200"/>
              <a:gd name="connsiteX50" fmla="*/ 6547333 w 6858001"/>
              <a:gd name="connsiteY50" fmla="*/ 50091 h 6985200"/>
              <a:gd name="connsiteX51" fmla="*/ 6702324 w 6858001"/>
              <a:gd name="connsiteY51" fmla="*/ 26222 h 698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6985200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6985200"/>
                </a:lnTo>
                <a:lnTo>
                  <a:pt x="0" y="6985199"/>
                </a:lnTo>
                <a:lnTo>
                  <a:pt x="0" y="886772"/>
                </a:lnTo>
                <a:lnTo>
                  <a:pt x="1" y="886772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9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6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5" y="252134"/>
                </a:lnTo>
                <a:lnTo>
                  <a:pt x="3946780" y="250117"/>
                </a:lnTo>
                <a:lnTo>
                  <a:pt x="4092856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en-US"/>
          </a:p>
        </p:txBody>
      </p:sp>
      <p:pic>
        <p:nvPicPr>
          <p:cNvPr id="7" name="Graphic 6" descr="Bullseye">
            <a:extLst>
              <a:ext uri="{FF2B5EF4-FFF2-40B4-BE49-F238E27FC236}">
                <a16:creationId xmlns:a16="http://schemas.microsoft.com/office/drawing/2014/main" id="{1A052C77-5522-4C24-FD89-C1B1993E12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93992" y="704054"/>
            <a:ext cx="5449889" cy="5449889"/>
          </a:xfrm>
          <a:prstGeom prst="rect">
            <a:avLst/>
          </a:prstGeom>
          <a:effectLst/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92A1116-1C84-41DF-B803-1F7B0883EC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C15960-4646-316D-E288-2D67C5B692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4166509" cy="378541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en-US" dirty="0">
              <a:solidFill>
                <a:srgbClr val="EBEBEB"/>
              </a:solidFill>
              <a:effectLst/>
            </a:endParaRPr>
          </a:p>
          <a:p>
            <a:pPr marL="742950" marR="0" lvl="1" indent="-285750">
              <a:lnSpc>
                <a:spcPct val="90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kern="100" dirty="0">
                <a:solidFill>
                  <a:srgbClr val="EBEBEB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Saves time with automated assessments and reporting.</a:t>
            </a:r>
          </a:p>
          <a:p>
            <a:pPr marL="742950" marR="0" lvl="1" indent="-285750">
              <a:lnSpc>
                <a:spcPct val="90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kern="100" dirty="0">
                <a:solidFill>
                  <a:srgbClr val="EBEBEB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Enhances accuracy in identifying mental health needs.</a:t>
            </a:r>
          </a:p>
          <a:p>
            <a:pPr marL="742950" marR="0" lvl="1" indent="-285750">
              <a:lnSpc>
                <a:spcPct val="90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kern="100" dirty="0">
                <a:solidFill>
                  <a:srgbClr val="EBEBEB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Supports data-driven decision-making for individualized treatment.</a:t>
            </a:r>
          </a:p>
          <a:p>
            <a:pPr marL="742950" marR="0" lvl="1" indent="-285750">
              <a:lnSpc>
                <a:spcPct val="90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kern="100" dirty="0">
                <a:solidFill>
                  <a:srgbClr val="EBEBEB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Strengthens collaboration between mental health providers and the justice system.</a:t>
            </a:r>
          </a:p>
          <a:p>
            <a:pPr>
              <a:lnSpc>
                <a:spcPct val="90000"/>
              </a:lnSpc>
            </a:pPr>
            <a:endParaRPr lang="en-US" dirty="0">
              <a:solidFill>
                <a:srgbClr val="EBEBE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5727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ABE6F9A3-300E-47F5-B41C-C8C5E758D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33773E-0451-DED3-C362-9B8BF6414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1063417"/>
            <a:ext cx="3505495" cy="4675396"/>
          </a:xfrm>
        </p:spPr>
        <p:txBody>
          <a:bodyPr anchor="ctr">
            <a:normAutofit/>
          </a:bodyPr>
          <a:lstStyle/>
          <a:p>
            <a:pPr marL="0" marR="0">
              <a:spcAft>
                <a:spcPts val="800"/>
              </a:spcAft>
            </a:pPr>
            <a:r>
              <a:rPr lang="en-US" sz="3300" b="1" kern="100">
                <a:solidFill>
                  <a:srgbClr val="F2F2F2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Implementation in Mental Health Settings</a:t>
            </a:r>
            <a:br>
              <a:rPr lang="en-US" sz="3300" kern="100">
                <a:solidFill>
                  <a:srgbClr val="F2F2F2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n-US" sz="3300">
              <a:solidFill>
                <a:srgbClr val="F2F2F2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1B4701B-39FE-43B8-86AA-D6B8789C2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0" name="Rounded Rectangle 9">
            <a:extLst>
              <a:ext uri="{FF2B5EF4-FFF2-40B4-BE49-F238E27FC236}">
                <a16:creationId xmlns:a16="http://schemas.microsoft.com/office/drawing/2014/main" id="{E9A7EF13-49FA-4355-971A-34B065F35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484632"/>
            <a:ext cx="6584098" cy="5739187"/>
          </a:xfrm>
          <a:prstGeom prst="roundRect">
            <a:avLst>
              <a:gd name="adj" fmla="val 0"/>
            </a:avLst>
          </a:prstGeom>
          <a:ln w="12700" cap="sq">
            <a:solidFill>
              <a:schemeClr val="bg1">
                <a:lumMod val="75000"/>
              </a:schemeClr>
            </a:solidFill>
            <a:miter lim="800000"/>
          </a:ln>
          <a:effectLst>
            <a:outerShdw blurRad="63500" dist="25400" dir="5400000" algn="tl" rotWithShape="0">
              <a:srgbClr val="000000">
                <a:alpha val="3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2CF3C3E-0F7B-4F0C-8EBD-BDD38E9C66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1066BB6-44C3-3C76-25F0-85D3C18731E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6625580"/>
              </p:ext>
            </p:extLst>
          </p:nvPr>
        </p:nvGraphicFramePr>
        <p:xfrm>
          <a:off x="5608638" y="965200"/>
          <a:ext cx="5614987" cy="4773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606331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4E78424C-6FD0-41F8-9CAA-5DC19C423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9F8F68-CFF4-9365-2657-D0C0200B9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855" y="1447800"/>
            <a:ext cx="3108626" cy="4572000"/>
          </a:xfrm>
        </p:spPr>
        <p:txBody>
          <a:bodyPr anchor="ctr">
            <a:normAutofit/>
          </a:bodyPr>
          <a:lstStyle/>
          <a:p>
            <a:pPr algn="ctr"/>
            <a:r>
              <a:rPr lang="en-US" sz="4000" b="1" dirty="0">
                <a:solidFill>
                  <a:srgbClr val="F2F2F2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Addressing Concerns</a:t>
            </a:r>
            <a:endParaRPr lang="en-US" sz="4000" dirty="0">
              <a:solidFill>
                <a:srgbClr val="F2F2F2"/>
              </a:solidFill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DD136760-57DC-4301-8BEA-B71AD2D13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61310" y="0"/>
            <a:ext cx="8030690" cy="6858000"/>
          </a:xfrm>
          <a:custGeom>
            <a:avLst/>
            <a:gdLst>
              <a:gd name="connsiteX0" fmla="*/ 1176 w 8030690"/>
              <a:gd name="connsiteY0" fmla="*/ 0 h 6858000"/>
              <a:gd name="connsiteX1" fmla="*/ 1344715 w 8030690"/>
              <a:gd name="connsiteY1" fmla="*/ 0 h 6858000"/>
              <a:gd name="connsiteX2" fmla="*/ 1344715 w 8030690"/>
              <a:gd name="connsiteY2" fmla="*/ 0 h 6858000"/>
              <a:gd name="connsiteX3" fmla="*/ 8030690 w 8030690"/>
              <a:gd name="connsiteY3" fmla="*/ 0 h 6858000"/>
              <a:gd name="connsiteX4" fmla="*/ 8030690 w 8030690"/>
              <a:gd name="connsiteY4" fmla="*/ 6858000 h 6858000"/>
              <a:gd name="connsiteX5" fmla="*/ 477746 w 8030690"/>
              <a:gd name="connsiteY5" fmla="*/ 6858000 h 6858000"/>
              <a:gd name="connsiteX6" fmla="*/ 477746 w 8030690"/>
              <a:gd name="connsiteY6" fmla="*/ 6858000 h 6858000"/>
              <a:gd name="connsiteX7" fmla="*/ 0 w 8030690"/>
              <a:gd name="connsiteY7" fmla="*/ 6858000 h 6858000"/>
              <a:gd name="connsiteX8" fmla="*/ 5883 w 8030690"/>
              <a:gd name="connsiteY8" fmla="*/ 6817538 h 6858000"/>
              <a:gd name="connsiteX9" fmla="*/ 23196 w 8030690"/>
              <a:gd name="connsiteY9" fmla="*/ 6698894 h 6858000"/>
              <a:gd name="connsiteX10" fmla="*/ 35298 w 8030690"/>
              <a:gd name="connsiteY10" fmla="*/ 6612483 h 6858000"/>
              <a:gd name="connsiteX11" fmla="*/ 48073 w 8030690"/>
              <a:gd name="connsiteY11" fmla="*/ 6509613 h 6858000"/>
              <a:gd name="connsiteX12" fmla="*/ 63369 w 8030690"/>
              <a:gd name="connsiteY12" fmla="*/ 6387541 h 6858000"/>
              <a:gd name="connsiteX13" fmla="*/ 79506 w 8030690"/>
              <a:gd name="connsiteY13" fmla="*/ 6252438 h 6858000"/>
              <a:gd name="connsiteX14" fmla="*/ 96483 w 8030690"/>
              <a:gd name="connsiteY14" fmla="*/ 6100191 h 6858000"/>
              <a:gd name="connsiteX15" fmla="*/ 114468 w 8030690"/>
              <a:gd name="connsiteY15" fmla="*/ 5934227 h 6858000"/>
              <a:gd name="connsiteX16" fmla="*/ 132454 w 8030690"/>
              <a:gd name="connsiteY16" fmla="*/ 5753862 h 6858000"/>
              <a:gd name="connsiteX17" fmla="*/ 150775 w 8030690"/>
              <a:gd name="connsiteY17" fmla="*/ 5561838 h 6858000"/>
              <a:gd name="connsiteX18" fmla="*/ 167752 w 8030690"/>
              <a:gd name="connsiteY18" fmla="*/ 5354726 h 6858000"/>
              <a:gd name="connsiteX19" fmla="*/ 184057 w 8030690"/>
              <a:gd name="connsiteY19" fmla="*/ 5138013 h 6858000"/>
              <a:gd name="connsiteX20" fmla="*/ 198849 w 8030690"/>
              <a:gd name="connsiteY20" fmla="*/ 4908956 h 6858000"/>
              <a:gd name="connsiteX21" fmla="*/ 212968 w 8030690"/>
              <a:gd name="connsiteY21" fmla="*/ 4670298 h 6858000"/>
              <a:gd name="connsiteX22" fmla="*/ 226248 w 8030690"/>
              <a:gd name="connsiteY22" fmla="*/ 4421352 h 6858000"/>
              <a:gd name="connsiteX23" fmla="*/ 230954 w 8030690"/>
              <a:gd name="connsiteY23" fmla="*/ 4293793 h 6858000"/>
              <a:gd name="connsiteX24" fmla="*/ 236165 w 8030690"/>
              <a:gd name="connsiteY24" fmla="*/ 4163491 h 6858000"/>
              <a:gd name="connsiteX25" fmla="*/ 241039 w 8030690"/>
              <a:gd name="connsiteY25" fmla="*/ 4031132 h 6858000"/>
              <a:gd name="connsiteX26" fmla="*/ 244233 w 8030690"/>
              <a:gd name="connsiteY26" fmla="*/ 3898087 h 6858000"/>
              <a:gd name="connsiteX27" fmla="*/ 247091 w 8030690"/>
              <a:gd name="connsiteY27" fmla="*/ 3762298 h 6858000"/>
              <a:gd name="connsiteX28" fmla="*/ 250116 w 8030690"/>
              <a:gd name="connsiteY28" fmla="*/ 3625138 h 6858000"/>
              <a:gd name="connsiteX29" fmla="*/ 252133 w 8030690"/>
              <a:gd name="connsiteY29" fmla="*/ 3485235 h 6858000"/>
              <a:gd name="connsiteX30" fmla="*/ 252133 w 8030690"/>
              <a:gd name="connsiteY30" fmla="*/ 3343960 h 6858000"/>
              <a:gd name="connsiteX31" fmla="*/ 253142 w 8030690"/>
              <a:gd name="connsiteY31" fmla="*/ 3201314 h 6858000"/>
              <a:gd name="connsiteX32" fmla="*/ 252133 w 8030690"/>
              <a:gd name="connsiteY32" fmla="*/ 3057296 h 6858000"/>
              <a:gd name="connsiteX33" fmla="*/ 250116 w 8030690"/>
              <a:gd name="connsiteY33" fmla="*/ 2911221 h 6858000"/>
              <a:gd name="connsiteX34" fmla="*/ 248267 w 8030690"/>
              <a:gd name="connsiteY34" fmla="*/ 2765145 h 6858000"/>
              <a:gd name="connsiteX35" fmla="*/ 244233 w 8030690"/>
              <a:gd name="connsiteY35" fmla="*/ 2617013 h 6858000"/>
              <a:gd name="connsiteX36" fmla="*/ 240031 w 8030690"/>
              <a:gd name="connsiteY36" fmla="*/ 2467508 h 6858000"/>
              <a:gd name="connsiteX37" fmla="*/ 235156 w 8030690"/>
              <a:gd name="connsiteY37" fmla="*/ 2318004 h 6858000"/>
              <a:gd name="connsiteX38" fmla="*/ 228265 w 8030690"/>
              <a:gd name="connsiteY38" fmla="*/ 2167128 h 6858000"/>
              <a:gd name="connsiteX39" fmla="*/ 220028 w 8030690"/>
              <a:gd name="connsiteY39" fmla="*/ 2014880 h 6858000"/>
              <a:gd name="connsiteX40" fmla="*/ 212128 w 8030690"/>
              <a:gd name="connsiteY40" fmla="*/ 1861947 h 6858000"/>
              <a:gd name="connsiteX41" fmla="*/ 202043 w 8030690"/>
              <a:gd name="connsiteY41" fmla="*/ 1709013 h 6858000"/>
              <a:gd name="connsiteX42" fmla="*/ 189940 w 8030690"/>
              <a:gd name="connsiteY42" fmla="*/ 1554023 h 6858000"/>
              <a:gd name="connsiteX43" fmla="*/ 177838 w 8030690"/>
              <a:gd name="connsiteY43" fmla="*/ 1401089 h 6858000"/>
              <a:gd name="connsiteX44" fmla="*/ 163886 w 8030690"/>
              <a:gd name="connsiteY44" fmla="*/ 1245413 h 6858000"/>
              <a:gd name="connsiteX45" fmla="*/ 148590 w 8030690"/>
              <a:gd name="connsiteY45" fmla="*/ 1089050 h 6858000"/>
              <a:gd name="connsiteX46" fmla="*/ 132454 w 8030690"/>
              <a:gd name="connsiteY46" fmla="*/ 934745 h 6858000"/>
              <a:gd name="connsiteX47" fmla="*/ 113628 w 8030690"/>
              <a:gd name="connsiteY47" fmla="*/ 778383 h 6858000"/>
              <a:gd name="connsiteX48" fmla="*/ 93457 w 8030690"/>
              <a:gd name="connsiteY48" fmla="*/ 622706 h 6858000"/>
              <a:gd name="connsiteX49" fmla="*/ 73454 w 8030690"/>
              <a:gd name="connsiteY49" fmla="*/ 466344 h 6858000"/>
              <a:gd name="connsiteX50" fmla="*/ 50090 w 8030690"/>
              <a:gd name="connsiteY50" fmla="*/ 310667 h 6858000"/>
              <a:gd name="connsiteX51" fmla="*/ 26222 w 8030690"/>
              <a:gd name="connsiteY51" fmla="*/ 15567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8030690" h="6858000">
                <a:moveTo>
                  <a:pt x="1176" y="0"/>
                </a:moveTo>
                <a:lnTo>
                  <a:pt x="1344715" y="0"/>
                </a:lnTo>
                <a:lnTo>
                  <a:pt x="1344715" y="0"/>
                </a:lnTo>
                <a:lnTo>
                  <a:pt x="8030690" y="0"/>
                </a:lnTo>
                <a:lnTo>
                  <a:pt x="8030690" y="6858000"/>
                </a:lnTo>
                <a:lnTo>
                  <a:pt x="477746" y="6858000"/>
                </a:lnTo>
                <a:lnTo>
                  <a:pt x="477746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8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8" y="5934227"/>
                </a:lnTo>
                <a:lnTo>
                  <a:pt x="132454" y="5753862"/>
                </a:lnTo>
                <a:lnTo>
                  <a:pt x="150775" y="5561838"/>
                </a:lnTo>
                <a:lnTo>
                  <a:pt x="167752" y="5354726"/>
                </a:lnTo>
                <a:lnTo>
                  <a:pt x="184057" y="5138013"/>
                </a:lnTo>
                <a:lnTo>
                  <a:pt x="198849" y="4908956"/>
                </a:lnTo>
                <a:lnTo>
                  <a:pt x="212968" y="4670298"/>
                </a:lnTo>
                <a:lnTo>
                  <a:pt x="226248" y="4421352"/>
                </a:lnTo>
                <a:lnTo>
                  <a:pt x="230954" y="4293793"/>
                </a:lnTo>
                <a:lnTo>
                  <a:pt x="236165" y="4163491"/>
                </a:lnTo>
                <a:lnTo>
                  <a:pt x="241039" y="4031132"/>
                </a:lnTo>
                <a:lnTo>
                  <a:pt x="244233" y="3898087"/>
                </a:lnTo>
                <a:lnTo>
                  <a:pt x="247091" y="3762298"/>
                </a:lnTo>
                <a:lnTo>
                  <a:pt x="250116" y="3625138"/>
                </a:lnTo>
                <a:lnTo>
                  <a:pt x="252133" y="3485235"/>
                </a:lnTo>
                <a:lnTo>
                  <a:pt x="252133" y="3343960"/>
                </a:lnTo>
                <a:lnTo>
                  <a:pt x="253142" y="3201314"/>
                </a:lnTo>
                <a:lnTo>
                  <a:pt x="252133" y="3057296"/>
                </a:lnTo>
                <a:lnTo>
                  <a:pt x="250116" y="2911221"/>
                </a:lnTo>
                <a:lnTo>
                  <a:pt x="248267" y="2765145"/>
                </a:lnTo>
                <a:lnTo>
                  <a:pt x="244233" y="2617013"/>
                </a:lnTo>
                <a:lnTo>
                  <a:pt x="240031" y="2467508"/>
                </a:lnTo>
                <a:lnTo>
                  <a:pt x="235156" y="2318004"/>
                </a:lnTo>
                <a:lnTo>
                  <a:pt x="228265" y="2167128"/>
                </a:lnTo>
                <a:lnTo>
                  <a:pt x="220028" y="2014880"/>
                </a:lnTo>
                <a:lnTo>
                  <a:pt x="212128" y="1861947"/>
                </a:lnTo>
                <a:lnTo>
                  <a:pt x="202043" y="1709013"/>
                </a:lnTo>
                <a:lnTo>
                  <a:pt x="189940" y="1554023"/>
                </a:lnTo>
                <a:lnTo>
                  <a:pt x="177838" y="1401089"/>
                </a:lnTo>
                <a:lnTo>
                  <a:pt x="163886" y="1245413"/>
                </a:lnTo>
                <a:lnTo>
                  <a:pt x="148590" y="1089050"/>
                </a:lnTo>
                <a:lnTo>
                  <a:pt x="132454" y="934745"/>
                </a:lnTo>
                <a:lnTo>
                  <a:pt x="113628" y="778383"/>
                </a:lnTo>
                <a:lnTo>
                  <a:pt x="93457" y="622706"/>
                </a:lnTo>
                <a:lnTo>
                  <a:pt x="73454" y="466344"/>
                </a:lnTo>
                <a:lnTo>
                  <a:pt x="50090" y="310667"/>
                </a:lnTo>
                <a:lnTo>
                  <a:pt x="26222" y="1556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1" name="Freeform 11">
            <a:extLst>
              <a:ext uri="{FF2B5EF4-FFF2-40B4-BE49-F238E27FC236}">
                <a16:creationId xmlns:a16="http://schemas.microsoft.com/office/drawing/2014/main" id="{BDC58DEA-1307-4F44-AD47-E613D8B76A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811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99B912D-1E4B-42AF-A2BE-CFEFEC916E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22" name="Content Placeholder 2">
            <a:extLst>
              <a:ext uri="{FF2B5EF4-FFF2-40B4-BE49-F238E27FC236}">
                <a16:creationId xmlns:a16="http://schemas.microsoft.com/office/drawing/2014/main" id="{210A1D2F-5972-6A98-FB66-F66D296EE63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5256471"/>
              </p:ext>
            </p:extLst>
          </p:nvPr>
        </p:nvGraphicFramePr>
        <p:xfrm>
          <a:off x="5048250" y="1447800"/>
          <a:ext cx="649605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813065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BE6F9A3-300E-47F5-B41C-C8C5E758D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E8C4B4-AA4F-94AD-99DF-8CEC76C6D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1063417"/>
            <a:ext cx="3505495" cy="4675396"/>
          </a:xfrm>
        </p:spPr>
        <p:txBody>
          <a:bodyPr anchor="ctr">
            <a:normAutofit/>
          </a:bodyPr>
          <a:lstStyle/>
          <a:p>
            <a:pPr algn="ctr"/>
            <a:r>
              <a:rPr lang="en-US" b="1" dirty="0">
                <a:solidFill>
                  <a:srgbClr val="F2F2F2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Case Study: Emile Landry</a:t>
            </a:r>
            <a:endParaRPr lang="en-US" dirty="0">
              <a:solidFill>
                <a:srgbClr val="F2F2F2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1B4701B-39FE-43B8-86AA-D6B8789C2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ounded Rectangle 9">
            <a:extLst>
              <a:ext uri="{FF2B5EF4-FFF2-40B4-BE49-F238E27FC236}">
                <a16:creationId xmlns:a16="http://schemas.microsoft.com/office/drawing/2014/main" id="{E9A7EF13-49FA-4355-971A-34B065F35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484632"/>
            <a:ext cx="6584098" cy="5739187"/>
          </a:xfrm>
          <a:prstGeom prst="roundRect">
            <a:avLst>
              <a:gd name="adj" fmla="val 0"/>
            </a:avLst>
          </a:prstGeom>
          <a:ln w="12700" cap="sq">
            <a:solidFill>
              <a:schemeClr val="bg1">
                <a:lumMod val="75000"/>
              </a:schemeClr>
            </a:solidFill>
            <a:miter lim="800000"/>
          </a:ln>
          <a:effectLst>
            <a:outerShdw blurRad="63500" dist="25400" dir="5400000" algn="tl" rotWithShape="0">
              <a:srgbClr val="000000">
                <a:alpha val="3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2CF3C3E-0F7B-4F0C-8EBD-BDD38E9C66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3D0EF7C-44C7-C4C8-0B6C-8056325B5B5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2343683"/>
              </p:ext>
            </p:extLst>
          </p:nvPr>
        </p:nvGraphicFramePr>
        <p:xfrm>
          <a:off x="5608638" y="965200"/>
          <a:ext cx="5614987" cy="4773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50247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747F1B4-B831-4277-8AB0-32767F7EB7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7">
            <a:extLst>
              <a:ext uri="{FF2B5EF4-FFF2-40B4-BE49-F238E27FC236}">
                <a16:creationId xmlns:a16="http://schemas.microsoft.com/office/drawing/2014/main" id="{D80CFA21-AB7C-4BEB-9BFF-05764FBBF3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67FD72-C993-3CBB-855A-2132F1C8D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EBEBEB"/>
                </a:solidFill>
              </a:rPr>
              <a:t>Challenges: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2F7E335-851A-4CAE-B09F-E657819D46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0B541F0-7F6E-402E-84D8-CF96EACA5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" y="1762067"/>
            <a:ext cx="12192418" cy="5095933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80D9DE4-AA20-A0B3-0BAA-3C1C5F07575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98819"/>
              </p:ext>
            </p:extLst>
          </p:nvPr>
        </p:nvGraphicFramePr>
        <p:xfrm>
          <a:off x="648930" y="2810256"/>
          <a:ext cx="10895370" cy="3404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457457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F747F1B4-B831-4277-8AB0-32767F7EB7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7">
            <a:extLst>
              <a:ext uri="{FF2B5EF4-FFF2-40B4-BE49-F238E27FC236}">
                <a16:creationId xmlns:a16="http://schemas.microsoft.com/office/drawing/2014/main" id="{D80CFA21-AB7C-4BEB-9BFF-05764FBBF3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BCBB8F-84AE-CF25-9AF8-BEFB3CD50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EBEBEB"/>
                </a:solidFill>
              </a:rPr>
              <a:t>CARS Intervention: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2F7E335-851A-4CAE-B09F-E657819D46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10B541F0-7F6E-402E-84D8-CF96EACA5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" y="1762067"/>
            <a:ext cx="12192418" cy="5095933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21" name="Content Placeholder 2">
            <a:extLst>
              <a:ext uri="{FF2B5EF4-FFF2-40B4-BE49-F238E27FC236}">
                <a16:creationId xmlns:a16="http://schemas.microsoft.com/office/drawing/2014/main" id="{1EB4696A-10A0-12EE-C4B5-B0DEB5BA53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8591303"/>
              </p:ext>
            </p:extLst>
          </p:nvPr>
        </p:nvGraphicFramePr>
        <p:xfrm>
          <a:off x="648930" y="2810256"/>
          <a:ext cx="10895370" cy="3404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467526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747F1B4-B831-4277-8AB0-32767F7EB7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7">
            <a:extLst>
              <a:ext uri="{FF2B5EF4-FFF2-40B4-BE49-F238E27FC236}">
                <a16:creationId xmlns:a16="http://schemas.microsoft.com/office/drawing/2014/main" id="{D80CFA21-AB7C-4BEB-9BFF-05764FBBF3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6A930E-2534-5DBC-9611-58E13C6CE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EBEBEB"/>
                </a:solidFill>
              </a:rPr>
              <a:t>			Outcome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2F7E335-851A-4CAE-B09F-E657819D46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0B541F0-7F6E-402E-84D8-CF96EACA5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" y="1762067"/>
            <a:ext cx="12192418" cy="5095933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B180CC0-0F3E-C75C-693D-F9D048EAB9B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9645422"/>
              </p:ext>
            </p:extLst>
          </p:nvPr>
        </p:nvGraphicFramePr>
        <p:xfrm>
          <a:off x="648930" y="2810256"/>
          <a:ext cx="10895370" cy="3404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653868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E78424C-6FD0-41F8-9CAA-5DC19C423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838D18-54B2-4CA5-EC2E-CDE45A009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855" y="1447800"/>
            <a:ext cx="3108626" cy="4572000"/>
          </a:xfrm>
        </p:spPr>
        <p:txBody>
          <a:bodyPr anchor="ctr">
            <a:normAutofit/>
          </a:bodyPr>
          <a:lstStyle/>
          <a:p>
            <a:pPr algn="ctr"/>
            <a:r>
              <a:rPr lang="en-US" sz="4000" dirty="0">
                <a:solidFill>
                  <a:srgbClr val="F2F2F2"/>
                </a:solidFill>
              </a:rPr>
              <a:t>Impact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D136760-57DC-4301-8BEA-B71AD2D13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61310" y="0"/>
            <a:ext cx="8030690" cy="6858000"/>
          </a:xfrm>
          <a:custGeom>
            <a:avLst/>
            <a:gdLst>
              <a:gd name="connsiteX0" fmla="*/ 1176 w 8030690"/>
              <a:gd name="connsiteY0" fmla="*/ 0 h 6858000"/>
              <a:gd name="connsiteX1" fmla="*/ 1344715 w 8030690"/>
              <a:gd name="connsiteY1" fmla="*/ 0 h 6858000"/>
              <a:gd name="connsiteX2" fmla="*/ 1344715 w 8030690"/>
              <a:gd name="connsiteY2" fmla="*/ 0 h 6858000"/>
              <a:gd name="connsiteX3" fmla="*/ 8030690 w 8030690"/>
              <a:gd name="connsiteY3" fmla="*/ 0 h 6858000"/>
              <a:gd name="connsiteX4" fmla="*/ 8030690 w 8030690"/>
              <a:gd name="connsiteY4" fmla="*/ 6858000 h 6858000"/>
              <a:gd name="connsiteX5" fmla="*/ 477746 w 8030690"/>
              <a:gd name="connsiteY5" fmla="*/ 6858000 h 6858000"/>
              <a:gd name="connsiteX6" fmla="*/ 477746 w 8030690"/>
              <a:gd name="connsiteY6" fmla="*/ 6858000 h 6858000"/>
              <a:gd name="connsiteX7" fmla="*/ 0 w 8030690"/>
              <a:gd name="connsiteY7" fmla="*/ 6858000 h 6858000"/>
              <a:gd name="connsiteX8" fmla="*/ 5883 w 8030690"/>
              <a:gd name="connsiteY8" fmla="*/ 6817538 h 6858000"/>
              <a:gd name="connsiteX9" fmla="*/ 23196 w 8030690"/>
              <a:gd name="connsiteY9" fmla="*/ 6698894 h 6858000"/>
              <a:gd name="connsiteX10" fmla="*/ 35298 w 8030690"/>
              <a:gd name="connsiteY10" fmla="*/ 6612483 h 6858000"/>
              <a:gd name="connsiteX11" fmla="*/ 48073 w 8030690"/>
              <a:gd name="connsiteY11" fmla="*/ 6509613 h 6858000"/>
              <a:gd name="connsiteX12" fmla="*/ 63369 w 8030690"/>
              <a:gd name="connsiteY12" fmla="*/ 6387541 h 6858000"/>
              <a:gd name="connsiteX13" fmla="*/ 79506 w 8030690"/>
              <a:gd name="connsiteY13" fmla="*/ 6252438 h 6858000"/>
              <a:gd name="connsiteX14" fmla="*/ 96483 w 8030690"/>
              <a:gd name="connsiteY14" fmla="*/ 6100191 h 6858000"/>
              <a:gd name="connsiteX15" fmla="*/ 114468 w 8030690"/>
              <a:gd name="connsiteY15" fmla="*/ 5934227 h 6858000"/>
              <a:gd name="connsiteX16" fmla="*/ 132454 w 8030690"/>
              <a:gd name="connsiteY16" fmla="*/ 5753862 h 6858000"/>
              <a:gd name="connsiteX17" fmla="*/ 150775 w 8030690"/>
              <a:gd name="connsiteY17" fmla="*/ 5561838 h 6858000"/>
              <a:gd name="connsiteX18" fmla="*/ 167752 w 8030690"/>
              <a:gd name="connsiteY18" fmla="*/ 5354726 h 6858000"/>
              <a:gd name="connsiteX19" fmla="*/ 184057 w 8030690"/>
              <a:gd name="connsiteY19" fmla="*/ 5138013 h 6858000"/>
              <a:gd name="connsiteX20" fmla="*/ 198849 w 8030690"/>
              <a:gd name="connsiteY20" fmla="*/ 4908956 h 6858000"/>
              <a:gd name="connsiteX21" fmla="*/ 212968 w 8030690"/>
              <a:gd name="connsiteY21" fmla="*/ 4670298 h 6858000"/>
              <a:gd name="connsiteX22" fmla="*/ 226248 w 8030690"/>
              <a:gd name="connsiteY22" fmla="*/ 4421352 h 6858000"/>
              <a:gd name="connsiteX23" fmla="*/ 230954 w 8030690"/>
              <a:gd name="connsiteY23" fmla="*/ 4293793 h 6858000"/>
              <a:gd name="connsiteX24" fmla="*/ 236165 w 8030690"/>
              <a:gd name="connsiteY24" fmla="*/ 4163491 h 6858000"/>
              <a:gd name="connsiteX25" fmla="*/ 241039 w 8030690"/>
              <a:gd name="connsiteY25" fmla="*/ 4031132 h 6858000"/>
              <a:gd name="connsiteX26" fmla="*/ 244233 w 8030690"/>
              <a:gd name="connsiteY26" fmla="*/ 3898087 h 6858000"/>
              <a:gd name="connsiteX27" fmla="*/ 247091 w 8030690"/>
              <a:gd name="connsiteY27" fmla="*/ 3762298 h 6858000"/>
              <a:gd name="connsiteX28" fmla="*/ 250116 w 8030690"/>
              <a:gd name="connsiteY28" fmla="*/ 3625138 h 6858000"/>
              <a:gd name="connsiteX29" fmla="*/ 252133 w 8030690"/>
              <a:gd name="connsiteY29" fmla="*/ 3485235 h 6858000"/>
              <a:gd name="connsiteX30" fmla="*/ 252133 w 8030690"/>
              <a:gd name="connsiteY30" fmla="*/ 3343960 h 6858000"/>
              <a:gd name="connsiteX31" fmla="*/ 253142 w 8030690"/>
              <a:gd name="connsiteY31" fmla="*/ 3201314 h 6858000"/>
              <a:gd name="connsiteX32" fmla="*/ 252133 w 8030690"/>
              <a:gd name="connsiteY32" fmla="*/ 3057296 h 6858000"/>
              <a:gd name="connsiteX33" fmla="*/ 250116 w 8030690"/>
              <a:gd name="connsiteY33" fmla="*/ 2911221 h 6858000"/>
              <a:gd name="connsiteX34" fmla="*/ 248267 w 8030690"/>
              <a:gd name="connsiteY34" fmla="*/ 2765145 h 6858000"/>
              <a:gd name="connsiteX35" fmla="*/ 244233 w 8030690"/>
              <a:gd name="connsiteY35" fmla="*/ 2617013 h 6858000"/>
              <a:gd name="connsiteX36" fmla="*/ 240031 w 8030690"/>
              <a:gd name="connsiteY36" fmla="*/ 2467508 h 6858000"/>
              <a:gd name="connsiteX37" fmla="*/ 235156 w 8030690"/>
              <a:gd name="connsiteY37" fmla="*/ 2318004 h 6858000"/>
              <a:gd name="connsiteX38" fmla="*/ 228265 w 8030690"/>
              <a:gd name="connsiteY38" fmla="*/ 2167128 h 6858000"/>
              <a:gd name="connsiteX39" fmla="*/ 220028 w 8030690"/>
              <a:gd name="connsiteY39" fmla="*/ 2014880 h 6858000"/>
              <a:gd name="connsiteX40" fmla="*/ 212128 w 8030690"/>
              <a:gd name="connsiteY40" fmla="*/ 1861947 h 6858000"/>
              <a:gd name="connsiteX41" fmla="*/ 202043 w 8030690"/>
              <a:gd name="connsiteY41" fmla="*/ 1709013 h 6858000"/>
              <a:gd name="connsiteX42" fmla="*/ 189940 w 8030690"/>
              <a:gd name="connsiteY42" fmla="*/ 1554023 h 6858000"/>
              <a:gd name="connsiteX43" fmla="*/ 177838 w 8030690"/>
              <a:gd name="connsiteY43" fmla="*/ 1401089 h 6858000"/>
              <a:gd name="connsiteX44" fmla="*/ 163886 w 8030690"/>
              <a:gd name="connsiteY44" fmla="*/ 1245413 h 6858000"/>
              <a:gd name="connsiteX45" fmla="*/ 148590 w 8030690"/>
              <a:gd name="connsiteY45" fmla="*/ 1089050 h 6858000"/>
              <a:gd name="connsiteX46" fmla="*/ 132454 w 8030690"/>
              <a:gd name="connsiteY46" fmla="*/ 934745 h 6858000"/>
              <a:gd name="connsiteX47" fmla="*/ 113628 w 8030690"/>
              <a:gd name="connsiteY47" fmla="*/ 778383 h 6858000"/>
              <a:gd name="connsiteX48" fmla="*/ 93457 w 8030690"/>
              <a:gd name="connsiteY48" fmla="*/ 622706 h 6858000"/>
              <a:gd name="connsiteX49" fmla="*/ 73454 w 8030690"/>
              <a:gd name="connsiteY49" fmla="*/ 466344 h 6858000"/>
              <a:gd name="connsiteX50" fmla="*/ 50090 w 8030690"/>
              <a:gd name="connsiteY50" fmla="*/ 310667 h 6858000"/>
              <a:gd name="connsiteX51" fmla="*/ 26222 w 8030690"/>
              <a:gd name="connsiteY51" fmla="*/ 15567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8030690" h="6858000">
                <a:moveTo>
                  <a:pt x="1176" y="0"/>
                </a:moveTo>
                <a:lnTo>
                  <a:pt x="1344715" y="0"/>
                </a:lnTo>
                <a:lnTo>
                  <a:pt x="1344715" y="0"/>
                </a:lnTo>
                <a:lnTo>
                  <a:pt x="8030690" y="0"/>
                </a:lnTo>
                <a:lnTo>
                  <a:pt x="8030690" y="6858000"/>
                </a:lnTo>
                <a:lnTo>
                  <a:pt x="477746" y="6858000"/>
                </a:lnTo>
                <a:lnTo>
                  <a:pt x="477746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8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8" y="5934227"/>
                </a:lnTo>
                <a:lnTo>
                  <a:pt x="132454" y="5753862"/>
                </a:lnTo>
                <a:lnTo>
                  <a:pt x="150775" y="5561838"/>
                </a:lnTo>
                <a:lnTo>
                  <a:pt x="167752" y="5354726"/>
                </a:lnTo>
                <a:lnTo>
                  <a:pt x="184057" y="5138013"/>
                </a:lnTo>
                <a:lnTo>
                  <a:pt x="198849" y="4908956"/>
                </a:lnTo>
                <a:lnTo>
                  <a:pt x="212968" y="4670298"/>
                </a:lnTo>
                <a:lnTo>
                  <a:pt x="226248" y="4421352"/>
                </a:lnTo>
                <a:lnTo>
                  <a:pt x="230954" y="4293793"/>
                </a:lnTo>
                <a:lnTo>
                  <a:pt x="236165" y="4163491"/>
                </a:lnTo>
                <a:lnTo>
                  <a:pt x="241039" y="4031132"/>
                </a:lnTo>
                <a:lnTo>
                  <a:pt x="244233" y="3898087"/>
                </a:lnTo>
                <a:lnTo>
                  <a:pt x="247091" y="3762298"/>
                </a:lnTo>
                <a:lnTo>
                  <a:pt x="250116" y="3625138"/>
                </a:lnTo>
                <a:lnTo>
                  <a:pt x="252133" y="3485235"/>
                </a:lnTo>
                <a:lnTo>
                  <a:pt x="252133" y="3343960"/>
                </a:lnTo>
                <a:lnTo>
                  <a:pt x="253142" y="3201314"/>
                </a:lnTo>
                <a:lnTo>
                  <a:pt x="252133" y="3057296"/>
                </a:lnTo>
                <a:lnTo>
                  <a:pt x="250116" y="2911221"/>
                </a:lnTo>
                <a:lnTo>
                  <a:pt x="248267" y="2765145"/>
                </a:lnTo>
                <a:lnTo>
                  <a:pt x="244233" y="2617013"/>
                </a:lnTo>
                <a:lnTo>
                  <a:pt x="240031" y="2467508"/>
                </a:lnTo>
                <a:lnTo>
                  <a:pt x="235156" y="2318004"/>
                </a:lnTo>
                <a:lnTo>
                  <a:pt x="228265" y="2167128"/>
                </a:lnTo>
                <a:lnTo>
                  <a:pt x="220028" y="2014880"/>
                </a:lnTo>
                <a:lnTo>
                  <a:pt x="212128" y="1861947"/>
                </a:lnTo>
                <a:lnTo>
                  <a:pt x="202043" y="1709013"/>
                </a:lnTo>
                <a:lnTo>
                  <a:pt x="189940" y="1554023"/>
                </a:lnTo>
                <a:lnTo>
                  <a:pt x="177838" y="1401089"/>
                </a:lnTo>
                <a:lnTo>
                  <a:pt x="163886" y="1245413"/>
                </a:lnTo>
                <a:lnTo>
                  <a:pt x="148590" y="1089050"/>
                </a:lnTo>
                <a:lnTo>
                  <a:pt x="132454" y="934745"/>
                </a:lnTo>
                <a:lnTo>
                  <a:pt x="113628" y="778383"/>
                </a:lnTo>
                <a:lnTo>
                  <a:pt x="93457" y="622706"/>
                </a:lnTo>
                <a:lnTo>
                  <a:pt x="73454" y="466344"/>
                </a:lnTo>
                <a:lnTo>
                  <a:pt x="50090" y="310667"/>
                </a:lnTo>
                <a:lnTo>
                  <a:pt x="26222" y="1556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 11">
            <a:extLst>
              <a:ext uri="{FF2B5EF4-FFF2-40B4-BE49-F238E27FC236}">
                <a16:creationId xmlns:a16="http://schemas.microsoft.com/office/drawing/2014/main" id="{BDC58DEA-1307-4F44-AD47-E613D8B76A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811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99B912D-1E4B-42AF-A2BE-CFEFEC916E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058C830-32C9-4CBB-94B0-4C8C6A08EBE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3991768"/>
              </p:ext>
            </p:extLst>
          </p:nvPr>
        </p:nvGraphicFramePr>
        <p:xfrm>
          <a:off x="5048250" y="1447800"/>
          <a:ext cx="649605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357408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E78424C-6FD0-41F8-9CAA-5DC19C423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75F06F-93FB-FC85-2BDC-1077195C4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855" y="1447800"/>
            <a:ext cx="3108626" cy="4572000"/>
          </a:xfrm>
        </p:spPr>
        <p:txBody>
          <a:bodyPr anchor="ctr">
            <a:normAutofit/>
          </a:bodyPr>
          <a:lstStyle/>
          <a:p>
            <a:r>
              <a:rPr lang="en-US" sz="3200" b="1">
                <a:solidFill>
                  <a:srgbClr val="F2F2F2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Collaborative Outcomes</a:t>
            </a:r>
            <a:endParaRPr lang="en-US" sz="3200">
              <a:solidFill>
                <a:srgbClr val="F2F2F2"/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D136760-57DC-4301-8BEA-B71AD2D13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61310" y="0"/>
            <a:ext cx="8030690" cy="6858000"/>
          </a:xfrm>
          <a:custGeom>
            <a:avLst/>
            <a:gdLst>
              <a:gd name="connsiteX0" fmla="*/ 1176 w 8030690"/>
              <a:gd name="connsiteY0" fmla="*/ 0 h 6858000"/>
              <a:gd name="connsiteX1" fmla="*/ 1344715 w 8030690"/>
              <a:gd name="connsiteY1" fmla="*/ 0 h 6858000"/>
              <a:gd name="connsiteX2" fmla="*/ 1344715 w 8030690"/>
              <a:gd name="connsiteY2" fmla="*/ 0 h 6858000"/>
              <a:gd name="connsiteX3" fmla="*/ 8030690 w 8030690"/>
              <a:gd name="connsiteY3" fmla="*/ 0 h 6858000"/>
              <a:gd name="connsiteX4" fmla="*/ 8030690 w 8030690"/>
              <a:gd name="connsiteY4" fmla="*/ 6858000 h 6858000"/>
              <a:gd name="connsiteX5" fmla="*/ 477746 w 8030690"/>
              <a:gd name="connsiteY5" fmla="*/ 6858000 h 6858000"/>
              <a:gd name="connsiteX6" fmla="*/ 477746 w 8030690"/>
              <a:gd name="connsiteY6" fmla="*/ 6858000 h 6858000"/>
              <a:gd name="connsiteX7" fmla="*/ 0 w 8030690"/>
              <a:gd name="connsiteY7" fmla="*/ 6858000 h 6858000"/>
              <a:gd name="connsiteX8" fmla="*/ 5883 w 8030690"/>
              <a:gd name="connsiteY8" fmla="*/ 6817538 h 6858000"/>
              <a:gd name="connsiteX9" fmla="*/ 23196 w 8030690"/>
              <a:gd name="connsiteY9" fmla="*/ 6698894 h 6858000"/>
              <a:gd name="connsiteX10" fmla="*/ 35298 w 8030690"/>
              <a:gd name="connsiteY10" fmla="*/ 6612483 h 6858000"/>
              <a:gd name="connsiteX11" fmla="*/ 48073 w 8030690"/>
              <a:gd name="connsiteY11" fmla="*/ 6509613 h 6858000"/>
              <a:gd name="connsiteX12" fmla="*/ 63369 w 8030690"/>
              <a:gd name="connsiteY12" fmla="*/ 6387541 h 6858000"/>
              <a:gd name="connsiteX13" fmla="*/ 79506 w 8030690"/>
              <a:gd name="connsiteY13" fmla="*/ 6252438 h 6858000"/>
              <a:gd name="connsiteX14" fmla="*/ 96483 w 8030690"/>
              <a:gd name="connsiteY14" fmla="*/ 6100191 h 6858000"/>
              <a:gd name="connsiteX15" fmla="*/ 114468 w 8030690"/>
              <a:gd name="connsiteY15" fmla="*/ 5934227 h 6858000"/>
              <a:gd name="connsiteX16" fmla="*/ 132454 w 8030690"/>
              <a:gd name="connsiteY16" fmla="*/ 5753862 h 6858000"/>
              <a:gd name="connsiteX17" fmla="*/ 150775 w 8030690"/>
              <a:gd name="connsiteY17" fmla="*/ 5561838 h 6858000"/>
              <a:gd name="connsiteX18" fmla="*/ 167752 w 8030690"/>
              <a:gd name="connsiteY18" fmla="*/ 5354726 h 6858000"/>
              <a:gd name="connsiteX19" fmla="*/ 184057 w 8030690"/>
              <a:gd name="connsiteY19" fmla="*/ 5138013 h 6858000"/>
              <a:gd name="connsiteX20" fmla="*/ 198849 w 8030690"/>
              <a:gd name="connsiteY20" fmla="*/ 4908956 h 6858000"/>
              <a:gd name="connsiteX21" fmla="*/ 212968 w 8030690"/>
              <a:gd name="connsiteY21" fmla="*/ 4670298 h 6858000"/>
              <a:gd name="connsiteX22" fmla="*/ 226248 w 8030690"/>
              <a:gd name="connsiteY22" fmla="*/ 4421352 h 6858000"/>
              <a:gd name="connsiteX23" fmla="*/ 230954 w 8030690"/>
              <a:gd name="connsiteY23" fmla="*/ 4293793 h 6858000"/>
              <a:gd name="connsiteX24" fmla="*/ 236165 w 8030690"/>
              <a:gd name="connsiteY24" fmla="*/ 4163491 h 6858000"/>
              <a:gd name="connsiteX25" fmla="*/ 241039 w 8030690"/>
              <a:gd name="connsiteY25" fmla="*/ 4031132 h 6858000"/>
              <a:gd name="connsiteX26" fmla="*/ 244233 w 8030690"/>
              <a:gd name="connsiteY26" fmla="*/ 3898087 h 6858000"/>
              <a:gd name="connsiteX27" fmla="*/ 247091 w 8030690"/>
              <a:gd name="connsiteY27" fmla="*/ 3762298 h 6858000"/>
              <a:gd name="connsiteX28" fmla="*/ 250116 w 8030690"/>
              <a:gd name="connsiteY28" fmla="*/ 3625138 h 6858000"/>
              <a:gd name="connsiteX29" fmla="*/ 252133 w 8030690"/>
              <a:gd name="connsiteY29" fmla="*/ 3485235 h 6858000"/>
              <a:gd name="connsiteX30" fmla="*/ 252133 w 8030690"/>
              <a:gd name="connsiteY30" fmla="*/ 3343960 h 6858000"/>
              <a:gd name="connsiteX31" fmla="*/ 253142 w 8030690"/>
              <a:gd name="connsiteY31" fmla="*/ 3201314 h 6858000"/>
              <a:gd name="connsiteX32" fmla="*/ 252133 w 8030690"/>
              <a:gd name="connsiteY32" fmla="*/ 3057296 h 6858000"/>
              <a:gd name="connsiteX33" fmla="*/ 250116 w 8030690"/>
              <a:gd name="connsiteY33" fmla="*/ 2911221 h 6858000"/>
              <a:gd name="connsiteX34" fmla="*/ 248267 w 8030690"/>
              <a:gd name="connsiteY34" fmla="*/ 2765145 h 6858000"/>
              <a:gd name="connsiteX35" fmla="*/ 244233 w 8030690"/>
              <a:gd name="connsiteY35" fmla="*/ 2617013 h 6858000"/>
              <a:gd name="connsiteX36" fmla="*/ 240031 w 8030690"/>
              <a:gd name="connsiteY36" fmla="*/ 2467508 h 6858000"/>
              <a:gd name="connsiteX37" fmla="*/ 235156 w 8030690"/>
              <a:gd name="connsiteY37" fmla="*/ 2318004 h 6858000"/>
              <a:gd name="connsiteX38" fmla="*/ 228265 w 8030690"/>
              <a:gd name="connsiteY38" fmla="*/ 2167128 h 6858000"/>
              <a:gd name="connsiteX39" fmla="*/ 220028 w 8030690"/>
              <a:gd name="connsiteY39" fmla="*/ 2014880 h 6858000"/>
              <a:gd name="connsiteX40" fmla="*/ 212128 w 8030690"/>
              <a:gd name="connsiteY40" fmla="*/ 1861947 h 6858000"/>
              <a:gd name="connsiteX41" fmla="*/ 202043 w 8030690"/>
              <a:gd name="connsiteY41" fmla="*/ 1709013 h 6858000"/>
              <a:gd name="connsiteX42" fmla="*/ 189940 w 8030690"/>
              <a:gd name="connsiteY42" fmla="*/ 1554023 h 6858000"/>
              <a:gd name="connsiteX43" fmla="*/ 177838 w 8030690"/>
              <a:gd name="connsiteY43" fmla="*/ 1401089 h 6858000"/>
              <a:gd name="connsiteX44" fmla="*/ 163886 w 8030690"/>
              <a:gd name="connsiteY44" fmla="*/ 1245413 h 6858000"/>
              <a:gd name="connsiteX45" fmla="*/ 148590 w 8030690"/>
              <a:gd name="connsiteY45" fmla="*/ 1089050 h 6858000"/>
              <a:gd name="connsiteX46" fmla="*/ 132454 w 8030690"/>
              <a:gd name="connsiteY46" fmla="*/ 934745 h 6858000"/>
              <a:gd name="connsiteX47" fmla="*/ 113628 w 8030690"/>
              <a:gd name="connsiteY47" fmla="*/ 778383 h 6858000"/>
              <a:gd name="connsiteX48" fmla="*/ 93457 w 8030690"/>
              <a:gd name="connsiteY48" fmla="*/ 622706 h 6858000"/>
              <a:gd name="connsiteX49" fmla="*/ 73454 w 8030690"/>
              <a:gd name="connsiteY49" fmla="*/ 466344 h 6858000"/>
              <a:gd name="connsiteX50" fmla="*/ 50090 w 8030690"/>
              <a:gd name="connsiteY50" fmla="*/ 310667 h 6858000"/>
              <a:gd name="connsiteX51" fmla="*/ 26222 w 8030690"/>
              <a:gd name="connsiteY51" fmla="*/ 15567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8030690" h="6858000">
                <a:moveTo>
                  <a:pt x="1176" y="0"/>
                </a:moveTo>
                <a:lnTo>
                  <a:pt x="1344715" y="0"/>
                </a:lnTo>
                <a:lnTo>
                  <a:pt x="1344715" y="0"/>
                </a:lnTo>
                <a:lnTo>
                  <a:pt x="8030690" y="0"/>
                </a:lnTo>
                <a:lnTo>
                  <a:pt x="8030690" y="6858000"/>
                </a:lnTo>
                <a:lnTo>
                  <a:pt x="477746" y="6858000"/>
                </a:lnTo>
                <a:lnTo>
                  <a:pt x="477746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8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8" y="5934227"/>
                </a:lnTo>
                <a:lnTo>
                  <a:pt x="132454" y="5753862"/>
                </a:lnTo>
                <a:lnTo>
                  <a:pt x="150775" y="5561838"/>
                </a:lnTo>
                <a:lnTo>
                  <a:pt x="167752" y="5354726"/>
                </a:lnTo>
                <a:lnTo>
                  <a:pt x="184057" y="5138013"/>
                </a:lnTo>
                <a:lnTo>
                  <a:pt x="198849" y="4908956"/>
                </a:lnTo>
                <a:lnTo>
                  <a:pt x="212968" y="4670298"/>
                </a:lnTo>
                <a:lnTo>
                  <a:pt x="226248" y="4421352"/>
                </a:lnTo>
                <a:lnTo>
                  <a:pt x="230954" y="4293793"/>
                </a:lnTo>
                <a:lnTo>
                  <a:pt x="236165" y="4163491"/>
                </a:lnTo>
                <a:lnTo>
                  <a:pt x="241039" y="4031132"/>
                </a:lnTo>
                <a:lnTo>
                  <a:pt x="244233" y="3898087"/>
                </a:lnTo>
                <a:lnTo>
                  <a:pt x="247091" y="3762298"/>
                </a:lnTo>
                <a:lnTo>
                  <a:pt x="250116" y="3625138"/>
                </a:lnTo>
                <a:lnTo>
                  <a:pt x="252133" y="3485235"/>
                </a:lnTo>
                <a:lnTo>
                  <a:pt x="252133" y="3343960"/>
                </a:lnTo>
                <a:lnTo>
                  <a:pt x="253142" y="3201314"/>
                </a:lnTo>
                <a:lnTo>
                  <a:pt x="252133" y="3057296"/>
                </a:lnTo>
                <a:lnTo>
                  <a:pt x="250116" y="2911221"/>
                </a:lnTo>
                <a:lnTo>
                  <a:pt x="248267" y="2765145"/>
                </a:lnTo>
                <a:lnTo>
                  <a:pt x="244233" y="2617013"/>
                </a:lnTo>
                <a:lnTo>
                  <a:pt x="240031" y="2467508"/>
                </a:lnTo>
                <a:lnTo>
                  <a:pt x="235156" y="2318004"/>
                </a:lnTo>
                <a:lnTo>
                  <a:pt x="228265" y="2167128"/>
                </a:lnTo>
                <a:lnTo>
                  <a:pt x="220028" y="2014880"/>
                </a:lnTo>
                <a:lnTo>
                  <a:pt x="212128" y="1861947"/>
                </a:lnTo>
                <a:lnTo>
                  <a:pt x="202043" y="1709013"/>
                </a:lnTo>
                <a:lnTo>
                  <a:pt x="189940" y="1554023"/>
                </a:lnTo>
                <a:lnTo>
                  <a:pt x="177838" y="1401089"/>
                </a:lnTo>
                <a:lnTo>
                  <a:pt x="163886" y="1245413"/>
                </a:lnTo>
                <a:lnTo>
                  <a:pt x="148590" y="1089050"/>
                </a:lnTo>
                <a:lnTo>
                  <a:pt x="132454" y="934745"/>
                </a:lnTo>
                <a:lnTo>
                  <a:pt x="113628" y="778383"/>
                </a:lnTo>
                <a:lnTo>
                  <a:pt x="93457" y="622706"/>
                </a:lnTo>
                <a:lnTo>
                  <a:pt x="73454" y="466344"/>
                </a:lnTo>
                <a:lnTo>
                  <a:pt x="50090" y="310667"/>
                </a:lnTo>
                <a:lnTo>
                  <a:pt x="26222" y="1556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 11">
            <a:extLst>
              <a:ext uri="{FF2B5EF4-FFF2-40B4-BE49-F238E27FC236}">
                <a16:creationId xmlns:a16="http://schemas.microsoft.com/office/drawing/2014/main" id="{BDC58DEA-1307-4F44-AD47-E613D8B76A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811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99B912D-1E4B-42AF-A2BE-CFEFEC916E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EF777855-CE43-154D-41DB-D8174A54852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5938517"/>
              </p:ext>
            </p:extLst>
          </p:nvPr>
        </p:nvGraphicFramePr>
        <p:xfrm>
          <a:off x="5048250" y="1447800"/>
          <a:ext cx="649605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74481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E78424C-6FD0-41F8-9CAA-5DC19C423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08471E-358D-08CE-FA2D-1E28BACBD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855" y="1447800"/>
            <a:ext cx="3108626" cy="4572000"/>
          </a:xfrm>
        </p:spPr>
        <p:txBody>
          <a:bodyPr anchor="ctr">
            <a:normAutofit/>
          </a:bodyPr>
          <a:lstStyle/>
          <a:p>
            <a:r>
              <a:rPr lang="en-US" sz="3200" dirty="0">
                <a:solidFill>
                  <a:srgbClr val="F2F2F2"/>
                </a:solidFill>
              </a:rPr>
              <a:t>T. Scott Smith, PhD</a:t>
            </a:r>
            <a:br>
              <a:rPr lang="en-US" sz="3200" dirty="0">
                <a:solidFill>
                  <a:srgbClr val="F2F2F2"/>
                </a:solidFill>
              </a:rPr>
            </a:br>
            <a:r>
              <a:rPr lang="en-US" sz="1600" dirty="0">
                <a:solidFill>
                  <a:srgbClr val="F2F2F2"/>
                </a:solidFill>
              </a:rPr>
              <a:t>Phone: (337) 501-2104</a:t>
            </a:r>
            <a:br>
              <a:rPr lang="en-US" sz="1600" dirty="0">
                <a:solidFill>
                  <a:srgbClr val="F2F2F2"/>
                </a:solidFill>
              </a:rPr>
            </a:br>
            <a:r>
              <a:rPr lang="en-US" sz="1600" dirty="0">
                <a:solidFill>
                  <a:srgbClr val="F2F2F2"/>
                </a:solidFill>
              </a:rPr>
              <a:t>Email: tscottsmith@aol.com</a:t>
            </a:r>
            <a:br>
              <a:rPr lang="en-US" sz="2800" dirty="0">
                <a:solidFill>
                  <a:srgbClr val="F2F2F2"/>
                </a:solidFill>
              </a:rPr>
            </a:br>
            <a:endParaRPr lang="en-US" sz="3200" dirty="0">
              <a:solidFill>
                <a:srgbClr val="F2F2F2"/>
              </a:solidFill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D136760-57DC-4301-8BEA-B71AD2D13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61310" y="0"/>
            <a:ext cx="8030690" cy="6858000"/>
          </a:xfrm>
          <a:custGeom>
            <a:avLst/>
            <a:gdLst>
              <a:gd name="connsiteX0" fmla="*/ 1176 w 8030690"/>
              <a:gd name="connsiteY0" fmla="*/ 0 h 6858000"/>
              <a:gd name="connsiteX1" fmla="*/ 1344715 w 8030690"/>
              <a:gd name="connsiteY1" fmla="*/ 0 h 6858000"/>
              <a:gd name="connsiteX2" fmla="*/ 1344715 w 8030690"/>
              <a:gd name="connsiteY2" fmla="*/ 0 h 6858000"/>
              <a:gd name="connsiteX3" fmla="*/ 8030690 w 8030690"/>
              <a:gd name="connsiteY3" fmla="*/ 0 h 6858000"/>
              <a:gd name="connsiteX4" fmla="*/ 8030690 w 8030690"/>
              <a:gd name="connsiteY4" fmla="*/ 6858000 h 6858000"/>
              <a:gd name="connsiteX5" fmla="*/ 477746 w 8030690"/>
              <a:gd name="connsiteY5" fmla="*/ 6858000 h 6858000"/>
              <a:gd name="connsiteX6" fmla="*/ 477746 w 8030690"/>
              <a:gd name="connsiteY6" fmla="*/ 6858000 h 6858000"/>
              <a:gd name="connsiteX7" fmla="*/ 0 w 8030690"/>
              <a:gd name="connsiteY7" fmla="*/ 6858000 h 6858000"/>
              <a:gd name="connsiteX8" fmla="*/ 5883 w 8030690"/>
              <a:gd name="connsiteY8" fmla="*/ 6817538 h 6858000"/>
              <a:gd name="connsiteX9" fmla="*/ 23196 w 8030690"/>
              <a:gd name="connsiteY9" fmla="*/ 6698894 h 6858000"/>
              <a:gd name="connsiteX10" fmla="*/ 35298 w 8030690"/>
              <a:gd name="connsiteY10" fmla="*/ 6612483 h 6858000"/>
              <a:gd name="connsiteX11" fmla="*/ 48073 w 8030690"/>
              <a:gd name="connsiteY11" fmla="*/ 6509613 h 6858000"/>
              <a:gd name="connsiteX12" fmla="*/ 63369 w 8030690"/>
              <a:gd name="connsiteY12" fmla="*/ 6387541 h 6858000"/>
              <a:gd name="connsiteX13" fmla="*/ 79506 w 8030690"/>
              <a:gd name="connsiteY13" fmla="*/ 6252438 h 6858000"/>
              <a:gd name="connsiteX14" fmla="*/ 96483 w 8030690"/>
              <a:gd name="connsiteY14" fmla="*/ 6100191 h 6858000"/>
              <a:gd name="connsiteX15" fmla="*/ 114468 w 8030690"/>
              <a:gd name="connsiteY15" fmla="*/ 5934227 h 6858000"/>
              <a:gd name="connsiteX16" fmla="*/ 132454 w 8030690"/>
              <a:gd name="connsiteY16" fmla="*/ 5753862 h 6858000"/>
              <a:gd name="connsiteX17" fmla="*/ 150775 w 8030690"/>
              <a:gd name="connsiteY17" fmla="*/ 5561838 h 6858000"/>
              <a:gd name="connsiteX18" fmla="*/ 167752 w 8030690"/>
              <a:gd name="connsiteY18" fmla="*/ 5354726 h 6858000"/>
              <a:gd name="connsiteX19" fmla="*/ 184057 w 8030690"/>
              <a:gd name="connsiteY19" fmla="*/ 5138013 h 6858000"/>
              <a:gd name="connsiteX20" fmla="*/ 198849 w 8030690"/>
              <a:gd name="connsiteY20" fmla="*/ 4908956 h 6858000"/>
              <a:gd name="connsiteX21" fmla="*/ 212968 w 8030690"/>
              <a:gd name="connsiteY21" fmla="*/ 4670298 h 6858000"/>
              <a:gd name="connsiteX22" fmla="*/ 226248 w 8030690"/>
              <a:gd name="connsiteY22" fmla="*/ 4421352 h 6858000"/>
              <a:gd name="connsiteX23" fmla="*/ 230954 w 8030690"/>
              <a:gd name="connsiteY23" fmla="*/ 4293793 h 6858000"/>
              <a:gd name="connsiteX24" fmla="*/ 236165 w 8030690"/>
              <a:gd name="connsiteY24" fmla="*/ 4163491 h 6858000"/>
              <a:gd name="connsiteX25" fmla="*/ 241039 w 8030690"/>
              <a:gd name="connsiteY25" fmla="*/ 4031132 h 6858000"/>
              <a:gd name="connsiteX26" fmla="*/ 244233 w 8030690"/>
              <a:gd name="connsiteY26" fmla="*/ 3898087 h 6858000"/>
              <a:gd name="connsiteX27" fmla="*/ 247091 w 8030690"/>
              <a:gd name="connsiteY27" fmla="*/ 3762298 h 6858000"/>
              <a:gd name="connsiteX28" fmla="*/ 250116 w 8030690"/>
              <a:gd name="connsiteY28" fmla="*/ 3625138 h 6858000"/>
              <a:gd name="connsiteX29" fmla="*/ 252133 w 8030690"/>
              <a:gd name="connsiteY29" fmla="*/ 3485235 h 6858000"/>
              <a:gd name="connsiteX30" fmla="*/ 252133 w 8030690"/>
              <a:gd name="connsiteY30" fmla="*/ 3343960 h 6858000"/>
              <a:gd name="connsiteX31" fmla="*/ 253142 w 8030690"/>
              <a:gd name="connsiteY31" fmla="*/ 3201314 h 6858000"/>
              <a:gd name="connsiteX32" fmla="*/ 252133 w 8030690"/>
              <a:gd name="connsiteY32" fmla="*/ 3057296 h 6858000"/>
              <a:gd name="connsiteX33" fmla="*/ 250116 w 8030690"/>
              <a:gd name="connsiteY33" fmla="*/ 2911221 h 6858000"/>
              <a:gd name="connsiteX34" fmla="*/ 248267 w 8030690"/>
              <a:gd name="connsiteY34" fmla="*/ 2765145 h 6858000"/>
              <a:gd name="connsiteX35" fmla="*/ 244233 w 8030690"/>
              <a:gd name="connsiteY35" fmla="*/ 2617013 h 6858000"/>
              <a:gd name="connsiteX36" fmla="*/ 240031 w 8030690"/>
              <a:gd name="connsiteY36" fmla="*/ 2467508 h 6858000"/>
              <a:gd name="connsiteX37" fmla="*/ 235156 w 8030690"/>
              <a:gd name="connsiteY37" fmla="*/ 2318004 h 6858000"/>
              <a:gd name="connsiteX38" fmla="*/ 228265 w 8030690"/>
              <a:gd name="connsiteY38" fmla="*/ 2167128 h 6858000"/>
              <a:gd name="connsiteX39" fmla="*/ 220028 w 8030690"/>
              <a:gd name="connsiteY39" fmla="*/ 2014880 h 6858000"/>
              <a:gd name="connsiteX40" fmla="*/ 212128 w 8030690"/>
              <a:gd name="connsiteY40" fmla="*/ 1861947 h 6858000"/>
              <a:gd name="connsiteX41" fmla="*/ 202043 w 8030690"/>
              <a:gd name="connsiteY41" fmla="*/ 1709013 h 6858000"/>
              <a:gd name="connsiteX42" fmla="*/ 189940 w 8030690"/>
              <a:gd name="connsiteY42" fmla="*/ 1554023 h 6858000"/>
              <a:gd name="connsiteX43" fmla="*/ 177838 w 8030690"/>
              <a:gd name="connsiteY43" fmla="*/ 1401089 h 6858000"/>
              <a:gd name="connsiteX44" fmla="*/ 163886 w 8030690"/>
              <a:gd name="connsiteY44" fmla="*/ 1245413 h 6858000"/>
              <a:gd name="connsiteX45" fmla="*/ 148590 w 8030690"/>
              <a:gd name="connsiteY45" fmla="*/ 1089050 h 6858000"/>
              <a:gd name="connsiteX46" fmla="*/ 132454 w 8030690"/>
              <a:gd name="connsiteY46" fmla="*/ 934745 h 6858000"/>
              <a:gd name="connsiteX47" fmla="*/ 113628 w 8030690"/>
              <a:gd name="connsiteY47" fmla="*/ 778383 h 6858000"/>
              <a:gd name="connsiteX48" fmla="*/ 93457 w 8030690"/>
              <a:gd name="connsiteY48" fmla="*/ 622706 h 6858000"/>
              <a:gd name="connsiteX49" fmla="*/ 73454 w 8030690"/>
              <a:gd name="connsiteY49" fmla="*/ 466344 h 6858000"/>
              <a:gd name="connsiteX50" fmla="*/ 50090 w 8030690"/>
              <a:gd name="connsiteY50" fmla="*/ 310667 h 6858000"/>
              <a:gd name="connsiteX51" fmla="*/ 26222 w 8030690"/>
              <a:gd name="connsiteY51" fmla="*/ 15567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8030690" h="6858000">
                <a:moveTo>
                  <a:pt x="1176" y="0"/>
                </a:moveTo>
                <a:lnTo>
                  <a:pt x="1344715" y="0"/>
                </a:lnTo>
                <a:lnTo>
                  <a:pt x="1344715" y="0"/>
                </a:lnTo>
                <a:lnTo>
                  <a:pt x="8030690" y="0"/>
                </a:lnTo>
                <a:lnTo>
                  <a:pt x="8030690" y="6858000"/>
                </a:lnTo>
                <a:lnTo>
                  <a:pt x="477746" y="6858000"/>
                </a:lnTo>
                <a:lnTo>
                  <a:pt x="477746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8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8" y="5934227"/>
                </a:lnTo>
                <a:lnTo>
                  <a:pt x="132454" y="5753862"/>
                </a:lnTo>
                <a:lnTo>
                  <a:pt x="150775" y="5561838"/>
                </a:lnTo>
                <a:lnTo>
                  <a:pt x="167752" y="5354726"/>
                </a:lnTo>
                <a:lnTo>
                  <a:pt x="184057" y="5138013"/>
                </a:lnTo>
                <a:lnTo>
                  <a:pt x="198849" y="4908956"/>
                </a:lnTo>
                <a:lnTo>
                  <a:pt x="212968" y="4670298"/>
                </a:lnTo>
                <a:lnTo>
                  <a:pt x="226248" y="4421352"/>
                </a:lnTo>
                <a:lnTo>
                  <a:pt x="230954" y="4293793"/>
                </a:lnTo>
                <a:lnTo>
                  <a:pt x="236165" y="4163491"/>
                </a:lnTo>
                <a:lnTo>
                  <a:pt x="241039" y="4031132"/>
                </a:lnTo>
                <a:lnTo>
                  <a:pt x="244233" y="3898087"/>
                </a:lnTo>
                <a:lnTo>
                  <a:pt x="247091" y="3762298"/>
                </a:lnTo>
                <a:lnTo>
                  <a:pt x="250116" y="3625138"/>
                </a:lnTo>
                <a:lnTo>
                  <a:pt x="252133" y="3485235"/>
                </a:lnTo>
                <a:lnTo>
                  <a:pt x="252133" y="3343960"/>
                </a:lnTo>
                <a:lnTo>
                  <a:pt x="253142" y="3201314"/>
                </a:lnTo>
                <a:lnTo>
                  <a:pt x="252133" y="3057296"/>
                </a:lnTo>
                <a:lnTo>
                  <a:pt x="250116" y="2911221"/>
                </a:lnTo>
                <a:lnTo>
                  <a:pt x="248267" y="2765145"/>
                </a:lnTo>
                <a:lnTo>
                  <a:pt x="244233" y="2617013"/>
                </a:lnTo>
                <a:lnTo>
                  <a:pt x="240031" y="2467508"/>
                </a:lnTo>
                <a:lnTo>
                  <a:pt x="235156" y="2318004"/>
                </a:lnTo>
                <a:lnTo>
                  <a:pt x="228265" y="2167128"/>
                </a:lnTo>
                <a:lnTo>
                  <a:pt x="220028" y="2014880"/>
                </a:lnTo>
                <a:lnTo>
                  <a:pt x="212128" y="1861947"/>
                </a:lnTo>
                <a:lnTo>
                  <a:pt x="202043" y="1709013"/>
                </a:lnTo>
                <a:lnTo>
                  <a:pt x="189940" y="1554023"/>
                </a:lnTo>
                <a:lnTo>
                  <a:pt x="177838" y="1401089"/>
                </a:lnTo>
                <a:lnTo>
                  <a:pt x="163886" y="1245413"/>
                </a:lnTo>
                <a:lnTo>
                  <a:pt x="148590" y="1089050"/>
                </a:lnTo>
                <a:lnTo>
                  <a:pt x="132454" y="934745"/>
                </a:lnTo>
                <a:lnTo>
                  <a:pt x="113628" y="778383"/>
                </a:lnTo>
                <a:lnTo>
                  <a:pt x="93457" y="622706"/>
                </a:lnTo>
                <a:lnTo>
                  <a:pt x="73454" y="466344"/>
                </a:lnTo>
                <a:lnTo>
                  <a:pt x="50090" y="310667"/>
                </a:lnTo>
                <a:lnTo>
                  <a:pt x="26222" y="1556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 11">
            <a:extLst>
              <a:ext uri="{FF2B5EF4-FFF2-40B4-BE49-F238E27FC236}">
                <a16:creationId xmlns:a16="http://schemas.microsoft.com/office/drawing/2014/main" id="{BDC58DEA-1307-4F44-AD47-E613D8B76A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811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99B912D-1E4B-42AF-A2BE-CFEFEC916E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4906A57-919D-9478-FEF9-46364CE823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8815569"/>
              </p:ext>
            </p:extLst>
          </p:nvPr>
        </p:nvGraphicFramePr>
        <p:xfrm>
          <a:off x="5048250" y="1447800"/>
          <a:ext cx="649605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000060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E78424C-6FD0-41F8-9CAA-5DC19C423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5C7BBB-F50F-221F-3DA4-6A87FE871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855" y="1447800"/>
            <a:ext cx="3108626" cy="4572000"/>
          </a:xfrm>
        </p:spPr>
        <p:txBody>
          <a:bodyPr anchor="ctr">
            <a:normAutofit/>
          </a:bodyPr>
          <a:lstStyle/>
          <a:p>
            <a:pPr algn="ctr"/>
            <a:r>
              <a:rPr lang="en-US" sz="3200" dirty="0">
                <a:solidFill>
                  <a:srgbClr val="F2F2F2"/>
                </a:solidFill>
              </a:rPr>
              <a:t>Contact Information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D136760-57DC-4301-8BEA-B71AD2D13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61310" y="0"/>
            <a:ext cx="8030690" cy="6858000"/>
          </a:xfrm>
          <a:custGeom>
            <a:avLst/>
            <a:gdLst>
              <a:gd name="connsiteX0" fmla="*/ 1176 w 8030690"/>
              <a:gd name="connsiteY0" fmla="*/ 0 h 6858000"/>
              <a:gd name="connsiteX1" fmla="*/ 1344715 w 8030690"/>
              <a:gd name="connsiteY1" fmla="*/ 0 h 6858000"/>
              <a:gd name="connsiteX2" fmla="*/ 1344715 w 8030690"/>
              <a:gd name="connsiteY2" fmla="*/ 0 h 6858000"/>
              <a:gd name="connsiteX3" fmla="*/ 8030690 w 8030690"/>
              <a:gd name="connsiteY3" fmla="*/ 0 h 6858000"/>
              <a:gd name="connsiteX4" fmla="*/ 8030690 w 8030690"/>
              <a:gd name="connsiteY4" fmla="*/ 6858000 h 6858000"/>
              <a:gd name="connsiteX5" fmla="*/ 477746 w 8030690"/>
              <a:gd name="connsiteY5" fmla="*/ 6858000 h 6858000"/>
              <a:gd name="connsiteX6" fmla="*/ 477746 w 8030690"/>
              <a:gd name="connsiteY6" fmla="*/ 6858000 h 6858000"/>
              <a:gd name="connsiteX7" fmla="*/ 0 w 8030690"/>
              <a:gd name="connsiteY7" fmla="*/ 6858000 h 6858000"/>
              <a:gd name="connsiteX8" fmla="*/ 5883 w 8030690"/>
              <a:gd name="connsiteY8" fmla="*/ 6817538 h 6858000"/>
              <a:gd name="connsiteX9" fmla="*/ 23196 w 8030690"/>
              <a:gd name="connsiteY9" fmla="*/ 6698894 h 6858000"/>
              <a:gd name="connsiteX10" fmla="*/ 35298 w 8030690"/>
              <a:gd name="connsiteY10" fmla="*/ 6612483 h 6858000"/>
              <a:gd name="connsiteX11" fmla="*/ 48073 w 8030690"/>
              <a:gd name="connsiteY11" fmla="*/ 6509613 h 6858000"/>
              <a:gd name="connsiteX12" fmla="*/ 63369 w 8030690"/>
              <a:gd name="connsiteY12" fmla="*/ 6387541 h 6858000"/>
              <a:gd name="connsiteX13" fmla="*/ 79506 w 8030690"/>
              <a:gd name="connsiteY13" fmla="*/ 6252438 h 6858000"/>
              <a:gd name="connsiteX14" fmla="*/ 96483 w 8030690"/>
              <a:gd name="connsiteY14" fmla="*/ 6100191 h 6858000"/>
              <a:gd name="connsiteX15" fmla="*/ 114468 w 8030690"/>
              <a:gd name="connsiteY15" fmla="*/ 5934227 h 6858000"/>
              <a:gd name="connsiteX16" fmla="*/ 132454 w 8030690"/>
              <a:gd name="connsiteY16" fmla="*/ 5753862 h 6858000"/>
              <a:gd name="connsiteX17" fmla="*/ 150775 w 8030690"/>
              <a:gd name="connsiteY17" fmla="*/ 5561838 h 6858000"/>
              <a:gd name="connsiteX18" fmla="*/ 167752 w 8030690"/>
              <a:gd name="connsiteY18" fmla="*/ 5354726 h 6858000"/>
              <a:gd name="connsiteX19" fmla="*/ 184057 w 8030690"/>
              <a:gd name="connsiteY19" fmla="*/ 5138013 h 6858000"/>
              <a:gd name="connsiteX20" fmla="*/ 198849 w 8030690"/>
              <a:gd name="connsiteY20" fmla="*/ 4908956 h 6858000"/>
              <a:gd name="connsiteX21" fmla="*/ 212968 w 8030690"/>
              <a:gd name="connsiteY21" fmla="*/ 4670298 h 6858000"/>
              <a:gd name="connsiteX22" fmla="*/ 226248 w 8030690"/>
              <a:gd name="connsiteY22" fmla="*/ 4421352 h 6858000"/>
              <a:gd name="connsiteX23" fmla="*/ 230954 w 8030690"/>
              <a:gd name="connsiteY23" fmla="*/ 4293793 h 6858000"/>
              <a:gd name="connsiteX24" fmla="*/ 236165 w 8030690"/>
              <a:gd name="connsiteY24" fmla="*/ 4163491 h 6858000"/>
              <a:gd name="connsiteX25" fmla="*/ 241039 w 8030690"/>
              <a:gd name="connsiteY25" fmla="*/ 4031132 h 6858000"/>
              <a:gd name="connsiteX26" fmla="*/ 244233 w 8030690"/>
              <a:gd name="connsiteY26" fmla="*/ 3898087 h 6858000"/>
              <a:gd name="connsiteX27" fmla="*/ 247091 w 8030690"/>
              <a:gd name="connsiteY27" fmla="*/ 3762298 h 6858000"/>
              <a:gd name="connsiteX28" fmla="*/ 250116 w 8030690"/>
              <a:gd name="connsiteY28" fmla="*/ 3625138 h 6858000"/>
              <a:gd name="connsiteX29" fmla="*/ 252133 w 8030690"/>
              <a:gd name="connsiteY29" fmla="*/ 3485235 h 6858000"/>
              <a:gd name="connsiteX30" fmla="*/ 252133 w 8030690"/>
              <a:gd name="connsiteY30" fmla="*/ 3343960 h 6858000"/>
              <a:gd name="connsiteX31" fmla="*/ 253142 w 8030690"/>
              <a:gd name="connsiteY31" fmla="*/ 3201314 h 6858000"/>
              <a:gd name="connsiteX32" fmla="*/ 252133 w 8030690"/>
              <a:gd name="connsiteY32" fmla="*/ 3057296 h 6858000"/>
              <a:gd name="connsiteX33" fmla="*/ 250116 w 8030690"/>
              <a:gd name="connsiteY33" fmla="*/ 2911221 h 6858000"/>
              <a:gd name="connsiteX34" fmla="*/ 248267 w 8030690"/>
              <a:gd name="connsiteY34" fmla="*/ 2765145 h 6858000"/>
              <a:gd name="connsiteX35" fmla="*/ 244233 w 8030690"/>
              <a:gd name="connsiteY35" fmla="*/ 2617013 h 6858000"/>
              <a:gd name="connsiteX36" fmla="*/ 240031 w 8030690"/>
              <a:gd name="connsiteY36" fmla="*/ 2467508 h 6858000"/>
              <a:gd name="connsiteX37" fmla="*/ 235156 w 8030690"/>
              <a:gd name="connsiteY37" fmla="*/ 2318004 h 6858000"/>
              <a:gd name="connsiteX38" fmla="*/ 228265 w 8030690"/>
              <a:gd name="connsiteY38" fmla="*/ 2167128 h 6858000"/>
              <a:gd name="connsiteX39" fmla="*/ 220028 w 8030690"/>
              <a:gd name="connsiteY39" fmla="*/ 2014880 h 6858000"/>
              <a:gd name="connsiteX40" fmla="*/ 212128 w 8030690"/>
              <a:gd name="connsiteY40" fmla="*/ 1861947 h 6858000"/>
              <a:gd name="connsiteX41" fmla="*/ 202043 w 8030690"/>
              <a:gd name="connsiteY41" fmla="*/ 1709013 h 6858000"/>
              <a:gd name="connsiteX42" fmla="*/ 189940 w 8030690"/>
              <a:gd name="connsiteY42" fmla="*/ 1554023 h 6858000"/>
              <a:gd name="connsiteX43" fmla="*/ 177838 w 8030690"/>
              <a:gd name="connsiteY43" fmla="*/ 1401089 h 6858000"/>
              <a:gd name="connsiteX44" fmla="*/ 163886 w 8030690"/>
              <a:gd name="connsiteY44" fmla="*/ 1245413 h 6858000"/>
              <a:gd name="connsiteX45" fmla="*/ 148590 w 8030690"/>
              <a:gd name="connsiteY45" fmla="*/ 1089050 h 6858000"/>
              <a:gd name="connsiteX46" fmla="*/ 132454 w 8030690"/>
              <a:gd name="connsiteY46" fmla="*/ 934745 h 6858000"/>
              <a:gd name="connsiteX47" fmla="*/ 113628 w 8030690"/>
              <a:gd name="connsiteY47" fmla="*/ 778383 h 6858000"/>
              <a:gd name="connsiteX48" fmla="*/ 93457 w 8030690"/>
              <a:gd name="connsiteY48" fmla="*/ 622706 h 6858000"/>
              <a:gd name="connsiteX49" fmla="*/ 73454 w 8030690"/>
              <a:gd name="connsiteY49" fmla="*/ 466344 h 6858000"/>
              <a:gd name="connsiteX50" fmla="*/ 50090 w 8030690"/>
              <a:gd name="connsiteY50" fmla="*/ 310667 h 6858000"/>
              <a:gd name="connsiteX51" fmla="*/ 26222 w 8030690"/>
              <a:gd name="connsiteY51" fmla="*/ 15567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8030690" h="6858000">
                <a:moveTo>
                  <a:pt x="1176" y="0"/>
                </a:moveTo>
                <a:lnTo>
                  <a:pt x="1344715" y="0"/>
                </a:lnTo>
                <a:lnTo>
                  <a:pt x="1344715" y="0"/>
                </a:lnTo>
                <a:lnTo>
                  <a:pt x="8030690" y="0"/>
                </a:lnTo>
                <a:lnTo>
                  <a:pt x="8030690" y="6858000"/>
                </a:lnTo>
                <a:lnTo>
                  <a:pt x="477746" y="6858000"/>
                </a:lnTo>
                <a:lnTo>
                  <a:pt x="477746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8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8" y="5934227"/>
                </a:lnTo>
                <a:lnTo>
                  <a:pt x="132454" y="5753862"/>
                </a:lnTo>
                <a:lnTo>
                  <a:pt x="150775" y="5561838"/>
                </a:lnTo>
                <a:lnTo>
                  <a:pt x="167752" y="5354726"/>
                </a:lnTo>
                <a:lnTo>
                  <a:pt x="184057" y="5138013"/>
                </a:lnTo>
                <a:lnTo>
                  <a:pt x="198849" y="4908956"/>
                </a:lnTo>
                <a:lnTo>
                  <a:pt x="212968" y="4670298"/>
                </a:lnTo>
                <a:lnTo>
                  <a:pt x="226248" y="4421352"/>
                </a:lnTo>
                <a:lnTo>
                  <a:pt x="230954" y="4293793"/>
                </a:lnTo>
                <a:lnTo>
                  <a:pt x="236165" y="4163491"/>
                </a:lnTo>
                <a:lnTo>
                  <a:pt x="241039" y="4031132"/>
                </a:lnTo>
                <a:lnTo>
                  <a:pt x="244233" y="3898087"/>
                </a:lnTo>
                <a:lnTo>
                  <a:pt x="247091" y="3762298"/>
                </a:lnTo>
                <a:lnTo>
                  <a:pt x="250116" y="3625138"/>
                </a:lnTo>
                <a:lnTo>
                  <a:pt x="252133" y="3485235"/>
                </a:lnTo>
                <a:lnTo>
                  <a:pt x="252133" y="3343960"/>
                </a:lnTo>
                <a:lnTo>
                  <a:pt x="253142" y="3201314"/>
                </a:lnTo>
                <a:lnTo>
                  <a:pt x="252133" y="3057296"/>
                </a:lnTo>
                <a:lnTo>
                  <a:pt x="250116" y="2911221"/>
                </a:lnTo>
                <a:lnTo>
                  <a:pt x="248267" y="2765145"/>
                </a:lnTo>
                <a:lnTo>
                  <a:pt x="244233" y="2617013"/>
                </a:lnTo>
                <a:lnTo>
                  <a:pt x="240031" y="2467508"/>
                </a:lnTo>
                <a:lnTo>
                  <a:pt x="235156" y="2318004"/>
                </a:lnTo>
                <a:lnTo>
                  <a:pt x="228265" y="2167128"/>
                </a:lnTo>
                <a:lnTo>
                  <a:pt x="220028" y="2014880"/>
                </a:lnTo>
                <a:lnTo>
                  <a:pt x="212128" y="1861947"/>
                </a:lnTo>
                <a:lnTo>
                  <a:pt x="202043" y="1709013"/>
                </a:lnTo>
                <a:lnTo>
                  <a:pt x="189940" y="1554023"/>
                </a:lnTo>
                <a:lnTo>
                  <a:pt x="177838" y="1401089"/>
                </a:lnTo>
                <a:lnTo>
                  <a:pt x="163886" y="1245413"/>
                </a:lnTo>
                <a:lnTo>
                  <a:pt x="148590" y="1089050"/>
                </a:lnTo>
                <a:lnTo>
                  <a:pt x="132454" y="934745"/>
                </a:lnTo>
                <a:lnTo>
                  <a:pt x="113628" y="778383"/>
                </a:lnTo>
                <a:lnTo>
                  <a:pt x="93457" y="622706"/>
                </a:lnTo>
                <a:lnTo>
                  <a:pt x="73454" y="466344"/>
                </a:lnTo>
                <a:lnTo>
                  <a:pt x="50090" y="310667"/>
                </a:lnTo>
                <a:lnTo>
                  <a:pt x="26222" y="1556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 11">
            <a:extLst>
              <a:ext uri="{FF2B5EF4-FFF2-40B4-BE49-F238E27FC236}">
                <a16:creationId xmlns:a16="http://schemas.microsoft.com/office/drawing/2014/main" id="{BDC58DEA-1307-4F44-AD47-E613D8B76A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811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99B912D-1E4B-42AF-A2BE-CFEFEC916E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5401AEF-C05B-EB1D-DE00-29C7A8012A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7091737"/>
              </p:ext>
            </p:extLst>
          </p:nvPr>
        </p:nvGraphicFramePr>
        <p:xfrm>
          <a:off x="5048250" y="1447800"/>
          <a:ext cx="649605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77624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52BEFF1-896C-45B1-B02C-96A6A1BC38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36">
            <a:extLst>
              <a:ext uri="{FF2B5EF4-FFF2-40B4-BE49-F238E27FC236}">
                <a16:creationId xmlns:a16="http://schemas.microsoft.com/office/drawing/2014/main" id="{BB237A14-61B1-4C00-A670-5D8D68A866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44637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598F259-6F54-47A3-8D13-1603D786A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990911" cy="6858001"/>
          </a:xfrm>
          <a:custGeom>
            <a:avLst/>
            <a:gdLst>
              <a:gd name="connsiteX0" fmla="*/ 3646196 w 4990911"/>
              <a:gd name="connsiteY0" fmla="*/ 0 h 6858001"/>
              <a:gd name="connsiteX1" fmla="*/ 4989734 w 4990911"/>
              <a:gd name="connsiteY1" fmla="*/ 0 h 6858001"/>
              <a:gd name="connsiteX2" fmla="*/ 4964689 w 4990911"/>
              <a:gd name="connsiteY2" fmla="*/ 155677 h 6858001"/>
              <a:gd name="connsiteX3" fmla="*/ 4940820 w 4990911"/>
              <a:gd name="connsiteY3" fmla="*/ 310668 h 6858001"/>
              <a:gd name="connsiteX4" fmla="*/ 4917456 w 4990911"/>
              <a:gd name="connsiteY4" fmla="*/ 466344 h 6858001"/>
              <a:gd name="connsiteX5" fmla="*/ 4897453 w 4990911"/>
              <a:gd name="connsiteY5" fmla="*/ 622707 h 6858001"/>
              <a:gd name="connsiteX6" fmla="*/ 4877282 w 4990911"/>
              <a:gd name="connsiteY6" fmla="*/ 778383 h 6858001"/>
              <a:gd name="connsiteX7" fmla="*/ 4858456 w 4990911"/>
              <a:gd name="connsiteY7" fmla="*/ 934746 h 6858001"/>
              <a:gd name="connsiteX8" fmla="*/ 4842320 w 4990911"/>
              <a:gd name="connsiteY8" fmla="*/ 1089051 h 6858001"/>
              <a:gd name="connsiteX9" fmla="*/ 4827024 w 4990911"/>
              <a:gd name="connsiteY9" fmla="*/ 1245413 h 6858001"/>
              <a:gd name="connsiteX10" fmla="*/ 4813072 w 4990911"/>
              <a:gd name="connsiteY10" fmla="*/ 1401090 h 6858001"/>
              <a:gd name="connsiteX11" fmla="*/ 4800970 w 4990911"/>
              <a:gd name="connsiteY11" fmla="*/ 1554023 h 6858001"/>
              <a:gd name="connsiteX12" fmla="*/ 4788867 w 4990911"/>
              <a:gd name="connsiteY12" fmla="*/ 1709014 h 6858001"/>
              <a:gd name="connsiteX13" fmla="*/ 4778782 w 4990911"/>
              <a:gd name="connsiteY13" fmla="*/ 1861947 h 6858001"/>
              <a:gd name="connsiteX14" fmla="*/ 4770882 w 4990911"/>
              <a:gd name="connsiteY14" fmla="*/ 2014881 h 6858001"/>
              <a:gd name="connsiteX15" fmla="*/ 4762645 w 4990911"/>
              <a:gd name="connsiteY15" fmla="*/ 2167128 h 6858001"/>
              <a:gd name="connsiteX16" fmla="*/ 4755754 w 4990911"/>
              <a:gd name="connsiteY16" fmla="*/ 2318004 h 6858001"/>
              <a:gd name="connsiteX17" fmla="*/ 4750879 w 4990911"/>
              <a:gd name="connsiteY17" fmla="*/ 2467509 h 6858001"/>
              <a:gd name="connsiteX18" fmla="*/ 4746677 w 4990911"/>
              <a:gd name="connsiteY18" fmla="*/ 2617013 h 6858001"/>
              <a:gd name="connsiteX19" fmla="*/ 4742643 w 4990911"/>
              <a:gd name="connsiteY19" fmla="*/ 2765146 h 6858001"/>
              <a:gd name="connsiteX20" fmla="*/ 4740794 w 4990911"/>
              <a:gd name="connsiteY20" fmla="*/ 2911221 h 6858001"/>
              <a:gd name="connsiteX21" fmla="*/ 4738777 w 4990911"/>
              <a:gd name="connsiteY21" fmla="*/ 3057297 h 6858001"/>
              <a:gd name="connsiteX22" fmla="*/ 4737768 w 4990911"/>
              <a:gd name="connsiteY22" fmla="*/ 3201315 h 6858001"/>
              <a:gd name="connsiteX23" fmla="*/ 4738777 w 4990911"/>
              <a:gd name="connsiteY23" fmla="*/ 3343961 h 6858001"/>
              <a:gd name="connsiteX24" fmla="*/ 4738777 w 4990911"/>
              <a:gd name="connsiteY24" fmla="*/ 3485236 h 6858001"/>
              <a:gd name="connsiteX25" fmla="*/ 4740794 w 4990911"/>
              <a:gd name="connsiteY25" fmla="*/ 3625139 h 6858001"/>
              <a:gd name="connsiteX26" fmla="*/ 4743819 w 4990911"/>
              <a:gd name="connsiteY26" fmla="*/ 3762299 h 6858001"/>
              <a:gd name="connsiteX27" fmla="*/ 4746677 w 4990911"/>
              <a:gd name="connsiteY27" fmla="*/ 3898087 h 6858001"/>
              <a:gd name="connsiteX28" fmla="*/ 4749871 w 4990911"/>
              <a:gd name="connsiteY28" fmla="*/ 4031133 h 6858001"/>
              <a:gd name="connsiteX29" fmla="*/ 4754745 w 4990911"/>
              <a:gd name="connsiteY29" fmla="*/ 4163492 h 6858001"/>
              <a:gd name="connsiteX30" fmla="*/ 4759956 w 4990911"/>
              <a:gd name="connsiteY30" fmla="*/ 4293793 h 6858001"/>
              <a:gd name="connsiteX31" fmla="*/ 4764662 w 4990911"/>
              <a:gd name="connsiteY31" fmla="*/ 4421352 h 6858001"/>
              <a:gd name="connsiteX32" fmla="*/ 4777942 w 4990911"/>
              <a:gd name="connsiteY32" fmla="*/ 4670298 h 6858001"/>
              <a:gd name="connsiteX33" fmla="*/ 4792061 w 4990911"/>
              <a:gd name="connsiteY33" fmla="*/ 4908956 h 6858001"/>
              <a:gd name="connsiteX34" fmla="*/ 4806853 w 4990911"/>
              <a:gd name="connsiteY34" fmla="*/ 5138013 h 6858001"/>
              <a:gd name="connsiteX35" fmla="*/ 4823158 w 4990911"/>
              <a:gd name="connsiteY35" fmla="*/ 5354726 h 6858001"/>
              <a:gd name="connsiteX36" fmla="*/ 4840135 w 4990911"/>
              <a:gd name="connsiteY36" fmla="*/ 5561838 h 6858001"/>
              <a:gd name="connsiteX37" fmla="*/ 4858456 w 4990911"/>
              <a:gd name="connsiteY37" fmla="*/ 5753862 h 6858001"/>
              <a:gd name="connsiteX38" fmla="*/ 4876442 w 4990911"/>
              <a:gd name="connsiteY38" fmla="*/ 5934227 h 6858001"/>
              <a:gd name="connsiteX39" fmla="*/ 4894427 w 4990911"/>
              <a:gd name="connsiteY39" fmla="*/ 6100191 h 6858001"/>
              <a:gd name="connsiteX40" fmla="*/ 4911404 w 4990911"/>
              <a:gd name="connsiteY40" fmla="*/ 6252438 h 6858001"/>
              <a:gd name="connsiteX41" fmla="*/ 4927541 w 4990911"/>
              <a:gd name="connsiteY41" fmla="*/ 6387541 h 6858001"/>
              <a:gd name="connsiteX42" fmla="*/ 4942837 w 4990911"/>
              <a:gd name="connsiteY42" fmla="*/ 6509613 h 6858001"/>
              <a:gd name="connsiteX43" fmla="*/ 4955612 w 4990911"/>
              <a:gd name="connsiteY43" fmla="*/ 6612483 h 6858001"/>
              <a:gd name="connsiteX44" fmla="*/ 4967714 w 4990911"/>
              <a:gd name="connsiteY44" fmla="*/ 6698894 h 6858001"/>
              <a:gd name="connsiteX45" fmla="*/ 4985028 w 4990911"/>
              <a:gd name="connsiteY45" fmla="*/ 6817538 h 6858001"/>
              <a:gd name="connsiteX46" fmla="*/ 4990911 w 4990911"/>
              <a:gd name="connsiteY46" fmla="*/ 6858000 h 6858001"/>
              <a:gd name="connsiteX47" fmla="*/ 4085557 w 4990911"/>
              <a:gd name="connsiteY47" fmla="*/ 6858000 h 6858001"/>
              <a:gd name="connsiteX48" fmla="*/ 4085557 w 4990911"/>
              <a:gd name="connsiteY48" fmla="*/ 6858001 h 6858001"/>
              <a:gd name="connsiteX49" fmla="*/ 0 w 4990911"/>
              <a:gd name="connsiteY49" fmla="*/ 6858001 h 6858001"/>
              <a:gd name="connsiteX50" fmla="*/ 0 w 4990911"/>
              <a:gd name="connsiteY50" fmla="*/ 1 h 6858001"/>
              <a:gd name="connsiteX51" fmla="*/ 3646196 w 4990911"/>
              <a:gd name="connsiteY51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990911" h="6858001">
                <a:moveTo>
                  <a:pt x="3646196" y="0"/>
                </a:moveTo>
                <a:lnTo>
                  <a:pt x="4989734" y="0"/>
                </a:lnTo>
                <a:lnTo>
                  <a:pt x="4964689" y="155677"/>
                </a:lnTo>
                <a:lnTo>
                  <a:pt x="4940820" y="310668"/>
                </a:lnTo>
                <a:lnTo>
                  <a:pt x="4917456" y="466344"/>
                </a:lnTo>
                <a:lnTo>
                  <a:pt x="4897453" y="622707"/>
                </a:lnTo>
                <a:lnTo>
                  <a:pt x="4877282" y="778383"/>
                </a:lnTo>
                <a:lnTo>
                  <a:pt x="4858456" y="934746"/>
                </a:lnTo>
                <a:lnTo>
                  <a:pt x="4842320" y="1089051"/>
                </a:lnTo>
                <a:lnTo>
                  <a:pt x="4827024" y="1245413"/>
                </a:lnTo>
                <a:lnTo>
                  <a:pt x="4813072" y="1401090"/>
                </a:lnTo>
                <a:lnTo>
                  <a:pt x="4800970" y="1554023"/>
                </a:lnTo>
                <a:lnTo>
                  <a:pt x="4788867" y="1709014"/>
                </a:lnTo>
                <a:lnTo>
                  <a:pt x="4778782" y="1861947"/>
                </a:lnTo>
                <a:lnTo>
                  <a:pt x="4770882" y="2014881"/>
                </a:lnTo>
                <a:lnTo>
                  <a:pt x="4762645" y="2167128"/>
                </a:lnTo>
                <a:lnTo>
                  <a:pt x="4755754" y="2318004"/>
                </a:lnTo>
                <a:lnTo>
                  <a:pt x="4750879" y="2467509"/>
                </a:lnTo>
                <a:lnTo>
                  <a:pt x="4746677" y="2617013"/>
                </a:lnTo>
                <a:lnTo>
                  <a:pt x="4742643" y="2765146"/>
                </a:lnTo>
                <a:lnTo>
                  <a:pt x="4740794" y="2911221"/>
                </a:lnTo>
                <a:lnTo>
                  <a:pt x="4738777" y="3057297"/>
                </a:lnTo>
                <a:lnTo>
                  <a:pt x="4737768" y="3201315"/>
                </a:lnTo>
                <a:lnTo>
                  <a:pt x="4738777" y="3343961"/>
                </a:lnTo>
                <a:lnTo>
                  <a:pt x="4738777" y="3485236"/>
                </a:lnTo>
                <a:lnTo>
                  <a:pt x="4740794" y="3625139"/>
                </a:lnTo>
                <a:lnTo>
                  <a:pt x="4743819" y="3762299"/>
                </a:lnTo>
                <a:lnTo>
                  <a:pt x="4746677" y="3898087"/>
                </a:lnTo>
                <a:lnTo>
                  <a:pt x="4749871" y="4031133"/>
                </a:lnTo>
                <a:lnTo>
                  <a:pt x="4754745" y="4163492"/>
                </a:lnTo>
                <a:lnTo>
                  <a:pt x="4759956" y="4293793"/>
                </a:lnTo>
                <a:lnTo>
                  <a:pt x="4764662" y="4421352"/>
                </a:lnTo>
                <a:lnTo>
                  <a:pt x="4777942" y="4670298"/>
                </a:lnTo>
                <a:lnTo>
                  <a:pt x="4792061" y="4908956"/>
                </a:lnTo>
                <a:lnTo>
                  <a:pt x="4806853" y="5138013"/>
                </a:lnTo>
                <a:lnTo>
                  <a:pt x="4823158" y="5354726"/>
                </a:lnTo>
                <a:lnTo>
                  <a:pt x="4840135" y="5561838"/>
                </a:lnTo>
                <a:lnTo>
                  <a:pt x="4858456" y="5753862"/>
                </a:lnTo>
                <a:lnTo>
                  <a:pt x="4876442" y="5934227"/>
                </a:lnTo>
                <a:lnTo>
                  <a:pt x="4894427" y="6100191"/>
                </a:lnTo>
                <a:lnTo>
                  <a:pt x="4911404" y="6252438"/>
                </a:lnTo>
                <a:lnTo>
                  <a:pt x="4927541" y="6387541"/>
                </a:lnTo>
                <a:lnTo>
                  <a:pt x="4942837" y="6509613"/>
                </a:lnTo>
                <a:lnTo>
                  <a:pt x="4955612" y="6612483"/>
                </a:lnTo>
                <a:lnTo>
                  <a:pt x="4967714" y="6698894"/>
                </a:lnTo>
                <a:lnTo>
                  <a:pt x="4985028" y="6817538"/>
                </a:lnTo>
                <a:lnTo>
                  <a:pt x="4990911" y="6858000"/>
                </a:lnTo>
                <a:lnTo>
                  <a:pt x="4085557" y="6858000"/>
                </a:lnTo>
                <a:lnTo>
                  <a:pt x="4085557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46196" y="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BA768A8-4FED-4ED8-9E46-6BE72188E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C8C36F-FE08-B444-2804-AD23D8FAD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143" y="1645920"/>
            <a:ext cx="3522879" cy="4470821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rgbClr val="FFFFFF"/>
                </a:solidFill>
              </a:rPr>
              <a:t>The Role of Mental Health Providers in DUI/DWI Cases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4B958A-47B8-90F2-0A6F-67A01E1605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4109" y="1645920"/>
            <a:ext cx="5919503" cy="4470821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2800" dirty="0"/>
              <a:t>Mental health providers are pivotal in addressing the behavioral health needs of DUI/DWI offenders. By utilizing tools like CARS, you can identify mental health challenges and co-occurring substance use disorders. This insight helps create individualized treatment plans that support long-term behavioral change and recovery.</a:t>
            </a:r>
          </a:p>
        </p:txBody>
      </p:sp>
    </p:spTree>
    <p:extLst>
      <p:ext uri="{BB962C8B-B14F-4D97-AF65-F5344CB8AC3E}">
        <p14:creationId xmlns:p14="http://schemas.microsoft.com/office/powerpoint/2010/main" val="27179747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F747F1B4-B831-4277-8AB0-32767F7EB7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7">
            <a:extLst>
              <a:ext uri="{FF2B5EF4-FFF2-40B4-BE49-F238E27FC236}">
                <a16:creationId xmlns:a16="http://schemas.microsoft.com/office/drawing/2014/main" id="{D80CFA21-AB7C-4BEB-9BFF-05764FBBF3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32BA18-D014-0D89-5343-5265FA290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EBEBEB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Training Objectives</a:t>
            </a:r>
            <a:endParaRPr lang="en-US">
              <a:solidFill>
                <a:srgbClr val="EBEBEB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2F7E335-851A-4CAE-B09F-E657819D46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10B541F0-7F6E-402E-84D8-CF96EACA5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" y="1762067"/>
            <a:ext cx="12192418" cy="5095933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21" name="Content Placeholder 2">
            <a:extLst>
              <a:ext uri="{FF2B5EF4-FFF2-40B4-BE49-F238E27FC236}">
                <a16:creationId xmlns:a16="http://schemas.microsoft.com/office/drawing/2014/main" id="{B60A736C-46DA-6AD7-E281-072A43B6309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7008381"/>
              </p:ext>
            </p:extLst>
          </p:nvPr>
        </p:nvGraphicFramePr>
        <p:xfrm>
          <a:off x="648930" y="2810256"/>
          <a:ext cx="10895370" cy="3404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529330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7AEA421-5F29-4BA7-9360-2501B5987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7">
            <a:extLst>
              <a:ext uri="{FF2B5EF4-FFF2-40B4-BE49-F238E27FC236}">
                <a16:creationId xmlns:a16="http://schemas.microsoft.com/office/drawing/2014/main" id="{9348F0CB-4904-4DEF-BDD4-ADEC2DCCC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29FF7B-613A-6A7B-5870-AD6FBB24D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r>
              <a:rPr lang="en-US" sz="3900">
                <a:solidFill>
                  <a:srgbClr val="EBEBEB"/>
                </a:solidFill>
              </a:rPr>
              <a:t>Why Mental Health Screening Matters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583E1B8-79B3-49BB-8704-58E4AB1AF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7BB34D5F-2B87-438E-8236-69C6068D4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" y="1762067"/>
            <a:ext cx="12192418" cy="5095933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21" name="Content Placeholder 2">
            <a:extLst>
              <a:ext uri="{FF2B5EF4-FFF2-40B4-BE49-F238E27FC236}">
                <a16:creationId xmlns:a16="http://schemas.microsoft.com/office/drawing/2014/main" id="{C0FDDE87-7E6C-E1A4-DDE3-AB82C6E4CC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2964888"/>
              </p:ext>
            </p:extLst>
          </p:nvPr>
        </p:nvGraphicFramePr>
        <p:xfrm>
          <a:off x="648930" y="2810256"/>
          <a:ext cx="10895370" cy="3404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332859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8A3C342-1D03-412F-8DD3-BF519E8E0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CDE3D2-0CB1-EEF9-140E-EA4C738A1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6188190" cy="1622321"/>
          </a:xfrm>
        </p:spPr>
        <p:txBody>
          <a:bodyPr>
            <a:normAutofit/>
          </a:bodyPr>
          <a:lstStyle/>
          <a:p>
            <a:pPr marL="0" marR="0">
              <a:lnSpc>
                <a:spcPct val="90000"/>
              </a:lnSpc>
              <a:spcAft>
                <a:spcPts val="800"/>
              </a:spcAft>
            </a:pPr>
            <a:r>
              <a:rPr lang="en-US" sz="3600" b="1" kern="100">
                <a:solidFill>
                  <a:srgbClr val="EBEBEB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Link Between Mental Health and DUI</a:t>
            </a:r>
            <a:br>
              <a:rPr lang="en-US" sz="3600" kern="100">
                <a:solidFill>
                  <a:srgbClr val="EBEBEB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n-US" sz="3600">
              <a:solidFill>
                <a:srgbClr val="EBEBEB"/>
              </a:solidFill>
            </a:endParaRPr>
          </a:p>
        </p:txBody>
      </p:sp>
      <p:sp>
        <p:nvSpPr>
          <p:cNvPr id="12" name="Freeform 31">
            <a:extLst>
              <a:ext uri="{FF2B5EF4-FFF2-40B4-BE49-F238E27FC236}">
                <a16:creationId xmlns:a16="http://schemas.microsoft.com/office/drawing/2014/main" id="{81CC9B02-E087-4350-AEBD-2C3CF001A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15974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AC3BF0FA-36FA-4CE9-840E-F7C3A8F16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6281796" y="947378"/>
            <a:ext cx="6858001" cy="4963245"/>
          </a:xfrm>
          <a:custGeom>
            <a:avLst/>
            <a:gdLst>
              <a:gd name="connsiteX0" fmla="*/ 6858001 w 6858001"/>
              <a:gd name="connsiteY0" fmla="*/ 1177 h 4963245"/>
              <a:gd name="connsiteX1" fmla="*/ 6858001 w 6858001"/>
              <a:gd name="connsiteY1" fmla="*/ 1344715 h 4963245"/>
              <a:gd name="connsiteX2" fmla="*/ 6858000 w 6858001"/>
              <a:gd name="connsiteY2" fmla="*/ 1344715 h 4963245"/>
              <a:gd name="connsiteX3" fmla="*/ 6858000 w 6858001"/>
              <a:gd name="connsiteY3" fmla="*/ 4963245 h 4963245"/>
              <a:gd name="connsiteX4" fmla="*/ 0 w 6858001"/>
              <a:gd name="connsiteY4" fmla="*/ 4963244 h 4963245"/>
              <a:gd name="connsiteX5" fmla="*/ 0 w 6858001"/>
              <a:gd name="connsiteY5" fmla="*/ 900697 h 4963245"/>
              <a:gd name="connsiteX6" fmla="*/ 1 w 6858001"/>
              <a:gd name="connsiteY6" fmla="*/ 900697 h 4963245"/>
              <a:gd name="connsiteX7" fmla="*/ 1 w 6858001"/>
              <a:gd name="connsiteY7" fmla="*/ 0 h 4963245"/>
              <a:gd name="connsiteX8" fmla="*/ 40463 w 6858001"/>
              <a:gd name="connsiteY8" fmla="*/ 5883 h 4963245"/>
              <a:gd name="connsiteX9" fmla="*/ 159107 w 6858001"/>
              <a:gd name="connsiteY9" fmla="*/ 23196 h 4963245"/>
              <a:gd name="connsiteX10" fmla="*/ 245518 w 6858001"/>
              <a:gd name="connsiteY10" fmla="*/ 35299 h 4963245"/>
              <a:gd name="connsiteX11" fmla="*/ 348388 w 6858001"/>
              <a:gd name="connsiteY11" fmla="*/ 48073 h 4963245"/>
              <a:gd name="connsiteX12" fmla="*/ 470460 w 6858001"/>
              <a:gd name="connsiteY12" fmla="*/ 63369 h 4963245"/>
              <a:gd name="connsiteX13" fmla="*/ 605563 w 6858001"/>
              <a:gd name="connsiteY13" fmla="*/ 79506 h 4963245"/>
              <a:gd name="connsiteX14" fmla="*/ 757810 w 6858001"/>
              <a:gd name="connsiteY14" fmla="*/ 96483 h 4963245"/>
              <a:gd name="connsiteX15" fmla="*/ 923774 w 6858001"/>
              <a:gd name="connsiteY15" fmla="*/ 114469 h 4963245"/>
              <a:gd name="connsiteX16" fmla="*/ 1104139 w 6858001"/>
              <a:gd name="connsiteY16" fmla="*/ 132454 h 4963245"/>
              <a:gd name="connsiteX17" fmla="*/ 1296163 w 6858001"/>
              <a:gd name="connsiteY17" fmla="*/ 150776 h 4963245"/>
              <a:gd name="connsiteX18" fmla="*/ 1503275 w 6858001"/>
              <a:gd name="connsiteY18" fmla="*/ 167753 h 4963245"/>
              <a:gd name="connsiteX19" fmla="*/ 1719988 w 6858001"/>
              <a:gd name="connsiteY19" fmla="*/ 184058 h 4963245"/>
              <a:gd name="connsiteX20" fmla="*/ 1949045 w 6858001"/>
              <a:gd name="connsiteY20" fmla="*/ 198849 h 4963245"/>
              <a:gd name="connsiteX21" fmla="*/ 2187703 w 6858001"/>
              <a:gd name="connsiteY21" fmla="*/ 212969 h 4963245"/>
              <a:gd name="connsiteX22" fmla="*/ 2436649 w 6858001"/>
              <a:gd name="connsiteY22" fmla="*/ 226248 h 4963245"/>
              <a:gd name="connsiteX23" fmla="*/ 2564208 w 6858001"/>
              <a:gd name="connsiteY23" fmla="*/ 230955 h 4963245"/>
              <a:gd name="connsiteX24" fmla="*/ 2694509 w 6858001"/>
              <a:gd name="connsiteY24" fmla="*/ 236165 h 4963245"/>
              <a:gd name="connsiteX25" fmla="*/ 2826868 w 6858001"/>
              <a:gd name="connsiteY25" fmla="*/ 241040 h 4963245"/>
              <a:gd name="connsiteX26" fmla="*/ 2959914 w 6858001"/>
              <a:gd name="connsiteY26" fmla="*/ 244234 h 4963245"/>
              <a:gd name="connsiteX27" fmla="*/ 3095702 w 6858001"/>
              <a:gd name="connsiteY27" fmla="*/ 247091 h 4963245"/>
              <a:gd name="connsiteX28" fmla="*/ 3232862 w 6858001"/>
              <a:gd name="connsiteY28" fmla="*/ 250117 h 4963245"/>
              <a:gd name="connsiteX29" fmla="*/ 3372765 w 6858001"/>
              <a:gd name="connsiteY29" fmla="*/ 252134 h 4963245"/>
              <a:gd name="connsiteX30" fmla="*/ 3514040 w 6858001"/>
              <a:gd name="connsiteY30" fmla="*/ 252134 h 4963245"/>
              <a:gd name="connsiteX31" fmla="*/ 3656686 w 6858001"/>
              <a:gd name="connsiteY31" fmla="*/ 253142 h 4963245"/>
              <a:gd name="connsiteX32" fmla="*/ 3800704 w 6858001"/>
              <a:gd name="connsiteY32" fmla="*/ 252134 h 4963245"/>
              <a:gd name="connsiteX33" fmla="*/ 3946780 w 6858001"/>
              <a:gd name="connsiteY33" fmla="*/ 250117 h 4963245"/>
              <a:gd name="connsiteX34" fmla="*/ 4092855 w 6858001"/>
              <a:gd name="connsiteY34" fmla="*/ 248268 h 4963245"/>
              <a:gd name="connsiteX35" fmla="*/ 4240988 w 6858001"/>
              <a:gd name="connsiteY35" fmla="*/ 244234 h 4963245"/>
              <a:gd name="connsiteX36" fmla="*/ 4390492 w 6858001"/>
              <a:gd name="connsiteY36" fmla="*/ 240032 h 4963245"/>
              <a:gd name="connsiteX37" fmla="*/ 4539997 w 6858001"/>
              <a:gd name="connsiteY37" fmla="*/ 235157 h 4963245"/>
              <a:gd name="connsiteX38" fmla="*/ 4690873 w 6858001"/>
              <a:gd name="connsiteY38" fmla="*/ 228266 h 4963245"/>
              <a:gd name="connsiteX39" fmla="*/ 4843120 w 6858001"/>
              <a:gd name="connsiteY39" fmla="*/ 220029 h 4963245"/>
              <a:gd name="connsiteX40" fmla="*/ 4996054 w 6858001"/>
              <a:gd name="connsiteY40" fmla="*/ 212129 h 4963245"/>
              <a:gd name="connsiteX41" fmla="*/ 5148987 w 6858001"/>
              <a:gd name="connsiteY41" fmla="*/ 202044 h 4963245"/>
              <a:gd name="connsiteX42" fmla="*/ 5303978 w 6858001"/>
              <a:gd name="connsiteY42" fmla="*/ 189941 h 4963245"/>
              <a:gd name="connsiteX43" fmla="*/ 5456911 w 6858001"/>
              <a:gd name="connsiteY43" fmla="*/ 177839 h 4963245"/>
              <a:gd name="connsiteX44" fmla="*/ 5612588 w 6858001"/>
              <a:gd name="connsiteY44" fmla="*/ 163887 h 4963245"/>
              <a:gd name="connsiteX45" fmla="*/ 5768950 w 6858001"/>
              <a:gd name="connsiteY45" fmla="*/ 148591 h 4963245"/>
              <a:gd name="connsiteX46" fmla="*/ 5923255 w 6858001"/>
              <a:gd name="connsiteY46" fmla="*/ 132455 h 4963245"/>
              <a:gd name="connsiteX47" fmla="*/ 6079618 w 6858001"/>
              <a:gd name="connsiteY47" fmla="*/ 113629 h 4963245"/>
              <a:gd name="connsiteX48" fmla="*/ 6235294 w 6858001"/>
              <a:gd name="connsiteY48" fmla="*/ 93458 h 4963245"/>
              <a:gd name="connsiteX49" fmla="*/ 6391657 w 6858001"/>
              <a:gd name="connsiteY49" fmla="*/ 73455 h 4963245"/>
              <a:gd name="connsiteX50" fmla="*/ 6547333 w 6858001"/>
              <a:gd name="connsiteY50" fmla="*/ 50091 h 4963245"/>
              <a:gd name="connsiteX51" fmla="*/ 6702324 w 6858001"/>
              <a:gd name="connsiteY51" fmla="*/ 26222 h 4963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4963245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4963245"/>
                </a:lnTo>
                <a:lnTo>
                  <a:pt x="0" y="4963244"/>
                </a:lnTo>
                <a:lnTo>
                  <a:pt x="0" y="900697"/>
                </a:lnTo>
                <a:lnTo>
                  <a:pt x="1" y="900697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8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5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4" y="252134"/>
                </a:lnTo>
                <a:lnTo>
                  <a:pt x="3946780" y="250117"/>
                </a:lnTo>
                <a:lnTo>
                  <a:pt x="4092855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en-US"/>
          </a:p>
        </p:txBody>
      </p:sp>
      <p:pic>
        <p:nvPicPr>
          <p:cNvPr id="9" name="Graphic 8" descr="Brain in head">
            <a:extLst>
              <a:ext uri="{FF2B5EF4-FFF2-40B4-BE49-F238E27FC236}">
                <a16:creationId xmlns:a16="http://schemas.microsoft.com/office/drawing/2014/main" id="{099449F7-B1FE-1C07-53C9-FEDBC03E39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29871" y="1721993"/>
            <a:ext cx="3414010" cy="3414010"/>
          </a:xfrm>
          <a:prstGeom prst="rect">
            <a:avLst/>
          </a:prstGeom>
          <a:effectLst/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6F18ACE-6E82-4ADC-8A2F-A1771B309B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D6E7B8-B3BC-01D4-F94B-516D2950F4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6188189" cy="3785419"/>
          </a:xfrm>
        </p:spPr>
        <p:txBody>
          <a:bodyPr>
            <a:normAutofit/>
          </a:bodyPr>
          <a:lstStyle/>
          <a:p>
            <a:endParaRPr lang="en-US" dirty="0">
              <a:solidFill>
                <a:srgbClr val="FFFFFF"/>
              </a:solidFill>
              <a:effectLst/>
            </a:endParaRPr>
          </a:p>
          <a:p>
            <a:pPr marL="742950" marR="0" lvl="1" indent="-285750"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b="1" kern="100" dirty="0">
                <a:solidFill>
                  <a:srgbClr val="FFFF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Conditions</a:t>
            </a:r>
            <a:r>
              <a:rPr lang="en-US" kern="100" dirty="0">
                <a:solidFill>
                  <a:srgbClr val="FFFF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Anxiety, depression, PTSD, and substance use disorders impair judgment and decision-making.</a:t>
            </a:r>
          </a:p>
          <a:p>
            <a:pPr marL="742950" marR="0" lvl="1" indent="-285750"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b="1" kern="100" dirty="0">
                <a:solidFill>
                  <a:srgbClr val="FFFF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Behavioral Impact</a:t>
            </a:r>
            <a:r>
              <a:rPr lang="en-US" kern="100" dirty="0">
                <a:solidFill>
                  <a:srgbClr val="FFFF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Emotional instability or self-medicating behaviors can lead to impulsive actions like driving under the influence.</a:t>
            </a:r>
          </a:p>
          <a:p>
            <a:pPr marL="742950" marR="0" lvl="1" indent="-285750"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b="1" kern="100" dirty="0">
                <a:solidFill>
                  <a:srgbClr val="FFFF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Outcomes</a:t>
            </a:r>
            <a:r>
              <a:rPr lang="en-US" kern="100" dirty="0">
                <a:solidFill>
                  <a:srgbClr val="FFFF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Evidence shows that addressing mental health needs significantly reduces repeat DUI offenses.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9360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F747F1B4-B831-4277-8AB0-32767F7EB7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id="{D80CFA21-AB7C-4BEB-9BFF-05764FBBF3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9983FB-42F4-AF30-B02D-8C7771FFE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EBEBEB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Case for Integration</a:t>
            </a:r>
            <a:endParaRPr lang="en-US">
              <a:solidFill>
                <a:srgbClr val="EBEBEB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2F7E335-851A-4CAE-B09F-E657819D46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10B541F0-7F6E-402E-84D8-CF96EACA5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" y="1762067"/>
            <a:ext cx="12192418" cy="5095933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17" name="Content Placeholder 2">
            <a:extLst>
              <a:ext uri="{FF2B5EF4-FFF2-40B4-BE49-F238E27FC236}">
                <a16:creationId xmlns:a16="http://schemas.microsoft.com/office/drawing/2014/main" id="{E1892C36-2BDB-8E1D-327C-B0DD03C3CD3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0882982"/>
              </p:ext>
            </p:extLst>
          </p:nvPr>
        </p:nvGraphicFramePr>
        <p:xfrm>
          <a:off x="648930" y="2810256"/>
          <a:ext cx="10895370" cy="3404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447285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E78424C-6FD0-41F8-9CAA-5DC19C423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386399-9D93-DE3A-CBE8-9015EC5B6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855" y="1447800"/>
            <a:ext cx="3108626" cy="4572000"/>
          </a:xfrm>
        </p:spPr>
        <p:txBody>
          <a:bodyPr anchor="ctr">
            <a:normAutofit/>
          </a:bodyPr>
          <a:lstStyle/>
          <a:p>
            <a:pPr marL="0" marR="0">
              <a:spcAft>
                <a:spcPts val="800"/>
              </a:spcAft>
            </a:pPr>
            <a:r>
              <a:rPr lang="en-US" sz="3200" b="1" kern="100">
                <a:solidFill>
                  <a:srgbClr val="F2F2F2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Overview of the CARS System</a:t>
            </a:r>
            <a:br>
              <a:rPr lang="en-US" sz="3200" kern="100">
                <a:solidFill>
                  <a:srgbClr val="F2F2F2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n-US" sz="3200">
              <a:solidFill>
                <a:srgbClr val="F2F2F2"/>
              </a:solidFill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D136760-57DC-4301-8BEA-B71AD2D13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61310" y="0"/>
            <a:ext cx="8030690" cy="6858000"/>
          </a:xfrm>
          <a:custGeom>
            <a:avLst/>
            <a:gdLst>
              <a:gd name="connsiteX0" fmla="*/ 1176 w 8030690"/>
              <a:gd name="connsiteY0" fmla="*/ 0 h 6858000"/>
              <a:gd name="connsiteX1" fmla="*/ 1344715 w 8030690"/>
              <a:gd name="connsiteY1" fmla="*/ 0 h 6858000"/>
              <a:gd name="connsiteX2" fmla="*/ 1344715 w 8030690"/>
              <a:gd name="connsiteY2" fmla="*/ 0 h 6858000"/>
              <a:gd name="connsiteX3" fmla="*/ 8030690 w 8030690"/>
              <a:gd name="connsiteY3" fmla="*/ 0 h 6858000"/>
              <a:gd name="connsiteX4" fmla="*/ 8030690 w 8030690"/>
              <a:gd name="connsiteY4" fmla="*/ 6858000 h 6858000"/>
              <a:gd name="connsiteX5" fmla="*/ 477746 w 8030690"/>
              <a:gd name="connsiteY5" fmla="*/ 6858000 h 6858000"/>
              <a:gd name="connsiteX6" fmla="*/ 477746 w 8030690"/>
              <a:gd name="connsiteY6" fmla="*/ 6858000 h 6858000"/>
              <a:gd name="connsiteX7" fmla="*/ 0 w 8030690"/>
              <a:gd name="connsiteY7" fmla="*/ 6858000 h 6858000"/>
              <a:gd name="connsiteX8" fmla="*/ 5883 w 8030690"/>
              <a:gd name="connsiteY8" fmla="*/ 6817538 h 6858000"/>
              <a:gd name="connsiteX9" fmla="*/ 23196 w 8030690"/>
              <a:gd name="connsiteY9" fmla="*/ 6698894 h 6858000"/>
              <a:gd name="connsiteX10" fmla="*/ 35298 w 8030690"/>
              <a:gd name="connsiteY10" fmla="*/ 6612483 h 6858000"/>
              <a:gd name="connsiteX11" fmla="*/ 48073 w 8030690"/>
              <a:gd name="connsiteY11" fmla="*/ 6509613 h 6858000"/>
              <a:gd name="connsiteX12" fmla="*/ 63369 w 8030690"/>
              <a:gd name="connsiteY12" fmla="*/ 6387541 h 6858000"/>
              <a:gd name="connsiteX13" fmla="*/ 79506 w 8030690"/>
              <a:gd name="connsiteY13" fmla="*/ 6252438 h 6858000"/>
              <a:gd name="connsiteX14" fmla="*/ 96483 w 8030690"/>
              <a:gd name="connsiteY14" fmla="*/ 6100191 h 6858000"/>
              <a:gd name="connsiteX15" fmla="*/ 114468 w 8030690"/>
              <a:gd name="connsiteY15" fmla="*/ 5934227 h 6858000"/>
              <a:gd name="connsiteX16" fmla="*/ 132454 w 8030690"/>
              <a:gd name="connsiteY16" fmla="*/ 5753862 h 6858000"/>
              <a:gd name="connsiteX17" fmla="*/ 150775 w 8030690"/>
              <a:gd name="connsiteY17" fmla="*/ 5561838 h 6858000"/>
              <a:gd name="connsiteX18" fmla="*/ 167752 w 8030690"/>
              <a:gd name="connsiteY18" fmla="*/ 5354726 h 6858000"/>
              <a:gd name="connsiteX19" fmla="*/ 184057 w 8030690"/>
              <a:gd name="connsiteY19" fmla="*/ 5138013 h 6858000"/>
              <a:gd name="connsiteX20" fmla="*/ 198849 w 8030690"/>
              <a:gd name="connsiteY20" fmla="*/ 4908956 h 6858000"/>
              <a:gd name="connsiteX21" fmla="*/ 212968 w 8030690"/>
              <a:gd name="connsiteY21" fmla="*/ 4670298 h 6858000"/>
              <a:gd name="connsiteX22" fmla="*/ 226248 w 8030690"/>
              <a:gd name="connsiteY22" fmla="*/ 4421352 h 6858000"/>
              <a:gd name="connsiteX23" fmla="*/ 230954 w 8030690"/>
              <a:gd name="connsiteY23" fmla="*/ 4293793 h 6858000"/>
              <a:gd name="connsiteX24" fmla="*/ 236165 w 8030690"/>
              <a:gd name="connsiteY24" fmla="*/ 4163491 h 6858000"/>
              <a:gd name="connsiteX25" fmla="*/ 241039 w 8030690"/>
              <a:gd name="connsiteY25" fmla="*/ 4031132 h 6858000"/>
              <a:gd name="connsiteX26" fmla="*/ 244233 w 8030690"/>
              <a:gd name="connsiteY26" fmla="*/ 3898087 h 6858000"/>
              <a:gd name="connsiteX27" fmla="*/ 247091 w 8030690"/>
              <a:gd name="connsiteY27" fmla="*/ 3762298 h 6858000"/>
              <a:gd name="connsiteX28" fmla="*/ 250116 w 8030690"/>
              <a:gd name="connsiteY28" fmla="*/ 3625138 h 6858000"/>
              <a:gd name="connsiteX29" fmla="*/ 252133 w 8030690"/>
              <a:gd name="connsiteY29" fmla="*/ 3485235 h 6858000"/>
              <a:gd name="connsiteX30" fmla="*/ 252133 w 8030690"/>
              <a:gd name="connsiteY30" fmla="*/ 3343960 h 6858000"/>
              <a:gd name="connsiteX31" fmla="*/ 253142 w 8030690"/>
              <a:gd name="connsiteY31" fmla="*/ 3201314 h 6858000"/>
              <a:gd name="connsiteX32" fmla="*/ 252133 w 8030690"/>
              <a:gd name="connsiteY32" fmla="*/ 3057296 h 6858000"/>
              <a:gd name="connsiteX33" fmla="*/ 250116 w 8030690"/>
              <a:gd name="connsiteY33" fmla="*/ 2911221 h 6858000"/>
              <a:gd name="connsiteX34" fmla="*/ 248267 w 8030690"/>
              <a:gd name="connsiteY34" fmla="*/ 2765145 h 6858000"/>
              <a:gd name="connsiteX35" fmla="*/ 244233 w 8030690"/>
              <a:gd name="connsiteY35" fmla="*/ 2617013 h 6858000"/>
              <a:gd name="connsiteX36" fmla="*/ 240031 w 8030690"/>
              <a:gd name="connsiteY36" fmla="*/ 2467508 h 6858000"/>
              <a:gd name="connsiteX37" fmla="*/ 235156 w 8030690"/>
              <a:gd name="connsiteY37" fmla="*/ 2318004 h 6858000"/>
              <a:gd name="connsiteX38" fmla="*/ 228265 w 8030690"/>
              <a:gd name="connsiteY38" fmla="*/ 2167128 h 6858000"/>
              <a:gd name="connsiteX39" fmla="*/ 220028 w 8030690"/>
              <a:gd name="connsiteY39" fmla="*/ 2014880 h 6858000"/>
              <a:gd name="connsiteX40" fmla="*/ 212128 w 8030690"/>
              <a:gd name="connsiteY40" fmla="*/ 1861947 h 6858000"/>
              <a:gd name="connsiteX41" fmla="*/ 202043 w 8030690"/>
              <a:gd name="connsiteY41" fmla="*/ 1709013 h 6858000"/>
              <a:gd name="connsiteX42" fmla="*/ 189940 w 8030690"/>
              <a:gd name="connsiteY42" fmla="*/ 1554023 h 6858000"/>
              <a:gd name="connsiteX43" fmla="*/ 177838 w 8030690"/>
              <a:gd name="connsiteY43" fmla="*/ 1401089 h 6858000"/>
              <a:gd name="connsiteX44" fmla="*/ 163886 w 8030690"/>
              <a:gd name="connsiteY44" fmla="*/ 1245413 h 6858000"/>
              <a:gd name="connsiteX45" fmla="*/ 148590 w 8030690"/>
              <a:gd name="connsiteY45" fmla="*/ 1089050 h 6858000"/>
              <a:gd name="connsiteX46" fmla="*/ 132454 w 8030690"/>
              <a:gd name="connsiteY46" fmla="*/ 934745 h 6858000"/>
              <a:gd name="connsiteX47" fmla="*/ 113628 w 8030690"/>
              <a:gd name="connsiteY47" fmla="*/ 778383 h 6858000"/>
              <a:gd name="connsiteX48" fmla="*/ 93457 w 8030690"/>
              <a:gd name="connsiteY48" fmla="*/ 622706 h 6858000"/>
              <a:gd name="connsiteX49" fmla="*/ 73454 w 8030690"/>
              <a:gd name="connsiteY49" fmla="*/ 466344 h 6858000"/>
              <a:gd name="connsiteX50" fmla="*/ 50090 w 8030690"/>
              <a:gd name="connsiteY50" fmla="*/ 310667 h 6858000"/>
              <a:gd name="connsiteX51" fmla="*/ 26222 w 8030690"/>
              <a:gd name="connsiteY51" fmla="*/ 15567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8030690" h="6858000">
                <a:moveTo>
                  <a:pt x="1176" y="0"/>
                </a:moveTo>
                <a:lnTo>
                  <a:pt x="1344715" y="0"/>
                </a:lnTo>
                <a:lnTo>
                  <a:pt x="1344715" y="0"/>
                </a:lnTo>
                <a:lnTo>
                  <a:pt x="8030690" y="0"/>
                </a:lnTo>
                <a:lnTo>
                  <a:pt x="8030690" y="6858000"/>
                </a:lnTo>
                <a:lnTo>
                  <a:pt x="477746" y="6858000"/>
                </a:lnTo>
                <a:lnTo>
                  <a:pt x="477746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8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8" y="5934227"/>
                </a:lnTo>
                <a:lnTo>
                  <a:pt x="132454" y="5753862"/>
                </a:lnTo>
                <a:lnTo>
                  <a:pt x="150775" y="5561838"/>
                </a:lnTo>
                <a:lnTo>
                  <a:pt x="167752" y="5354726"/>
                </a:lnTo>
                <a:lnTo>
                  <a:pt x="184057" y="5138013"/>
                </a:lnTo>
                <a:lnTo>
                  <a:pt x="198849" y="4908956"/>
                </a:lnTo>
                <a:lnTo>
                  <a:pt x="212968" y="4670298"/>
                </a:lnTo>
                <a:lnTo>
                  <a:pt x="226248" y="4421352"/>
                </a:lnTo>
                <a:lnTo>
                  <a:pt x="230954" y="4293793"/>
                </a:lnTo>
                <a:lnTo>
                  <a:pt x="236165" y="4163491"/>
                </a:lnTo>
                <a:lnTo>
                  <a:pt x="241039" y="4031132"/>
                </a:lnTo>
                <a:lnTo>
                  <a:pt x="244233" y="3898087"/>
                </a:lnTo>
                <a:lnTo>
                  <a:pt x="247091" y="3762298"/>
                </a:lnTo>
                <a:lnTo>
                  <a:pt x="250116" y="3625138"/>
                </a:lnTo>
                <a:lnTo>
                  <a:pt x="252133" y="3485235"/>
                </a:lnTo>
                <a:lnTo>
                  <a:pt x="252133" y="3343960"/>
                </a:lnTo>
                <a:lnTo>
                  <a:pt x="253142" y="3201314"/>
                </a:lnTo>
                <a:lnTo>
                  <a:pt x="252133" y="3057296"/>
                </a:lnTo>
                <a:lnTo>
                  <a:pt x="250116" y="2911221"/>
                </a:lnTo>
                <a:lnTo>
                  <a:pt x="248267" y="2765145"/>
                </a:lnTo>
                <a:lnTo>
                  <a:pt x="244233" y="2617013"/>
                </a:lnTo>
                <a:lnTo>
                  <a:pt x="240031" y="2467508"/>
                </a:lnTo>
                <a:lnTo>
                  <a:pt x="235156" y="2318004"/>
                </a:lnTo>
                <a:lnTo>
                  <a:pt x="228265" y="2167128"/>
                </a:lnTo>
                <a:lnTo>
                  <a:pt x="220028" y="2014880"/>
                </a:lnTo>
                <a:lnTo>
                  <a:pt x="212128" y="1861947"/>
                </a:lnTo>
                <a:lnTo>
                  <a:pt x="202043" y="1709013"/>
                </a:lnTo>
                <a:lnTo>
                  <a:pt x="189940" y="1554023"/>
                </a:lnTo>
                <a:lnTo>
                  <a:pt x="177838" y="1401089"/>
                </a:lnTo>
                <a:lnTo>
                  <a:pt x="163886" y="1245413"/>
                </a:lnTo>
                <a:lnTo>
                  <a:pt x="148590" y="1089050"/>
                </a:lnTo>
                <a:lnTo>
                  <a:pt x="132454" y="934745"/>
                </a:lnTo>
                <a:lnTo>
                  <a:pt x="113628" y="778383"/>
                </a:lnTo>
                <a:lnTo>
                  <a:pt x="93457" y="622706"/>
                </a:lnTo>
                <a:lnTo>
                  <a:pt x="73454" y="466344"/>
                </a:lnTo>
                <a:lnTo>
                  <a:pt x="50090" y="310667"/>
                </a:lnTo>
                <a:lnTo>
                  <a:pt x="26222" y="1556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 11">
            <a:extLst>
              <a:ext uri="{FF2B5EF4-FFF2-40B4-BE49-F238E27FC236}">
                <a16:creationId xmlns:a16="http://schemas.microsoft.com/office/drawing/2014/main" id="{BDC58DEA-1307-4F44-AD47-E613D8B76A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811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99B912D-1E4B-42AF-A2BE-CFEFEC916E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5129FEF-9279-9A34-2EC9-6D4F768CCC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3954226"/>
              </p:ext>
            </p:extLst>
          </p:nvPr>
        </p:nvGraphicFramePr>
        <p:xfrm>
          <a:off x="5048250" y="1447800"/>
          <a:ext cx="649605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647828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E78424C-6FD0-41F8-9CAA-5DC19C423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07DAA1-24C3-46A1-5593-27F45D1CA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855" y="1447800"/>
            <a:ext cx="3108626" cy="4572000"/>
          </a:xfrm>
        </p:spPr>
        <p:txBody>
          <a:bodyPr anchor="ctr">
            <a:normAutofit/>
          </a:bodyPr>
          <a:lstStyle/>
          <a:p>
            <a:r>
              <a:rPr lang="en-US" sz="3200" b="1">
                <a:solidFill>
                  <a:srgbClr val="F2F2F2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Key Features of CARS</a:t>
            </a:r>
            <a:endParaRPr lang="en-US" sz="3200">
              <a:solidFill>
                <a:srgbClr val="F2F2F2"/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D136760-57DC-4301-8BEA-B71AD2D13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61310" y="0"/>
            <a:ext cx="8030690" cy="6858000"/>
          </a:xfrm>
          <a:custGeom>
            <a:avLst/>
            <a:gdLst>
              <a:gd name="connsiteX0" fmla="*/ 1176 w 8030690"/>
              <a:gd name="connsiteY0" fmla="*/ 0 h 6858000"/>
              <a:gd name="connsiteX1" fmla="*/ 1344715 w 8030690"/>
              <a:gd name="connsiteY1" fmla="*/ 0 h 6858000"/>
              <a:gd name="connsiteX2" fmla="*/ 1344715 w 8030690"/>
              <a:gd name="connsiteY2" fmla="*/ 0 h 6858000"/>
              <a:gd name="connsiteX3" fmla="*/ 8030690 w 8030690"/>
              <a:gd name="connsiteY3" fmla="*/ 0 h 6858000"/>
              <a:gd name="connsiteX4" fmla="*/ 8030690 w 8030690"/>
              <a:gd name="connsiteY4" fmla="*/ 6858000 h 6858000"/>
              <a:gd name="connsiteX5" fmla="*/ 477746 w 8030690"/>
              <a:gd name="connsiteY5" fmla="*/ 6858000 h 6858000"/>
              <a:gd name="connsiteX6" fmla="*/ 477746 w 8030690"/>
              <a:gd name="connsiteY6" fmla="*/ 6858000 h 6858000"/>
              <a:gd name="connsiteX7" fmla="*/ 0 w 8030690"/>
              <a:gd name="connsiteY7" fmla="*/ 6858000 h 6858000"/>
              <a:gd name="connsiteX8" fmla="*/ 5883 w 8030690"/>
              <a:gd name="connsiteY8" fmla="*/ 6817538 h 6858000"/>
              <a:gd name="connsiteX9" fmla="*/ 23196 w 8030690"/>
              <a:gd name="connsiteY9" fmla="*/ 6698894 h 6858000"/>
              <a:gd name="connsiteX10" fmla="*/ 35298 w 8030690"/>
              <a:gd name="connsiteY10" fmla="*/ 6612483 h 6858000"/>
              <a:gd name="connsiteX11" fmla="*/ 48073 w 8030690"/>
              <a:gd name="connsiteY11" fmla="*/ 6509613 h 6858000"/>
              <a:gd name="connsiteX12" fmla="*/ 63369 w 8030690"/>
              <a:gd name="connsiteY12" fmla="*/ 6387541 h 6858000"/>
              <a:gd name="connsiteX13" fmla="*/ 79506 w 8030690"/>
              <a:gd name="connsiteY13" fmla="*/ 6252438 h 6858000"/>
              <a:gd name="connsiteX14" fmla="*/ 96483 w 8030690"/>
              <a:gd name="connsiteY14" fmla="*/ 6100191 h 6858000"/>
              <a:gd name="connsiteX15" fmla="*/ 114468 w 8030690"/>
              <a:gd name="connsiteY15" fmla="*/ 5934227 h 6858000"/>
              <a:gd name="connsiteX16" fmla="*/ 132454 w 8030690"/>
              <a:gd name="connsiteY16" fmla="*/ 5753862 h 6858000"/>
              <a:gd name="connsiteX17" fmla="*/ 150775 w 8030690"/>
              <a:gd name="connsiteY17" fmla="*/ 5561838 h 6858000"/>
              <a:gd name="connsiteX18" fmla="*/ 167752 w 8030690"/>
              <a:gd name="connsiteY18" fmla="*/ 5354726 h 6858000"/>
              <a:gd name="connsiteX19" fmla="*/ 184057 w 8030690"/>
              <a:gd name="connsiteY19" fmla="*/ 5138013 h 6858000"/>
              <a:gd name="connsiteX20" fmla="*/ 198849 w 8030690"/>
              <a:gd name="connsiteY20" fmla="*/ 4908956 h 6858000"/>
              <a:gd name="connsiteX21" fmla="*/ 212968 w 8030690"/>
              <a:gd name="connsiteY21" fmla="*/ 4670298 h 6858000"/>
              <a:gd name="connsiteX22" fmla="*/ 226248 w 8030690"/>
              <a:gd name="connsiteY22" fmla="*/ 4421352 h 6858000"/>
              <a:gd name="connsiteX23" fmla="*/ 230954 w 8030690"/>
              <a:gd name="connsiteY23" fmla="*/ 4293793 h 6858000"/>
              <a:gd name="connsiteX24" fmla="*/ 236165 w 8030690"/>
              <a:gd name="connsiteY24" fmla="*/ 4163491 h 6858000"/>
              <a:gd name="connsiteX25" fmla="*/ 241039 w 8030690"/>
              <a:gd name="connsiteY25" fmla="*/ 4031132 h 6858000"/>
              <a:gd name="connsiteX26" fmla="*/ 244233 w 8030690"/>
              <a:gd name="connsiteY26" fmla="*/ 3898087 h 6858000"/>
              <a:gd name="connsiteX27" fmla="*/ 247091 w 8030690"/>
              <a:gd name="connsiteY27" fmla="*/ 3762298 h 6858000"/>
              <a:gd name="connsiteX28" fmla="*/ 250116 w 8030690"/>
              <a:gd name="connsiteY28" fmla="*/ 3625138 h 6858000"/>
              <a:gd name="connsiteX29" fmla="*/ 252133 w 8030690"/>
              <a:gd name="connsiteY29" fmla="*/ 3485235 h 6858000"/>
              <a:gd name="connsiteX30" fmla="*/ 252133 w 8030690"/>
              <a:gd name="connsiteY30" fmla="*/ 3343960 h 6858000"/>
              <a:gd name="connsiteX31" fmla="*/ 253142 w 8030690"/>
              <a:gd name="connsiteY31" fmla="*/ 3201314 h 6858000"/>
              <a:gd name="connsiteX32" fmla="*/ 252133 w 8030690"/>
              <a:gd name="connsiteY32" fmla="*/ 3057296 h 6858000"/>
              <a:gd name="connsiteX33" fmla="*/ 250116 w 8030690"/>
              <a:gd name="connsiteY33" fmla="*/ 2911221 h 6858000"/>
              <a:gd name="connsiteX34" fmla="*/ 248267 w 8030690"/>
              <a:gd name="connsiteY34" fmla="*/ 2765145 h 6858000"/>
              <a:gd name="connsiteX35" fmla="*/ 244233 w 8030690"/>
              <a:gd name="connsiteY35" fmla="*/ 2617013 h 6858000"/>
              <a:gd name="connsiteX36" fmla="*/ 240031 w 8030690"/>
              <a:gd name="connsiteY36" fmla="*/ 2467508 h 6858000"/>
              <a:gd name="connsiteX37" fmla="*/ 235156 w 8030690"/>
              <a:gd name="connsiteY37" fmla="*/ 2318004 h 6858000"/>
              <a:gd name="connsiteX38" fmla="*/ 228265 w 8030690"/>
              <a:gd name="connsiteY38" fmla="*/ 2167128 h 6858000"/>
              <a:gd name="connsiteX39" fmla="*/ 220028 w 8030690"/>
              <a:gd name="connsiteY39" fmla="*/ 2014880 h 6858000"/>
              <a:gd name="connsiteX40" fmla="*/ 212128 w 8030690"/>
              <a:gd name="connsiteY40" fmla="*/ 1861947 h 6858000"/>
              <a:gd name="connsiteX41" fmla="*/ 202043 w 8030690"/>
              <a:gd name="connsiteY41" fmla="*/ 1709013 h 6858000"/>
              <a:gd name="connsiteX42" fmla="*/ 189940 w 8030690"/>
              <a:gd name="connsiteY42" fmla="*/ 1554023 h 6858000"/>
              <a:gd name="connsiteX43" fmla="*/ 177838 w 8030690"/>
              <a:gd name="connsiteY43" fmla="*/ 1401089 h 6858000"/>
              <a:gd name="connsiteX44" fmla="*/ 163886 w 8030690"/>
              <a:gd name="connsiteY44" fmla="*/ 1245413 h 6858000"/>
              <a:gd name="connsiteX45" fmla="*/ 148590 w 8030690"/>
              <a:gd name="connsiteY45" fmla="*/ 1089050 h 6858000"/>
              <a:gd name="connsiteX46" fmla="*/ 132454 w 8030690"/>
              <a:gd name="connsiteY46" fmla="*/ 934745 h 6858000"/>
              <a:gd name="connsiteX47" fmla="*/ 113628 w 8030690"/>
              <a:gd name="connsiteY47" fmla="*/ 778383 h 6858000"/>
              <a:gd name="connsiteX48" fmla="*/ 93457 w 8030690"/>
              <a:gd name="connsiteY48" fmla="*/ 622706 h 6858000"/>
              <a:gd name="connsiteX49" fmla="*/ 73454 w 8030690"/>
              <a:gd name="connsiteY49" fmla="*/ 466344 h 6858000"/>
              <a:gd name="connsiteX50" fmla="*/ 50090 w 8030690"/>
              <a:gd name="connsiteY50" fmla="*/ 310667 h 6858000"/>
              <a:gd name="connsiteX51" fmla="*/ 26222 w 8030690"/>
              <a:gd name="connsiteY51" fmla="*/ 15567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8030690" h="6858000">
                <a:moveTo>
                  <a:pt x="1176" y="0"/>
                </a:moveTo>
                <a:lnTo>
                  <a:pt x="1344715" y="0"/>
                </a:lnTo>
                <a:lnTo>
                  <a:pt x="1344715" y="0"/>
                </a:lnTo>
                <a:lnTo>
                  <a:pt x="8030690" y="0"/>
                </a:lnTo>
                <a:lnTo>
                  <a:pt x="8030690" y="6858000"/>
                </a:lnTo>
                <a:lnTo>
                  <a:pt x="477746" y="6858000"/>
                </a:lnTo>
                <a:lnTo>
                  <a:pt x="477746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8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8" y="5934227"/>
                </a:lnTo>
                <a:lnTo>
                  <a:pt x="132454" y="5753862"/>
                </a:lnTo>
                <a:lnTo>
                  <a:pt x="150775" y="5561838"/>
                </a:lnTo>
                <a:lnTo>
                  <a:pt x="167752" y="5354726"/>
                </a:lnTo>
                <a:lnTo>
                  <a:pt x="184057" y="5138013"/>
                </a:lnTo>
                <a:lnTo>
                  <a:pt x="198849" y="4908956"/>
                </a:lnTo>
                <a:lnTo>
                  <a:pt x="212968" y="4670298"/>
                </a:lnTo>
                <a:lnTo>
                  <a:pt x="226248" y="4421352"/>
                </a:lnTo>
                <a:lnTo>
                  <a:pt x="230954" y="4293793"/>
                </a:lnTo>
                <a:lnTo>
                  <a:pt x="236165" y="4163491"/>
                </a:lnTo>
                <a:lnTo>
                  <a:pt x="241039" y="4031132"/>
                </a:lnTo>
                <a:lnTo>
                  <a:pt x="244233" y="3898087"/>
                </a:lnTo>
                <a:lnTo>
                  <a:pt x="247091" y="3762298"/>
                </a:lnTo>
                <a:lnTo>
                  <a:pt x="250116" y="3625138"/>
                </a:lnTo>
                <a:lnTo>
                  <a:pt x="252133" y="3485235"/>
                </a:lnTo>
                <a:lnTo>
                  <a:pt x="252133" y="3343960"/>
                </a:lnTo>
                <a:lnTo>
                  <a:pt x="253142" y="3201314"/>
                </a:lnTo>
                <a:lnTo>
                  <a:pt x="252133" y="3057296"/>
                </a:lnTo>
                <a:lnTo>
                  <a:pt x="250116" y="2911221"/>
                </a:lnTo>
                <a:lnTo>
                  <a:pt x="248267" y="2765145"/>
                </a:lnTo>
                <a:lnTo>
                  <a:pt x="244233" y="2617013"/>
                </a:lnTo>
                <a:lnTo>
                  <a:pt x="240031" y="2467508"/>
                </a:lnTo>
                <a:lnTo>
                  <a:pt x="235156" y="2318004"/>
                </a:lnTo>
                <a:lnTo>
                  <a:pt x="228265" y="2167128"/>
                </a:lnTo>
                <a:lnTo>
                  <a:pt x="220028" y="2014880"/>
                </a:lnTo>
                <a:lnTo>
                  <a:pt x="212128" y="1861947"/>
                </a:lnTo>
                <a:lnTo>
                  <a:pt x="202043" y="1709013"/>
                </a:lnTo>
                <a:lnTo>
                  <a:pt x="189940" y="1554023"/>
                </a:lnTo>
                <a:lnTo>
                  <a:pt x="177838" y="1401089"/>
                </a:lnTo>
                <a:lnTo>
                  <a:pt x="163886" y="1245413"/>
                </a:lnTo>
                <a:lnTo>
                  <a:pt x="148590" y="1089050"/>
                </a:lnTo>
                <a:lnTo>
                  <a:pt x="132454" y="934745"/>
                </a:lnTo>
                <a:lnTo>
                  <a:pt x="113628" y="778383"/>
                </a:lnTo>
                <a:lnTo>
                  <a:pt x="93457" y="622706"/>
                </a:lnTo>
                <a:lnTo>
                  <a:pt x="73454" y="466344"/>
                </a:lnTo>
                <a:lnTo>
                  <a:pt x="50090" y="310667"/>
                </a:lnTo>
                <a:lnTo>
                  <a:pt x="26222" y="1556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 11">
            <a:extLst>
              <a:ext uri="{FF2B5EF4-FFF2-40B4-BE49-F238E27FC236}">
                <a16:creationId xmlns:a16="http://schemas.microsoft.com/office/drawing/2014/main" id="{BDC58DEA-1307-4F44-AD47-E613D8B76A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811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99B912D-1E4B-42AF-A2BE-CFEFEC916E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4C27A08-F783-5772-0048-815448B92E1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8581606"/>
              </p:ext>
            </p:extLst>
          </p:nvPr>
        </p:nvGraphicFramePr>
        <p:xfrm>
          <a:off x="5048250" y="1447800"/>
          <a:ext cx="649605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37195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57</TotalTime>
  <Words>1530</Words>
  <Application>Microsoft Office PowerPoint</Application>
  <PresentationFormat>Widescreen</PresentationFormat>
  <Paragraphs>140</Paragraphs>
  <Slides>20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Aptos</vt:lpstr>
      <vt:lpstr>Century Gothic</vt:lpstr>
      <vt:lpstr>Courier New</vt:lpstr>
      <vt:lpstr>Symbol</vt:lpstr>
      <vt:lpstr>Wingdings 3</vt:lpstr>
      <vt:lpstr>Ion</vt:lpstr>
      <vt:lpstr>Welcome to the CARS System Training for Mental Health Providers</vt:lpstr>
      <vt:lpstr>T. Scott Smith, PhD Phone: (337) 501-2104 Email: tscottsmith@aol.com </vt:lpstr>
      <vt:lpstr>The Role of Mental Health Providers in DUI/DWI Cases</vt:lpstr>
      <vt:lpstr>Training Objectives</vt:lpstr>
      <vt:lpstr>Why Mental Health Screening Matters</vt:lpstr>
      <vt:lpstr>The Link Between Mental Health and DUI </vt:lpstr>
      <vt:lpstr>The Case for Integration</vt:lpstr>
      <vt:lpstr>Overview of the CARS System </vt:lpstr>
      <vt:lpstr>Key Features of CARS</vt:lpstr>
      <vt:lpstr>How CARS Works</vt:lpstr>
      <vt:lpstr>Provider Benefits of CARS</vt:lpstr>
      <vt:lpstr>Implementation in Mental Health Settings </vt:lpstr>
      <vt:lpstr>Addressing Concerns</vt:lpstr>
      <vt:lpstr>Case Study: Emile Landry</vt:lpstr>
      <vt:lpstr>Challenges:</vt:lpstr>
      <vt:lpstr>CARS Intervention:</vt:lpstr>
      <vt:lpstr>   Outcome</vt:lpstr>
      <vt:lpstr>Impact</vt:lpstr>
      <vt:lpstr>Collaborative Outcomes</vt:lpstr>
      <vt:lpstr>Contact Information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Theodore Smith</dc:creator>
  <cp:lastModifiedBy>Theodore Smith</cp:lastModifiedBy>
  <cp:revision>5</cp:revision>
  <dcterms:created xsi:type="dcterms:W3CDTF">2025-01-07T23:47:48Z</dcterms:created>
  <dcterms:modified xsi:type="dcterms:W3CDTF">2025-01-08T14:48:33Z</dcterms:modified>
</cp:coreProperties>
</file>