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80" r:id="rId3"/>
    <p:sldId id="257" r:id="rId4"/>
    <p:sldId id="258" r:id="rId5"/>
    <p:sldId id="270" r:id="rId6"/>
    <p:sldId id="259" r:id="rId7"/>
    <p:sldId id="260" r:id="rId8"/>
    <p:sldId id="271" r:id="rId9"/>
    <p:sldId id="261" r:id="rId10"/>
    <p:sldId id="262" r:id="rId11"/>
    <p:sldId id="263" r:id="rId12"/>
    <p:sldId id="272" r:id="rId13"/>
    <p:sldId id="264" r:id="rId14"/>
    <p:sldId id="273" r:id="rId15"/>
    <p:sldId id="265" r:id="rId16"/>
    <p:sldId id="266" r:id="rId17"/>
    <p:sldId id="275" r:id="rId18"/>
    <p:sldId id="267" r:id="rId19"/>
    <p:sldId id="276" r:id="rId20"/>
    <p:sldId id="268" r:id="rId21"/>
    <p:sldId id="277" r:id="rId22"/>
    <p:sldId id="269" r:id="rId23"/>
    <p:sldId id="278" r:id="rId24"/>
    <p:sldId id="274" r:id="rId25"/>
    <p:sldId id="279"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983CA92-B453-48B2-8C40-87214D12DE0A}">
          <p14:sldIdLst>
            <p14:sldId id="256"/>
            <p14:sldId id="280"/>
            <p14:sldId id="257"/>
            <p14:sldId id="258"/>
            <p14:sldId id="270"/>
            <p14:sldId id="259"/>
          </p14:sldIdLst>
        </p14:section>
        <p14:section name="How CARS Works-Overview" id="{DD90D466-7B49-46E8-9F7F-A6BBD34E01B5}">
          <p14:sldIdLst>
            <p14:sldId id="260"/>
            <p14:sldId id="271"/>
            <p14:sldId id="261"/>
            <p14:sldId id="262"/>
            <p14:sldId id="263"/>
            <p14:sldId id="272"/>
          </p14:sldIdLst>
        </p14:section>
        <p14:section name="Benefits of CARS for Prosecuters" id="{D3C9A1DD-B8E6-4A0D-B37A-0AF8CEE5C37F}">
          <p14:sldIdLst>
            <p14:sldId id="264"/>
            <p14:sldId id="273"/>
            <p14:sldId id="265"/>
            <p14:sldId id="266"/>
            <p14:sldId id="275"/>
            <p14:sldId id="267"/>
            <p14:sldId id="276"/>
          </p14:sldIdLst>
        </p14:section>
        <p14:section name="Integrating CARS Into Your PRactice" id="{C5BFCF8F-13C2-4550-A415-021494224933}">
          <p14:sldIdLst>
            <p14:sldId id="268"/>
            <p14:sldId id="277"/>
          </p14:sldIdLst>
        </p14:section>
        <p14:section name="Addressing Concerns" id="{98DB0F32-3136-4A48-91C2-EB4DBA085144}">
          <p14:sldIdLst>
            <p14:sldId id="269"/>
            <p14:sldId id="278"/>
            <p14:sldId id="274"/>
          </p14:sldIdLst>
        </p14:section>
        <p14:section name="Training and Continuous Education" id="{64868A87-E4A4-4480-8AFC-7C9C9C0F5D96}">
          <p14:sldIdLst>
            <p14:sldId id="279"/>
            <p14:sldId id="281"/>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F06922-4575-7407-5669-A3DE57B7736A}" name="Theodore Smith" initials="TS" userId="a13d3cfdb3f264a8"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2" d="100"/>
          <a:sy n="92" d="100"/>
        </p:scale>
        <p:origin x="100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D658A3-CB37-4CFB-BC62-7EA2B0792ADB}"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72329AD-9DFA-498D-B14F-35C42443D8D0}">
      <dgm:prSet/>
      <dgm:spPr/>
      <dgm:t>
        <a:bodyPr/>
        <a:lstStyle/>
        <a:p>
          <a:r>
            <a:rPr lang="en-US"/>
            <a:t>Understand the CARS system and its functionality.</a:t>
          </a:r>
        </a:p>
      </dgm:t>
    </dgm:pt>
    <dgm:pt modelId="{706F178B-6345-4A34-A814-4F1B1B587B17}" type="parTrans" cxnId="{90ECEFEB-0875-49B1-AF3C-A0C070D5388C}">
      <dgm:prSet/>
      <dgm:spPr/>
      <dgm:t>
        <a:bodyPr/>
        <a:lstStyle/>
        <a:p>
          <a:endParaRPr lang="en-US"/>
        </a:p>
      </dgm:t>
    </dgm:pt>
    <dgm:pt modelId="{68E63E54-43E6-4FF0-B13E-A2959E7737E3}" type="sibTrans" cxnId="{90ECEFEB-0875-49B1-AF3C-A0C070D5388C}">
      <dgm:prSet/>
      <dgm:spPr/>
      <dgm:t>
        <a:bodyPr/>
        <a:lstStyle/>
        <a:p>
          <a:endParaRPr lang="en-US"/>
        </a:p>
      </dgm:t>
    </dgm:pt>
    <dgm:pt modelId="{BEBA8E84-1861-42E6-8B11-A0042C9AE3D9}">
      <dgm:prSet/>
      <dgm:spPr/>
      <dgm:t>
        <a:bodyPr/>
        <a:lstStyle/>
        <a:p>
          <a:r>
            <a:rPr lang="en-US"/>
            <a:t>Recognize the role of mental health screening in DUI cases.</a:t>
          </a:r>
        </a:p>
      </dgm:t>
    </dgm:pt>
    <dgm:pt modelId="{1E28BAA9-42F6-4ABA-8DA0-B0376AA785AB}" type="parTrans" cxnId="{B0DA2093-4170-41C8-A2B5-4FE2B42E8C77}">
      <dgm:prSet/>
      <dgm:spPr/>
      <dgm:t>
        <a:bodyPr/>
        <a:lstStyle/>
        <a:p>
          <a:endParaRPr lang="en-US"/>
        </a:p>
      </dgm:t>
    </dgm:pt>
    <dgm:pt modelId="{32F144A2-4D6C-4629-AF96-EFF9651DD397}" type="sibTrans" cxnId="{B0DA2093-4170-41C8-A2B5-4FE2B42E8C77}">
      <dgm:prSet/>
      <dgm:spPr/>
      <dgm:t>
        <a:bodyPr/>
        <a:lstStyle/>
        <a:p>
          <a:endParaRPr lang="en-US"/>
        </a:p>
      </dgm:t>
    </dgm:pt>
    <dgm:pt modelId="{F117DF59-5CC1-4A21-B86C-F4EB3FCC6C45}">
      <dgm:prSet/>
      <dgm:spPr/>
      <dgm:t>
        <a:bodyPr/>
        <a:lstStyle/>
        <a:p>
          <a:r>
            <a:rPr lang="en-US"/>
            <a:t>Learn how to utilize CARS results to support effective case strategies.</a:t>
          </a:r>
        </a:p>
      </dgm:t>
    </dgm:pt>
    <dgm:pt modelId="{BCB74C59-A5D6-4EEC-9D6C-2304A42811D6}" type="parTrans" cxnId="{8462F9D5-352C-4CBD-AA08-8A0D967233BD}">
      <dgm:prSet/>
      <dgm:spPr/>
      <dgm:t>
        <a:bodyPr/>
        <a:lstStyle/>
        <a:p>
          <a:endParaRPr lang="en-US"/>
        </a:p>
      </dgm:t>
    </dgm:pt>
    <dgm:pt modelId="{C28BA7D0-B12B-4885-A637-0B488EBFC39E}" type="sibTrans" cxnId="{8462F9D5-352C-4CBD-AA08-8A0D967233BD}">
      <dgm:prSet/>
      <dgm:spPr/>
      <dgm:t>
        <a:bodyPr/>
        <a:lstStyle/>
        <a:p>
          <a:endParaRPr lang="en-US"/>
        </a:p>
      </dgm:t>
    </dgm:pt>
    <dgm:pt modelId="{440559C6-8BF5-4B94-BB98-C70DA832F075}" type="pres">
      <dgm:prSet presAssocID="{ABD658A3-CB37-4CFB-BC62-7EA2B0792ADB}" presName="root" presStyleCnt="0">
        <dgm:presLayoutVars>
          <dgm:dir/>
          <dgm:resizeHandles val="exact"/>
        </dgm:presLayoutVars>
      </dgm:prSet>
      <dgm:spPr/>
    </dgm:pt>
    <dgm:pt modelId="{28465342-7EA4-465D-8288-859FEC1B94CC}" type="pres">
      <dgm:prSet presAssocID="{372329AD-9DFA-498D-B14F-35C42443D8D0}" presName="compNode" presStyleCnt="0"/>
      <dgm:spPr/>
    </dgm:pt>
    <dgm:pt modelId="{D9E0B7D1-3EEA-4AA5-93DD-D82C95FE64EC}" type="pres">
      <dgm:prSet presAssocID="{372329AD-9DFA-498D-B14F-35C42443D8D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r"/>
        </a:ext>
      </dgm:extLst>
    </dgm:pt>
    <dgm:pt modelId="{CCD22FC3-0928-4BFD-92DD-4FAA9971BE99}" type="pres">
      <dgm:prSet presAssocID="{372329AD-9DFA-498D-B14F-35C42443D8D0}" presName="spaceRect" presStyleCnt="0"/>
      <dgm:spPr/>
    </dgm:pt>
    <dgm:pt modelId="{D6F6C57F-AC32-4637-B36B-8186EE2A8A3D}" type="pres">
      <dgm:prSet presAssocID="{372329AD-9DFA-498D-B14F-35C42443D8D0}" presName="textRect" presStyleLbl="revTx" presStyleIdx="0" presStyleCnt="3">
        <dgm:presLayoutVars>
          <dgm:chMax val="1"/>
          <dgm:chPref val="1"/>
        </dgm:presLayoutVars>
      </dgm:prSet>
      <dgm:spPr/>
    </dgm:pt>
    <dgm:pt modelId="{EB0CE694-C055-4766-8F29-32768FC87DC9}" type="pres">
      <dgm:prSet presAssocID="{68E63E54-43E6-4FF0-B13E-A2959E7737E3}" presName="sibTrans" presStyleCnt="0"/>
      <dgm:spPr/>
    </dgm:pt>
    <dgm:pt modelId="{ACF4CCB7-AE82-4624-978C-F5231176F566}" type="pres">
      <dgm:prSet presAssocID="{BEBA8E84-1861-42E6-8B11-A0042C9AE3D9}" presName="compNode" presStyleCnt="0"/>
      <dgm:spPr/>
    </dgm:pt>
    <dgm:pt modelId="{9D11B1A4-F5CA-407D-90A2-CA4C9F14FA6B}" type="pres">
      <dgm:prSet presAssocID="{BEBA8E84-1861-42E6-8B11-A0042C9AE3D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n in head"/>
        </a:ext>
      </dgm:extLst>
    </dgm:pt>
    <dgm:pt modelId="{D072EF4F-5392-49F6-A510-F90E5C4BC965}" type="pres">
      <dgm:prSet presAssocID="{BEBA8E84-1861-42E6-8B11-A0042C9AE3D9}" presName="spaceRect" presStyleCnt="0"/>
      <dgm:spPr/>
    </dgm:pt>
    <dgm:pt modelId="{CD7D05B8-FFF4-4D3A-90F5-3396027387AA}" type="pres">
      <dgm:prSet presAssocID="{BEBA8E84-1861-42E6-8B11-A0042C9AE3D9}" presName="textRect" presStyleLbl="revTx" presStyleIdx="1" presStyleCnt="3">
        <dgm:presLayoutVars>
          <dgm:chMax val="1"/>
          <dgm:chPref val="1"/>
        </dgm:presLayoutVars>
      </dgm:prSet>
      <dgm:spPr/>
    </dgm:pt>
    <dgm:pt modelId="{75A8850A-5341-4A1A-8B9E-43EDAFA3D2C2}" type="pres">
      <dgm:prSet presAssocID="{32F144A2-4D6C-4629-AF96-EFF9651DD397}" presName="sibTrans" presStyleCnt="0"/>
      <dgm:spPr/>
    </dgm:pt>
    <dgm:pt modelId="{3B9AF27D-F6F2-40E7-B6AF-85F5F2E8FE9C}" type="pres">
      <dgm:prSet presAssocID="{F117DF59-5CC1-4A21-B86C-F4EB3FCC6C45}" presName="compNode" presStyleCnt="0"/>
      <dgm:spPr/>
    </dgm:pt>
    <dgm:pt modelId="{3BC06D33-0BE0-4DA6-B372-B05644FEA045}" type="pres">
      <dgm:prSet presAssocID="{F117DF59-5CC1-4A21-B86C-F4EB3FCC6C4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axi"/>
        </a:ext>
      </dgm:extLst>
    </dgm:pt>
    <dgm:pt modelId="{F77073FA-5201-4281-BF20-5F609C3AA5E5}" type="pres">
      <dgm:prSet presAssocID="{F117DF59-5CC1-4A21-B86C-F4EB3FCC6C45}" presName="spaceRect" presStyleCnt="0"/>
      <dgm:spPr/>
    </dgm:pt>
    <dgm:pt modelId="{9765FDB5-3EE1-4B3E-AC8F-9F8A307095C6}" type="pres">
      <dgm:prSet presAssocID="{F117DF59-5CC1-4A21-B86C-F4EB3FCC6C45}" presName="textRect" presStyleLbl="revTx" presStyleIdx="2" presStyleCnt="3">
        <dgm:presLayoutVars>
          <dgm:chMax val="1"/>
          <dgm:chPref val="1"/>
        </dgm:presLayoutVars>
      </dgm:prSet>
      <dgm:spPr/>
    </dgm:pt>
  </dgm:ptLst>
  <dgm:cxnLst>
    <dgm:cxn modelId="{ADD07D66-6055-45A7-90E5-84F7DF93D3D9}" type="presOf" srcId="{ABD658A3-CB37-4CFB-BC62-7EA2B0792ADB}" destId="{440559C6-8BF5-4B94-BB98-C70DA832F075}" srcOrd="0" destOrd="0" presId="urn:microsoft.com/office/officeart/2018/2/layout/IconLabelList"/>
    <dgm:cxn modelId="{B0DA2093-4170-41C8-A2B5-4FE2B42E8C77}" srcId="{ABD658A3-CB37-4CFB-BC62-7EA2B0792ADB}" destId="{BEBA8E84-1861-42E6-8B11-A0042C9AE3D9}" srcOrd="1" destOrd="0" parTransId="{1E28BAA9-42F6-4ABA-8DA0-B0376AA785AB}" sibTransId="{32F144A2-4D6C-4629-AF96-EFF9651DD397}"/>
    <dgm:cxn modelId="{8EB75BA4-CD14-4FE5-A42D-FF31F781CF5B}" type="presOf" srcId="{BEBA8E84-1861-42E6-8B11-A0042C9AE3D9}" destId="{CD7D05B8-FFF4-4D3A-90F5-3396027387AA}" srcOrd="0" destOrd="0" presId="urn:microsoft.com/office/officeart/2018/2/layout/IconLabelList"/>
    <dgm:cxn modelId="{416294A8-84DA-4ECE-B0D8-C1A77758E2DF}" type="presOf" srcId="{372329AD-9DFA-498D-B14F-35C42443D8D0}" destId="{D6F6C57F-AC32-4637-B36B-8186EE2A8A3D}" srcOrd="0" destOrd="0" presId="urn:microsoft.com/office/officeart/2018/2/layout/IconLabelList"/>
    <dgm:cxn modelId="{8462F9D5-352C-4CBD-AA08-8A0D967233BD}" srcId="{ABD658A3-CB37-4CFB-BC62-7EA2B0792ADB}" destId="{F117DF59-5CC1-4A21-B86C-F4EB3FCC6C45}" srcOrd="2" destOrd="0" parTransId="{BCB74C59-A5D6-4EEC-9D6C-2304A42811D6}" sibTransId="{C28BA7D0-B12B-4885-A637-0B488EBFC39E}"/>
    <dgm:cxn modelId="{D25E19D9-EA9A-42E1-A94E-4FC58174CD8A}" type="presOf" srcId="{F117DF59-5CC1-4A21-B86C-F4EB3FCC6C45}" destId="{9765FDB5-3EE1-4B3E-AC8F-9F8A307095C6}" srcOrd="0" destOrd="0" presId="urn:microsoft.com/office/officeart/2018/2/layout/IconLabelList"/>
    <dgm:cxn modelId="{90ECEFEB-0875-49B1-AF3C-A0C070D5388C}" srcId="{ABD658A3-CB37-4CFB-BC62-7EA2B0792ADB}" destId="{372329AD-9DFA-498D-B14F-35C42443D8D0}" srcOrd="0" destOrd="0" parTransId="{706F178B-6345-4A34-A814-4F1B1B587B17}" sibTransId="{68E63E54-43E6-4FF0-B13E-A2959E7737E3}"/>
    <dgm:cxn modelId="{C8511D4E-7320-4991-B9FE-1D8AF17FBD65}" type="presParOf" srcId="{440559C6-8BF5-4B94-BB98-C70DA832F075}" destId="{28465342-7EA4-465D-8288-859FEC1B94CC}" srcOrd="0" destOrd="0" presId="urn:microsoft.com/office/officeart/2018/2/layout/IconLabelList"/>
    <dgm:cxn modelId="{BA74C249-5815-43D9-8C4F-9E17D8944A54}" type="presParOf" srcId="{28465342-7EA4-465D-8288-859FEC1B94CC}" destId="{D9E0B7D1-3EEA-4AA5-93DD-D82C95FE64EC}" srcOrd="0" destOrd="0" presId="urn:microsoft.com/office/officeart/2018/2/layout/IconLabelList"/>
    <dgm:cxn modelId="{D2B5EE43-913D-4EDE-8780-076DB0AEED7F}" type="presParOf" srcId="{28465342-7EA4-465D-8288-859FEC1B94CC}" destId="{CCD22FC3-0928-4BFD-92DD-4FAA9971BE99}" srcOrd="1" destOrd="0" presId="urn:microsoft.com/office/officeart/2018/2/layout/IconLabelList"/>
    <dgm:cxn modelId="{D616A94B-1FF3-44F7-BF74-D3C55C3D3CCC}" type="presParOf" srcId="{28465342-7EA4-465D-8288-859FEC1B94CC}" destId="{D6F6C57F-AC32-4637-B36B-8186EE2A8A3D}" srcOrd="2" destOrd="0" presId="urn:microsoft.com/office/officeart/2018/2/layout/IconLabelList"/>
    <dgm:cxn modelId="{2FB6BE25-573C-49C2-BF2D-304DD65D87C2}" type="presParOf" srcId="{440559C6-8BF5-4B94-BB98-C70DA832F075}" destId="{EB0CE694-C055-4766-8F29-32768FC87DC9}" srcOrd="1" destOrd="0" presId="urn:microsoft.com/office/officeart/2018/2/layout/IconLabelList"/>
    <dgm:cxn modelId="{2D9747D8-B3AA-4B80-A78D-D4230E66F6D0}" type="presParOf" srcId="{440559C6-8BF5-4B94-BB98-C70DA832F075}" destId="{ACF4CCB7-AE82-4624-978C-F5231176F566}" srcOrd="2" destOrd="0" presId="urn:microsoft.com/office/officeart/2018/2/layout/IconLabelList"/>
    <dgm:cxn modelId="{17F68A88-F84E-4E2A-9E24-C26FD837CAFE}" type="presParOf" srcId="{ACF4CCB7-AE82-4624-978C-F5231176F566}" destId="{9D11B1A4-F5CA-407D-90A2-CA4C9F14FA6B}" srcOrd="0" destOrd="0" presId="urn:microsoft.com/office/officeart/2018/2/layout/IconLabelList"/>
    <dgm:cxn modelId="{BBB46693-853B-4C53-9800-14AEA58A6ADB}" type="presParOf" srcId="{ACF4CCB7-AE82-4624-978C-F5231176F566}" destId="{D072EF4F-5392-49F6-A510-F90E5C4BC965}" srcOrd="1" destOrd="0" presId="urn:microsoft.com/office/officeart/2018/2/layout/IconLabelList"/>
    <dgm:cxn modelId="{A5F946AF-7813-431C-B356-D6B7A1AE61FC}" type="presParOf" srcId="{ACF4CCB7-AE82-4624-978C-F5231176F566}" destId="{CD7D05B8-FFF4-4D3A-90F5-3396027387AA}" srcOrd="2" destOrd="0" presId="urn:microsoft.com/office/officeart/2018/2/layout/IconLabelList"/>
    <dgm:cxn modelId="{3F9FDA04-2E3C-4DE8-866A-1AF422087940}" type="presParOf" srcId="{440559C6-8BF5-4B94-BB98-C70DA832F075}" destId="{75A8850A-5341-4A1A-8B9E-43EDAFA3D2C2}" srcOrd="3" destOrd="0" presId="urn:microsoft.com/office/officeart/2018/2/layout/IconLabelList"/>
    <dgm:cxn modelId="{2F619840-F480-4B2E-9BBA-F60F02E29DBB}" type="presParOf" srcId="{440559C6-8BF5-4B94-BB98-C70DA832F075}" destId="{3B9AF27D-F6F2-40E7-B6AF-85F5F2E8FE9C}" srcOrd="4" destOrd="0" presId="urn:microsoft.com/office/officeart/2018/2/layout/IconLabelList"/>
    <dgm:cxn modelId="{D26F8D42-23EB-4976-B0B0-FBDC067BAF56}" type="presParOf" srcId="{3B9AF27D-F6F2-40E7-B6AF-85F5F2E8FE9C}" destId="{3BC06D33-0BE0-4DA6-B372-B05644FEA045}" srcOrd="0" destOrd="0" presId="urn:microsoft.com/office/officeart/2018/2/layout/IconLabelList"/>
    <dgm:cxn modelId="{CD2B1AC3-713C-4593-8780-8F5E0C6F43D2}" type="presParOf" srcId="{3B9AF27D-F6F2-40E7-B6AF-85F5F2E8FE9C}" destId="{F77073FA-5201-4281-BF20-5F609C3AA5E5}" srcOrd="1" destOrd="0" presId="urn:microsoft.com/office/officeart/2018/2/layout/IconLabelList"/>
    <dgm:cxn modelId="{8790A8C5-F1C7-4645-B516-B03CB3B3AE8E}" type="presParOf" srcId="{3B9AF27D-F6F2-40E7-B6AF-85F5F2E8FE9C}" destId="{9765FDB5-3EE1-4B3E-AC8F-9F8A307095C6}" srcOrd="2" destOrd="0" presId="urn:microsoft.com/office/officeart/2018/2/layout/IconLabel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952351B-90E3-4F7D-A8B5-3FE1FCA151E5}" type="doc">
      <dgm:prSet loTypeId="urn:microsoft.com/office/officeart/2005/8/layout/hList1" loCatId="list" qsTypeId="urn:microsoft.com/office/officeart/2005/8/quickstyle/simple2" qsCatId="simple" csTypeId="urn:microsoft.com/office/officeart/2005/8/colors/colorful1" csCatId="colorful"/>
      <dgm:spPr/>
      <dgm:t>
        <a:bodyPr/>
        <a:lstStyle/>
        <a:p>
          <a:endParaRPr lang="en-US"/>
        </a:p>
      </dgm:t>
    </dgm:pt>
    <dgm:pt modelId="{DA03EDBC-FE01-4527-A957-8BC6B6ED81A3}">
      <dgm:prSet/>
      <dgm:spPr/>
      <dgm:t>
        <a:bodyPr/>
        <a:lstStyle/>
        <a:p>
          <a:r>
            <a:rPr lang="en-US" b="1"/>
            <a:t>Rehabilitation Outcomes:</a:t>
          </a:r>
          <a:endParaRPr lang="en-US"/>
        </a:p>
      </dgm:t>
    </dgm:pt>
    <dgm:pt modelId="{967AB843-F24E-43A8-A7D5-F106924199E8}" type="parTrans" cxnId="{FB392041-303D-4855-8E0C-537804EC7458}">
      <dgm:prSet/>
      <dgm:spPr/>
      <dgm:t>
        <a:bodyPr/>
        <a:lstStyle/>
        <a:p>
          <a:endParaRPr lang="en-US"/>
        </a:p>
      </dgm:t>
    </dgm:pt>
    <dgm:pt modelId="{62F3CEEE-32BC-48D4-993C-0211468C4E0A}" type="sibTrans" cxnId="{FB392041-303D-4855-8E0C-537804EC7458}">
      <dgm:prSet/>
      <dgm:spPr/>
      <dgm:t>
        <a:bodyPr/>
        <a:lstStyle/>
        <a:p>
          <a:endParaRPr lang="en-US"/>
        </a:p>
      </dgm:t>
    </dgm:pt>
    <dgm:pt modelId="{E9AEF1CE-B33A-4530-A9A5-86449B048D5A}">
      <dgm:prSet/>
      <dgm:spPr/>
      <dgm:t>
        <a:bodyPr/>
        <a:lstStyle/>
        <a:p>
          <a:r>
            <a:rPr lang="en-US"/>
            <a:t>Targeted interventions reduce recidivism rates by addressing root causes.</a:t>
          </a:r>
        </a:p>
      </dgm:t>
    </dgm:pt>
    <dgm:pt modelId="{4BAAE197-C3EE-40BC-8DC0-3DEF871C6F33}" type="parTrans" cxnId="{C407DF26-6DE6-41E2-A0D9-FBD0E1AA9995}">
      <dgm:prSet/>
      <dgm:spPr/>
      <dgm:t>
        <a:bodyPr/>
        <a:lstStyle/>
        <a:p>
          <a:endParaRPr lang="en-US"/>
        </a:p>
      </dgm:t>
    </dgm:pt>
    <dgm:pt modelId="{5C4F88BE-314A-4BD2-B1C0-6AB55B24F064}" type="sibTrans" cxnId="{C407DF26-6DE6-41E2-A0D9-FBD0E1AA9995}">
      <dgm:prSet/>
      <dgm:spPr/>
      <dgm:t>
        <a:bodyPr/>
        <a:lstStyle/>
        <a:p>
          <a:endParaRPr lang="en-US"/>
        </a:p>
      </dgm:t>
    </dgm:pt>
    <dgm:pt modelId="{F396620B-111A-4A57-AB23-645085FBB92C}">
      <dgm:prSet/>
      <dgm:spPr/>
      <dgm:t>
        <a:bodyPr/>
        <a:lstStyle/>
        <a:p>
          <a:r>
            <a:rPr lang="en-US"/>
            <a:t>Enhances public safety by preventing repeat offenses.</a:t>
          </a:r>
        </a:p>
      </dgm:t>
    </dgm:pt>
    <dgm:pt modelId="{3AB9192A-C57C-4C99-8608-AB9AB8DA6A92}" type="parTrans" cxnId="{51A0B6FC-F4F6-4B5B-AC4B-5D4D4F78F872}">
      <dgm:prSet/>
      <dgm:spPr/>
      <dgm:t>
        <a:bodyPr/>
        <a:lstStyle/>
        <a:p>
          <a:endParaRPr lang="en-US"/>
        </a:p>
      </dgm:t>
    </dgm:pt>
    <dgm:pt modelId="{01FAD11C-B98D-4C12-A8A2-7CC35F6C5BF3}" type="sibTrans" cxnId="{51A0B6FC-F4F6-4B5B-AC4B-5D4D4F78F872}">
      <dgm:prSet/>
      <dgm:spPr/>
      <dgm:t>
        <a:bodyPr/>
        <a:lstStyle/>
        <a:p>
          <a:endParaRPr lang="en-US"/>
        </a:p>
      </dgm:t>
    </dgm:pt>
    <dgm:pt modelId="{5DC71852-BDED-4D1C-AA1D-40DACB5064C3}">
      <dgm:prSet/>
      <dgm:spPr/>
      <dgm:t>
        <a:bodyPr/>
        <a:lstStyle/>
        <a:p>
          <a:r>
            <a:rPr lang="en-US" b="1"/>
            <a:t>Community Impact:</a:t>
          </a:r>
          <a:endParaRPr lang="en-US"/>
        </a:p>
      </dgm:t>
    </dgm:pt>
    <dgm:pt modelId="{AC2BA3FB-9054-4808-A224-7240EB8464CA}" type="parTrans" cxnId="{4CBA4667-8626-457A-AEB1-E93B4B149DF5}">
      <dgm:prSet/>
      <dgm:spPr/>
      <dgm:t>
        <a:bodyPr/>
        <a:lstStyle/>
        <a:p>
          <a:endParaRPr lang="en-US"/>
        </a:p>
      </dgm:t>
    </dgm:pt>
    <dgm:pt modelId="{F83546A7-7987-4F30-BC58-EC603F3183E6}" type="sibTrans" cxnId="{4CBA4667-8626-457A-AEB1-E93B4B149DF5}">
      <dgm:prSet/>
      <dgm:spPr/>
      <dgm:t>
        <a:bodyPr/>
        <a:lstStyle/>
        <a:p>
          <a:endParaRPr lang="en-US"/>
        </a:p>
      </dgm:t>
    </dgm:pt>
    <dgm:pt modelId="{766BE9DE-660F-4E22-9BD3-CBF10E9DFF9E}">
      <dgm:prSet/>
      <dgm:spPr/>
      <dgm:t>
        <a:bodyPr/>
        <a:lstStyle/>
        <a:p>
          <a:r>
            <a:rPr lang="en-US"/>
            <a:t>Safer roads and reduced DUI-related fatalities.</a:t>
          </a:r>
        </a:p>
      </dgm:t>
    </dgm:pt>
    <dgm:pt modelId="{0436E16F-FD5F-42C2-8412-7CD1E5ED6934}" type="parTrans" cxnId="{847CB75F-BFFD-481A-8830-812405F481A3}">
      <dgm:prSet/>
      <dgm:spPr/>
      <dgm:t>
        <a:bodyPr/>
        <a:lstStyle/>
        <a:p>
          <a:endParaRPr lang="en-US"/>
        </a:p>
      </dgm:t>
    </dgm:pt>
    <dgm:pt modelId="{3EF91794-03F0-415A-A96C-656D973DEF76}" type="sibTrans" cxnId="{847CB75F-BFFD-481A-8830-812405F481A3}">
      <dgm:prSet/>
      <dgm:spPr/>
      <dgm:t>
        <a:bodyPr/>
        <a:lstStyle/>
        <a:p>
          <a:endParaRPr lang="en-US"/>
        </a:p>
      </dgm:t>
    </dgm:pt>
    <dgm:pt modelId="{646A15DB-9705-465D-9DBF-198516AD253A}">
      <dgm:prSet/>
      <dgm:spPr/>
      <dgm:t>
        <a:bodyPr/>
        <a:lstStyle/>
        <a:p>
          <a:r>
            <a:rPr lang="en-US"/>
            <a:t>Public perception improves when justice addresses systemic issues.</a:t>
          </a:r>
        </a:p>
      </dgm:t>
    </dgm:pt>
    <dgm:pt modelId="{B36B56F1-9996-4850-B01C-A95F818803B3}" type="parTrans" cxnId="{0C464705-1B0A-4659-8785-DA7FB9F3CC0C}">
      <dgm:prSet/>
      <dgm:spPr/>
      <dgm:t>
        <a:bodyPr/>
        <a:lstStyle/>
        <a:p>
          <a:endParaRPr lang="en-US"/>
        </a:p>
      </dgm:t>
    </dgm:pt>
    <dgm:pt modelId="{A71F9C0D-7591-43E2-AA72-1DC1DAD02F6A}" type="sibTrans" cxnId="{0C464705-1B0A-4659-8785-DA7FB9F3CC0C}">
      <dgm:prSet/>
      <dgm:spPr/>
      <dgm:t>
        <a:bodyPr/>
        <a:lstStyle/>
        <a:p>
          <a:endParaRPr lang="en-US"/>
        </a:p>
      </dgm:t>
    </dgm:pt>
    <dgm:pt modelId="{8E0A10B4-28DF-446C-A93C-BF46FBFA91FE}" type="pres">
      <dgm:prSet presAssocID="{B952351B-90E3-4F7D-A8B5-3FE1FCA151E5}" presName="Name0" presStyleCnt="0">
        <dgm:presLayoutVars>
          <dgm:dir/>
          <dgm:animLvl val="lvl"/>
          <dgm:resizeHandles val="exact"/>
        </dgm:presLayoutVars>
      </dgm:prSet>
      <dgm:spPr/>
    </dgm:pt>
    <dgm:pt modelId="{3A8B8588-BDD0-4FC6-8124-3B05EF493201}" type="pres">
      <dgm:prSet presAssocID="{DA03EDBC-FE01-4527-A957-8BC6B6ED81A3}" presName="composite" presStyleCnt="0"/>
      <dgm:spPr/>
    </dgm:pt>
    <dgm:pt modelId="{47DC4E08-9C65-4579-9B63-E7A096226CD1}" type="pres">
      <dgm:prSet presAssocID="{DA03EDBC-FE01-4527-A957-8BC6B6ED81A3}" presName="parTx" presStyleLbl="alignNode1" presStyleIdx="0" presStyleCnt="2">
        <dgm:presLayoutVars>
          <dgm:chMax val="0"/>
          <dgm:chPref val="0"/>
          <dgm:bulletEnabled val="1"/>
        </dgm:presLayoutVars>
      </dgm:prSet>
      <dgm:spPr/>
    </dgm:pt>
    <dgm:pt modelId="{5B924451-727B-456F-8ADE-3AF07C99C206}" type="pres">
      <dgm:prSet presAssocID="{DA03EDBC-FE01-4527-A957-8BC6B6ED81A3}" presName="desTx" presStyleLbl="alignAccFollowNode1" presStyleIdx="0" presStyleCnt="2">
        <dgm:presLayoutVars>
          <dgm:bulletEnabled val="1"/>
        </dgm:presLayoutVars>
      </dgm:prSet>
      <dgm:spPr/>
    </dgm:pt>
    <dgm:pt modelId="{8740F3FF-39AE-4EAE-A2F9-37FF3A00D5D2}" type="pres">
      <dgm:prSet presAssocID="{62F3CEEE-32BC-48D4-993C-0211468C4E0A}" presName="space" presStyleCnt="0"/>
      <dgm:spPr/>
    </dgm:pt>
    <dgm:pt modelId="{5C26D7E8-F656-43DB-B98B-452C38A69935}" type="pres">
      <dgm:prSet presAssocID="{5DC71852-BDED-4D1C-AA1D-40DACB5064C3}" presName="composite" presStyleCnt="0"/>
      <dgm:spPr/>
    </dgm:pt>
    <dgm:pt modelId="{C112D71E-8897-460E-80C6-7FFF214DE9F1}" type="pres">
      <dgm:prSet presAssocID="{5DC71852-BDED-4D1C-AA1D-40DACB5064C3}" presName="parTx" presStyleLbl="alignNode1" presStyleIdx="1" presStyleCnt="2">
        <dgm:presLayoutVars>
          <dgm:chMax val="0"/>
          <dgm:chPref val="0"/>
          <dgm:bulletEnabled val="1"/>
        </dgm:presLayoutVars>
      </dgm:prSet>
      <dgm:spPr/>
    </dgm:pt>
    <dgm:pt modelId="{4468A821-06B3-45BE-BBEC-D69D0E172AE3}" type="pres">
      <dgm:prSet presAssocID="{5DC71852-BDED-4D1C-AA1D-40DACB5064C3}" presName="desTx" presStyleLbl="alignAccFollowNode1" presStyleIdx="1" presStyleCnt="2">
        <dgm:presLayoutVars>
          <dgm:bulletEnabled val="1"/>
        </dgm:presLayoutVars>
      </dgm:prSet>
      <dgm:spPr/>
    </dgm:pt>
  </dgm:ptLst>
  <dgm:cxnLst>
    <dgm:cxn modelId="{0C464705-1B0A-4659-8785-DA7FB9F3CC0C}" srcId="{5DC71852-BDED-4D1C-AA1D-40DACB5064C3}" destId="{646A15DB-9705-465D-9DBF-198516AD253A}" srcOrd="1" destOrd="0" parTransId="{B36B56F1-9996-4850-B01C-A95F818803B3}" sibTransId="{A71F9C0D-7591-43E2-AA72-1DC1DAD02F6A}"/>
    <dgm:cxn modelId="{9A54A90D-80B1-4342-89CB-8D332D567E56}" type="presOf" srcId="{DA03EDBC-FE01-4527-A957-8BC6B6ED81A3}" destId="{47DC4E08-9C65-4579-9B63-E7A096226CD1}" srcOrd="0" destOrd="0" presId="urn:microsoft.com/office/officeart/2005/8/layout/hList1"/>
    <dgm:cxn modelId="{CB6BA818-FAB5-40D0-98FE-E11337E216AE}" type="presOf" srcId="{5DC71852-BDED-4D1C-AA1D-40DACB5064C3}" destId="{C112D71E-8897-460E-80C6-7FFF214DE9F1}" srcOrd="0" destOrd="0" presId="urn:microsoft.com/office/officeart/2005/8/layout/hList1"/>
    <dgm:cxn modelId="{304D1019-96A1-4BB7-9E0B-E0EFB029B751}" type="presOf" srcId="{F396620B-111A-4A57-AB23-645085FBB92C}" destId="{5B924451-727B-456F-8ADE-3AF07C99C206}" srcOrd="0" destOrd="1" presId="urn:microsoft.com/office/officeart/2005/8/layout/hList1"/>
    <dgm:cxn modelId="{C407DF26-6DE6-41E2-A0D9-FBD0E1AA9995}" srcId="{DA03EDBC-FE01-4527-A957-8BC6B6ED81A3}" destId="{E9AEF1CE-B33A-4530-A9A5-86449B048D5A}" srcOrd="0" destOrd="0" parTransId="{4BAAE197-C3EE-40BC-8DC0-3DEF871C6F33}" sibTransId="{5C4F88BE-314A-4BD2-B1C0-6AB55B24F064}"/>
    <dgm:cxn modelId="{847CB75F-BFFD-481A-8830-812405F481A3}" srcId="{5DC71852-BDED-4D1C-AA1D-40DACB5064C3}" destId="{766BE9DE-660F-4E22-9BD3-CBF10E9DFF9E}" srcOrd="0" destOrd="0" parTransId="{0436E16F-FD5F-42C2-8412-7CD1E5ED6934}" sibTransId="{3EF91794-03F0-415A-A96C-656D973DEF76}"/>
    <dgm:cxn modelId="{FB392041-303D-4855-8E0C-537804EC7458}" srcId="{B952351B-90E3-4F7D-A8B5-3FE1FCA151E5}" destId="{DA03EDBC-FE01-4527-A957-8BC6B6ED81A3}" srcOrd="0" destOrd="0" parTransId="{967AB843-F24E-43A8-A7D5-F106924199E8}" sibTransId="{62F3CEEE-32BC-48D4-993C-0211468C4E0A}"/>
    <dgm:cxn modelId="{E2D87741-BB3A-4668-BA09-6D0AB3FCB37A}" type="presOf" srcId="{E9AEF1CE-B33A-4530-A9A5-86449B048D5A}" destId="{5B924451-727B-456F-8ADE-3AF07C99C206}" srcOrd="0" destOrd="0" presId="urn:microsoft.com/office/officeart/2005/8/layout/hList1"/>
    <dgm:cxn modelId="{4CBA4667-8626-457A-AEB1-E93B4B149DF5}" srcId="{B952351B-90E3-4F7D-A8B5-3FE1FCA151E5}" destId="{5DC71852-BDED-4D1C-AA1D-40DACB5064C3}" srcOrd="1" destOrd="0" parTransId="{AC2BA3FB-9054-4808-A224-7240EB8464CA}" sibTransId="{F83546A7-7987-4F30-BC58-EC603F3183E6}"/>
    <dgm:cxn modelId="{89A5E56D-785C-4A65-8E7C-34330500B148}" type="presOf" srcId="{B952351B-90E3-4F7D-A8B5-3FE1FCA151E5}" destId="{8E0A10B4-28DF-446C-A93C-BF46FBFA91FE}" srcOrd="0" destOrd="0" presId="urn:microsoft.com/office/officeart/2005/8/layout/hList1"/>
    <dgm:cxn modelId="{F1989B6E-B2F2-406B-B73D-740C3355A29D}" type="presOf" srcId="{766BE9DE-660F-4E22-9BD3-CBF10E9DFF9E}" destId="{4468A821-06B3-45BE-BBEC-D69D0E172AE3}" srcOrd="0" destOrd="0" presId="urn:microsoft.com/office/officeart/2005/8/layout/hList1"/>
    <dgm:cxn modelId="{ABB9F7B6-8C80-4A4A-9339-D6DD58DE6430}" type="presOf" srcId="{646A15DB-9705-465D-9DBF-198516AD253A}" destId="{4468A821-06B3-45BE-BBEC-D69D0E172AE3}" srcOrd="0" destOrd="1" presId="urn:microsoft.com/office/officeart/2005/8/layout/hList1"/>
    <dgm:cxn modelId="{51A0B6FC-F4F6-4B5B-AC4B-5D4D4F78F872}" srcId="{DA03EDBC-FE01-4527-A957-8BC6B6ED81A3}" destId="{F396620B-111A-4A57-AB23-645085FBB92C}" srcOrd="1" destOrd="0" parTransId="{3AB9192A-C57C-4C99-8608-AB9AB8DA6A92}" sibTransId="{01FAD11C-B98D-4C12-A8A2-7CC35F6C5BF3}"/>
    <dgm:cxn modelId="{5BEA6888-66B2-4C54-9E3A-EBA35105D613}" type="presParOf" srcId="{8E0A10B4-28DF-446C-A93C-BF46FBFA91FE}" destId="{3A8B8588-BDD0-4FC6-8124-3B05EF493201}" srcOrd="0" destOrd="0" presId="urn:microsoft.com/office/officeart/2005/8/layout/hList1"/>
    <dgm:cxn modelId="{AC35E4EB-A872-42A3-B83E-39B700EB70DE}" type="presParOf" srcId="{3A8B8588-BDD0-4FC6-8124-3B05EF493201}" destId="{47DC4E08-9C65-4579-9B63-E7A096226CD1}" srcOrd="0" destOrd="0" presId="urn:microsoft.com/office/officeart/2005/8/layout/hList1"/>
    <dgm:cxn modelId="{1BBB289E-0CDE-418D-80FF-E330079F90DB}" type="presParOf" srcId="{3A8B8588-BDD0-4FC6-8124-3B05EF493201}" destId="{5B924451-727B-456F-8ADE-3AF07C99C206}" srcOrd="1" destOrd="0" presId="urn:microsoft.com/office/officeart/2005/8/layout/hList1"/>
    <dgm:cxn modelId="{2650668C-F5D6-4212-842E-3EDD7223BD2A}" type="presParOf" srcId="{8E0A10B4-28DF-446C-A93C-BF46FBFA91FE}" destId="{8740F3FF-39AE-4EAE-A2F9-37FF3A00D5D2}" srcOrd="1" destOrd="0" presId="urn:microsoft.com/office/officeart/2005/8/layout/hList1"/>
    <dgm:cxn modelId="{8FEF882D-93C5-471F-B8E7-185824336D40}" type="presParOf" srcId="{8E0A10B4-28DF-446C-A93C-BF46FBFA91FE}" destId="{5C26D7E8-F656-43DB-B98B-452C38A69935}" srcOrd="2" destOrd="0" presId="urn:microsoft.com/office/officeart/2005/8/layout/hList1"/>
    <dgm:cxn modelId="{A60D504C-8FB9-4CBB-9CF9-3FF9AC3C3D4A}" type="presParOf" srcId="{5C26D7E8-F656-43DB-B98B-452C38A69935}" destId="{C112D71E-8897-460E-80C6-7FFF214DE9F1}" srcOrd="0" destOrd="0" presId="urn:microsoft.com/office/officeart/2005/8/layout/hList1"/>
    <dgm:cxn modelId="{C56B25BA-0A98-45C0-88FB-431D2AECD05A}" type="presParOf" srcId="{5C26D7E8-F656-43DB-B98B-452C38A69935}" destId="{4468A821-06B3-45BE-BBEC-D69D0E172AE3}"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0B6F510-1CA6-48B1-BB11-10278D7B6110}"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3D7E3B53-932B-4AC3-B1D6-21EB3EB99BBB}">
      <dgm:prSet/>
      <dgm:spPr/>
      <dgm:t>
        <a:bodyPr/>
        <a:lstStyle/>
        <a:p>
          <a:r>
            <a:rPr lang="en-US" dirty="0"/>
            <a:t>Key metrics to evaluate CARS effectiveness:</a:t>
          </a:r>
        </a:p>
      </dgm:t>
    </dgm:pt>
    <dgm:pt modelId="{745ED2BC-34C4-4167-AB71-C40FE964933A}" type="parTrans" cxnId="{213D3606-043E-483E-8706-3B5640203391}">
      <dgm:prSet/>
      <dgm:spPr/>
      <dgm:t>
        <a:bodyPr/>
        <a:lstStyle/>
        <a:p>
          <a:endParaRPr lang="en-US"/>
        </a:p>
      </dgm:t>
    </dgm:pt>
    <dgm:pt modelId="{68F57743-DC60-4303-9540-84C2AC5A4695}" type="sibTrans" cxnId="{213D3606-043E-483E-8706-3B5640203391}">
      <dgm:prSet/>
      <dgm:spPr/>
      <dgm:t>
        <a:bodyPr/>
        <a:lstStyle/>
        <a:p>
          <a:endParaRPr lang="en-US"/>
        </a:p>
      </dgm:t>
    </dgm:pt>
    <dgm:pt modelId="{55EB7E8B-71A1-4B4C-AEDC-12678566D05F}">
      <dgm:prSet/>
      <dgm:spPr/>
      <dgm:t>
        <a:bodyPr/>
        <a:lstStyle/>
        <a:p>
          <a:r>
            <a:rPr lang="en-US" dirty="0"/>
            <a:t>Number of defendants completing CARS assessments.</a:t>
          </a:r>
        </a:p>
      </dgm:t>
    </dgm:pt>
    <dgm:pt modelId="{7A482B0C-561F-408A-99D6-B92118C19255}" type="parTrans" cxnId="{3C7CDDD2-66FD-487A-B6BE-EAB90E301384}">
      <dgm:prSet/>
      <dgm:spPr/>
      <dgm:t>
        <a:bodyPr/>
        <a:lstStyle/>
        <a:p>
          <a:endParaRPr lang="en-US"/>
        </a:p>
      </dgm:t>
    </dgm:pt>
    <dgm:pt modelId="{7FD07C42-9C8A-47CE-A0D0-17C88BE4E033}" type="sibTrans" cxnId="{3C7CDDD2-66FD-487A-B6BE-EAB90E301384}">
      <dgm:prSet/>
      <dgm:spPr/>
      <dgm:t>
        <a:bodyPr/>
        <a:lstStyle/>
        <a:p>
          <a:endParaRPr lang="en-US"/>
        </a:p>
      </dgm:t>
    </dgm:pt>
    <dgm:pt modelId="{061861BC-F6C2-4EFD-8D5B-DBCFE9E98165}">
      <dgm:prSet/>
      <dgm:spPr/>
      <dgm:t>
        <a:bodyPr/>
        <a:lstStyle/>
        <a:p>
          <a:r>
            <a:rPr lang="en-US" dirty="0"/>
            <a:t>Reduction in recidivism rates among CARS-influenced cases.</a:t>
          </a:r>
        </a:p>
      </dgm:t>
    </dgm:pt>
    <dgm:pt modelId="{9BDB948B-C7FB-4B29-AB1F-CBC81AEAEEF2}" type="parTrans" cxnId="{E75BFAA1-2D06-4D8B-969E-555E0C5D914D}">
      <dgm:prSet/>
      <dgm:spPr/>
      <dgm:t>
        <a:bodyPr/>
        <a:lstStyle/>
        <a:p>
          <a:endParaRPr lang="en-US"/>
        </a:p>
      </dgm:t>
    </dgm:pt>
    <dgm:pt modelId="{7737BCC5-15D3-49C5-A756-44C9424C60F8}" type="sibTrans" cxnId="{E75BFAA1-2D06-4D8B-969E-555E0C5D914D}">
      <dgm:prSet/>
      <dgm:spPr/>
      <dgm:t>
        <a:bodyPr/>
        <a:lstStyle/>
        <a:p>
          <a:endParaRPr lang="en-US"/>
        </a:p>
      </dgm:t>
    </dgm:pt>
    <dgm:pt modelId="{78725AE5-1B31-4661-88CC-9076E9800EB4}">
      <dgm:prSet/>
      <dgm:spPr/>
      <dgm:t>
        <a:bodyPr/>
        <a:lstStyle/>
        <a:p>
          <a:r>
            <a:rPr lang="en-US" dirty="0"/>
            <a:t>Increased use of diversion programs supported by CARS.</a:t>
          </a:r>
        </a:p>
      </dgm:t>
    </dgm:pt>
    <dgm:pt modelId="{832A5735-2BE6-4B95-81D4-6B54956125DF}" type="parTrans" cxnId="{CBF17A41-FB82-4B36-8A71-0E4C92E27862}">
      <dgm:prSet/>
      <dgm:spPr/>
      <dgm:t>
        <a:bodyPr/>
        <a:lstStyle/>
        <a:p>
          <a:endParaRPr lang="en-US"/>
        </a:p>
      </dgm:t>
    </dgm:pt>
    <dgm:pt modelId="{66DDBE7B-6AA3-44E8-BB36-D03688751D43}" type="sibTrans" cxnId="{CBF17A41-FB82-4B36-8A71-0E4C92E27862}">
      <dgm:prSet/>
      <dgm:spPr/>
      <dgm:t>
        <a:bodyPr/>
        <a:lstStyle/>
        <a:p>
          <a:endParaRPr lang="en-US"/>
        </a:p>
      </dgm:t>
    </dgm:pt>
    <dgm:pt modelId="{6318B260-3AD7-4540-BD3F-FF17AC367C72}" type="pres">
      <dgm:prSet presAssocID="{80B6F510-1CA6-48B1-BB11-10278D7B6110}" presName="outerComposite" presStyleCnt="0">
        <dgm:presLayoutVars>
          <dgm:chMax val="5"/>
          <dgm:dir/>
          <dgm:resizeHandles val="exact"/>
        </dgm:presLayoutVars>
      </dgm:prSet>
      <dgm:spPr/>
    </dgm:pt>
    <dgm:pt modelId="{11F38BE3-ABDD-4C9C-A3A4-C08C5692EC78}" type="pres">
      <dgm:prSet presAssocID="{80B6F510-1CA6-48B1-BB11-10278D7B6110}" presName="dummyMaxCanvas" presStyleCnt="0">
        <dgm:presLayoutVars/>
      </dgm:prSet>
      <dgm:spPr/>
    </dgm:pt>
    <dgm:pt modelId="{BB616702-016E-4ED9-A41A-05DA643F22B2}" type="pres">
      <dgm:prSet presAssocID="{80B6F510-1CA6-48B1-BB11-10278D7B6110}" presName="FourNodes_1" presStyleLbl="node1" presStyleIdx="0" presStyleCnt="4">
        <dgm:presLayoutVars>
          <dgm:bulletEnabled val="1"/>
        </dgm:presLayoutVars>
      </dgm:prSet>
      <dgm:spPr/>
    </dgm:pt>
    <dgm:pt modelId="{D7093FA5-9AA8-4597-A055-F66B04C0DED8}" type="pres">
      <dgm:prSet presAssocID="{80B6F510-1CA6-48B1-BB11-10278D7B6110}" presName="FourNodes_2" presStyleLbl="node1" presStyleIdx="1" presStyleCnt="4">
        <dgm:presLayoutVars>
          <dgm:bulletEnabled val="1"/>
        </dgm:presLayoutVars>
      </dgm:prSet>
      <dgm:spPr/>
    </dgm:pt>
    <dgm:pt modelId="{212A0776-262D-4FD2-A81C-91B151A967F6}" type="pres">
      <dgm:prSet presAssocID="{80B6F510-1CA6-48B1-BB11-10278D7B6110}" presName="FourNodes_3" presStyleLbl="node1" presStyleIdx="2" presStyleCnt="4">
        <dgm:presLayoutVars>
          <dgm:bulletEnabled val="1"/>
        </dgm:presLayoutVars>
      </dgm:prSet>
      <dgm:spPr/>
    </dgm:pt>
    <dgm:pt modelId="{2BD6B7F2-688C-4FB7-8905-94D65C679CA3}" type="pres">
      <dgm:prSet presAssocID="{80B6F510-1CA6-48B1-BB11-10278D7B6110}" presName="FourNodes_4" presStyleLbl="node1" presStyleIdx="3" presStyleCnt="4">
        <dgm:presLayoutVars>
          <dgm:bulletEnabled val="1"/>
        </dgm:presLayoutVars>
      </dgm:prSet>
      <dgm:spPr/>
    </dgm:pt>
    <dgm:pt modelId="{91EED3C4-E60A-4EC4-AB49-90FBDE8D43E0}" type="pres">
      <dgm:prSet presAssocID="{80B6F510-1CA6-48B1-BB11-10278D7B6110}" presName="FourConn_1-2" presStyleLbl="fgAccFollowNode1" presStyleIdx="0" presStyleCnt="3">
        <dgm:presLayoutVars>
          <dgm:bulletEnabled val="1"/>
        </dgm:presLayoutVars>
      </dgm:prSet>
      <dgm:spPr/>
    </dgm:pt>
    <dgm:pt modelId="{2C8D0417-4DA2-4BE6-942E-1C39DDE49AA7}" type="pres">
      <dgm:prSet presAssocID="{80B6F510-1CA6-48B1-BB11-10278D7B6110}" presName="FourConn_2-3" presStyleLbl="fgAccFollowNode1" presStyleIdx="1" presStyleCnt="3">
        <dgm:presLayoutVars>
          <dgm:bulletEnabled val="1"/>
        </dgm:presLayoutVars>
      </dgm:prSet>
      <dgm:spPr/>
    </dgm:pt>
    <dgm:pt modelId="{F4D73BBE-3284-4065-8A04-765E5EFDE362}" type="pres">
      <dgm:prSet presAssocID="{80B6F510-1CA6-48B1-BB11-10278D7B6110}" presName="FourConn_3-4" presStyleLbl="fgAccFollowNode1" presStyleIdx="2" presStyleCnt="3">
        <dgm:presLayoutVars>
          <dgm:bulletEnabled val="1"/>
        </dgm:presLayoutVars>
      </dgm:prSet>
      <dgm:spPr/>
    </dgm:pt>
    <dgm:pt modelId="{F00CCA17-376B-422C-8BCB-C5DF73657389}" type="pres">
      <dgm:prSet presAssocID="{80B6F510-1CA6-48B1-BB11-10278D7B6110}" presName="FourNodes_1_text" presStyleLbl="node1" presStyleIdx="3" presStyleCnt="4">
        <dgm:presLayoutVars>
          <dgm:bulletEnabled val="1"/>
        </dgm:presLayoutVars>
      </dgm:prSet>
      <dgm:spPr/>
    </dgm:pt>
    <dgm:pt modelId="{9419DF2E-2765-4BB3-8F2C-0C293790CAC8}" type="pres">
      <dgm:prSet presAssocID="{80B6F510-1CA6-48B1-BB11-10278D7B6110}" presName="FourNodes_2_text" presStyleLbl="node1" presStyleIdx="3" presStyleCnt="4">
        <dgm:presLayoutVars>
          <dgm:bulletEnabled val="1"/>
        </dgm:presLayoutVars>
      </dgm:prSet>
      <dgm:spPr/>
    </dgm:pt>
    <dgm:pt modelId="{A711B544-B556-488F-86F5-E2B18E2212A6}" type="pres">
      <dgm:prSet presAssocID="{80B6F510-1CA6-48B1-BB11-10278D7B6110}" presName="FourNodes_3_text" presStyleLbl="node1" presStyleIdx="3" presStyleCnt="4">
        <dgm:presLayoutVars>
          <dgm:bulletEnabled val="1"/>
        </dgm:presLayoutVars>
      </dgm:prSet>
      <dgm:spPr/>
    </dgm:pt>
    <dgm:pt modelId="{058139CF-08C5-4B48-80D3-C9E7EB06CC45}" type="pres">
      <dgm:prSet presAssocID="{80B6F510-1CA6-48B1-BB11-10278D7B6110}" presName="FourNodes_4_text" presStyleLbl="node1" presStyleIdx="3" presStyleCnt="4">
        <dgm:presLayoutVars>
          <dgm:bulletEnabled val="1"/>
        </dgm:presLayoutVars>
      </dgm:prSet>
      <dgm:spPr/>
    </dgm:pt>
  </dgm:ptLst>
  <dgm:cxnLst>
    <dgm:cxn modelId="{B5E27604-B1EE-47F4-8952-5F429C7B2917}" type="presOf" srcId="{80B6F510-1CA6-48B1-BB11-10278D7B6110}" destId="{6318B260-3AD7-4540-BD3F-FF17AC367C72}" srcOrd="0" destOrd="0" presId="urn:microsoft.com/office/officeart/2005/8/layout/vProcess5"/>
    <dgm:cxn modelId="{213D3606-043E-483E-8706-3B5640203391}" srcId="{80B6F510-1CA6-48B1-BB11-10278D7B6110}" destId="{3D7E3B53-932B-4AC3-B1D6-21EB3EB99BBB}" srcOrd="0" destOrd="0" parTransId="{745ED2BC-34C4-4167-AB71-C40FE964933A}" sibTransId="{68F57743-DC60-4303-9540-84C2AC5A4695}"/>
    <dgm:cxn modelId="{C510CB0C-CB81-48D2-A072-679284F7E743}" type="presOf" srcId="{78725AE5-1B31-4661-88CC-9076E9800EB4}" destId="{2BD6B7F2-688C-4FB7-8905-94D65C679CA3}" srcOrd="0" destOrd="0" presId="urn:microsoft.com/office/officeart/2005/8/layout/vProcess5"/>
    <dgm:cxn modelId="{8038AC0D-28D7-4637-9D3E-667CB79E1F6C}" type="presOf" srcId="{3D7E3B53-932B-4AC3-B1D6-21EB3EB99BBB}" destId="{BB616702-016E-4ED9-A41A-05DA643F22B2}" srcOrd="0" destOrd="0" presId="urn:microsoft.com/office/officeart/2005/8/layout/vProcess5"/>
    <dgm:cxn modelId="{CBF17A41-FB82-4B36-8A71-0E4C92E27862}" srcId="{80B6F510-1CA6-48B1-BB11-10278D7B6110}" destId="{78725AE5-1B31-4661-88CC-9076E9800EB4}" srcOrd="3" destOrd="0" parTransId="{832A5735-2BE6-4B95-81D4-6B54956125DF}" sibTransId="{66DDBE7B-6AA3-44E8-BB36-D03688751D43}"/>
    <dgm:cxn modelId="{81ADEF65-0414-48FA-96AD-A433BCFC8924}" type="presOf" srcId="{7FD07C42-9C8A-47CE-A0D0-17C88BE4E033}" destId="{2C8D0417-4DA2-4BE6-942E-1C39DDE49AA7}" srcOrd="0" destOrd="0" presId="urn:microsoft.com/office/officeart/2005/8/layout/vProcess5"/>
    <dgm:cxn modelId="{83B80F57-82EA-43AE-B421-3AD70199476A}" type="presOf" srcId="{55EB7E8B-71A1-4B4C-AEDC-12678566D05F}" destId="{D7093FA5-9AA8-4597-A055-F66B04C0DED8}" srcOrd="0" destOrd="0" presId="urn:microsoft.com/office/officeart/2005/8/layout/vProcess5"/>
    <dgm:cxn modelId="{173DE087-915B-4210-B808-646A61728F29}" type="presOf" srcId="{78725AE5-1B31-4661-88CC-9076E9800EB4}" destId="{058139CF-08C5-4B48-80D3-C9E7EB06CC45}" srcOrd="1" destOrd="0" presId="urn:microsoft.com/office/officeart/2005/8/layout/vProcess5"/>
    <dgm:cxn modelId="{22F21F9E-7E27-4944-87C2-99BC322D0B8C}" type="presOf" srcId="{68F57743-DC60-4303-9540-84C2AC5A4695}" destId="{91EED3C4-E60A-4EC4-AB49-90FBDE8D43E0}" srcOrd="0" destOrd="0" presId="urn:microsoft.com/office/officeart/2005/8/layout/vProcess5"/>
    <dgm:cxn modelId="{E75BFAA1-2D06-4D8B-969E-555E0C5D914D}" srcId="{80B6F510-1CA6-48B1-BB11-10278D7B6110}" destId="{061861BC-F6C2-4EFD-8D5B-DBCFE9E98165}" srcOrd="2" destOrd="0" parTransId="{9BDB948B-C7FB-4B29-AB1F-CBC81AEAEEF2}" sibTransId="{7737BCC5-15D3-49C5-A756-44C9424C60F8}"/>
    <dgm:cxn modelId="{36E4F2BE-FFEF-4EDB-8CB2-2C7F7AF38C85}" type="presOf" srcId="{061861BC-F6C2-4EFD-8D5B-DBCFE9E98165}" destId="{A711B544-B556-488F-86F5-E2B18E2212A6}" srcOrd="1" destOrd="0" presId="urn:microsoft.com/office/officeart/2005/8/layout/vProcess5"/>
    <dgm:cxn modelId="{938995C2-FCC0-406E-87F6-90B272FC3417}" type="presOf" srcId="{55EB7E8B-71A1-4B4C-AEDC-12678566D05F}" destId="{9419DF2E-2765-4BB3-8F2C-0C293790CAC8}" srcOrd="1" destOrd="0" presId="urn:microsoft.com/office/officeart/2005/8/layout/vProcess5"/>
    <dgm:cxn modelId="{3C7CDDD2-66FD-487A-B6BE-EAB90E301384}" srcId="{80B6F510-1CA6-48B1-BB11-10278D7B6110}" destId="{55EB7E8B-71A1-4B4C-AEDC-12678566D05F}" srcOrd="1" destOrd="0" parTransId="{7A482B0C-561F-408A-99D6-B92118C19255}" sibTransId="{7FD07C42-9C8A-47CE-A0D0-17C88BE4E033}"/>
    <dgm:cxn modelId="{716E08D7-F52B-4C0D-8E39-6B96C620AB67}" type="presOf" srcId="{061861BC-F6C2-4EFD-8D5B-DBCFE9E98165}" destId="{212A0776-262D-4FD2-A81C-91B151A967F6}" srcOrd="0" destOrd="0" presId="urn:microsoft.com/office/officeart/2005/8/layout/vProcess5"/>
    <dgm:cxn modelId="{1E90EDEF-D51B-4354-B198-1454BC8663FD}" type="presOf" srcId="{3D7E3B53-932B-4AC3-B1D6-21EB3EB99BBB}" destId="{F00CCA17-376B-422C-8BCB-C5DF73657389}" srcOrd="1" destOrd="0" presId="urn:microsoft.com/office/officeart/2005/8/layout/vProcess5"/>
    <dgm:cxn modelId="{D65CF6EF-2158-45AD-8F13-B3DDD624E26E}" type="presOf" srcId="{7737BCC5-15D3-49C5-A756-44C9424C60F8}" destId="{F4D73BBE-3284-4065-8A04-765E5EFDE362}" srcOrd="0" destOrd="0" presId="urn:microsoft.com/office/officeart/2005/8/layout/vProcess5"/>
    <dgm:cxn modelId="{5E7BEBE5-E203-47BE-B966-CFE444AD2286}" type="presParOf" srcId="{6318B260-3AD7-4540-BD3F-FF17AC367C72}" destId="{11F38BE3-ABDD-4C9C-A3A4-C08C5692EC78}" srcOrd="0" destOrd="0" presId="urn:microsoft.com/office/officeart/2005/8/layout/vProcess5"/>
    <dgm:cxn modelId="{8C425227-BAC3-4720-9E90-2A8E0B01EDB1}" type="presParOf" srcId="{6318B260-3AD7-4540-BD3F-FF17AC367C72}" destId="{BB616702-016E-4ED9-A41A-05DA643F22B2}" srcOrd="1" destOrd="0" presId="urn:microsoft.com/office/officeart/2005/8/layout/vProcess5"/>
    <dgm:cxn modelId="{8C70A31E-982C-49A7-931A-42651466C083}" type="presParOf" srcId="{6318B260-3AD7-4540-BD3F-FF17AC367C72}" destId="{D7093FA5-9AA8-4597-A055-F66B04C0DED8}" srcOrd="2" destOrd="0" presId="urn:microsoft.com/office/officeart/2005/8/layout/vProcess5"/>
    <dgm:cxn modelId="{3D212010-2744-4989-8E44-1FD8A2C7F267}" type="presParOf" srcId="{6318B260-3AD7-4540-BD3F-FF17AC367C72}" destId="{212A0776-262D-4FD2-A81C-91B151A967F6}" srcOrd="3" destOrd="0" presId="urn:microsoft.com/office/officeart/2005/8/layout/vProcess5"/>
    <dgm:cxn modelId="{D18F9902-F403-44DE-8DC7-00C023BD7BF6}" type="presParOf" srcId="{6318B260-3AD7-4540-BD3F-FF17AC367C72}" destId="{2BD6B7F2-688C-4FB7-8905-94D65C679CA3}" srcOrd="4" destOrd="0" presId="urn:microsoft.com/office/officeart/2005/8/layout/vProcess5"/>
    <dgm:cxn modelId="{998AEAE2-8AF8-4E5E-A93A-0C95534AEBED}" type="presParOf" srcId="{6318B260-3AD7-4540-BD3F-FF17AC367C72}" destId="{91EED3C4-E60A-4EC4-AB49-90FBDE8D43E0}" srcOrd="5" destOrd="0" presId="urn:microsoft.com/office/officeart/2005/8/layout/vProcess5"/>
    <dgm:cxn modelId="{FE72B859-0CBD-4B42-8321-95F302A3BA59}" type="presParOf" srcId="{6318B260-3AD7-4540-BD3F-FF17AC367C72}" destId="{2C8D0417-4DA2-4BE6-942E-1C39DDE49AA7}" srcOrd="6" destOrd="0" presId="urn:microsoft.com/office/officeart/2005/8/layout/vProcess5"/>
    <dgm:cxn modelId="{F0EA894C-1DBC-4E31-B6C3-E1CB2CE078CA}" type="presParOf" srcId="{6318B260-3AD7-4540-BD3F-FF17AC367C72}" destId="{F4D73BBE-3284-4065-8A04-765E5EFDE362}" srcOrd="7" destOrd="0" presId="urn:microsoft.com/office/officeart/2005/8/layout/vProcess5"/>
    <dgm:cxn modelId="{D8357A93-68E6-4AB9-B13F-B31555DBFC65}" type="presParOf" srcId="{6318B260-3AD7-4540-BD3F-FF17AC367C72}" destId="{F00CCA17-376B-422C-8BCB-C5DF73657389}" srcOrd="8" destOrd="0" presId="urn:microsoft.com/office/officeart/2005/8/layout/vProcess5"/>
    <dgm:cxn modelId="{F6E72487-E310-43D8-8444-98BB9961A974}" type="presParOf" srcId="{6318B260-3AD7-4540-BD3F-FF17AC367C72}" destId="{9419DF2E-2765-4BB3-8F2C-0C293790CAC8}" srcOrd="9" destOrd="0" presId="urn:microsoft.com/office/officeart/2005/8/layout/vProcess5"/>
    <dgm:cxn modelId="{39326A0E-7F49-4D73-9A09-9A3BF6262563}" type="presParOf" srcId="{6318B260-3AD7-4540-BD3F-FF17AC367C72}" destId="{A711B544-B556-488F-86F5-E2B18E2212A6}" srcOrd="10" destOrd="0" presId="urn:microsoft.com/office/officeart/2005/8/layout/vProcess5"/>
    <dgm:cxn modelId="{BB4F3551-1EFB-48DB-A9C6-A9E973053137}" type="presParOf" srcId="{6318B260-3AD7-4540-BD3F-FF17AC367C72}" destId="{058139CF-08C5-4B48-80D3-C9E7EB06CC45}" srcOrd="11"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CDCE280-6D64-431D-86A2-E560B810CD20}" type="doc">
      <dgm:prSet loTypeId="urn:microsoft.com/office/officeart/2016/7/layout/VerticalHollowActionList" loCatId="List" qsTypeId="urn:microsoft.com/office/officeart/2005/8/quickstyle/simple2" qsCatId="simple" csTypeId="urn:microsoft.com/office/officeart/2005/8/colors/colorful2" csCatId="colorful"/>
      <dgm:spPr/>
      <dgm:t>
        <a:bodyPr/>
        <a:lstStyle/>
        <a:p>
          <a:endParaRPr lang="en-US"/>
        </a:p>
      </dgm:t>
    </dgm:pt>
    <dgm:pt modelId="{EFCBBF9C-59D2-4AD4-BED5-E3CE62C150E2}">
      <dgm:prSet/>
      <dgm:spPr/>
      <dgm:t>
        <a:bodyPr/>
        <a:lstStyle/>
        <a:p>
          <a:r>
            <a:rPr lang="en-US"/>
            <a:t>Incorporating</a:t>
          </a:r>
        </a:p>
      </dgm:t>
    </dgm:pt>
    <dgm:pt modelId="{719F7AF4-6FFF-49B7-8273-C1447D8B5C82}" type="parTrans" cxnId="{9768E000-0495-40D7-80DB-517D25AFA15E}">
      <dgm:prSet/>
      <dgm:spPr/>
      <dgm:t>
        <a:bodyPr/>
        <a:lstStyle/>
        <a:p>
          <a:endParaRPr lang="en-US"/>
        </a:p>
      </dgm:t>
    </dgm:pt>
    <dgm:pt modelId="{610EDA22-B070-4874-9EF8-68CAEBEFFE13}" type="sibTrans" cxnId="{9768E000-0495-40D7-80DB-517D25AFA15E}">
      <dgm:prSet/>
      <dgm:spPr/>
      <dgm:t>
        <a:bodyPr/>
        <a:lstStyle/>
        <a:p>
          <a:endParaRPr lang="en-US"/>
        </a:p>
      </dgm:t>
    </dgm:pt>
    <dgm:pt modelId="{1E0E266D-45EC-4F20-A5FF-301BD938AD36}">
      <dgm:prSet/>
      <dgm:spPr/>
      <dgm:t>
        <a:bodyPr/>
        <a:lstStyle/>
        <a:p>
          <a:r>
            <a:rPr lang="en-US"/>
            <a:t>Incorporating CARS into workflows.</a:t>
          </a:r>
        </a:p>
      </dgm:t>
    </dgm:pt>
    <dgm:pt modelId="{5BBD6E40-B832-4DEA-B9CF-6524AFF6E8E8}" type="parTrans" cxnId="{40E1EFBA-B2FC-4F62-A6D6-EC34B7499566}">
      <dgm:prSet/>
      <dgm:spPr/>
      <dgm:t>
        <a:bodyPr/>
        <a:lstStyle/>
        <a:p>
          <a:endParaRPr lang="en-US"/>
        </a:p>
      </dgm:t>
    </dgm:pt>
    <dgm:pt modelId="{687EB282-35A3-4A07-9EBE-E16AB51527A3}" type="sibTrans" cxnId="{40E1EFBA-B2FC-4F62-A6D6-EC34B7499566}">
      <dgm:prSet/>
      <dgm:spPr/>
      <dgm:t>
        <a:bodyPr/>
        <a:lstStyle/>
        <a:p>
          <a:endParaRPr lang="en-US"/>
        </a:p>
      </dgm:t>
    </dgm:pt>
    <dgm:pt modelId="{4EA62DD5-2064-460E-B5D1-0D45464A2B12}">
      <dgm:prSet/>
      <dgm:spPr/>
      <dgm:t>
        <a:bodyPr/>
        <a:lstStyle/>
        <a:p>
          <a:r>
            <a:rPr lang="en-US"/>
            <a:t>Training</a:t>
          </a:r>
        </a:p>
      </dgm:t>
    </dgm:pt>
    <dgm:pt modelId="{64F1BCC6-5069-4997-A3AC-FE58DD4EBFDD}" type="parTrans" cxnId="{EE236179-4E03-4BAE-AC83-6AC0E69C7674}">
      <dgm:prSet/>
      <dgm:spPr/>
      <dgm:t>
        <a:bodyPr/>
        <a:lstStyle/>
        <a:p>
          <a:endParaRPr lang="en-US"/>
        </a:p>
      </dgm:t>
    </dgm:pt>
    <dgm:pt modelId="{0C3B60A0-4298-4FA2-9C4A-A7AB1ED183A7}" type="sibTrans" cxnId="{EE236179-4E03-4BAE-AC83-6AC0E69C7674}">
      <dgm:prSet/>
      <dgm:spPr/>
      <dgm:t>
        <a:bodyPr/>
        <a:lstStyle/>
        <a:p>
          <a:endParaRPr lang="en-US"/>
        </a:p>
      </dgm:t>
    </dgm:pt>
    <dgm:pt modelId="{532E6BE9-F509-4FC4-8AED-CD78148B7864}">
      <dgm:prSet/>
      <dgm:spPr/>
      <dgm:t>
        <a:bodyPr/>
        <a:lstStyle/>
        <a:p>
          <a:r>
            <a:rPr lang="en-US"/>
            <a:t>Training staff to administer and use reports.</a:t>
          </a:r>
        </a:p>
      </dgm:t>
    </dgm:pt>
    <dgm:pt modelId="{B2BE6C2F-867C-4C50-BDAB-EE40AF79F21E}" type="parTrans" cxnId="{D352759F-1E25-4D89-AFD7-B5DFCC62632F}">
      <dgm:prSet/>
      <dgm:spPr/>
      <dgm:t>
        <a:bodyPr/>
        <a:lstStyle/>
        <a:p>
          <a:endParaRPr lang="en-US"/>
        </a:p>
      </dgm:t>
    </dgm:pt>
    <dgm:pt modelId="{AB27B913-2FA6-4168-BF2D-99A80FE260D4}" type="sibTrans" cxnId="{D352759F-1E25-4D89-AFD7-B5DFCC62632F}">
      <dgm:prSet/>
      <dgm:spPr/>
      <dgm:t>
        <a:bodyPr/>
        <a:lstStyle/>
        <a:p>
          <a:endParaRPr lang="en-US"/>
        </a:p>
      </dgm:t>
    </dgm:pt>
    <dgm:pt modelId="{28308015-9809-4337-9565-B33AC2A12549}">
      <dgm:prSet/>
      <dgm:spPr/>
      <dgm:t>
        <a:bodyPr/>
        <a:lstStyle/>
        <a:p>
          <a:r>
            <a:rPr lang="en-US"/>
            <a:t>Collaborating</a:t>
          </a:r>
        </a:p>
      </dgm:t>
    </dgm:pt>
    <dgm:pt modelId="{91EE896E-FDB2-4219-A7B3-FAB0BB4DE54D}" type="parTrans" cxnId="{8F967AE1-8A14-4A87-A9A4-3B5242E6440A}">
      <dgm:prSet/>
      <dgm:spPr/>
      <dgm:t>
        <a:bodyPr/>
        <a:lstStyle/>
        <a:p>
          <a:endParaRPr lang="en-US"/>
        </a:p>
      </dgm:t>
    </dgm:pt>
    <dgm:pt modelId="{13B1235D-9312-4212-A67D-E5CF2E035333}" type="sibTrans" cxnId="{8F967AE1-8A14-4A87-A9A4-3B5242E6440A}">
      <dgm:prSet/>
      <dgm:spPr/>
      <dgm:t>
        <a:bodyPr/>
        <a:lstStyle/>
        <a:p>
          <a:endParaRPr lang="en-US"/>
        </a:p>
      </dgm:t>
    </dgm:pt>
    <dgm:pt modelId="{262601E9-1403-4EBD-B3E6-2BBFEFD833BF}">
      <dgm:prSet/>
      <dgm:spPr/>
      <dgm:t>
        <a:bodyPr/>
        <a:lstStyle/>
        <a:p>
          <a:r>
            <a:rPr lang="en-US"/>
            <a:t>Collaborating with attorneys and counselors.</a:t>
          </a:r>
        </a:p>
      </dgm:t>
    </dgm:pt>
    <dgm:pt modelId="{03AEE12E-432A-4EFB-A18D-6367BB186DBC}" type="parTrans" cxnId="{AE9EE5A3-BB20-4E1E-88D3-460BE43B133C}">
      <dgm:prSet/>
      <dgm:spPr/>
      <dgm:t>
        <a:bodyPr/>
        <a:lstStyle/>
        <a:p>
          <a:endParaRPr lang="en-US"/>
        </a:p>
      </dgm:t>
    </dgm:pt>
    <dgm:pt modelId="{002B0B82-962D-45A2-A635-6B403B45AA82}" type="sibTrans" cxnId="{AE9EE5A3-BB20-4E1E-88D3-460BE43B133C}">
      <dgm:prSet/>
      <dgm:spPr/>
      <dgm:t>
        <a:bodyPr/>
        <a:lstStyle/>
        <a:p>
          <a:endParaRPr lang="en-US"/>
        </a:p>
      </dgm:t>
    </dgm:pt>
    <dgm:pt modelId="{2D52A539-F1C4-46D2-9FEC-8C67A9924F7D}" type="pres">
      <dgm:prSet presAssocID="{FCDCE280-6D64-431D-86A2-E560B810CD20}" presName="Name0" presStyleCnt="0">
        <dgm:presLayoutVars>
          <dgm:dir/>
          <dgm:animLvl val="lvl"/>
          <dgm:resizeHandles val="exact"/>
        </dgm:presLayoutVars>
      </dgm:prSet>
      <dgm:spPr/>
    </dgm:pt>
    <dgm:pt modelId="{AD1D40BE-781B-4702-8A2B-BB184EAFAEEF}" type="pres">
      <dgm:prSet presAssocID="{EFCBBF9C-59D2-4AD4-BED5-E3CE62C150E2}" presName="linNode" presStyleCnt="0"/>
      <dgm:spPr/>
    </dgm:pt>
    <dgm:pt modelId="{F12C7AFA-DEF0-4C26-9DCB-829C01AA1823}" type="pres">
      <dgm:prSet presAssocID="{EFCBBF9C-59D2-4AD4-BED5-E3CE62C150E2}" presName="parentText" presStyleLbl="solidFgAcc1" presStyleIdx="0" presStyleCnt="3">
        <dgm:presLayoutVars>
          <dgm:chMax val="1"/>
          <dgm:bulletEnabled/>
        </dgm:presLayoutVars>
      </dgm:prSet>
      <dgm:spPr/>
    </dgm:pt>
    <dgm:pt modelId="{BAB3F88A-6BAE-471F-AB60-0F7C1FDAF2A4}" type="pres">
      <dgm:prSet presAssocID="{EFCBBF9C-59D2-4AD4-BED5-E3CE62C150E2}" presName="descendantText" presStyleLbl="alignNode1" presStyleIdx="0" presStyleCnt="3">
        <dgm:presLayoutVars>
          <dgm:bulletEnabled/>
        </dgm:presLayoutVars>
      </dgm:prSet>
      <dgm:spPr/>
    </dgm:pt>
    <dgm:pt modelId="{550D9F48-D46E-489A-9C2A-FD4ABA3392E0}" type="pres">
      <dgm:prSet presAssocID="{610EDA22-B070-4874-9EF8-68CAEBEFFE13}" presName="sp" presStyleCnt="0"/>
      <dgm:spPr/>
    </dgm:pt>
    <dgm:pt modelId="{14904504-179B-424E-B1E8-B121093C848A}" type="pres">
      <dgm:prSet presAssocID="{4EA62DD5-2064-460E-B5D1-0D45464A2B12}" presName="linNode" presStyleCnt="0"/>
      <dgm:spPr/>
    </dgm:pt>
    <dgm:pt modelId="{6ED93596-F6C0-4E24-A37C-AFE57714A5D9}" type="pres">
      <dgm:prSet presAssocID="{4EA62DD5-2064-460E-B5D1-0D45464A2B12}" presName="parentText" presStyleLbl="solidFgAcc1" presStyleIdx="1" presStyleCnt="3">
        <dgm:presLayoutVars>
          <dgm:chMax val="1"/>
          <dgm:bulletEnabled/>
        </dgm:presLayoutVars>
      </dgm:prSet>
      <dgm:spPr/>
    </dgm:pt>
    <dgm:pt modelId="{F96C2D0B-8BC7-4A59-AB7F-0676C3715A0B}" type="pres">
      <dgm:prSet presAssocID="{4EA62DD5-2064-460E-B5D1-0D45464A2B12}" presName="descendantText" presStyleLbl="alignNode1" presStyleIdx="1" presStyleCnt="3">
        <dgm:presLayoutVars>
          <dgm:bulletEnabled/>
        </dgm:presLayoutVars>
      </dgm:prSet>
      <dgm:spPr/>
    </dgm:pt>
    <dgm:pt modelId="{C002F58A-FA28-4A8A-B454-1555F431AB55}" type="pres">
      <dgm:prSet presAssocID="{0C3B60A0-4298-4FA2-9C4A-A7AB1ED183A7}" presName="sp" presStyleCnt="0"/>
      <dgm:spPr/>
    </dgm:pt>
    <dgm:pt modelId="{CE552B11-D9E5-4BAC-82F6-4A75EB50A3EA}" type="pres">
      <dgm:prSet presAssocID="{28308015-9809-4337-9565-B33AC2A12549}" presName="linNode" presStyleCnt="0"/>
      <dgm:spPr/>
    </dgm:pt>
    <dgm:pt modelId="{03121E3B-8AD5-4A3B-A40C-FD759EACA003}" type="pres">
      <dgm:prSet presAssocID="{28308015-9809-4337-9565-B33AC2A12549}" presName="parentText" presStyleLbl="solidFgAcc1" presStyleIdx="2" presStyleCnt="3">
        <dgm:presLayoutVars>
          <dgm:chMax val="1"/>
          <dgm:bulletEnabled/>
        </dgm:presLayoutVars>
      </dgm:prSet>
      <dgm:spPr/>
    </dgm:pt>
    <dgm:pt modelId="{157465C6-6685-49B9-8256-A6CE8B0F241A}" type="pres">
      <dgm:prSet presAssocID="{28308015-9809-4337-9565-B33AC2A12549}" presName="descendantText" presStyleLbl="alignNode1" presStyleIdx="2" presStyleCnt="3">
        <dgm:presLayoutVars>
          <dgm:bulletEnabled/>
        </dgm:presLayoutVars>
      </dgm:prSet>
      <dgm:spPr/>
    </dgm:pt>
  </dgm:ptLst>
  <dgm:cxnLst>
    <dgm:cxn modelId="{9768E000-0495-40D7-80DB-517D25AFA15E}" srcId="{FCDCE280-6D64-431D-86A2-E560B810CD20}" destId="{EFCBBF9C-59D2-4AD4-BED5-E3CE62C150E2}" srcOrd="0" destOrd="0" parTransId="{719F7AF4-6FFF-49B7-8273-C1447D8B5C82}" sibTransId="{610EDA22-B070-4874-9EF8-68CAEBEFFE13}"/>
    <dgm:cxn modelId="{E3CFE468-CB6A-42A8-A19F-0CB22D61D6D2}" type="presOf" srcId="{532E6BE9-F509-4FC4-8AED-CD78148B7864}" destId="{F96C2D0B-8BC7-4A59-AB7F-0676C3715A0B}" srcOrd="0" destOrd="0" presId="urn:microsoft.com/office/officeart/2016/7/layout/VerticalHollowActionList"/>
    <dgm:cxn modelId="{6DCD264B-9DED-4302-8B37-C60A782B2605}" type="presOf" srcId="{4EA62DD5-2064-460E-B5D1-0D45464A2B12}" destId="{6ED93596-F6C0-4E24-A37C-AFE57714A5D9}" srcOrd="0" destOrd="0" presId="urn:microsoft.com/office/officeart/2016/7/layout/VerticalHollowActionList"/>
    <dgm:cxn modelId="{EE236179-4E03-4BAE-AC83-6AC0E69C7674}" srcId="{FCDCE280-6D64-431D-86A2-E560B810CD20}" destId="{4EA62DD5-2064-460E-B5D1-0D45464A2B12}" srcOrd="1" destOrd="0" parTransId="{64F1BCC6-5069-4997-A3AC-FE58DD4EBFDD}" sibTransId="{0C3B60A0-4298-4FA2-9C4A-A7AB1ED183A7}"/>
    <dgm:cxn modelId="{E570A292-50B1-4895-8851-E035A8F283A1}" type="presOf" srcId="{1E0E266D-45EC-4F20-A5FF-301BD938AD36}" destId="{BAB3F88A-6BAE-471F-AB60-0F7C1FDAF2A4}" srcOrd="0" destOrd="0" presId="urn:microsoft.com/office/officeart/2016/7/layout/VerticalHollowActionList"/>
    <dgm:cxn modelId="{A3912295-1D26-4F7F-B387-639D6A27EA92}" type="presOf" srcId="{EFCBBF9C-59D2-4AD4-BED5-E3CE62C150E2}" destId="{F12C7AFA-DEF0-4C26-9DCB-829C01AA1823}" srcOrd="0" destOrd="0" presId="urn:microsoft.com/office/officeart/2016/7/layout/VerticalHollowActionList"/>
    <dgm:cxn modelId="{D352759F-1E25-4D89-AFD7-B5DFCC62632F}" srcId="{4EA62DD5-2064-460E-B5D1-0D45464A2B12}" destId="{532E6BE9-F509-4FC4-8AED-CD78148B7864}" srcOrd="0" destOrd="0" parTransId="{B2BE6C2F-867C-4C50-BDAB-EE40AF79F21E}" sibTransId="{AB27B913-2FA6-4168-BF2D-99A80FE260D4}"/>
    <dgm:cxn modelId="{AE9EE5A3-BB20-4E1E-88D3-460BE43B133C}" srcId="{28308015-9809-4337-9565-B33AC2A12549}" destId="{262601E9-1403-4EBD-B3E6-2BBFEFD833BF}" srcOrd="0" destOrd="0" parTransId="{03AEE12E-432A-4EFB-A18D-6367BB186DBC}" sibTransId="{002B0B82-962D-45A2-A635-6B403B45AA82}"/>
    <dgm:cxn modelId="{53255BA4-E83A-4CDD-BB8A-B00AEF2CEECC}" type="presOf" srcId="{FCDCE280-6D64-431D-86A2-E560B810CD20}" destId="{2D52A539-F1C4-46D2-9FEC-8C67A9924F7D}" srcOrd="0" destOrd="0" presId="urn:microsoft.com/office/officeart/2016/7/layout/VerticalHollowActionList"/>
    <dgm:cxn modelId="{40E1EFBA-B2FC-4F62-A6D6-EC34B7499566}" srcId="{EFCBBF9C-59D2-4AD4-BED5-E3CE62C150E2}" destId="{1E0E266D-45EC-4F20-A5FF-301BD938AD36}" srcOrd="0" destOrd="0" parTransId="{5BBD6E40-B832-4DEA-B9CF-6524AFF6E8E8}" sibTransId="{687EB282-35A3-4A07-9EBE-E16AB51527A3}"/>
    <dgm:cxn modelId="{DE098CBF-A183-480E-AB51-2DFAC37D4A6C}" type="presOf" srcId="{262601E9-1403-4EBD-B3E6-2BBFEFD833BF}" destId="{157465C6-6685-49B9-8256-A6CE8B0F241A}" srcOrd="0" destOrd="0" presId="urn:microsoft.com/office/officeart/2016/7/layout/VerticalHollowActionList"/>
    <dgm:cxn modelId="{6F3DD3C5-531E-4757-9192-761398EDE8ED}" type="presOf" srcId="{28308015-9809-4337-9565-B33AC2A12549}" destId="{03121E3B-8AD5-4A3B-A40C-FD759EACA003}" srcOrd="0" destOrd="0" presId="urn:microsoft.com/office/officeart/2016/7/layout/VerticalHollowActionList"/>
    <dgm:cxn modelId="{8F967AE1-8A14-4A87-A9A4-3B5242E6440A}" srcId="{FCDCE280-6D64-431D-86A2-E560B810CD20}" destId="{28308015-9809-4337-9565-B33AC2A12549}" srcOrd="2" destOrd="0" parTransId="{91EE896E-FDB2-4219-A7B3-FAB0BB4DE54D}" sibTransId="{13B1235D-9312-4212-A67D-E5CF2E035333}"/>
    <dgm:cxn modelId="{39DD1DB4-7A6E-4298-9F68-AD0DA705503B}" type="presParOf" srcId="{2D52A539-F1C4-46D2-9FEC-8C67A9924F7D}" destId="{AD1D40BE-781B-4702-8A2B-BB184EAFAEEF}" srcOrd="0" destOrd="0" presId="urn:microsoft.com/office/officeart/2016/7/layout/VerticalHollowActionList"/>
    <dgm:cxn modelId="{34B0F597-3055-4FDF-B426-6F7BE07A9882}" type="presParOf" srcId="{AD1D40BE-781B-4702-8A2B-BB184EAFAEEF}" destId="{F12C7AFA-DEF0-4C26-9DCB-829C01AA1823}" srcOrd="0" destOrd="0" presId="urn:microsoft.com/office/officeart/2016/7/layout/VerticalHollowActionList"/>
    <dgm:cxn modelId="{0C19734E-34BB-4831-A989-480A96F86C77}" type="presParOf" srcId="{AD1D40BE-781B-4702-8A2B-BB184EAFAEEF}" destId="{BAB3F88A-6BAE-471F-AB60-0F7C1FDAF2A4}" srcOrd="1" destOrd="0" presId="urn:microsoft.com/office/officeart/2016/7/layout/VerticalHollowActionList"/>
    <dgm:cxn modelId="{528E2AB0-45C5-4043-8DAB-D81AC85517E6}" type="presParOf" srcId="{2D52A539-F1C4-46D2-9FEC-8C67A9924F7D}" destId="{550D9F48-D46E-489A-9C2A-FD4ABA3392E0}" srcOrd="1" destOrd="0" presId="urn:microsoft.com/office/officeart/2016/7/layout/VerticalHollowActionList"/>
    <dgm:cxn modelId="{F3A0D547-0303-4FD3-A564-27AE9E27EEDB}" type="presParOf" srcId="{2D52A539-F1C4-46D2-9FEC-8C67A9924F7D}" destId="{14904504-179B-424E-B1E8-B121093C848A}" srcOrd="2" destOrd="0" presId="urn:microsoft.com/office/officeart/2016/7/layout/VerticalHollowActionList"/>
    <dgm:cxn modelId="{7FB4EB09-3601-432B-B940-B544BD089D98}" type="presParOf" srcId="{14904504-179B-424E-B1E8-B121093C848A}" destId="{6ED93596-F6C0-4E24-A37C-AFE57714A5D9}" srcOrd="0" destOrd="0" presId="urn:microsoft.com/office/officeart/2016/7/layout/VerticalHollowActionList"/>
    <dgm:cxn modelId="{094BD633-5A0F-42BA-BE50-51E56740082E}" type="presParOf" srcId="{14904504-179B-424E-B1E8-B121093C848A}" destId="{F96C2D0B-8BC7-4A59-AB7F-0676C3715A0B}" srcOrd="1" destOrd="0" presId="urn:microsoft.com/office/officeart/2016/7/layout/VerticalHollowActionList"/>
    <dgm:cxn modelId="{9E8F8CDE-BA8D-4E32-B2C1-4FE92F62B050}" type="presParOf" srcId="{2D52A539-F1C4-46D2-9FEC-8C67A9924F7D}" destId="{C002F58A-FA28-4A8A-B454-1555F431AB55}" srcOrd="3" destOrd="0" presId="urn:microsoft.com/office/officeart/2016/7/layout/VerticalHollowActionList"/>
    <dgm:cxn modelId="{F23FF11A-3B0C-4906-8BF5-92AB17C7E2B4}" type="presParOf" srcId="{2D52A539-F1C4-46D2-9FEC-8C67A9924F7D}" destId="{CE552B11-D9E5-4BAC-82F6-4A75EB50A3EA}" srcOrd="4" destOrd="0" presId="urn:microsoft.com/office/officeart/2016/7/layout/VerticalHollowActionList"/>
    <dgm:cxn modelId="{372A9646-B295-4548-9065-A3A8FA47B68D}" type="presParOf" srcId="{CE552B11-D9E5-4BAC-82F6-4A75EB50A3EA}" destId="{03121E3B-8AD5-4A3B-A40C-FD759EACA003}" srcOrd="0" destOrd="0" presId="urn:microsoft.com/office/officeart/2016/7/layout/VerticalHollowActionList"/>
    <dgm:cxn modelId="{60C7EDC2-9063-4A89-BC7B-341D669844D8}" type="presParOf" srcId="{CE552B11-D9E5-4BAC-82F6-4A75EB50A3EA}" destId="{157465C6-6685-49B9-8256-A6CE8B0F241A}" srcOrd="1" destOrd="0" presId="urn:microsoft.com/office/officeart/2016/7/layout/VerticalHollowAction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09DC75A-0529-4646-AB96-DC6A5C93A999}"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CA4771A0-BD2A-4AEC-9DB9-44AB6CA13A1D}">
      <dgm:prSet/>
      <dgm:spPr/>
      <dgm:t>
        <a:bodyPr/>
        <a:lstStyle/>
        <a:p>
          <a:r>
            <a:rPr lang="en-US"/>
            <a:t>"To maximize the impact of CARS, prosecutors should:</a:t>
          </a:r>
        </a:p>
      </dgm:t>
    </dgm:pt>
    <dgm:pt modelId="{FF416790-491B-4335-8C80-DCE0744E290A}" type="parTrans" cxnId="{8C4AE5EA-B217-4D01-8485-2F2F85B7CD3E}">
      <dgm:prSet/>
      <dgm:spPr/>
      <dgm:t>
        <a:bodyPr/>
        <a:lstStyle/>
        <a:p>
          <a:endParaRPr lang="en-US"/>
        </a:p>
      </dgm:t>
    </dgm:pt>
    <dgm:pt modelId="{CEE54FA6-D6EE-4D63-BD5B-D5F7F0B500C2}" type="sibTrans" cxnId="{8C4AE5EA-B217-4D01-8485-2F2F85B7CD3E}">
      <dgm:prSet/>
      <dgm:spPr/>
      <dgm:t>
        <a:bodyPr/>
        <a:lstStyle/>
        <a:p>
          <a:endParaRPr lang="en-US"/>
        </a:p>
      </dgm:t>
    </dgm:pt>
    <dgm:pt modelId="{711FDFF9-A665-42DC-B5C3-D69E2C4FB903}">
      <dgm:prSet/>
      <dgm:spPr/>
      <dgm:t>
        <a:bodyPr/>
        <a:lstStyle/>
        <a:p>
          <a:r>
            <a:rPr lang="en-US"/>
            <a:t>o	Partner with local mental health organizations.</a:t>
          </a:r>
        </a:p>
      </dgm:t>
    </dgm:pt>
    <dgm:pt modelId="{981ADE94-0AB3-45A1-8CB1-621948AF844A}" type="parTrans" cxnId="{8B4905EC-703C-485C-A138-7C0AC9885715}">
      <dgm:prSet/>
      <dgm:spPr/>
      <dgm:t>
        <a:bodyPr/>
        <a:lstStyle/>
        <a:p>
          <a:endParaRPr lang="en-US"/>
        </a:p>
      </dgm:t>
    </dgm:pt>
    <dgm:pt modelId="{B14385A1-4F53-4CBE-9E87-02E29D95FFB8}" type="sibTrans" cxnId="{8B4905EC-703C-485C-A138-7C0AC9885715}">
      <dgm:prSet/>
      <dgm:spPr/>
      <dgm:t>
        <a:bodyPr/>
        <a:lstStyle/>
        <a:p>
          <a:endParaRPr lang="en-US"/>
        </a:p>
      </dgm:t>
    </dgm:pt>
    <dgm:pt modelId="{668AE1B2-071E-44C1-9403-7EED27D1C1D9}">
      <dgm:prSet/>
      <dgm:spPr/>
      <dgm:t>
        <a:bodyPr/>
        <a:lstStyle/>
        <a:p>
          <a:r>
            <a:rPr lang="en-US"/>
            <a:t>o	Collaborate with educational institutions for workforce development.</a:t>
          </a:r>
        </a:p>
      </dgm:t>
    </dgm:pt>
    <dgm:pt modelId="{A1E2E1E7-68E3-40C7-B0CB-20DEFBAC3B40}" type="parTrans" cxnId="{06B145C9-1DB4-41F6-84A2-1AAE98F1CBF4}">
      <dgm:prSet/>
      <dgm:spPr/>
      <dgm:t>
        <a:bodyPr/>
        <a:lstStyle/>
        <a:p>
          <a:endParaRPr lang="en-US"/>
        </a:p>
      </dgm:t>
    </dgm:pt>
    <dgm:pt modelId="{880B5304-DFAA-4013-8555-BD7C3AA5D112}" type="sibTrans" cxnId="{06B145C9-1DB4-41F6-84A2-1AAE98F1CBF4}">
      <dgm:prSet/>
      <dgm:spPr/>
      <dgm:t>
        <a:bodyPr/>
        <a:lstStyle/>
        <a:p>
          <a:endParaRPr lang="en-US"/>
        </a:p>
      </dgm:t>
    </dgm:pt>
    <dgm:pt modelId="{086769C7-1F62-4628-9BC0-BB5BBFDD1609}">
      <dgm:prSet/>
      <dgm:spPr/>
      <dgm:t>
        <a:bodyPr/>
        <a:lstStyle/>
        <a:p>
          <a:r>
            <a:rPr lang="en-US"/>
            <a:t>o	Advocate for expanded funding to implement CARS recommendations."</a:t>
          </a:r>
        </a:p>
      </dgm:t>
    </dgm:pt>
    <dgm:pt modelId="{4F439BAE-935D-405B-880A-B6C6238E3A3A}" type="parTrans" cxnId="{BD89D81C-A56E-4038-B39E-61726C965CA8}">
      <dgm:prSet/>
      <dgm:spPr/>
      <dgm:t>
        <a:bodyPr/>
        <a:lstStyle/>
        <a:p>
          <a:endParaRPr lang="en-US"/>
        </a:p>
      </dgm:t>
    </dgm:pt>
    <dgm:pt modelId="{0674E723-504D-4AE0-8EB1-C9BBFE0C3631}" type="sibTrans" cxnId="{BD89D81C-A56E-4038-B39E-61726C965CA8}">
      <dgm:prSet/>
      <dgm:spPr/>
      <dgm:t>
        <a:bodyPr/>
        <a:lstStyle/>
        <a:p>
          <a:endParaRPr lang="en-US"/>
        </a:p>
      </dgm:t>
    </dgm:pt>
    <dgm:pt modelId="{0266BE98-AC18-4AD4-AE0C-678BC5795A0B}" type="pres">
      <dgm:prSet presAssocID="{409DC75A-0529-4646-AB96-DC6A5C93A999}" presName="matrix" presStyleCnt="0">
        <dgm:presLayoutVars>
          <dgm:chMax val="1"/>
          <dgm:dir/>
          <dgm:resizeHandles val="exact"/>
        </dgm:presLayoutVars>
      </dgm:prSet>
      <dgm:spPr/>
    </dgm:pt>
    <dgm:pt modelId="{5DA455D1-83DA-4AB2-BC58-0C2959CFBA72}" type="pres">
      <dgm:prSet presAssocID="{409DC75A-0529-4646-AB96-DC6A5C93A999}" presName="diamond" presStyleLbl="bgShp" presStyleIdx="0" presStyleCnt="1"/>
      <dgm:spPr/>
    </dgm:pt>
    <dgm:pt modelId="{B2EE4AF2-AF6C-4F97-BF1A-E5DA79B7CB57}" type="pres">
      <dgm:prSet presAssocID="{409DC75A-0529-4646-AB96-DC6A5C93A999}" presName="quad1" presStyleLbl="node1" presStyleIdx="0" presStyleCnt="4">
        <dgm:presLayoutVars>
          <dgm:chMax val="0"/>
          <dgm:chPref val="0"/>
          <dgm:bulletEnabled val="1"/>
        </dgm:presLayoutVars>
      </dgm:prSet>
      <dgm:spPr/>
    </dgm:pt>
    <dgm:pt modelId="{FBA8D3D0-5DC5-40E2-B91A-68C5B8FB5457}" type="pres">
      <dgm:prSet presAssocID="{409DC75A-0529-4646-AB96-DC6A5C93A999}" presName="quad2" presStyleLbl="node1" presStyleIdx="1" presStyleCnt="4">
        <dgm:presLayoutVars>
          <dgm:chMax val="0"/>
          <dgm:chPref val="0"/>
          <dgm:bulletEnabled val="1"/>
        </dgm:presLayoutVars>
      </dgm:prSet>
      <dgm:spPr/>
    </dgm:pt>
    <dgm:pt modelId="{CA306ABE-0B5B-47AB-9190-081A6D062582}" type="pres">
      <dgm:prSet presAssocID="{409DC75A-0529-4646-AB96-DC6A5C93A999}" presName="quad3" presStyleLbl="node1" presStyleIdx="2" presStyleCnt="4">
        <dgm:presLayoutVars>
          <dgm:chMax val="0"/>
          <dgm:chPref val="0"/>
          <dgm:bulletEnabled val="1"/>
        </dgm:presLayoutVars>
      </dgm:prSet>
      <dgm:spPr/>
    </dgm:pt>
    <dgm:pt modelId="{37E0B58A-686F-488B-9874-81EC2D79D9AF}" type="pres">
      <dgm:prSet presAssocID="{409DC75A-0529-4646-AB96-DC6A5C93A999}" presName="quad4" presStyleLbl="node1" presStyleIdx="3" presStyleCnt="4">
        <dgm:presLayoutVars>
          <dgm:chMax val="0"/>
          <dgm:chPref val="0"/>
          <dgm:bulletEnabled val="1"/>
        </dgm:presLayoutVars>
      </dgm:prSet>
      <dgm:spPr/>
    </dgm:pt>
  </dgm:ptLst>
  <dgm:cxnLst>
    <dgm:cxn modelId="{BD89D81C-A56E-4038-B39E-61726C965CA8}" srcId="{409DC75A-0529-4646-AB96-DC6A5C93A999}" destId="{086769C7-1F62-4628-9BC0-BB5BBFDD1609}" srcOrd="3" destOrd="0" parTransId="{4F439BAE-935D-405B-880A-B6C6238E3A3A}" sibTransId="{0674E723-504D-4AE0-8EB1-C9BBFE0C3631}"/>
    <dgm:cxn modelId="{AFD2ED63-7B41-4740-8784-577A90F25D1B}" type="presOf" srcId="{711FDFF9-A665-42DC-B5C3-D69E2C4FB903}" destId="{FBA8D3D0-5DC5-40E2-B91A-68C5B8FB5457}" srcOrd="0" destOrd="0" presId="urn:microsoft.com/office/officeart/2005/8/layout/matrix3"/>
    <dgm:cxn modelId="{3690946B-7A3C-441C-A48D-230EA492BA04}" type="presOf" srcId="{409DC75A-0529-4646-AB96-DC6A5C93A999}" destId="{0266BE98-AC18-4AD4-AE0C-678BC5795A0B}" srcOrd="0" destOrd="0" presId="urn:microsoft.com/office/officeart/2005/8/layout/matrix3"/>
    <dgm:cxn modelId="{D29A7986-14E7-4217-BCA5-BF8A83B2C298}" type="presOf" srcId="{CA4771A0-BD2A-4AEC-9DB9-44AB6CA13A1D}" destId="{B2EE4AF2-AF6C-4F97-BF1A-E5DA79B7CB57}" srcOrd="0" destOrd="0" presId="urn:microsoft.com/office/officeart/2005/8/layout/matrix3"/>
    <dgm:cxn modelId="{B174D3B4-E3AF-4488-BB11-ABA3334F9F7D}" type="presOf" srcId="{668AE1B2-071E-44C1-9403-7EED27D1C1D9}" destId="{CA306ABE-0B5B-47AB-9190-081A6D062582}" srcOrd="0" destOrd="0" presId="urn:microsoft.com/office/officeart/2005/8/layout/matrix3"/>
    <dgm:cxn modelId="{06B145C9-1DB4-41F6-84A2-1AAE98F1CBF4}" srcId="{409DC75A-0529-4646-AB96-DC6A5C93A999}" destId="{668AE1B2-071E-44C1-9403-7EED27D1C1D9}" srcOrd="2" destOrd="0" parTransId="{A1E2E1E7-68E3-40C7-B0CB-20DEFBAC3B40}" sibTransId="{880B5304-DFAA-4013-8555-BD7C3AA5D112}"/>
    <dgm:cxn modelId="{623EDFDC-68AB-4FF7-BD47-5561232C1D12}" type="presOf" srcId="{086769C7-1F62-4628-9BC0-BB5BBFDD1609}" destId="{37E0B58A-686F-488B-9874-81EC2D79D9AF}" srcOrd="0" destOrd="0" presId="urn:microsoft.com/office/officeart/2005/8/layout/matrix3"/>
    <dgm:cxn modelId="{8C4AE5EA-B217-4D01-8485-2F2F85B7CD3E}" srcId="{409DC75A-0529-4646-AB96-DC6A5C93A999}" destId="{CA4771A0-BD2A-4AEC-9DB9-44AB6CA13A1D}" srcOrd="0" destOrd="0" parTransId="{FF416790-491B-4335-8C80-DCE0744E290A}" sibTransId="{CEE54FA6-D6EE-4D63-BD5B-D5F7F0B500C2}"/>
    <dgm:cxn modelId="{8B4905EC-703C-485C-A138-7C0AC9885715}" srcId="{409DC75A-0529-4646-AB96-DC6A5C93A999}" destId="{711FDFF9-A665-42DC-B5C3-D69E2C4FB903}" srcOrd="1" destOrd="0" parTransId="{981ADE94-0AB3-45A1-8CB1-621948AF844A}" sibTransId="{B14385A1-4F53-4CBE-9E87-02E29D95FFB8}"/>
    <dgm:cxn modelId="{665369A6-9A99-473B-8137-C033AF28BD01}" type="presParOf" srcId="{0266BE98-AC18-4AD4-AE0C-678BC5795A0B}" destId="{5DA455D1-83DA-4AB2-BC58-0C2959CFBA72}" srcOrd="0" destOrd="0" presId="urn:microsoft.com/office/officeart/2005/8/layout/matrix3"/>
    <dgm:cxn modelId="{E2F3ED0C-C1AB-4262-B400-4B34B700A436}" type="presParOf" srcId="{0266BE98-AC18-4AD4-AE0C-678BC5795A0B}" destId="{B2EE4AF2-AF6C-4F97-BF1A-E5DA79B7CB57}" srcOrd="1" destOrd="0" presId="urn:microsoft.com/office/officeart/2005/8/layout/matrix3"/>
    <dgm:cxn modelId="{55F58E99-C3B1-453A-B114-AC3E125E3C97}" type="presParOf" srcId="{0266BE98-AC18-4AD4-AE0C-678BC5795A0B}" destId="{FBA8D3D0-5DC5-40E2-B91A-68C5B8FB5457}" srcOrd="2" destOrd="0" presId="urn:microsoft.com/office/officeart/2005/8/layout/matrix3"/>
    <dgm:cxn modelId="{7A9C6974-D1AC-4E5D-A06E-38D4477318B0}" type="presParOf" srcId="{0266BE98-AC18-4AD4-AE0C-678BC5795A0B}" destId="{CA306ABE-0B5B-47AB-9190-081A6D062582}" srcOrd="3" destOrd="0" presId="urn:microsoft.com/office/officeart/2005/8/layout/matrix3"/>
    <dgm:cxn modelId="{D227C284-F383-4755-9A4C-E47F98E2152F}" type="presParOf" srcId="{0266BE98-AC18-4AD4-AE0C-678BC5795A0B}" destId="{37E0B58A-686F-488B-9874-81EC2D79D9AF}"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E459335-D2F4-44C4-B9EA-A47CE657CBC5}" type="doc">
      <dgm:prSet loTypeId="urn:microsoft.com/office/officeart/2005/8/layout/vProcess5" loCatId="process" qsTypeId="urn:microsoft.com/office/officeart/2005/8/quickstyle/simple2" qsCatId="simple" csTypeId="urn:microsoft.com/office/officeart/2005/8/colors/colorful2" csCatId="colorful"/>
      <dgm:spPr/>
      <dgm:t>
        <a:bodyPr/>
        <a:lstStyle/>
        <a:p>
          <a:endParaRPr lang="en-US"/>
        </a:p>
      </dgm:t>
    </dgm:pt>
    <dgm:pt modelId="{E0065606-D85A-475E-902A-7440FB34520A}">
      <dgm:prSet/>
      <dgm:spPr/>
      <dgm:t>
        <a:bodyPr/>
        <a:lstStyle/>
        <a:p>
          <a:r>
            <a:rPr lang="en-US"/>
            <a:t>Accuracy and reliability of CARS.</a:t>
          </a:r>
        </a:p>
      </dgm:t>
    </dgm:pt>
    <dgm:pt modelId="{B7450B10-D925-4830-B60B-ACF3441CAEA5}" type="parTrans" cxnId="{05BF9065-F32C-4219-B764-0D09C179C2DF}">
      <dgm:prSet/>
      <dgm:spPr/>
      <dgm:t>
        <a:bodyPr/>
        <a:lstStyle/>
        <a:p>
          <a:endParaRPr lang="en-US"/>
        </a:p>
      </dgm:t>
    </dgm:pt>
    <dgm:pt modelId="{10B3F0B9-6231-450E-9A5B-290A4A1B983E}" type="sibTrans" cxnId="{05BF9065-F32C-4219-B764-0D09C179C2DF}">
      <dgm:prSet/>
      <dgm:spPr/>
      <dgm:t>
        <a:bodyPr/>
        <a:lstStyle/>
        <a:p>
          <a:endParaRPr lang="en-US"/>
        </a:p>
      </dgm:t>
    </dgm:pt>
    <dgm:pt modelId="{FA8AF2A0-0E24-4288-AEB2-9A1B9B2A7D0F}">
      <dgm:prSet/>
      <dgm:spPr/>
      <dgm:t>
        <a:bodyPr/>
        <a:lstStyle/>
        <a:p>
          <a:r>
            <a:rPr lang="en-US"/>
            <a:t>Maintaining prosecutorial discretion.</a:t>
          </a:r>
        </a:p>
      </dgm:t>
    </dgm:pt>
    <dgm:pt modelId="{BF7FBFA4-3574-4BE3-97CD-7844B68813A9}" type="parTrans" cxnId="{DD7AAD4D-43AA-4A3A-9CC8-D4F400D54365}">
      <dgm:prSet/>
      <dgm:spPr/>
      <dgm:t>
        <a:bodyPr/>
        <a:lstStyle/>
        <a:p>
          <a:endParaRPr lang="en-US"/>
        </a:p>
      </dgm:t>
    </dgm:pt>
    <dgm:pt modelId="{F6A5160B-7D4B-4626-B829-64B9103D574E}" type="sibTrans" cxnId="{DD7AAD4D-43AA-4A3A-9CC8-D4F400D54365}">
      <dgm:prSet/>
      <dgm:spPr/>
      <dgm:t>
        <a:bodyPr/>
        <a:lstStyle/>
        <a:p>
          <a:endParaRPr lang="en-US"/>
        </a:p>
      </dgm:t>
    </dgm:pt>
    <dgm:pt modelId="{5B3F7896-F93F-4CC0-A03B-D2B921E5AF22}">
      <dgm:prSet/>
      <dgm:spPr/>
      <dgm:t>
        <a:bodyPr/>
        <a:lstStyle/>
        <a:p>
          <a:r>
            <a:rPr lang="en-US"/>
            <a:t>Ensuring confidentiality and data security.</a:t>
          </a:r>
        </a:p>
      </dgm:t>
    </dgm:pt>
    <dgm:pt modelId="{AF5806B9-6415-4D98-A8B2-D26FD8415825}" type="parTrans" cxnId="{4EB4D4BA-3F7B-48FA-B637-B97D74967B64}">
      <dgm:prSet/>
      <dgm:spPr/>
      <dgm:t>
        <a:bodyPr/>
        <a:lstStyle/>
        <a:p>
          <a:endParaRPr lang="en-US"/>
        </a:p>
      </dgm:t>
    </dgm:pt>
    <dgm:pt modelId="{F3F91D86-F755-445D-B070-CB33927E30F2}" type="sibTrans" cxnId="{4EB4D4BA-3F7B-48FA-B637-B97D74967B64}">
      <dgm:prSet/>
      <dgm:spPr/>
      <dgm:t>
        <a:bodyPr/>
        <a:lstStyle/>
        <a:p>
          <a:endParaRPr lang="en-US"/>
        </a:p>
      </dgm:t>
    </dgm:pt>
    <dgm:pt modelId="{618D01B7-5BF3-4B8B-BB89-1FB9FA847A81}" type="pres">
      <dgm:prSet presAssocID="{DE459335-D2F4-44C4-B9EA-A47CE657CBC5}" presName="outerComposite" presStyleCnt="0">
        <dgm:presLayoutVars>
          <dgm:chMax val="5"/>
          <dgm:dir/>
          <dgm:resizeHandles val="exact"/>
        </dgm:presLayoutVars>
      </dgm:prSet>
      <dgm:spPr/>
    </dgm:pt>
    <dgm:pt modelId="{01CE3CC8-C1BE-4D33-9F61-7B8D000B38A9}" type="pres">
      <dgm:prSet presAssocID="{DE459335-D2F4-44C4-B9EA-A47CE657CBC5}" presName="dummyMaxCanvas" presStyleCnt="0">
        <dgm:presLayoutVars/>
      </dgm:prSet>
      <dgm:spPr/>
    </dgm:pt>
    <dgm:pt modelId="{92C1DFCD-2F49-4866-8D38-3874D986FC52}" type="pres">
      <dgm:prSet presAssocID="{DE459335-D2F4-44C4-B9EA-A47CE657CBC5}" presName="ThreeNodes_1" presStyleLbl="node1" presStyleIdx="0" presStyleCnt="3">
        <dgm:presLayoutVars>
          <dgm:bulletEnabled val="1"/>
        </dgm:presLayoutVars>
      </dgm:prSet>
      <dgm:spPr/>
    </dgm:pt>
    <dgm:pt modelId="{66D2EB65-F86F-442F-B59E-A2494E8D7F6F}" type="pres">
      <dgm:prSet presAssocID="{DE459335-D2F4-44C4-B9EA-A47CE657CBC5}" presName="ThreeNodes_2" presStyleLbl="node1" presStyleIdx="1" presStyleCnt="3">
        <dgm:presLayoutVars>
          <dgm:bulletEnabled val="1"/>
        </dgm:presLayoutVars>
      </dgm:prSet>
      <dgm:spPr/>
    </dgm:pt>
    <dgm:pt modelId="{1E45CC12-1266-4A66-84FD-63F5BE06FE4B}" type="pres">
      <dgm:prSet presAssocID="{DE459335-D2F4-44C4-B9EA-A47CE657CBC5}" presName="ThreeNodes_3" presStyleLbl="node1" presStyleIdx="2" presStyleCnt="3">
        <dgm:presLayoutVars>
          <dgm:bulletEnabled val="1"/>
        </dgm:presLayoutVars>
      </dgm:prSet>
      <dgm:spPr/>
    </dgm:pt>
    <dgm:pt modelId="{CBC79FEA-B0BB-4AC8-B051-4479906CC60F}" type="pres">
      <dgm:prSet presAssocID="{DE459335-D2F4-44C4-B9EA-A47CE657CBC5}" presName="ThreeConn_1-2" presStyleLbl="fgAccFollowNode1" presStyleIdx="0" presStyleCnt="2">
        <dgm:presLayoutVars>
          <dgm:bulletEnabled val="1"/>
        </dgm:presLayoutVars>
      </dgm:prSet>
      <dgm:spPr/>
    </dgm:pt>
    <dgm:pt modelId="{3EF94281-EFF6-43F2-956C-D45CB4360B27}" type="pres">
      <dgm:prSet presAssocID="{DE459335-D2F4-44C4-B9EA-A47CE657CBC5}" presName="ThreeConn_2-3" presStyleLbl="fgAccFollowNode1" presStyleIdx="1" presStyleCnt="2">
        <dgm:presLayoutVars>
          <dgm:bulletEnabled val="1"/>
        </dgm:presLayoutVars>
      </dgm:prSet>
      <dgm:spPr/>
    </dgm:pt>
    <dgm:pt modelId="{6CD87FB7-1965-4074-81E9-6E44065F390B}" type="pres">
      <dgm:prSet presAssocID="{DE459335-D2F4-44C4-B9EA-A47CE657CBC5}" presName="ThreeNodes_1_text" presStyleLbl="node1" presStyleIdx="2" presStyleCnt="3">
        <dgm:presLayoutVars>
          <dgm:bulletEnabled val="1"/>
        </dgm:presLayoutVars>
      </dgm:prSet>
      <dgm:spPr/>
    </dgm:pt>
    <dgm:pt modelId="{56B5B4A0-06D6-4ED1-9AA3-10ED68DFF703}" type="pres">
      <dgm:prSet presAssocID="{DE459335-D2F4-44C4-B9EA-A47CE657CBC5}" presName="ThreeNodes_2_text" presStyleLbl="node1" presStyleIdx="2" presStyleCnt="3">
        <dgm:presLayoutVars>
          <dgm:bulletEnabled val="1"/>
        </dgm:presLayoutVars>
      </dgm:prSet>
      <dgm:spPr/>
    </dgm:pt>
    <dgm:pt modelId="{97033C9C-0EDF-4542-8B9B-70B5222D17CE}" type="pres">
      <dgm:prSet presAssocID="{DE459335-D2F4-44C4-B9EA-A47CE657CBC5}" presName="ThreeNodes_3_text" presStyleLbl="node1" presStyleIdx="2" presStyleCnt="3">
        <dgm:presLayoutVars>
          <dgm:bulletEnabled val="1"/>
        </dgm:presLayoutVars>
      </dgm:prSet>
      <dgm:spPr/>
    </dgm:pt>
  </dgm:ptLst>
  <dgm:cxnLst>
    <dgm:cxn modelId="{397EAA0D-5E99-4B2F-8511-FCAB59E0F21C}" type="presOf" srcId="{E0065606-D85A-475E-902A-7440FB34520A}" destId="{92C1DFCD-2F49-4866-8D38-3874D986FC52}" srcOrd="0" destOrd="0" presId="urn:microsoft.com/office/officeart/2005/8/layout/vProcess5"/>
    <dgm:cxn modelId="{BA12DF0E-24B9-4B8E-AE6E-9D6C1187F31A}" type="presOf" srcId="{DE459335-D2F4-44C4-B9EA-A47CE657CBC5}" destId="{618D01B7-5BF3-4B8B-BB89-1FB9FA847A81}" srcOrd="0" destOrd="0" presId="urn:microsoft.com/office/officeart/2005/8/layout/vProcess5"/>
    <dgm:cxn modelId="{DDA6E214-ED89-473E-AAB1-38ED27F898AD}" type="presOf" srcId="{5B3F7896-F93F-4CC0-A03B-D2B921E5AF22}" destId="{1E45CC12-1266-4A66-84FD-63F5BE06FE4B}" srcOrd="0" destOrd="0" presId="urn:microsoft.com/office/officeart/2005/8/layout/vProcess5"/>
    <dgm:cxn modelId="{A3FFAD29-D6FA-4F2A-8593-92E0B5395B78}" type="presOf" srcId="{10B3F0B9-6231-450E-9A5B-290A4A1B983E}" destId="{CBC79FEA-B0BB-4AC8-B051-4479906CC60F}" srcOrd="0" destOrd="0" presId="urn:microsoft.com/office/officeart/2005/8/layout/vProcess5"/>
    <dgm:cxn modelId="{1C55C735-F062-4B25-8F64-0D56175E3CC6}" type="presOf" srcId="{FA8AF2A0-0E24-4288-AEB2-9A1B9B2A7D0F}" destId="{56B5B4A0-06D6-4ED1-9AA3-10ED68DFF703}" srcOrd="1" destOrd="0" presId="urn:microsoft.com/office/officeart/2005/8/layout/vProcess5"/>
    <dgm:cxn modelId="{3C643B3A-9573-4F76-8EBC-DC69E61149E9}" type="presOf" srcId="{E0065606-D85A-475E-902A-7440FB34520A}" destId="{6CD87FB7-1965-4074-81E9-6E44065F390B}" srcOrd="1" destOrd="0" presId="urn:microsoft.com/office/officeart/2005/8/layout/vProcess5"/>
    <dgm:cxn modelId="{CD0DD83D-9F2B-4DF3-937F-AFD2E2AD47E8}" type="presOf" srcId="{FA8AF2A0-0E24-4288-AEB2-9A1B9B2A7D0F}" destId="{66D2EB65-F86F-442F-B59E-A2494E8D7F6F}" srcOrd="0" destOrd="0" presId="urn:microsoft.com/office/officeart/2005/8/layout/vProcess5"/>
    <dgm:cxn modelId="{05BF9065-F32C-4219-B764-0D09C179C2DF}" srcId="{DE459335-D2F4-44C4-B9EA-A47CE657CBC5}" destId="{E0065606-D85A-475E-902A-7440FB34520A}" srcOrd="0" destOrd="0" parTransId="{B7450B10-D925-4830-B60B-ACF3441CAEA5}" sibTransId="{10B3F0B9-6231-450E-9A5B-290A4A1B983E}"/>
    <dgm:cxn modelId="{DD7AAD4D-43AA-4A3A-9CC8-D4F400D54365}" srcId="{DE459335-D2F4-44C4-B9EA-A47CE657CBC5}" destId="{FA8AF2A0-0E24-4288-AEB2-9A1B9B2A7D0F}" srcOrd="1" destOrd="0" parTransId="{BF7FBFA4-3574-4BE3-97CD-7844B68813A9}" sibTransId="{F6A5160B-7D4B-4626-B829-64B9103D574E}"/>
    <dgm:cxn modelId="{C1BA6F87-9B42-4D77-A124-D6939CA6025F}" type="presOf" srcId="{F6A5160B-7D4B-4626-B829-64B9103D574E}" destId="{3EF94281-EFF6-43F2-956C-D45CB4360B27}" srcOrd="0" destOrd="0" presId="urn:microsoft.com/office/officeart/2005/8/layout/vProcess5"/>
    <dgm:cxn modelId="{A9B2189E-33D8-47B5-91DA-C13B93F01B0E}" type="presOf" srcId="{5B3F7896-F93F-4CC0-A03B-D2B921E5AF22}" destId="{97033C9C-0EDF-4542-8B9B-70B5222D17CE}" srcOrd="1" destOrd="0" presId="urn:microsoft.com/office/officeart/2005/8/layout/vProcess5"/>
    <dgm:cxn modelId="{4EB4D4BA-3F7B-48FA-B637-B97D74967B64}" srcId="{DE459335-D2F4-44C4-B9EA-A47CE657CBC5}" destId="{5B3F7896-F93F-4CC0-A03B-D2B921E5AF22}" srcOrd="2" destOrd="0" parTransId="{AF5806B9-6415-4D98-A8B2-D26FD8415825}" sibTransId="{F3F91D86-F755-445D-B070-CB33927E30F2}"/>
    <dgm:cxn modelId="{B6B3B048-C96F-4090-B6C9-69B7C19FC1DD}" type="presParOf" srcId="{618D01B7-5BF3-4B8B-BB89-1FB9FA847A81}" destId="{01CE3CC8-C1BE-4D33-9F61-7B8D000B38A9}" srcOrd="0" destOrd="0" presId="urn:microsoft.com/office/officeart/2005/8/layout/vProcess5"/>
    <dgm:cxn modelId="{DEEFF7EA-9148-41DB-8862-03A61F8A018A}" type="presParOf" srcId="{618D01B7-5BF3-4B8B-BB89-1FB9FA847A81}" destId="{92C1DFCD-2F49-4866-8D38-3874D986FC52}" srcOrd="1" destOrd="0" presId="urn:microsoft.com/office/officeart/2005/8/layout/vProcess5"/>
    <dgm:cxn modelId="{054D69F5-4414-4D25-AE30-562E0932C2DD}" type="presParOf" srcId="{618D01B7-5BF3-4B8B-BB89-1FB9FA847A81}" destId="{66D2EB65-F86F-442F-B59E-A2494E8D7F6F}" srcOrd="2" destOrd="0" presId="urn:microsoft.com/office/officeart/2005/8/layout/vProcess5"/>
    <dgm:cxn modelId="{8B645FEC-1E11-40C7-9660-4DFCB5AC9527}" type="presParOf" srcId="{618D01B7-5BF3-4B8B-BB89-1FB9FA847A81}" destId="{1E45CC12-1266-4A66-84FD-63F5BE06FE4B}" srcOrd="3" destOrd="0" presId="urn:microsoft.com/office/officeart/2005/8/layout/vProcess5"/>
    <dgm:cxn modelId="{12527981-CFC1-4FE9-B16E-D173A21A8352}" type="presParOf" srcId="{618D01B7-5BF3-4B8B-BB89-1FB9FA847A81}" destId="{CBC79FEA-B0BB-4AC8-B051-4479906CC60F}" srcOrd="4" destOrd="0" presId="urn:microsoft.com/office/officeart/2005/8/layout/vProcess5"/>
    <dgm:cxn modelId="{34E4CC16-1DCF-4C8F-9F80-4E1998A82D28}" type="presParOf" srcId="{618D01B7-5BF3-4B8B-BB89-1FB9FA847A81}" destId="{3EF94281-EFF6-43F2-956C-D45CB4360B27}" srcOrd="5" destOrd="0" presId="urn:microsoft.com/office/officeart/2005/8/layout/vProcess5"/>
    <dgm:cxn modelId="{CC9ECE8E-B49C-487F-AEAB-76BAF2DFE357}" type="presParOf" srcId="{618D01B7-5BF3-4B8B-BB89-1FB9FA847A81}" destId="{6CD87FB7-1965-4074-81E9-6E44065F390B}" srcOrd="6" destOrd="0" presId="urn:microsoft.com/office/officeart/2005/8/layout/vProcess5"/>
    <dgm:cxn modelId="{5EBD442B-DADB-448B-A7C9-D3DEAB2CAB9B}" type="presParOf" srcId="{618D01B7-5BF3-4B8B-BB89-1FB9FA847A81}" destId="{56B5B4A0-06D6-4ED1-9AA3-10ED68DFF703}" srcOrd="7" destOrd="0" presId="urn:microsoft.com/office/officeart/2005/8/layout/vProcess5"/>
    <dgm:cxn modelId="{F40CCEA7-F2C8-46C8-98EE-1C5A0F37DB82}" type="presParOf" srcId="{618D01B7-5BF3-4B8B-BB89-1FB9FA847A81}" destId="{97033C9C-0EDF-4542-8B9B-70B5222D17CE}"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6F22B82-D9A4-4F15-A213-13427960D35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B1BFE11-24CE-4D3A-8196-D310AD928015}">
      <dgm:prSet/>
      <dgm:spPr/>
      <dgm:t>
        <a:bodyPr/>
        <a:lstStyle/>
        <a:p>
          <a:r>
            <a:rPr lang="en-US" dirty="0"/>
            <a:t>CARS introduces new ethical considerations for prosecutors.</a:t>
          </a:r>
        </a:p>
      </dgm:t>
    </dgm:pt>
    <dgm:pt modelId="{D2B3FC20-AAA1-40A9-BDDA-29EE78E3CFFB}" type="parTrans" cxnId="{55BB82F7-293E-48F3-873F-A4A2AF7E3A07}">
      <dgm:prSet/>
      <dgm:spPr/>
      <dgm:t>
        <a:bodyPr/>
        <a:lstStyle/>
        <a:p>
          <a:endParaRPr lang="en-US"/>
        </a:p>
      </dgm:t>
    </dgm:pt>
    <dgm:pt modelId="{4BC55DAC-EEA2-4B02-8564-804CF986C893}" type="sibTrans" cxnId="{55BB82F7-293E-48F3-873F-A4A2AF7E3A07}">
      <dgm:prSet/>
      <dgm:spPr/>
      <dgm:t>
        <a:bodyPr/>
        <a:lstStyle/>
        <a:p>
          <a:endParaRPr lang="en-US"/>
        </a:p>
      </dgm:t>
    </dgm:pt>
    <dgm:pt modelId="{5F5C3A0C-7871-4F6C-B075-AD217300F335}">
      <dgm:prSet/>
      <dgm:spPr/>
      <dgm:t>
        <a:bodyPr/>
        <a:lstStyle/>
        <a:p>
          <a:r>
            <a:rPr lang="en-US"/>
            <a:t>Balancing public safety with rehabilitation.</a:t>
          </a:r>
        </a:p>
      </dgm:t>
    </dgm:pt>
    <dgm:pt modelId="{56FDD457-4929-4C37-9C7A-62E983AD5BED}" type="parTrans" cxnId="{09BA9471-84E5-4E0B-B8EE-453DB4984B6B}">
      <dgm:prSet/>
      <dgm:spPr/>
      <dgm:t>
        <a:bodyPr/>
        <a:lstStyle/>
        <a:p>
          <a:endParaRPr lang="en-US"/>
        </a:p>
      </dgm:t>
    </dgm:pt>
    <dgm:pt modelId="{FF4659E8-6E58-4D21-BDA0-D727BF7B008C}" type="sibTrans" cxnId="{09BA9471-84E5-4E0B-B8EE-453DB4984B6B}">
      <dgm:prSet/>
      <dgm:spPr/>
      <dgm:t>
        <a:bodyPr/>
        <a:lstStyle/>
        <a:p>
          <a:endParaRPr lang="en-US"/>
        </a:p>
      </dgm:t>
    </dgm:pt>
    <dgm:pt modelId="{102F2846-0284-452D-9A6D-0B0C96825EA8}">
      <dgm:prSet/>
      <dgm:spPr/>
      <dgm:t>
        <a:bodyPr/>
        <a:lstStyle/>
        <a:p>
          <a:r>
            <a:rPr lang="en-US"/>
            <a:t>Avoiding bias based on mental health diagnoses.</a:t>
          </a:r>
        </a:p>
      </dgm:t>
    </dgm:pt>
    <dgm:pt modelId="{B6AF326D-BC4F-4705-84D9-7592D67FF5D8}" type="parTrans" cxnId="{3225B124-7DB8-439D-8734-9EA20C6E7667}">
      <dgm:prSet/>
      <dgm:spPr/>
      <dgm:t>
        <a:bodyPr/>
        <a:lstStyle/>
        <a:p>
          <a:endParaRPr lang="en-US"/>
        </a:p>
      </dgm:t>
    </dgm:pt>
    <dgm:pt modelId="{3343270F-E62A-4715-BD81-95E18B506AAE}" type="sibTrans" cxnId="{3225B124-7DB8-439D-8734-9EA20C6E7667}">
      <dgm:prSet/>
      <dgm:spPr/>
      <dgm:t>
        <a:bodyPr/>
        <a:lstStyle/>
        <a:p>
          <a:endParaRPr lang="en-US"/>
        </a:p>
      </dgm:t>
    </dgm:pt>
    <dgm:pt modelId="{6F071F9C-BEFB-4242-9DEC-1BA1033EAC70}">
      <dgm:prSet/>
      <dgm:spPr/>
      <dgm:t>
        <a:bodyPr/>
        <a:lstStyle/>
        <a:p>
          <a:r>
            <a:rPr lang="en-US"/>
            <a:t>Ensuring defendants' rights are upheld throughout the process.</a:t>
          </a:r>
        </a:p>
      </dgm:t>
    </dgm:pt>
    <dgm:pt modelId="{2076B2DF-822C-410D-B976-E2702BB6269A}" type="parTrans" cxnId="{FDEDB7E2-14A7-4506-B2CE-4D440C6EC714}">
      <dgm:prSet/>
      <dgm:spPr/>
      <dgm:t>
        <a:bodyPr/>
        <a:lstStyle/>
        <a:p>
          <a:endParaRPr lang="en-US"/>
        </a:p>
      </dgm:t>
    </dgm:pt>
    <dgm:pt modelId="{D1140B50-5A56-4A1E-885F-4623CBCF1A0A}" type="sibTrans" cxnId="{FDEDB7E2-14A7-4506-B2CE-4D440C6EC714}">
      <dgm:prSet/>
      <dgm:spPr/>
      <dgm:t>
        <a:bodyPr/>
        <a:lstStyle/>
        <a:p>
          <a:endParaRPr lang="en-US"/>
        </a:p>
      </dgm:t>
    </dgm:pt>
    <dgm:pt modelId="{20616775-0984-4A57-AA82-7BB895B552CB}" type="pres">
      <dgm:prSet presAssocID="{86F22B82-D9A4-4F15-A213-13427960D355}" presName="linear" presStyleCnt="0">
        <dgm:presLayoutVars>
          <dgm:animLvl val="lvl"/>
          <dgm:resizeHandles val="exact"/>
        </dgm:presLayoutVars>
      </dgm:prSet>
      <dgm:spPr/>
    </dgm:pt>
    <dgm:pt modelId="{319B976E-135A-4D5D-BEA2-D4498940B646}" type="pres">
      <dgm:prSet presAssocID="{AB1BFE11-24CE-4D3A-8196-D310AD928015}" presName="parentText" presStyleLbl="node1" presStyleIdx="0" presStyleCnt="4">
        <dgm:presLayoutVars>
          <dgm:chMax val="0"/>
          <dgm:bulletEnabled val="1"/>
        </dgm:presLayoutVars>
      </dgm:prSet>
      <dgm:spPr/>
    </dgm:pt>
    <dgm:pt modelId="{B63A3C3A-4189-4199-AD9C-64F2348D27AC}" type="pres">
      <dgm:prSet presAssocID="{4BC55DAC-EEA2-4B02-8564-804CF986C893}" presName="spacer" presStyleCnt="0"/>
      <dgm:spPr/>
    </dgm:pt>
    <dgm:pt modelId="{8A8460AC-AD9E-486A-9B46-15151180A3BF}" type="pres">
      <dgm:prSet presAssocID="{5F5C3A0C-7871-4F6C-B075-AD217300F335}" presName="parentText" presStyleLbl="node1" presStyleIdx="1" presStyleCnt="4">
        <dgm:presLayoutVars>
          <dgm:chMax val="0"/>
          <dgm:bulletEnabled val="1"/>
        </dgm:presLayoutVars>
      </dgm:prSet>
      <dgm:spPr/>
    </dgm:pt>
    <dgm:pt modelId="{2450DA69-BE7E-4089-8D6E-C785A8C5DD6B}" type="pres">
      <dgm:prSet presAssocID="{FF4659E8-6E58-4D21-BDA0-D727BF7B008C}" presName="spacer" presStyleCnt="0"/>
      <dgm:spPr/>
    </dgm:pt>
    <dgm:pt modelId="{6F114CCC-47C9-40A6-917E-F85839CD1453}" type="pres">
      <dgm:prSet presAssocID="{102F2846-0284-452D-9A6D-0B0C96825EA8}" presName="parentText" presStyleLbl="node1" presStyleIdx="2" presStyleCnt="4">
        <dgm:presLayoutVars>
          <dgm:chMax val="0"/>
          <dgm:bulletEnabled val="1"/>
        </dgm:presLayoutVars>
      </dgm:prSet>
      <dgm:spPr/>
    </dgm:pt>
    <dgm:pt modelId="{FC4AB8C8-B3B2-4BF7-8A49-758697690304}" type="pres">
      <dgm:prSet presAssocID="{3343270F-E62A-4715-BD81-95E18B506AAE}" presName="spacer" presStyleCnt="0"/>
      <dgm:spPr/>
    </dgm:pt>
    <dgm:pt modelId="{C3C0B2F6-AE9A-4AE9-BBE6-F2A6C2EC1B87}" type="pres">
      <dgm:prSet presAssocID="{6F071F9C-BEFB-4242-9DEC-1BA1033EAC70}" presName="parentText" presStyleLbl="node1" presStyleIdx="3" presStyleCnt="4">
        <dgm:presLayoutVars>
          <dgm:chMax val="0"/>
          <dgm:bulletEnabled val="1"/>
        </dgm:presLayoutVars>
      </dgm:prSet>
      <dgm:spPr/>
    </dgm:pt>
  </dgm:ptLst>
  <dgm:cxnLst>
    <dgm:cxn modelId="{3225B124-7DB8-439D-8734-9EA20C6E7667}" srcId="{86F22B82-D9A4-4F15-A213-13427960D355}" destId="{102F2846-0284-452D-9A6D-0B0C96825EA8}" srcOrd="2" destOrd="0" parTransId="{B6AF326D-BC4F-4705-84D9-7592D67FF5D8}" sibTransId="{3343270F-E62A-4715-BD81-95E18B506AAE}"/>
    <dgm:cxn modelId="{C1BADE27-37FF-4FE7-B9C8-B95A9B359ABB}" type="presOf" srcId="{86F22B82-D9A4-4F15-A213-13427960D355}" destId="{20616775-0984-4A57-AA82-7BB895B552CB}" srcOrd="0" destOrd="0" presId="urn:microsoft.com/office/officeart/2005/8/layout/vList2"/>
    <dgm:cxn modelId="{09BA9471-84E5-4E0B-B8EE-453DB4984B6B}" srcId="{86F22B82-D9A4-4F15-A213-13427960D355}" destId="{5F5C3A0C-7871-4F6C-B075-AD217300F335}" srcOrd="1" destOrd="0" parTransId="{56FDD457-4929-4C37-9C7A-62E983AD5BED}" sibTransId="{FF4659E8-6E58-4D21-BDA0-D727BF7B008C}"/>
    <dgm:cxn modelId="{8F66C8A9-ADCD-46DC-95B5-C66F94485E5E}" type="presOf" srcId="{102F2846-0284-452D-9A6D-0B0C96825EA8}" destId="{6F114CCC-47C9-40A6-917E-F85839CD1453}" srcOrd="0" destOrd="0" presId="urn:microsoft.com/office/officeart/2005/8/layout/vList2"/>
    <dgm:cxn modelId="{214723D5-AA27-4ACB-A89F-AB35A53DDF04}" type="presOf" srcId="{6F071F9C-BEFB-4242-9DEC-1BA1033EAC70}" destId="{C3C0B2F6-AE9A-4AE9-BBE6-F2A6C2EC1B87}" srcOrd="0" destOrd="0" presId="urn:microsoft.com/office/officeart/2005/8/layout/vList2"/>
    <dgm:cxn modelId="{5D47E9E0-6E64-470D-BD74-D418CD6A1D37}" type="presOf" srcId="{5F5C3A0C-7871-4F6C-B075-AD217300F335}" destId="{8A8460AC-AD9E-486A-9B46-15151180A3BF}" srcOrd="0" destOrd="0" presId="urn:microsoft.com/office/officeart/2005/8/layout/vList2"/>
    <dgm:cxn modelId="{A82389E2-7163-4E03-A4FC-C8E40E8CFF76}" type="presOf" srcId="{AB1BFE11-24CE-4D3A-8196-D310AD928015}" destId="{319B976E-135A-4D5D-BEA2-D4498940B646}" srcOrd="0" destOrd="0" presId="urn:microsoft.com/office/officeart/2005/8/layout/vList2"/>
    <dgm:cxn modelId="{FDEDB7E2-14A7-4506-B2CE-4D440C6EC714}" srcId="{86F22B82-D9A4-4F15-A213-13427960D355}" destId="{6F071F9C-BEFB-4242-9DEC-1BA1033EAC70}" srcOrd="3" destOrd="0" parTransId="{2076B2DF-822C-410D-B976-E2702BB6269A}" sibTransId="{D1140B50-5A56-4A1E-885F-4623CBCF1A0A}"/>
    <dgm:cxn modelId="{55BB82F7-293E-48F3-873F-A4A2AF7E3A07}" srcId="{86F22B82-D9A4-4F15-A213-13427960D355}" destId="{AB1BFE11-24CE-4D3A-8196-D310AD928015}" srcOrd="0" destOrd="0" parTransId="{D2B3FC20-AAA1-40A9-BDDA-29EE78E3CFFB}" sibTransId="{4BC55DAC-EEA2-4B02-8564-804CF986C893}"/>
    <dgm:cxn modelId="{EDE0FF98-A2B0-4D3D-B921-16495987275F}" type="presParOf" srcId="{20616775-0984-4A57-AA82-7BB895B552CB}" destId="{319B976E-135A-4D5D-BEA2-D4498940B646}" srcOrd="0" destOrd="0" presId="urn:microsoft.com/office/officeart/2005/8/layout/vList2"/>
    <dgm:cxn modelId="{AD869810-28F7-4D85-9228-58DCAF4471D0}" type="presParOf" srcId="{20616775-0984-4A57-AA82-7BB895B552CB}" destId="{B63A3C3A-4189-4199-AD9C-64F2348D27AC}" srcOrd="1" destOrd="0" presId="urn:microsoft.com/office/officeart/2005/8/layout/vList2"/>
    <dgm:cxn modelId="{A2EF2EBD-52EC-4B1B-9D88-4C660815E14B}" type="presParOf" srcId="{20616775-0984-4A57-AA82-7BB895B552CB}" destId="{8A8460AC-AD9E-486A-9B46-15151180A3BF}" srcOrd="2" destOrd="0" presId="urn:microsoft.com/office/officeart/2005/8/layout/vList2"/>
    <dgm:cxn modelId="{DC9FDD7D-73BE-49AD-A8DA-8154B079C98B}" type="presParOf" srcId="{20616775-0984-4A57-AA82-7BB895B552CB}" destId="{2450DA69-BE7E-4089-8D6E-C785A8C5DD6B}" srcOrd="3" destOrd="0" presId="urn:microsoft.com/office/officeart/2005/8/layout/vList2"/>
    <dgm:cxn modelId="{A07970D6-4366-48C3-9DE3-AF88B3B82C42}" type="presParOf" srcId="{20616775-0984-4A57-AA82-7BB895B552CB}" destId="{6F114CCC-47C9-40A6-917E-F85839CD1453}" srcOrd="4" destOrd="0" presId="urn:microsoft.com/office/officeart/2005/8/layout/vList2"/>
    <dgm:cxn modelId="{57935BF3-1A53-4A0E-844A-06E0EC8158BD}" type="presParOf" srcId="{20616775-0984-4A57-AA82-7BB895B552CB}" destId="{FC4AB8C8-B3B2-4BF7-8A49-758697690304}" srcOrd="5" destOrd="0" presId="urn:microsoft.com/office/officeart/2005/8/layout/vList2"/>
    <dgm:cxn modelId="{53831C6C-68D5-4ED2-9D4A-D932B4522724}" type="presParOf" srcId="{20616775-0984-4A57-AA82-7BB895B552CB}" destId="{C3C0B2F6-AE9A-4AE9-BBE6-F2A6C2EC1B87}"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F7AB99F-C3BA-4A92-BA2D-8EC147F6190A}"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DC4E2FC6-51D7-402A-9B5D-EA7F2E11494F}">
      <dgm:prSet/>
      <dgm:spPr/>
      <dgm:t>
        <a:bodyPr/>
        <a:lstStyle/>
        <a:p>
          <a:r>
            <a:rPr lang="en-US" dirty="0"/>
            <a:t>Prosecutors should engage in ongoing training to:</a:t>
          </a:r>
        </a:p>
      </dgm:t>
    </dgm:pt>
    <dgm:pt modelId="{B6C06830-B266-4A6A-A313-82291529B367}" type="parTrans" cxnId="{4787CBA5-DDD9-4B9B-B990-AD772FC26D88}">
      <dgm:prSet/>
      <dgm:spPr/>
      <dgm:t>
        <a:bodyPr/>
        <a:lstStyle/>
        <a:p>
          <a:endParaRPr lang="en-US"/>
        </a:p>
      </dgm:t>
    </dgm:pt>
    <dgm:pt modelId="{2EAEB322-61CC-492A-A523-BA0BDC4FA86F}" type="sibTrans" cxnId="{4787CBA5-DDD9-4B9B-B990-AD772FC26D88}">
      <dgm:prSet/>
      <dgm:spPr/>
      <dgm:t>
        <a:bodyPr/>
        <a:lstStyle/>
        <a:p>
          <a:endParaRPr lang="en-US"/>
        </a:p>
      </dgm:t>
    </dgm:pt>
    <dgm:pt modelId="{827BC1D6-CB50-4A3A-80AE-DABF20ED3CF9}">
      <dgm:prSet/>
      <dgm:spPr/>
      <dgm:t>
        <a:bodyPr/>
        <a:lstStyle/>
        <a:p>
          <a:r>
            <a:rPr lang="en-US" dirty="0"/>
            <a:t>Understand advancements in mental health screening tools.</a:t>
          </a:r>
        </a:p>
      </dgm:t>
    </dgm:pt>
    <dgm:pt modelId="{0D11B23D-99E0-4615-A9AF-C7AB28645260}" type="parTrans" cxnId="{5FB0D5FA-F1E0-426B-B1FE-723D2CF72174}">
      <dgm:prSet/>
      <dgm:spPr/>
      <dgm:t>
        <a:bodyPr/>
        <a:lstStyle/>
        <a:p>
          <a:endParaRPr lang="en-US"/>
        </a:p>
      </dgm:t>
    </dgm:pt>
    <dgm:pt modelId="{9600B209-F943-48CC-BDB8-500CC0826E04}" type="sibTrans" cxnId="{5FB0D5FA-F1E0-426B-B1FE-723D2CF72174}">
      <dgm:prSet/>
      <dgm:spPr/>
      <dgm:t>
        <a:bodyPr/>
        <a:lstStyle/>
        <a:p>
          <a:endParaRPr lang="en-US"/>
        </a:p>
      </dgm:t>
    </dgm:pt>
    <dgm:pt modelId="{D5B40160-A29B-4D14-AEF9-6EA6531DACDE}">
      <dgm:prSet/>
      <dgm:spPr/>
      <dgm:t>
        <a:bodyPr/>
        <a:lstStyle/>
        <a:p>
          <a:r>
            <a:rPr lang="en-US" dirty="0"/>
            <a:t>Stay informed about the latest research on rehabilitation-focused interventions.</a:t>
          </a:r>
        </a:p>
      </dgm:t>
    </dgm:pt>
    <dgm:pt modelId="{DD48B40B-753F-4D39-911D-823B344D850A}" type="parTrans" cxnId="{A4E60183-EB99-4258-BB74-A65B011A875A}">
      <dgm:prSet/>
      <dgm:spPr/>
      <dgm:t>
        <a:bodyPr/>
        <a:lstStyle/>
        <a:p>
          <a:endParaRPr lang="en-US"/>
        </a:p>
      </dgm:t>
    </dgm:pt>
    <dgm:pt modelId="{8FD45330-9104-4F2B-8B4A-F154424EEA21}" type="sibTrans" cxnId="{A4E60183-EB99-4258-BB74-A65B011A875A}">
      <dgm:prSet/>
      <dgm:spPr/>
      <dgm:t>
        <a:bodyPr/>
        <a:lstStyle/>
        <a:p>
          <a:endParaRPr lang="en-US"/>
        </a:p>
      </dgm:t>
    </dgm:pt>
    <dgm:pt modelId="{8A83E366-1163-46EC-A16D-1CA2C74AC963}">
      <dgm:prSet/>
      <dgm:spPr/>
      <dgm:t>
        <a:bodyPr/>
        <a:lstStyle/>
        <a:p>
          <a:r>
            <a:rPr lang="en-US" dirty="0"/>
            <a:t>Share best practices and learn from successful CARS implementations.</a:t>
          </a:r>
        </a:p>
      </dgm:t>
    </dgm:pt>
    <dgm:pt modelId="{A59C3F79-A610-4E1D-9809-D9DF5C01F964}" type="parTrans" cxnId="{BF615B0E-047C-400A-B16C-870DB73E540F}">
      <dgm:prSet/>
      <dgm:spPr/>
      <dgm:t>
        <a:bodyPr/>
        <a:lstStyle/>
        <a:p>
          <a:endParaRPr lang="en-US"/>
        </a:p>
      </dgm:t>
    </dgm:pt>
    <dgm:pt modelId="{FF1DF90C-4E60-4E83-9463-763AB356F1BF}" type="sibTrans" cxnId="{BF615B0E-047C-400A-B16C-870DB73E540F}">
      <dgm:prSet/>
      <dgm:spPr/>
      <dgm:t>
        <a:bodyPr/>
        <a:lstStyle/>
        <a:p>
          <a:endParaRPr lang="en-US"/>
        </a:p>
      </dgm:t>
    </dgm:pt>
    <dgm:pt modelId="{F95A7A07-2D68-4CED-878B-457BB2A6EAA0}" type="pres">
      <dgm:prSet presAssocID="{2F7AB99F-C3BA-4A92-BA2D-8EC147F6190A}" presName="outerComposite" presStyleCnt="0">
        <dgm:presLayoutVars>
          <dgm:chMax val="5"/>
          <dgm:dir/>
          <dgm:resizeHandles val="exact"/>
        </dgm:presLayoutVars>
      </dgm:prSet>
      <dgm:spPr/>
    </dgm:pt>
    <dgm:pt modelId="{433E5ED8-8F14-4D0F-BA88-CC9C38F5A0E8}" type="pres">
      <dgm:prSet presAssocID="{2F7AB99F-C3BA-4A92-BA2D-8EC147F6190A}" presName="dummyMaxCanvas" presStyleCnt="0">
        <dgm:presLayoutVars/>
      </dgm:prSet>
      <dgm:spPr/>
    </dgm:pt>
    <dgm:pt modelId="{C28ABD5B-B8D3-4F3A-A62D-8716AACCBA80}" type="pres">
      <dgm:prSet presAssocID="{2F7AB99F-C3BA-4A92-BA2D-8EC147F6190A}" presName="FourNodes_1" presStyleLbl="node1" presStyleIdx="0" presStyleCnt="4">
        <dgm:presLayoutVars>
          <dgm:bulletEnabled val="1"/>
        </dgm:presLayoutVars>
      </dgm:prSet>
      <dgm:spPr/>
    </dgm:pt>
    <dgm:pt modelId="{EEB7F4E9-1AD0-4D69-8229-1931C71637CA}" type="pres">
      <dgm:prSet presAssocID="{2F7AB99F-C3BA-4A92-BA2D-8EC147F6190A}" presName="FourNodes_2" presStyleLbl="node1" presStyleIdx="1" presStyleCnt="4">
        <dgm:presLayoutVars>
          <dgm:bulletEnabled val="1"/>
        </dgm:presLayoutVars>
      </dgm:prSet>
      <dgm:spPr/>
    </dgm:pt>
    <dgm:pt modelId="{C09CCA89-B989-4040-9FA0-F06F919839CC}" type="pres">
      <dgm:prSet presAssocID="{2F7AB99F-C3BA-4A92-BA2D-8EC147F6190A}" presName="FourNodes_3" presStyleLbl="node1" presStyleIdx="2" presStyleCnt="4">
        <dgm:presLayoutVars>
          <dgm:bulletEnabled val="1"/>
        </dgm:presLayoutVars>
      </dgm:prSet>
      <dgm:spPr/>
    </dgm:pt>
    <dgm:pt modelId="{6CA97887-EEA5-4DDF-8C15-E6FEC294482E}" type="pres">
      <dgm:prSet presAssocID="{2F7AB99F-C3BA-4A92-BA2D-8EC147F6190A}" presName="FourNodes_4" presStyleLbl="node1" presStyleIdx="3" presStyleCnt="4">
        <dgm:presLayoutVars>
          <dgm:bulletEnabled val="1"/>
        </dgm:presLayoutVars>
      </dgm:prSet>
      <dgm:spPr/>
    </dgm:pt>
    <dgm:pt modelId="{3ED0A355-9BD6-4879-8835-91AD3EA72D40}" type="pres">
      <dgm:prSet presAssocID="{2F7AB99F-C3BA-4A92-BA2D-8EC147F6190A}" presName="FourConn_1-2" presStyleLbl="fgAccFollowNode1" presStyleIdx="0" presStyleCnt="3">
        <dgm:presLayoutVars>
          <dgm:bulletEnabled val="1"/>
        </dgm:presLayoutVars>
      </dgm:prSet>
      <dgm:spPr/>
    </dgm:pt>
    <dgm:pt modelId="{72F1F2C8-BF4F-4E7D-9217-CE3CE23632CE}" type="pres">
      <dgm:prSet presAssocID="{2F7AB99F-C3BA-4A92-BA2D-8EC147F6190A}" presName="FourConn_2-3" presStyleLbl="fgAccFollowNode1" presStyleIdx="1" presStyleCnt="3">
        <dgm:presLayoutVars>
          <dgm:bulletEnabled val="1"/>
        </dgm:presLayoutVars>
      </dgm:prSet>
      <dgm:spPr/>
    </dgm:pt>
    <dgm:pt modelId="{EF7BF124-5BC2-4B1A-BA36-7E373EC4DBBF}" type="pres">
      <dgm:prSet presAssocID="{2F7AB99F-C3BA-4A92-BA2D-8EC147F6190A}" presName="FourConn_3-4" presStyleLbl="fgAccFollowNode1" presStyleIdx="2" presStyleCnt="3">
        <dgm:presLayoutVars>
          <dgm:bulletEnabled val="1"/>
        </dgm:presLayoutVars>
      </dgm:prSet>
      <dgm:spPr/>
    </dgm:pt>
    <dgm:pt modelId="{CC1708BE-2E24-4654-81A9-AC7D7B7B8B46}" type="pres">
      <dgm:prSet presAssocID="{2F7AB99F-C3BA-4A92-BA2D-8EC147F6190A}" presName="FourNodes_1_text" presStyleLbl="node1" presStyleIdx="3" presStyleCnt="4">
        <dgm:presLayoutVars>
          <dgm:bulletEnabled val="1"/>
        </dgm:presLayoutVars>
      </dgm:prSet>
      <dgm:spPr/>
    </dgm:pt>
    <dgm:pt modelId="{FBB27393-7BEC-48BF-8033-9C73B2606E1E}" type="pres">
      <dgm:prSet presAssocID="{2F7AB99F-C3BA-4A92-BA2D-8EC147F6190A}" presName="FourNodes_2_text" presStyleLbl="node1" presStyleIdx="3" presStyleCnt="4">
        <dgm:presLayoutVars>
          <dgm:bulletEnabled val="1"/>
        </dgm:presLayoutVars>
      </dgm:prSet>
      <dgm:spPr/>
    </dgm:pt>
    <dgm:pt modelId="{40C743F3-5B28-4778-AEBB-13A6E1DB553F}" type="pres">
      <dgm:prSet presAssocID="{2F7AB99F-C3BA-4A92-BA2D-8EC147F6190A}" presName="FourNodes_3_text" presStyleLbl="node1" presStyleIdx="3" presStyleCnt="4">
        <dgm:presLayoutVars>
          <dgm:bulletEnabled val="1"/>
        </dgm:presLayoutVars>
      </dgm:prSet>
      <dgm:spPr/>
    </dgm:pt>
    <dgm:pt modelId="{B9778340-4845-431B-BC29-AAF6DD68BE05}" type="pres">
      <dgm:prSet presAssocID="{2F7AB99F-C3BA-4A92-BA2D-8EC147F6190A}" presName="FourNodes_4_text" presStyleLbl="node1" presStyleIdx="3" presStyleCnt="4">
        <dgm:presLayoutVars>
          <dgm:bulletEnabled val="1"/>
        </dgm:presLayoutVars>
      </dgm:prSet>
      <dgm:spPr/>
    </dgm:pt>
  </dgm:ptLst>
  <dgm:cxnLst>
    <dgm:cxn modelId="{BF615B0E-047C-400A-B16C-870DB73E540F}" srcId="{2F7AB99F-C3BA-4A92-BA2D-8EC147F6190A}" destId="{8A83E366-1163-46EC-A16D-1CA2C74AC963}" srcOrd="3" destOrd="0" parTransId="{A59C3F79-A610-4E1D-9809-D9DF5C01F964}" sibTransId="{FF1DF90C-4E60-4E83-9463-763AB356F1BF}"/>
    <dgm:cxn modelId="{C384750E-87C1-4816-A2EA-CBB65B558F3E}" type="presOf" srcId="{2F7AB99F-C3BA-4A92-BA2D-8EC147F6190A}" destId="{F95A7A07-2D68-4CED-878B-457BB2A6EAA0}" srcOrd="0" destOrd="0" presId="urn:microsoft.com/office/officeart/2005/8/layout/vProcess5"/>
    <dgm:cxn modelId="{14EE1D12-CC67-4072-B98B-EE5CA81C72A7}" type="presOf" srcId="{D5B40160-A29B-4D14-AEF9-6EA6531DACDE}" destId="{40C743F3-5B28-4778-AEBB-13A6E1DB553F}" srcOrd="1" destOrd="0" presId="urn:microsoft.com/office/officeart/2005/8/layout/vProcess5"/>
    <dgm:cxn modelId="{6A35F516-EBD6-4718-BB57-A9F85CAAB082}" type="presOf" srcId="{2EAEB322-61CC-492A-A523-BA0BDC4FA86F}" destId="{3ED0A355-9BD6-4879-8835-91AD3EA72D40}" srcOrd="0" destOrd="0" presId="urn:microsoft.com/office/officeart/2005/8/layout/vProcess5"/>
    <dgm:cxn modelId="{CFC29320-9A9E-48BA-B68E-54A6FDD00BD8}" type="presOf" srcId="{DC4E2FC6-51D7-402A-9B5D-EA7F2E11494F}" destId="{C28ABD5B-B8D3-4F3A-A62D-8716AACCBA80}" srcOrd="0" destOrd="0" presId="urn:microsoft.com/office/officeart/2005/8/layout/vProcess5"/>
    <dgm:cxn modelId="{F525922A-2A10-4DB2-953F-E3F0E7FF1256}" type="presOf" srcId="{DC4E2FC6-51D7-402A-9B5D-EA7F2E11494F}" destId="{CC1708BE-2E24-4654-81A9-AC7D7B7B8B46}" srcOrd="1" destOrd="0" presId="urn:microsoft.com/office/officeart/2005/8/layout/vProcess5"/>
    <dgm:cxn modelId="{7D0E516D-82EA-47A7-9D95-F6CB733F4D92}" type="presOf" srcId="{827BC1D6-CB50-4A3A-80AE-DABF20ED3CF9}" destId="{EEB7F4E9-1AD0-4D69-8229-1931C71637CA}" srcOrd="0" destOrd="0" presId="urn:microsoft.com/office/officeart/2005/8/layout/vProcess5"/>
    <dgm:cxn modelId="{D7C6B055-6AD4-49C0-9C4C-3C1DF5A2BDC5}" type="presOf" srcId="{8A83E366-1163-46EC-A16D-1CA2C74AC963}" destId="{B9778340-4845-431B-BC29-AAF6DD68BE05}" srcOrd="1" destOrd="0" presId="urn:microsoft.com/office/officeart/2005/8/layout/vProcess5"/>
    <dgm:cxn modelId="{D1B3ED77-E4D3-4B27-A3BC-63AEB2055AE8}" type="presOf" srcId="{D5B40160-A29B-4D14-AEF9-6EA6531DACDE}" destId="{C09CCA89-B989-4040-9FA0-F06F919839CC}" srcOrd="0" destOrd="0" presId="urn:microsoft.com/office/officeart/2005/8/layout/vProcess5"/>
    <dgm:cxn modelId="{A4E60183-EB99-4258-BB74-A65B011A875A}" srcId="{2F7AB99F-C3BA-4A92-BA2D-8EC147F6190A}" destId="{D5B40160-A29B-4D14-AEF9-6EA6531DACDE}" srcOrd="2" destOrd="0" parTransId="{DD48B40B-753F-4D39-911D-823B344D850A}" sibTransId="{8FD45330-9104-4F2B-8B4A-F154424EEA21}"/>
    <dgm:cxn modelId="{6AF54687-B4AC-4333-9725-C5F601FBE62F}" type="presOf" srcId="{8FD45330-9104-4F2B-8B4A-F154424EEA21}" destId="{EF7BF124-5BC2-4B1A-BA36-7E373EC4DBBF}" srcOrd="0" destOrd="0" presId="urn:microsoft.com/office/officeart/2005/8/layout/vProcess5"/>
    <dgm:cxn modelId="{1CCA0D9E-2995-495D-BE9E-6AFF27F0C98B}" type="presOf" srcId="{9600B209-F943-48CC-BDB8-500CC0826E04}" destId="{72F1F2C8-BF4F-4E7D-9217-CE3CE23632CE}" srcOrd="0" destOrd="0" presId="urn:microsoft.com/office/officeart/2005/8/layout/vProcess5"/>
    <dgm:cxn modelId="{4787CBA5-DDD9-4B9B-B990-AD772FC26D88}" srcId="{2F7AB99F-C3BA-4A92-BA2D-8EC147F6190A}" destId="{DC4E2FC6-51D7-402A-9B5D-EA7F2E11494F}" srcOrd="0" destOrd="0" parTransId="{B6C06830-B266-4A6A-A313-82291529B367}" sibTransId="{2EAEB322-61CC-492A-A523-BA0BDC4FA86F}"/>
    <dgm:cxn modelId="{CE2948E4-2D33-4A30-A11B-C3FB1F1BEDD4}" type="presOf" srcId="{827BC1D6-CB50-4A3A-80AE-DABF20ED3CF9}" destId="{FBB27393-7BEC-48BF-8033-9C73B2606E1E}" srcOrd="1" destOrd="0" presId="urn:microsoft.com/office/officeart/2005/8/layout/vProcess5"/>
    <dgm:cxn modelId="{5FB0D5FA-F1E0-426B-B1FE-723D2CF72174}" srcId="{2F7AB99F-C3BA-4A92-BA2D-8EC147F6190A}" destId="{827BC1D6-CB50-4A3A-80AE-DABF20ED3CF9}" srcOrd="1" destOrd="0" parTransId="{0D11B23D-99E0-4615-A9AF-C7AB28645260}" sibTransId="{9600B209-F943-48CC-BDB8-500CC0826E04}"/>
    <dgm:cxn modelId="{BE58A7FC-5A85-498F-AED8-5A71118C6D23}" type="presOf" srcId="{8A83E366-1163-46EC-A16D-1CA2C74AC963}" destId="{6CA97887-EEA5-4DDF-8C15-E6FEC294482E}" srcOrd="0" destOrd="0" presId="urn:microsoft.com/office/officeart/2005/8/layout/vProcess5"/>
    <dgm:cxn modelId="{F08CC4D7-8219-4668-BDDD-12F6CAE6FB44}" type="presParOf" srcId="{F95A7A07-2D68-4CED-878B-457BB2A6EAA0}" destId="{433E5ED8-8F14-4D0F-BA88-CC9C38F5A0E8}" srcOrd="0" destOrd="0" presId="urn:microsoft.com/office/officeart/2005/8/layout/vProcess5"/>
    <dgm:cxn modelId="{0AE5604D-0B0E-491C-82FB-85DD9BFFC87E}" type="presParOf" srcId="{F95A7A07-2D68-4CED-878B-457BB2A6EAA0}" destId="{C28ABD5B-B8D3-4F3A-A62D-8716AACCBA80}" srcOrd="1" destOrd="0" presId="urn:microsoft.com/office/officeart/2005/8/layout/vProcess5"/>
    <dgm:cxn modelId="{65ACC2F4-318C-4507-85CA-783A9337F303}" type="presParOf" srcId="{F95A7A07-2D68-4CED-878B-457BB2A6EAA0}" destId="{EEB7F4E9-1AD0-4D69-8229-1931C71637CA}" srcOrd="2" destOrd="0" presId="urn:microsoft.com/office/officeart/2005/8/layout/vProcess5"/>
    <dgm:cxn modelId="{A94461A5-841D-42C5-8D69-D3BA6E6E9C45}" type="presParOf" srcId="{F95A7A07-2D68-4CED-878B-457BB2A6EAA0}" destId="{C09CCA89-B989-4040-9FA0-F06F919839CC}" srcOrd="3" destOrd="0" presId="urn:microsoft.com/office/officeart/2005/8/layout/vProcess5"/>
    <dgm:cxn modelId="{BA908FFA-17F9-4B7F-9AD5-403C98A82C12}" type="presParOf" srcId="{F95A7A07-2D68-4CED-878B-457BB2A6EAA0}" destId="{6CA97887-EEA5-4DDF-8C15-E6FEC294482E}" srcOrd="4" destOrd="0" presId="urn:microsoft.com/office/officeart/2005/8/layout/vProcess5"/>
    <dgm:cxn modelId="{9C302F21-793F-43CA-8737-CC401FB319F5}" type="presParOf" srcId="{F95A7A07-2D68-4CED-878B-457BB2A6EAA0}" destId="{3ED0A355-9BD6-4879-8835-91AD3EA72D40}" srcOrd="5" destOrd="0" presId="urn:microsoft.com/office/officeart/2005/8/layout/vProcess5"/>
    <dgm:cxn modelId="{C1B4417B-A78D-4B5D-BA1F-3FE5AC8F8DBE}" type="presParOf" srcId="{F95A7A07-2D68-4CED-878B-457BB2A6EAA0}" destId="{72F1F2C8-BF4F-4E7D-9217-CE3CE23632CE}" srcOrd="6" destOrd="0" presId="urn:microsoft.com/office/officeart/2005/8/layout/vProcess5"/>
    <dgm:cxn modelId="{4800A70D-2196-448F-9787-4367A91C87C3}" type="presParOf" srcId="{F95A7A07-2D68-4CED-878B-457BB2A6EAA0}" destId="{EF7BF124-5BC2-4B1A-BA36-7E373EC4DBBF}" srcOrd="7" destOrd="0" presId="urn:microsoft.com/office/officeart/2005/8/layout/vProcess5"/>
    <dgm:cxn modelId="{EDF4316A-A442-4981-B7D1-30BF4E4BB28F}" type="presParOf" srcId="{F95A7A07-2D68-4CED-878B-457BB2A6EAA0}" destId="{CC1708BE-2E24-4654-81A9-AC7D7B7B8B46}" srcOrd="8" destOrd="0" presId="urn:microsoft.com/office/officeart/2005/8/layout/vProcess5"/>
    <dgm:cxn modelId="{739FF755-7C23-464C-865D-BBFE18876EC9}" type="presParOf" srcId="{F95A7A07-2D68-4CED-878B-457BB2A6EAA0}" destId="{FBB27393-7BEC-48BF-8033-9C73B2606E1E}" srcOrd="9" destOrd="0" presId="urn:microsoft.com/office/officeart/2005/8/layout/vProcess5"/>
    <dgm:cxn modelId="{71CC09DC-F09E-430E-AB2E-6889EC3A936A}" type="presParOf" srcId="{F95A7A07-2D68-4CED-878B-457BB2A6EAA0}" destId="{40C743F3-5B28-4778-AEBB-13A6E1DB553F}" srcOrd="10" destOrd="0" presId="urn:microsoft.com/office/officeart/2005/8/layout/vProcess5"/>
    <dgm:cxn modelId="{E214B5AB-75FD-4373-B9A9-FE553E6D3B4D}" type="presParOf" srcId="{F95A7A07-2D68-4CED-878B-457BB2A6EAA0}" destId="{B9778340-4845-431B-BC29-AAF6DD68BE05}" srcOrd="11"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F7AB99F-C3BA-4A92-BA2D-8EC147F6190A}"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DC4E2FC6-51D7-402A-9B5D-EA7F2E11494F}">
      <dgm:prSet/>
      <dgm:spPr/>
      <dgm:t>
        <a:bodyPr/>
        <a:lstStyle/>
        <a:p>
          <a:r>
            <a:rPr lang="en-US" dirty="0"/>
            <a:t>Essential Steps:</a:t>
          </a:r>
        </a:p>
      </dgm:t>
    </dgm:pt>
    <dgm:pt modelId="{B6C06830-B266-4A6A-A313-82291529B367}" type="parTrans" cxnId="{4787CBA5-DDD9-4B9B-B990-AD772FC26D88}">
      <dgm:prSet/>
      <dgm:spPr/>
      <dgm:t>
        <a:bodyPr/>
        <a:lstStyle/>
        <a:p>
          <a:endParaRPr lang="en-US"/>
        </a:p>
      </dgm:t>
    </dgm:pt>
    <dgm:pt modelId="{2EAEB322-61CC-492A-A523-BA0BDC4FA86F}" type="sibTrans" cxnId="{4787CBA5-DDD9-4B9B-B990-AD772FC26D88}">
      <dgm:prSet/>
      <dgm:spPr/>
      <dgm:t>
        <a:bodyPr/>
        <a:lstStyle/>
        <a:p>
          <a:endParaRPr lang="en-US"/>
        </a:p>
      </dgm:t>
    </dgm:pt>
    <dgm:pt modelId="{827BC1D6-CB50-4A3A-80AE-DABF20ED3CF9}">
      <dgm:prSet/>
      <dgm:spPr/>
      <dgm:t>
        <a:bodyPr/>
        <a:lstStyle/>
        <a:p>
          <a:r>
            <a:rPr lang="en-US" dirty="0"/>
            <a:t>Receive Training.</a:t>
          </a:r>
        </a:p>
      </dgm:t>
    </dgm:pt>
    <dgm:pt modelId="{0D11B23D-99E0-4615-A9AF-C7AB28645260}" type="parTrans" cxnId="{5FB0D5FA-F1E0-426B-B1FE-723D2CF72174}">
      <dgm:prSet/>
      <dgm:spPr/>
      <dgm:t>
        <a:bodyPr/>
        <a:lstStyle/>
        <a:p>
          <a:endParaRPr lang="en-US"/>
        </a:p>
      </dgm:t>
    </dgm:pt>
    <dgm:pt modelId="{9600B209-F943-48CC-BDB8-500CC0826E04}" type="sibTrans" cxnId="{5FB0D5FA-F1E0-426B-B1FE-723D2CF72174}">
      <dgm:prSet/>
      <dgm:spPr/>
      <dgm:t>
        <a:bodyPr/>
        <a:lstStyle/>
        <a:p>
          <a:endParaRPr lang="en-US"/>
        </a:p>
      </dgm:t>
    </dgm:pt>
    <dgm:pt modelId="{D5B40160-A29B-4D14-AEF9-6EA6531DACDE}">
      <dgm:prSet/>
      <dgm:spPr/>
      <dgm:t>
        <a:bodyPr/>
        <a:lstStyle/>
        <a:p>
          <a:r>
            <a:rPr lang="en-US" dirty="0"/>
            <a:t>Complete Pilot Implementation.</a:t>
          </a:r>
        </a:p>
      </dgm:t>
    </dgm:pt>
    <dgm:pt modelId="{DD48B40B-753F-4D39-911D-823B344D850A}" type="parTrans" cxnId="{A4E60183-EB99-4258-BB74-A65B011A875A}">
      <dgm:prSet/>
      <dgm:spPr/>
      <dgm:t>
        <a:bodyPr/>
        <a:lstStyle/>
        <a:p>
          <a:endParaRPr lang="en-US"/>
        </a:p>
      </dgm:t>
    </dgm:pt>
    <dgm:pt modelId="{8FD45330-9104-4F2B-8B4A-F154424EEA21}" type="sibTrans" cxnId="{A4E60183-EB99-4258-BB74-A65B011A875A}">
      <dgm:prSet/>
      <dgm:spPr/>
      <dgm:t>
        <a:bodyPr/>
        <a:lstStyle/>
        <a:p>
          <a:endParaRPr lang="en-US"/>
        </a:p>
      </dgm:t>
    </dgm:pt>
    <dgm:pt modelId="{8A83E366-1163-46EC-A16D-1CA2C74AC963}">
      <dgm:prSet/>
      <dgm:spPr/>
      <dgm:t>
        <a:bodyPr/>
        <a:lstStyle/>
        <a:p>
          <a:r>
            <a:rPr lang="en-US" dirty="0"/>
            <a:t>Identity staffing and processes to implement.</a:t>
          </a:r>
        </a:p>
      </dgm:t>
    </dgm:pt>
    <dgm:pt modelId="{A59C3F79-A610-4E1D-9809-D9DF5C01F964}" type="parTrans" cxnId="{BF615B0E-047C-400A-B16C-870DB73E540F}">
      <dgm:prSet/>
      <dgm:spPr/>
      <dgm:t>
        <a:bodyPr/>
        <a:lstStyle/>
        <a:p>
          <a:endParaRPr lang="en-US"/>
        </a:p>
      </dgm:t>
    </dgm:pt>
    <dgm:pt modelId="{FF1DF90C-4E60-4E83-9463-763AB356F1BF}" type="sibTrans" cxnId="{BF615B0E-047C-400A-B16C-870DB73E540F}">
      <dgm:prSet/>
      <dgm:spPr/>
      <dgm:t>
        <a:bodyPr/>
        <a:lstStyle/>
        <a:p>
          <a:endParaRPr lang="en-US"/>
        </a:p>
      </dgm:t>
    </dgm:pt>
    <dgm:pt modelId="{13C69ADD-C89A-4677-A742-E459B24708F2}">
      <dgm:prSet/>
      <dgm:spPr/>
      <dgm:t>
        <a:bodyPr/>
        <a:lstStyle/>
        <a:p>
          <a:r>
            <a:rPr lang="en-US" dirty="0"/>
            <a:t>Dr. T. Scott Smith</a:t>
          </a:r>
        </a:p>
        <a:p>
          <a:r>
            <a:rPr lang="en-US" dirty="0"/>
            <a:t>Phone:  (337) 501-2104</a:t>
          </a:r>
        </a:p>
        <a:p>
          <a:r>
            <a:rPr lang="en-US" dirty="0"/>
            <a:t>tscottsmith@aol.com</a:t>
          </a:r>
        </a:p>
      </dgm:t>
    </dgm:pt>
    <dgm:pt modelId="{25B026F9-0841-4996-9BA7-E3B84E3E8C9E}" type="parTrans" cxnId="{74A1CD3F-32ED-4BF1-9EA8-A0A66CBE27DB}">
      <dgm:prSet/>
      <dgm:spPr/>
      <dgm:t>
        <a:bodyPr/>
        <a:lstStyle/>
        <a:p>
          <a:endParaRPr lang="en-US"/>
        </a:p>
      </dgm:t>
    </dgm:pt>
    <dgm:pt modelId="{ABFDAE84-0C01-48E3-B69C-E47E233EBD25}" type="sibTrans" cxnId="{74A1CD3F-32ED-4BF1-9EA8-A0A66CBE27DB}">
      <dgm:prSet/>
      <dgm:spPr/>
      <dgm:t>
        <a:bodyPr/>
        <a:lstStyle/>
        <a:p>
          <a:endParaRPr lang="en-US"/>
        </a:p>
      </dgm:t>
    </dgm:pt>
    <dgm:pt modelId="{F95A7A07-2D68-4CED-878B-457BB2A6EAA0}" type="pres">
      <dgm:prSet presAssocID="{2F7AB99F-C3BA-4A92-BA2D-8EC147F6190A}" presName="outerComposite" presStyleCnt="0">
        <dgm:presLayoutVars>
          <dgm:chMax val="5"/>
          <dgm:dir/>
          <dgm:resizeHandles val="exact"/>
        </dgm:presLayoutVars>
      </dgm:prSet>
      <dgm:spPr/>
    </dgm:pt>
    <dgm:pt modelId="{433E5ED8-8F14-4D0F-BA88-CC9C38F5A0E8}" type="pres">
      <dgm:prSet presAssocID="{2F7AB99F-C3BA-4A92-BA2D-8EC147F6190A}" presName="dummyMaxCanvas" presStyleCnt="0">
        <dgm:presLayoutVars/>
      </dgm:prSet>
      <dgm:spPr/>
    </dgm:pt>
    <dgm:pt modelId="{B8061B8E-CEC0-42F4-8DAB-EF854745A519}" type="pres">
      <dgm:prSet presAssocID="{2F7AB99F-C3BA-4A92-BA2D-8EC147F6190A}" presName="FiveNodes_1" presStyleLbl="node1" presStyleIdx="0" presStyleCnt="5">
        <dgm:presLayoutVars>
          <dgm:bulletEnabled val="1"/>
        </dgm:presLayoutVars>
      </dgm:prSet>
      <dgm:spPr/>
    </dgm:pt>
    <dgm:pt modelId="{308758BB-F6A8-4959-97E9-38CFE549FAE3}" type="pres">
      <dgm:prSet presAssocID="{2F7AB99F-C3BA-4A92-BA2D-8EC147F6190A}" presName="FiveNodes_2" presStyleLbl="node1" presStyleIdx="1" presStyleCnt="5">
        <dgm:presLayoutVars>
          <dgm:bulletEnabled val="1"/>
        </dgm:presLayoutVars>
      </dgm:prSet>
      <dgm:spPr/>
    </dgm:pt>
    <dgm:pt modelId="{9ACE11ED-DC35-4A56-B112-BDDF75A7D536}" type="pres">
      <dgm:prSet presAssocID="{2F7AB99F-C3BA-4A92-BA2D-8EC147F6190A}" presName="FiveNodes_3" presStyleLbl="node1" presStyleIdx="2" presStyleCnt="5">
        <dgm:presLayoutVars>
          <dgm:bulletEnabled val="1"/>
        </dgm:presLayoutVars>
      </dgm:prSet>
      <dgm:spPr/>
    </dgm:pt>
    <dgm:pt modelId="{F6EBD6E7-581F-4947-B658-3C7534D46122}" type="pres">
      <dgm:prSet presAssocID="{2F7AB99F-C3BA-4A92-BA2D-8EC147F6190A}" presName="FiveNodes_4" presStyleLbl="node1" presStyleIdx="3" presStyleCnt="5">
        <dgm:presLayoutVars>
          <dgm:bulletEnabled val="1"/>
        </dgm:presLayoutVars>
      </dgm:prSet>
      <dgm:spPr/>
    </dgm:pt>
    <dgm:pt modelId="{7FE833F5-7FA2-4F25-8C12-E189FF68876E}" type="pres">
      <dgm:prSet presAssocID="{2F7AB99F-C3BA-4A92-BA2D-8EC147F6190A}" presName="FiveNodes_5" presStyleLbl="node1" presStyleIdx="4" presStyleCnt="5">
        <dgm:presLayoutVars>
          <dgm:bulletEnabled val="1"/>
        </dgm:presLayoutVars>
      </dgm:prSet>
      <dgm:spPr/>
    </dgm:pt>
    <dgm:pt modelId="{628F02E7-B149-4624-A48B-2E3B635AFD3B}" type="pres">
      <dgm:prSet presAssocID="{2F7AB99F-C3BA-4A92-BA2D-8EC147F6190A}" presName="FiveConn_1-2" presStyleLbl="fgAccFollowNode1" presStyleIdx="0" presStyleCnt="4">
        <dgm:presLayoutVars>
          <dgm:bulletEnabled val="1"/>
        </dgm:presLayoutVars>
      </dgm:prSet>
      <dgm:spPr/>
    </dgm:pt>
    <dgm:pt modelId="{E8F438C4-AFA8-4F12-B116-0E221EE4D8B8}" type="pres">
      <dgm:prSet presAssocID="{2F7AB99F-C3BA-4A92-BA2D-8EC147F6190A}" presName="FiveConn_2-3" presStyleLbl="fgAccFollowNode1" presStyleIdx="1" presStyleCnt="4">
        <dgm:presLayoutVars>
          <dgm:bulletEnabled val="1"/>
        </dgm:presLayoutVars>
      </dgm:prSet>
      <dgm:spPr/>
    </dgm:pt>
    <dgm:pt modelId="{4E632960-DA56-4447-B624-C9F8DD562774}" type="pres">
      <dgm:prSet presAssocID="{2F7AB99F-C3BA-4A92-BA2D-8EC147F6190A}" presName="FiveConn_3-4" presStyleLbl="fgAccFollowNode1" presStyleIdx="2" presStyleCnt="4">
        <dgm:presLayoutVars>
          <dgm:bulletEnabled val="1"/>
        </dgm:presLayoutVars>
      </dgm:prSet>
      <dgm:spPr/>
    </dgm:pt>
    <dgm:pt modelId="{D6C7C282-E003-47AC-8D49-578708ED3EB1}" type="pres">
      <dgm:prSet presAssocID="{2F7AB99F-C3BA-4A92-BA2D-8EC147F6190A}" presName="FiveConn_4-5" presStyleLbl="fgAccFollowNode1" presStyleIdx="3" presStyleCnt="4">
        <dgm:presLayoutVars>
          <dgm:bulletEnabled val="1"/>
        </dgm:presLayoutVars>
      </dgm:prSet>
      <dgm:spPr/>
    </dgm:pt>
    <dgm:pt modelId="{8B1C2038-D77E-4BE9-8763-09368F7759D0}" type="pres">
      <dgm:prSet presAssocID="{2F7AB99F-C3BA-4A92-BA2D-8EC147F6190A}" presName="FiveNodes_1_text" presStyleLbl="node1" presStyleIdx="4" presStyleCnt="5">
        <dgm:presLayoutVars>
          <dgm:bulletEnabled val="1"/>
        </dgm:presLayoutVars>
      </dgm:prSet>
      <dgm:spPr/>
    </dgm:pt>
    <dgm:pt modelId="{C6107C72-94B7-4DAC-AB80-8ACFEF03BED1}" type="pres">
      <dgm:prSet presAssocID="{2F7AB99F-C3BA-4A92-BA2D-8EC147F6190A}" presName="FiveNodes_2_text" presStyleLbl="node1" presStyleIdx="4" presStyleCnt="5">
        <dgm:presLayoutVars>
          <dgm:bulletEnabled val="1"/>
        </dgm:presLayoutVars>
      </dgm:prSet>
      <dgm:spPr/>
    </dgm:pt>
    <dgm:pt modelId="{F74D1005-5DFB-4D7E-9C70-4E9F5F6459C4}" type="pres">
      <dgm:prSet presAssocID="{2F7AB99F-C3BA-4A92-BA2D-8EC147F6190A}" presName="FiveNodes_3_text" presStyleLbl="node1" presStyleIdx="4" presStyleCnt="5">
        <dgm:presLayoutVars>
          <dgm:bulletEnabled val="1"/>
        </dgm:presLayoutVars>
      </dgm:prSet>
      <dgm:spPr/>
    </dgm:pt>
    <dgm:pt modelId="{63BC921F-5A19-4FD4-8CB2-751DEA601A73}" type="pres">
      <dgm:prSet presAssocID="{2F7AB99F-C3BA-4A92-BA2D-8EC147F6190A}" presName="FiveNodes_4_text" presStyleLbl="node1" presStyleIdx="4" presStyleCnt="5">
        <dgm:presLayoutVars>
          <dgm:bulletEnabled val="1"/>
        </dgm:presLayoutVars>
      </dgm:prSet>
      <dgm:spPr/>
    </dgm:pt>
    <dgm:pt modelId="{C3F44B67-06D1-42A5-9CF8-F213E0A60F3C}" type="pres">
      <dgm:prSet presAssocID="{2F7AB99F-C3BA-4A92-BA2D-8EC147F6190A}" presName="FiveNodes_5_text" presStyleLbl="node1" presStyleIdx="4" presStyleCnt="5">
        <dgm:presLayoutVars>
          <dgm:bulletEnabled val="1"/>
        </dgm:presLayoutVars>
      </dgm:prSet>
      <dgm:spPr/>
    </dgm:pt>
  </dgm:ptLst>
  <dgm:cxnLst>
    <dgm:cxn modelId="{37C17B0D-060D-435C-9C03-82B293A642CF}" type="presOf" srcId="{FF1DF90C-4E60-4E83-9463-763AB356F1BF}" destId="{D6C7C282-E003-47AC-8D49-578708ED3EB1}" srcOrd="0" destOrd="0" presId="urn:microsoft.com/office/officeart/2005/8/layout/vProcess5"/>
    <dgm:cxn modelId="{BF615B0E-047C-400A-B16C-870DB73E540F}" srcId="{2F7AB99F-C3BA-4A92-BA2D-8EC147F6190A}" destId="{8A83E366-1163-46EC-A16D-1CA2C74AC963}" srcOrd="3" destOrd="0" parTransId="{A59C3F79-A610-4E1D-9809-D9DF5C01F964}" sibTransId="{FF1DF90C-4E60-4E83-9463-763AB356F1BF}"/>
    <dgm:cxn modelId="{79CA510E-440B-4C09-8AA6-1AF7FE355295}" type="presOf" srcId="{8FD45330-9104-4F2B-8B4A-F154424EEA21}" destId="{4E632960-DA56-4447-B624-C9F8DD562774}" srcOrd="0" destOrd="0" presId="urn:microsoft.com/office/officeart/2005/8/layout/vProcess5"/>
    <dgm:cxn modelId="{C384750E-87C1-4816-A2EA-CBB65B558F3E}" type="presOf" srcId="{2F7AB99F-C3BA-4A92-BA2D-8EC147F6190A}" destId="{F95A7A07-2D68-4CED-878B-457BB2A6EAA0}" srcOrd="0" destOrd="0" presId="urn:microsoft.com/office/officeart/2005/8/layout/vProcess5"/>
    <dgm:cxn modelId="{05379D10-BF19-4B7A-BFE1-6D667ABA11BF}" type="presOf" srcId="{D5B40160-A29B-4D14-AEF9-6EA6531DACDE}" destId="{9ACE11ED-DC35-4A56-B112-BDDF75A7D536}" srcOrd="0" destOrd="0" presId="urn:microsoft.com/office/officeart/2005/8/layout/vProcess5"/>
    <dgm:cxn modelId="{F8DBFA15-FCD6-44B6-A24A-06B9B363AC46}" type="presOf" srcId="{DC4E2FC6-51D7-402A-9B5D-EA7F2E11494F}" destId="{B8061B8E-CEC0-42F4-8DAB-EF854745A519}" srcOrd="0" destOrd="0" presId="urn:microsoft.com/office/officeart/2005/8/layout/vProcess5"/>
    <dgm:cxn modelId="{674E2B3C-924F-42F8-B267-8CB8F69DC2CF}" type="presOf" srcId="{2EAEB322-61CC-492A-A523-BA0BDC4FA86F}" destId="{628F02E7-B149-4624-A48B-2E3B635AFD3B}" srcOrd="0" destOrd="0" presId="urn:microsoft.com/office/officeart/2005/8/layout/vProcess5"/>
    <dgm:cxn modelId="{74A1CD3F-32ED-4BF1-9EA8-A0A66CBE27DB}" srcId="{2F7AB99F-C3BA-4A92-BA2D-8EC147F6190A}" destId="{13C69ADD-C89A-4677-A742-E459B24708F2}" srcOrd="4" destOrd="0" parTransId="{25B026F9-0841-4996-9BA7-E3B84E3E8C9E}" sibTransId="{ABFDAE84-0C01-48E3-B69C-E47E233EBD25}"/>
    <dgm:cxn modelId="{BB7B3966-1B0F-4DEA-A380-D631AADE84A4}" type="presOf" srcId="{9600B209-F943-48CC-BDB8-500CC0826E04}" destId="{E8F438C4-AFA8-4F12-B116-0E221EE4D8B8}" srcOrd="0" destOrd="0" presId="urn:microsoft.com/office/officeart/2005/8/layout/vProcess5"/>
    <dgm:cxn modelId="{A4E60183-EB99-4258-BB74-A65B011A875A}" srcId="{2F7AB99F-C3BA-4A92-BA2D-8EC147F6190A}" destId="{D5B40160-A29B-4D14-AEF9-6EA6531DACDE}" srcOrd="2" destOrd="0" parTransId="{DD48B40B-753F-4D39-911D-823B344D850A}" sibTransId="{8FD45330-9104-4F2B-8B4A-F154424EEA21}"/>
    <dgm:cxn modelId="{4A25878D-C6CD-49E8-B8CA-D6DE2D96A920}" type="presOf" srcId="{827BC1D6-CB50-4A3A-80AE-DABF20ED3CF9}" destId="{C6107C72-94B7-4DAC-AB80-8ACFEF03BED1}" srcOrd="1" destOrd="0" presId="urn:microsoft.com/office/officeart/2005/8/layout/vProcess5"/>
    <dgm:cxn modelId="{8BA31D99-0790-4DA3-9C38-8DB00640EC38}" type="presOf" srcId="{8A83E366-1163-46EC-A16D-1CA2C74AC963}" destId="{63BC921F-5A19-4FD4-8CB2-751DEA601A73}" srcOrd="1" destOrd="0" presId="urn:microsoft.com/office/officeart/2005/8/layout/vProcess5"/>
    <dgm:cxn modelId="{4787CBA5-DDD9-4B9B-B990-AD772FC26D88}" srcId="{2F7AB99F-C3BA-4A92-BA2D-8EC147F6190A}" destId="{DC4E2FC6-51D7-402A-9B5D-EA7F2E11494F}" srcOrd="0" destOrd="0" parTransId="{B6C06830-B266-4A6A-A313-82291529B367}" sibTransId="{2EAEB322-61CC-492A-A523-BA0BDC4FA86F}"/>
    <dgm:cxn modelId="{CE15E5AA-2C6B-4447-A257-83DFF05E81A7}" type="presOf" srcId="{827BC1D6-CB50-4A3A-80AE-DABF20ED3CF9}" destId="{308758BB-F6A8-4959-97E9-38CFE549FAE3}" srcOrd="0" destOrd="0" presId="urn:microsoft.com/office/officeart/2005/8/layout/vProcess5"/>
    <dgm:cxn modelId="{2BA2A3AB-B457-4956-990F-E0961171794D}" type="presOf" srcId="{D5B40160-A29B-4D14-AEF9-6EA6531DACDE}" destId="{F74D1005-5DFB-4D7E-9C70-4E9F5F6459C4}" srcOrd="1" destOrd="0" presId="urn:microsoft.com/office/officeart/2005/8/layout/vProcess5"/>
    <dgm:cxn modelId="{6F0AE7AD-F8F3-4C35-BD66-4C2FCBF8F87B}" type="presOf" srcId="{DC4E2FC6-51D7-402A-9B5D-EA7F2E11494F}" destId="{8B1C2038-D77E-4BE9-8763-09368F7759D0}" srcOrd="1" destOrd="0" presId="urn:microsoft.com/office/officeart/2005/8/layout/vProcess5"/>
    <dgm:cxn modelId="{4BFFDBDA-3E6D-45C3-8002-C0858FD75316}" type="presOf" srcId="{8A83E366-1163-46EC-A16D-1CA2C74AC963}" destId="{F6EBD6E7-581F-4947-B658-3C7534D46122}" srcOrd="0" destOrd="0" presId="urn:microsoft.com/office/officeart/2005/8/layout/vProcess5"/>
    <dgm:cxn modelId="{FE6F5ADB-8270-4E78-8A69-91E3F0D0D718}" type="presOf" srcId="{13C69ADD-C89A-4677-A742-E459B24708F2}" destId="{7FE833F5-7FA2-4F25-8C12-E189FF68876E}" srcOrd="0" destOrd="0" presId="urn:microsoft.com/office/officeart/2005/8/layout/vProcess5"/>
    <dgm:cxn modelId="{0CED02E3-3FCC-42AB-82F2-2FF7A6ADC88C}" type="presOf" srcId="{13C69ADD-C89A-4677-A742-E459B24708F2}" destId="{C3F44B67-06D1-42A5-9CF8-F213E0A60F3C}" srcOrd="1" destOrd="0" presId="urn:microsoft.com/office/officeart/2005/8/layout/vProcess5"/>
    <dgm:cxn modelId="{5FB0D5FA-F1E0-426B-B1FE-723D2CF72174}" srcId="{2F7AB99F-C3BA-4A92-BA2D-8EC147F6190A}" destId="{827BC1D6-CB50-4A3A-80AE-DABF20ED3CF9}" srcOrd="1" destOrd="0" parTransId="{0D11B23D-99E0-4615-A9AF-C7AB28645260}" sibTransId="{9600B209-F943-48CC-BDB8-500CC0826E04}"/>
    <dgm:cxn modelId="{F08CC4D7-8219-4668-BDDD-12F6CAE6FB44}" type="presParOf" srcId="{F95A7A07-2D68-4CED-878B-457BB2A6EAA0}" destId="{433E5ED8-8F14-4D0F-BA88-CC9C38F5A0E8}" srcOrd="0" destOrd="0" presId="urn:microsoft.com/office/officeart/2005/8/layout/vProcess5"/>
    <dgm:cxn modelId="{8BA399DB-8E93-4A3C-B2B8-1F95EDB2FEAC}" type="presParOf" srcId="{F95A7A07-2D68-4CED-878B-457BB2A6EAA0}" destId="{B8061B8E-CEC0-42F4-8DAB-EF854745A519}" srcOrd="1" destOrd="0" presId="urn:microsoft.com/office/officeart/2005/8/layout/vProcess5"/>
    <dgm:cxn modelId="{3B468088-DD35-4542-8B78-6A9E60731C67}" type="presParOf" srcId="{F95A7A07-2D68-4CED-878B-457BB2A6EAA0}" destId="{308758BB-F6A8-4959-97E9-38CFE549FAE3}" srcOrd="2" destOrd="0" presId="urn:microsoft.com/office/officeart/2005/8/layout/vProcess5"/>
    <dgm:cxn modelId="{05EDC2F3-C18C-4C93-8338-5D70A6851E0E}" type="presParOf" srcId="{F95A7A07-2D68-4CED-878B-457BB2A6EAA0}" destId="{9ACE11ED-DC35-4A56-B112-BDDF75A7D536}" srcOrd="3" destOrd="0" presId="urn:microsoft.com/office/officeart/2005/8/layout/vProcess5"/>
    <dgm:cxn modelId="{00990D3B-B772-4C9D-93EF-0B82691A2105}" type="presParOf" srcId="{F95A7A07-2D68-4CED-878B-457BB2A6EAA0}" destId="{F6EBD6E7-581F-4947-B658-3C7534D46122}" srcOrd="4" destOrd="0" presId="urn:microsoft.com/office/officeart/2005/8/layout/vProcess5"/>
    <dgm:cxn modelId="{6FD3CD46-E0DE-498D-8D2C-7D9A39A44F0D}" type="presParOf" srcId="{F95A7A07-2D68-4CED-878B-457BB2A6EAA0}" destId="{7FE833F5-7FA2-4F25-8C12-E189FF68876E}" srcOrd="5" destOrd="0" presId="urn:microsoft.com/office/officeart/2005/8/layout/vProcess5"/>
    <dgm:cxn modelId="{6EB2CB81-4A75-44F9-A3BC-3294E46E7D56}" type="presParOf" srcId="{F95A7A07-2D68-4CED-878B-457BB2A6EAA0}" destId="{628F02E7-B149-4624-A48B-2E3B635AFD3B}" srcOrd="6" destOrd="0" presId="urn:microsoft.com/office/officeart/2005/8/layout/vProcess5"/>
    <dgm:cxn modelId="{484FD9B2-0A14-42AB-B620-3CADF2814400}" type="presParOf" srcId="{F95A7A07-2D68-4CED-878B-457BB2A6EAA0}" destId="{E8F438C4-AFA8-4F12-B116-0E221EE4D8B8}" srcOrd="7" destOrd="0" presId="urn:microsoft.com/office/officeart/2005/8/layout/vProcess5"/>
    <dgm:cxn modelId="{AF5778EC-062A-4415-8EC0-32AF4EF697FA}" type="presParOf" srcId="{F95A7A07-2D68-4CED-878B-457BB2A6EAA0}" destId="{4E632960-DA56-4447-B624-C9F8DD562774}" srcOrd="8" destOrd="0" presId="urn:microsoft.com/office/officeart/2005/8/layout/vProcess5"/>
    <dgm:cxn modelId="{DBE33EB6-88B7-438C-B467-3ABBC4D7BBFB}" type="presParOf" srcId="{F95A7A07-2D68-4CED-878B-457BB2A6EAA0}" destId="{D6C7C282-E003-47AC-8D49-578708ED3EB1}" srcOrd="9" destOrd="0" presId="urn:microsoft.com/office/officeart/2005/8/layout/vProcess5"/>
    <dgm:cxn modelId="{C19A18CE-6249-40B2-A93C-D46B31D4E996}" type="presParOf" srcId="{F95A7A07-2D68-4CED-878B-457BB2A6EAA0}" destId="{8B1C2038-D77E-4BE9-8763-09368F7759D0}" srcOrd="10" destOrd="0" presId="urn:microsoft.com/office/officeart/2005/8/layout/vProcess5"/>
    <dgm:cxn modelId="{81E842AB-9D8F-43D8-A58B-4E1DC1AE6432}" type="presParOf" srcId="{F95A7A07-2D68-4CED-878B-457BB2A6EAA0}" destId="{C6107C72-94B7-4DAC-AB80-8ACFEF03BED1}" srcOrd="11" destOrd="0" presId="urn:microsoft.com/office/officeart/2005/8/layout/vProcess5"/>
    <dgm:cxn modelId="{53E7F9F4-731A-4F56-9AE7-953844D565B4}" type="presParOf" srcId="{F95A7A07-2D68-4CED-878B-457BB2A6EAA0}" destId="{F74D1005-5DFB-4D7E-9C70-4E9F5F6459C4}" srcOrd="12" destOrd="0" presId="urn:microsoft.com/office/officeart/2005/8/layout/vProcess5"/>
    <dgm:cxn modelId="{2DA4C60F-BA83-42F8-B8C7-500629B850A6}" type="presParOf" srcId="{F95A7A07-2D68-4CED-878B-457BB2A6EAA0}" destId="{63BC921F-5A19-4FD4-8CB2-751DEA601A73}" srcOrd="13" destOrd="0" presId="urn:microsoft.com/office/officeart/2005/8/layout/vProcess5"/>
    <dgm:cxn modelId="{88A5148B-A035-4FF2-AA97-CD07F267D20E}" type="presParOf" srcId="{F95A7A07-2D68-4CED-878B-457BB2A6EAA0}" destId="{C3F44B67-06D1-42A5-9CF8-F213E0A60F3C}" srcOrd="14"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F7130A-92C8-4423-8A27-5E81CC65B4E2}"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DD841048-5EA8-42C7-B4EA-C2773EA2B940}">
      <dgm:prSet/>
      <dgm:spPr/>
      <dgm:t>
        <a:bodyPr/>
        <a:lstStyle/>
        <a:p>
          <a:r>
            <a:rPr lang="en-US"/>
            <a:t>The link between mental health disorders and impaired driving.</a:t>
          </a:r>
        </a:p>
      </dgm:t>
    </dgm:pt>
    <dgm:pt modelId="{AF9D9288-863D-498A-BD5F-625A2106A56D}" type="parTrans" cxnId="{F578F986-B6E4-47FF-80D5-DFBB176D9413}">
      <dgm:prSet/>
      <dgm:spPr/>
      <dgm:t>
        <a:bodyPr/>
        <a:lstStyle/>
        <a:p>
          <a:endParaRPr lang="en-US"/>
        </a:p>
      </dgm:t>
    </dgm:pt>
    <dgm:pt modelId="{2AD31608-378F-4882-A204-8C4C1DF2E5C5}" type="sibTrans" cxnId="{F578F986-B6E4-47FF-80D5-DFBB176D9413}">
      <dgm:prSet/>
      <dgm:spPr/>
      <dgm:t>
        <a:bodyPr/>
        <a:lstStyle/>
        <a:p>
          <a:endParaRPr lang="en-US"/>
        </a:p>
      </dgm:t>
    </dgm:pt>
    <dgm:pt modelId="{F3432779-6D48-436B-9C93-1678F3A698EA}">
      <dgm:prSet/>
      <dgm:spPr/>
      <dgm:t>
        <a:bodyPr/>
        <a:lstStyle/>
        <a:p>
          <a:r>
            <a:rPr lang="en-US"/>
            <a:t>Addressing root causes reduces recidivism.</a:t>
          </a:r>
        </a:p>
      </dgm:t>
    </dgm:pt>
    <dgm:pt modelId="{F9235F66-D08F-4B21-8696-BD8A828255E4}" type="parTrans" cxnId="{7B64FACB-7DCF-46EC-ABB9-A5570270AE1A}">
      <dgm:prSet/>
      <dgm:spPr/>
      <dgm:t>
        <a:bodyPr/>
        <a:lstStyle/>
        <a:p>
          <a:endParaRPr lang="en-US"/>
        </a:p>
      </dgm:t>
    </dgm:pt>
    <dgm:pt modelId="{020F5545-B4D0-4F01-BB51-32361037C83E}" type="sibTrans" cxnId="{7B64FACB-7DCF-46EC-ABB9-A5570270AE1A}">
      <dgm:prSet/>
      <dgm:spPr/>
      <dgm:t>
        <a:bodyPr/>
        <a:lstStyle/>
        <a:p>
          <a:endParaRPr lang="en-US"/>
        </a:p>
      </dgm:t>
    </dgm:pt>
    <dgm:pt modelId="{A05DB084-1EC8-4832-BC25-8B022A988FE9}">
      <dgm:prSet/>
      <dgm:spPr/>
      <dgm:t>
        <a:bodyPr/>
        <a:lstStyle/>
        <a:p>
          <a:r>
            <a:rPr lang="en-US"/>
            <a:t>Promoting public safety through informed case strategies.</a:t>
          </a:r>
        </a:p>
      </dgm:t>
    </dgm:pt>
    <dgm:pt modelId="{6279A64C-369B-4F92-90C0-E6A5D3651095}" type="parTrans" cxnId="{917125DC-4389-451F-B7F3-1F93EDDC4A4C}">
      <dgm:prSet/>
      <dgm:spPr/>
      <dgm:t>
        <a:bodyPr/>
        <a:lstStyle/>
        <a:p>
          <a:endParaRPr lang="en-US"/>
        </a:p>
      </dgm:t>
    </dgm:pt>
    <dgm:pt modelId="{7339A089-A7F3-45E4-A05C-866502B72DA3}" type="sibTrans" cxnId="{917125DC-4389-451F-B7F3-1F93EDDC4A4C}">
      <dgm:prSet/>
      <dgm:spPr/>
      <dgm:t>
        <a:bodyPr/>
        <a:lstStyle/>
        <a:p>
          <a:endParaRPr lang="en-US"/>
        </a:p>
      </dgm:t>
    </dgm:pt>
    <dgm:pt modelId="{AA38E2DB-1031-4CCE-ABE6-AB1822A7704D}" type="pres">
      <dgm:prSet presAssocID="{DBF7130A-92C8-4423-8A27-5E81CC65B4E2}" presName="Name0" presStyleCnt="0">
        <dgm:presLayoutVars>
          <dgm:dir/>
          <dgm:animLvl val="lvl"/>
          <dgm:resizeHandles val="exact"/>
        </dgm:presLayoutVars>
      </dgm:prSet>
      <dgm:spPr/>
    </dgm:pt>
    <dgm:pt modelId="{769DFFC4-BBE4-48E6-BC42-E7B74D066DCA}" type="pres">
      <dgm:prSet presAssocID="{A05DB084-1EC8-4832-BC25-8B022A988FE9}" presName="boxAndChildren" presStyleCnt="0"/>
      <dgm:spPr/>
    </dgm:pt>
    <dgm:pt modelId="{2950CC07-F866-4637-A2E9-4882795BE32E}" type="pres">
      <dgm:prSet presAssocID="{A05DB084-1EC8-4832-BC25-8B022A988FE9}" presName="parentTextBox" presStyleLbl="node1" presStyleIdx="0" presStyleCnt="3"/>
      <dgm:spPr/>
    </dgm:pt>
    <dgm:pt modelId="{63E88483-7F1A-4A01-B5A2-46CB940FB4E8}" type="pres">
      <dgm:prSet presAssocID="{020F5545-B4D0-4F01-BB51-32361037C83E}" presName="sp" presStyleCnt="0"/>
      <dgm:spPr/>
    </dgm:pt>
    <dgm:pt modelId="{802E5FD6-FA03-4FAC-85C2-0625A08F7A1B}" type="pres">
      <dgm:prSet presAssocID="{F3432779-6D48-436B-9C93-1678F3A698EA}" presName="arrowAndChildren" presStyleCnt="0"/>
      <dgm:spPr/>
    </dgm:pt>
    <dgm:pt modelId="{21C93811-2D1B-488E-B36F-EE753A5B62B5}" type="pres">
      <dgm:prSet presAssocID="{F3432779-6D48-436B-9C93-1678F3A698EA}" presName="parentTextArrow" presStyleLbl="node1" presStyleIdx="1" presStyleCnt="3"/>
      <dgm:spPr/>
    </dgm:pt>
    <dgm:pt modelId="{B12F9640-7329-4903-A220-37519DF3B86E}" type="pres">
      <dgm:prSet presAssocID="{2AD31608-378F-4882-A204-8C4C1DF2E5C5}" presName="sp" presStyleCnt="0"/>
      <dgm:spPr/>
    </dgm:pt>
    <dgm:pt modelId="{939C9CC6-6693-47AE-B197-A2F9978D8588}" type="pres">
      <dgm:prSet presAssocID="{DD841048-5EA8-42C7-B4EA-C2773EA2B940}" presName="arrowAndChildren" presStyleCnt="0"/>
      <dgm:spPr/>
    </dgm:pt>
    <dgm:pt modelId="{410BF270-7F07-4156-96D4-503327CF5F65}" type="pres">
      <dgm:prSet presAssocID="{DD841048-5EA8-42C7-B4EA-C2773EA2B940}" presName="parentTextArrow" presStyleLbl="node1" presStyleIdx="2" presStyleCnt="3"/>
      <dgm:spPr/>
    </dgm:pt>
  </dgm:ptLst>
  <dgm:cxnLst>
    <dgm:cxn modelId="{5CD6A110-5CAC-4591-81C1-965C9F7F2EDF}" type="presOf" srcId="{DD841048-5EA8-42C7-B4EA-C2773EA2B940}" destId="{410BF270-7F07-4156-96D4-503327CF5F65}" srcOrd="0" destOrd="0" presId="urn:microsoft.com/office/officeart/2005/8/layout/process4"/>
    <dgm:cxn modelId="{AB846731-DFA1-42E9-BEB1-C77470FF6E5B}" type="presOf" srcId="{DBF7130A-92C8-4423-8A27-5E81CC65B4E2}" destId="{AA38E2DB-1031-4CCE-ABE6-AB1822A7704D}" srcOrd="0" destOrd="0" presId="urn:microsoft.com/office/officeart/2005/8/layout/process4"/>
    <dgm:cxn modelId="{7D92697A-31DA-480E-9464-B4F65AA7AB9D}" type="presOf" srcId="{F3432779-6D48-436B-9C93-1678F3A698EA}" destId="{21C93811-2D1B-488E-B36F-EE753A5B62B5}" srcOrd="0" destOrd="0" presId="urn:microsoft.com/office/officeart/2005/8/layout/process4"/>
    <dgm:cxn modelId="{F578F986-B6E4-47FF-80D5-DFBB176D9413}" srcId="{DBF7130A-92C8-4423-8A27-5E81CC65B4E2}" destId="{DD841048-5EA8-42C7-B4EA-C2773EA2B940}" srcOrd="0" destOrd="0" parTransId="{AF9D9288-863D-498A-BD5F-625A2106A56D}" sibTransId="{2AD31608-378F-4882-A204-8C4C1DF2E5C5}"/>
    <dgm:cxn modelId="{A865CB8B-82AE-4FEB-95DE-B6159BB17B39}" type="presOf" srcId="{A05DB084-1EC8-4832-BC25-8B022A988FE9}" destId="{2950CC07-F866-4637-A2E9-4882795BE32E}" srcOrd="0" destOrd="0" presId="urn:microsoft.com/office/officeart/2005/8/layout/process4"/>
    <dgm:cxn modelId="{7B64FACB-7DCF-46EC-ABB9-A5570270AE1A}" srcId="{DBF7130A-92C8-4423-8A27-5E81CC65B4E2}" destId="{F3432779-6D48-436B-9C93-1678F3A698EA}" srcOrd="1" destOrd="0" parTransId="{F9235F66-D08F-4B21-8696-BD8A828255E4}" sibTransId="{020F5545-B4D0-4F01-BB51-32361037C83E}"/>
    <dgm:cxn modelId="{917125DC-4389-451F-B7F3-1F93EDDC4A4C}" srcId="{DBF7130A-92C8-4423-8A27-5E81CC65B4E2}" destId="{A05DB084-1EC8-4832-BC25-8B022A988FE9}" srcOrd="2" destOrd="0" parTransId="{6279A64C-369B-4F92-90C0-E6A5D3651095}" sibTransId="{7339A089-A7F3-45E4-A05C-866502B72DA3}"/>
    <dgm:cxn modelId="{DEF34BB0-5CB0-43A6-A97D-1D8798503AF8}" type="presParOf" srcId="{AA38E2DB-1031-4CCE-ABE6-AB1822A7704D}" destId="{769DFFC4-BBE4-48E6-BC42-E7B74D066DCA}" srcOrd="0" destOrd="0" presId="urn:microsoft.com/office/officeart/2005/8/layout/process4"/>
    <dgm:cxn modelId="{6044CB77-EE69-4F78-90A4-179D7A3737B6}" type="presParOf" srcId="{769DFFC4-BBE4-48E6-BC42-E7B74D066DCA}" destId="{2950CC07-F866-4637-A2E9-4882795BE32E}" srcOrd="0" destOrd="0" presId="urn:microsoft.com/office/officeart/2005/8/layout/process4"/>
    <dgm:cxn modelId="{703275C6-7822-40CF-B7A6-4B76B6BF0A20}" type="presParOf" srcId="{AA38E2DB-1031-4CCE-ABE6-AB1822A7704D}" destId="{63E88483-7F1A-4A01-B5A2-46CB940FB4E8}" srcOrd="1" destOrd="0" presId="urn:microsoft.com/office/officeart/2005/8/layout/process4"/>
    <dgm:cxn modelId="{A5E031EE-1B41-49D2-AA65-ACC270AD2115}" type="presParOf" srcId="{AA38E2DB-1031-4CCE-ABE6-AB1822A7704D}" destId="{802E5FD6-FA03-4FAC-85C2-0625A08F7A1B}" srcOrd="2" destOrd="0" presId="urn:microsoft.com/office/officeart/2005/8/layout/process4"/>
    <dgm:cxn modelId="{895EEFCC-6F16-4C6B-9028-36A48CAE1EAD}" type="presParOf" srcId="{802E5FD6-FA03-4FAC-85C2-0625A08F7A1B}" destId="{21C93811-2D1B-488E-B36F-EE753A5B62B5}" srcOrd="0" destOrd="0" presId="urn:microsoft.com/office/officeart/2005/8/layout/process4"/>
    <dgm:cxn modelId="{DE906A67-9384-487D-AF42-DD0B73A6527C}" type="presParOf" srcId="{AA38E2DB-1031-4CCE-ABE6-AB1822A7704D}" destId="{B12F9640-7329-4903-A220-37519DF3B86E}" srcOrd="3" destOrd="0" presId="urn:microsoft.com/office/officeart/2005/8/layout/process4"/>
    <dgm:cxn modelId="{210F4CB0-B410-4C05-BF2A-78DB77088190}" type="presParOf" srcId="{AA38E2DB-1031-4CCE-ABE6-AB1822A7704D}" destId="{939C9CC6-6693-47AE-B197-A2F9978D8588}" srcOrd="4" destOrd="0" presId="urn:microsoft.com/office/officeart/2005/8/layout/process4"/>
    <dgm:cxn modelId="{8CEF1384-F0A5-4CBF-B87D-1D536713C62F}" type="presParOf" srcId="{939C9CC6-6693-47AE-B197-A2F9978D8588}" destId="{410BF270-7F07-4156-96D4-503327CF5F65}" srcOrd="0" destOrd="0" presId="urn:microsoft.com/office/officeart/2005/8/layout/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0F902F-A538-49A4-9423-17F38C90DF35}"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B68E7889-3AD3-4339-A255-DCA0CAAC404B}">
      <dgm:prSet/>
      <dgm:spPr/>
      <dgm:t>
        <a:bodyPr/>
        <a:lstStyle/>
        <a:p>
          <a:r>
            <a:rPr lang="en-US" b="1"/>
            <a:t>Origins:</a:t>
          </a:r>
          <a:r>
            <a:rPr lang="en-US"/>
            <a:t> Developed to address the intersection of mental health and criminal justice.</a:t>
          </a:r>
        </a:p>
      </dgm:t>
    </dgm:pt>
    <dgm:pt modelId="{9CEC9BDD-80F6-45DB-ABEC-18CBC8F913F6}" type="parTrans" cxnId="{5564B072-2418-4A9D-9711-89D21B155BAD}">
      <dgm:prSet/>
      <dgm:spPr/>
      <dgm:t>
        <a:bodyPr/>
        <a:lstStyle/>
        <a:p>
          <a:endParaRPr lang="en-US"/>
        </a:p>
      </dgm:t>
    </dgm:pt>
    <dgm:pt modelId="{2FCEAC44-05BA-4275-8B75-BDE8D2CF96DE}" type="sibTrans" cxnId="{5564B072-2418-4A9D-9711-89D21B155BAD}">
      <dgm:prSet/>
      <dgm:spPr/>
      <dgm:t>
        <a:bodyPr/>
        <a:lstStyle/>
        <a:p>
          <a:endParaRPr lang="en-US"/>
        </a:p>
      </dgm:t>
    </dgm:pt>
    <dgm:pt modelId="{0EF33685-0C02-4AEC-BCA0-63CC790414A7}">
      <dgm:prSet/>
      <dgm:spPr/>
      <dgm:t>
        <a:bodyPr/>
        <a:lstStyle/>
        <a:p>
          <a:r>
            <a:rPr lang="en-US" b="1"/>
            <a:t>Initial Success:</a:t>
          </a:r>
          <a:r>
            <a:rPr lang="en-US"/>
            <a:t> Proven effective in identifying undiagnosed mental health disorders and reducing recidivism.</a:t>
          </a:r>
        </a:p>
      </dgm:t>
    </dgm:pt>
    <dgm:pt modelId="{EC3ABD41-B12D-4F86-A412-5C61FA96613A}" type="parTrans" cxnId="{D170302A-21BA-4C63-BBDA-AD4ED4D167DD}">
      <dgm:prSet/>
      <dgm:spPr/>
      <dgm:t>
        <a:bodyPr/>
        <a:lstStyle/>
        <a:p>
          <a:endParaRPr lang="en-US"/>
        </a:p>
      </dgm:t>
    </dgm:pt>
    <dgm:pt modelId="{4DAC8FDF-5DA7-4F51-AABA-21D2328087BB}" type="sibTrans" cxnId="{D170302A-21BA-4C63-BBDA-AD4ED4D167DD}">
      <dgm:prSet/>
      <dgm:spPr/>
      <dgm:t>
        <a:bodyPr/>
        <a:lstStyle/>
        <a:p>
          <a:endParaRPr lang="en-US"/>
        </a:p>
      </dgm:t>
    </dgm:pt>
    <dgm:pt modelId="{16EFE9B7-4DA8-46B8-8739-FB48AE8FDCCC}">
      <dgm:prSet/>
      <dgm:spPr/>
      <dgm:t>
        <a:bodyPr/>
        <a:lstStyle/>
        <a:p>
          <a:r>
            <a:rPr lang="en-US" b="1"/>
            <a:t>Adoption in Louisiana:</a:t>
          </a:r>
          <a:r>
            <a:rPr lang="en-US"/>
            <a:t> Integrated as part of statewide initiatives to address DUI offenses.</a:t>
          </a:r>
        </a:p>
      </dgm:t>
    </dgm:pt>
    <dgm:pt modelId="{368C483D-CB4A-4A14-8407-1F6EB5B4D1DD}" type="parTrans" cxnId="{63A7DA7A-B941-44F0-9585-A38122E60614}">
      <dgm:prSet/>
      <dgm:spPr/>
      <dgm:t>
        <a:bodyPr/>
        <a:lstStyle/>
        <a:p>
          <a:endParaRPr lang="en-US"/>
        </a:p>
      </dgm:t>
    </dgm:pt>
    <dgm:pt modelId="{766BD42E-AA71-4DE9-9F66-E44DF8B266DB}" type="sibTrans" cxnId="{63A7DA7A-B941-44F0-9585-A38122E60614}">
      <dgm:prSet/>
      <dgm:spPr/>
      <dgm:t>
        <a:bodyPr/>
        <a:lstStyle/>
        <a:p>
          <a:endParaRPr lang="en-US"/>
        </a:p>
      </dgm:t>
    </dgm:pt>
    <dgm:pt modelId="{7F64DA9E-398A-4571-8C8E-609CC563BE95}" type="pres">
      <dgm:prSet presAssocID="{E20F902F-A538-49A4-9423-17F38C90DF35}" presName="outerComposite" presStyleCnt="0">
        <dgm:presLayoutVars>
          <dgm:chMax val="5"/>
          <dgm:dir/>
          <dgm:resizeHandles val="exact"/>
        </dgm:presLayoutVars>
      </dgm:prSet>
      <dgm:spPr/>
    </dgm:pt>
    <dgm:pt modelId="{7D812330-DA4F-4C3F-BD3A-DBA49AE32FCF}" type="pres">
      <dgm:prSet presAssocID="{E20F902F-A538-49A4-9423-17F38C90DF35}" presName="dummyMaxCanvas" presStyleCnt="0">
        <dgm:presLayoutVars/>
      </dgm:prSet>
      <dgm:spPr/>
    </dgm:pt>
    <dgm:pt modelId="{95BB6FED-D570-4634-A1AC-1298CC9B55D6}" type="pres">
      <dgm:prSet presAssocID="{E20F902F-A538-49A4-9423-17F38C90DF35}" presName="ThreeNodes_1" presStyleLbl="node1" presStyleIdx="0" presStyleCnt="3">
        <dgm:presLayoutVars>
          <dgm:bulletEnabled val="1"/>
        </dgm:presLayoutVars>
      </dgm:prSet>
      <dgm:spPr/>
    </dgm:pt>
    <dgm:pt modelId="{720472F5-3798-4761-82E2-9FE6E101280C}" type="pres">
      <dgm:prSet presAssocID="{E20F902F-A538-49A4-9423-17F38C90DF35}" presName="ThreeNodes_2" presStyleLbl="node1" presStyleIdx="1" presStyleCnt="3">
        <dgm:presLayoutVars>
          <dgm:bulletEnabled val="1"/>
        </dgm:presLayoutVars>
      </dgm:prSet>
      <dgm:spPr/>
    </dgm:pt>
    <dgm:pt modelId="{7BFE615A-014E-483C-94B3-0EBC0C397D38}" type="pres">
      <dgm:prSet presAssocID="{E20F902F-A538-49A4-9423-17F38C90DF35}" presName="ThreeNodes_3" presStyleLbl="node1" presStyleIdx="2" presStyleCnt="3">
        <dgm:presLayoutVars>
          <dgm:bulletEnabled val="1"/>
        </dgm:presLayoutVars>
      </dgm:prSet>
      <dgm:spPr/>
    </dgm:pt>
    <dgm:pt modelId="{0EA715F7-BD2A-4703-8F6E-582737AFBDE3}" type="pres">
      <dgm:prSet presAssocID="{E20F902F-A538-49A4-9423-17F38C90DF35}" presName="ThreeConn_1-2" presStyleLbl="fgAccFollowNode1" presStyleIdx="0" presStyleCnt="2">
        <dgm:presLayoutVars>
          <dgm:bulletEnabled val="1"/>
        </dgm:presLayoutVars>
      </dgm:prSet>
      <dgm:spPr/>
    </dgm:pt>
    <dgm:pt modelId="{ACD06CB0-D394-473C-B7F9-5BC2CFB1C5B2}" type="pres">
      <dgm:prSet presAssocID="{E20F902F-A538-49A4-9423-17F38C90DF35}" presName="ThreeConn_2-3" presStyleLbl="fgAccFollowNode1" presStyleIdx="1" presStyleCnt="2">
        <dgm:presLayoutVars>
          <dgm:bulletEnabled val="1"/>
        </dgm:presLayoutVars>
      </dgm:prSet>
      <dgm:spPr/>
    </dgm:pt>
    <dgm:pt modelId="{19346413-70FB-4DDF-8CFC-17B02D125B0E}" type="pres">
      <dgm:prSet presAssocID="{E20F902F-A538-49A4-9423-17F38C90DF35}" presName="ThreeNodes_1_text" presStyleLbl="node1" presStyleIdx="2" presStyleCnt="3">
        <dgm:presLayoutVars>
          <dgm:bulletEnabled val="1"/>
        </dgm:presLayoutVars>
      </dgm:prSet>
      <dgm:spPr/>
    </dgm:pt>
    <dgm:pt modelId="{C226E7C6-2614-4DB3-9956-410B5B95EDF6}" type="pres">
      <dgm:prSet presAssocID="{E20F902F-A538-49A4-9423-17F38C90DF35}" presName="ThreeNodes_2_text" presStyleLbl="node1" presStyleIdx="2" presStyleCnt="3">
        <dgm:presLayoutVars>
          <dgm:bulletEnabled val="1"/>
        </dgm:presLayoutVars>
      </dgm:prSet>
      <dgm:spPr/>
    </dgm:pt>
    <dgm:pt modelId="{5EC5165F-C131-4EED-BFB0-0740899EDF2F}" type="pres">
      <dgm:prSet presAssocID="{E20F902F-A538-49A4-9423-17F38C90DF35}" presName="ThreeNodes_3_text" presStyleLbl="node1" presStyleIdx="2" presStyleCnt="3">
        <dgm:presLayoutVars>
          <dgm:bulletEnabled val="1"/>
        </dgm:presLayoutVars>
      </dgm:prSet>
      <dgm:spPr/>
    </dgm:pt>
  </dgm:ptLst>
  <dgm:cxnLst>
    <dgm:cxn modelId="{F8E8DF13-B562-4869-BCAB-5F22F7EE5B8E}" type="presOf" srcId="{B68E7889-3AD3-4339-A255-DCA0CAAC404B}" destId="{19346413-70FB-4DDF-8CFC-17B02D125B0E}" srcOrd="1" destOrd="0" presId="urn:microsoft.com/office/officeart/2005/8/layout/vProcess5"/>
    <dgm:cxn modelId="{FD84F929-A7C0-4199-AED8-3BDD3CE161A8}" type="presOf" srcId="{4DAC8FDF-5DA7-4F51-AABA-21D2328087BB}" destId="{ACD06CB0-D394-473C-B7F9-5BC2CFB1C5B2}" srcOrd="0" destOrd="0" presId="urn:microsoft.com/office/officeart/2005/8/layout/vProcess5"/>
    <dgm:cxn modelId="{D170302A-21BA-4C63-BBDA-AD4ED4D167DD}" srcId="{E20F902F-A538-49A4-9423-17F38C90DF35}" destId="{0EF33685-0C02-4AEC-BCA0-63CC790414A7}" srcOrd="1" destOrd="0" parTransId="{EC3ABD41-B12D-4F86-A412-5C61FA96613A}" sibTransId="{4DAC8FDF-5DA7-4F51-AABA-21D2328087BB}"/>
    <dgm:cxn modelId="{3416DD2C-68C6-4A7F-AB83-370F0C65B44A}" type="presOf" srcId="{16EFE9B7-4DA8-46B8-8739-FB48AE8FDCCC}" destId="{7BFE615A-014E-483C-94B3-0EBC0C397D38}" srcOrd="0" destOrd="0" presId="urn:microsoft.com/office/officeart/2005/8/layout/vProcess5"/>
    <dgm:cxn modelId="{A8DD2A32-434A-4305-AB76-FF778EEE0CBC}" type="presOf" srcId="{0EF33685-0C02-4AEC-BCA0-63CC790414A7}" destId="{C226E7C6-2614-4DB3-9956-410B5B95EDF6}" srcOrd="1" destOrd="0" presId="urn:microsoft.com/office/officeart/2005/8/layout/vProcess5"/>
    <dgm:cxn modelId="{109BC86D-EF59-4F7F-B73D-9D2AA289319A}" type="presOf" srcId="{16EFE9B7-4DA8-46B8-8739-FB48AE8FDCCC}" destId="{5EC5165F-C131-4EED-BFB0-0740899EDF2F}" srcOrd="1" destOrd="0" presId="urn:microsoft.com/office/officeart/2005/8/layout/vProcess5"/>
    <dgm:cxn modelId="{5564B072-2418-4A9D-9711-89D21B155BAD}" srcId="{E20F902F-A538-49A4-9423-17F38C90DF35}" destId="{B68E7889-3AD3-4339-A255-DCA0CAAC404B}" srcOrd="0" destOrd="0" parTransId="{9CEC9BDD-80F6-45DB-ABEC-18CBC8F913F6}" sibTransId="{2FCEAC44-05BA-4275-8B75-BDE8D2CF96DE}"/>
    <dgm:cxn modelId="{63A7DA7A-B941-44F0-9585-A38122E60614}" srcId="{E20F902F-A538-49A4-9423-17F38C90DF35}" destId="{16EFE9B7-4DA8-46B8-8739-FB48AE8FDCCC}" srcOrd="2" destOrd="0" parTransId="{368C483D-CB4A-4A14-8407-1F6EB5B4D1DD}" sibTransId="{766BD42E-AA71-4DE9-9F66-E44DF8B266DB}"/>
    <dgm:cxn modelId="{CAE122A2-2BD0-4AC2-81D4-DB8BAD2CDE03}" type="presOf" srcId="{0EF33685-0C02-4AEC-BCA0-63CC790414A7}" destId="{720472F5-3798-4761-82E2-9FE6E101280C}" srcOrd="0" destOrd="0" presId="urn:microsoft.com/office/officeart/2005/8/layout/vProcess5"/>
    <dgm:cxn modelId="{A58727A2-D394-4D51-B004-EB5599E6BF88}" type="presOf" srcId="{2FCEAC44-05BA-4275-8B75-BDE8D2CF96DE}" destId="{0EA715F7-BD2A-4703-8F6E-582737AFBDE3}" srcOrd="0" destOrd="0" presId="urn:microsoft.com/office/officeart/2005/8/layout/vProcess5"/>
    <dgm:cxn modelId="{FF0886B5-9914-4424-98DA-D16069BF9758}" type="presOf" srcId="{B68E7889-3AD3-4339-A255-DCA0CAAC404B}" destId="{95BB6FED-D570-4634-A1AC-1298CC9B55D6}" srcOrd="0" destOrd="0" presId="urn:microsoft.com/office/officeart/2005/8/layout/vProcess5"/>
    <dgm:cxn modelId="{910DC8DC-E990-4402-A3A1-D82F5F0F4AC8}" type="presOf" srcId="{E20F902F-A538-49A4-9423-17F38C90DF35}" destId="{7F64DA9E-398A-4571-8C8E-609CC563BE95}" srcOrd="0" destOrd="0" presId="urn:microsoft.com/office/officeart/2005/8/layout/vProcess5"/>
    <dgm:cxn modelId="{A734AE1B-3AFB-4DA9-A343-1C392E3A3CB7}" type="presParOf" srcId="{7F64DA9E-398A-4571-8C8E-609CC563BE95}" destId="{7D812330-DA4F-4C3F-BD3A-DBA49AE32FCF}" srcOrd="0" destOrd="0" presId="urn:microsoft.com/office/officeart/2005/8/layout/vProcess5"/>
    <dgm:cxn modelId="{72418501-E781-4DF9-928D-92C8E447F475}" type="presParOf" srcId="{7F64DA9E-398A-4571-8C8E-609CC563BE95}" destId="{95BB6FED-D570-4634-A1AC-1298CC9B55D6}" srcOrd="1" destOrd="0" presId="urn:microsoft.com/office/officeart/2005/8/layout/vProcess5"/>
    <dgm:cxn modelId="{3695EBE1-56BB-4B1D-9BB0-87B7515A8CCF}" type="presParOf" srcId="{7F64DA9E-398A-4571-8C8E-609CC563BE95}" destId="{720472F5-3798-4761-82E2-9FE6E101280C}" srcOrd="2" destOrd="0" presId="urn:microsoft.com/office/officeart/2005/8/layout/vProcess5"/>
    <dgm:cxn modelId="{C3448FFA-FF43-4F4A-B7D6-85F58F239CCB}" type="presParOf" srcId="{7F64DA9E-398A-4571-8C8E-609CC563BE95}" destId="{7BFE615A-014E-483C-94B3-0EBC0C397D38}" srcOrd="3" destOrd="0" presId="urn:microsoft.com/office/officeart/2005/8/layout/vProcess5"/>
    <dgm:cxn modelId="{A609FDF4-53D9-447C-AF19-05CA69EB6ECE}" type="presParOf" srcId="{7F64DA9E-398A-4571-8C8E-609CC563BE95}" destId="{0EA715F7-BD2A-4703-8F6E-582737AFBDE3}" srcOrd="4" destOrd="0" presId="urn:microsoft.com/office/officeart/2005/8/layout/vProcess5"/>
    <dgm:cxn modelId="{1F794EA7-8A01-40DA-84E7-03098C00319F}" type="presParOf" srcId="{7F64DA9E-398A-4571-8C8E-609CC563BE95}" destId="{ACD06CB0-D394-473C-B7F9-5BC2CFB1C5B2}" srcOrd="5" destOrd="0" presId="urn:microsoft.com/office/officeart/2005/8/layout/vProcess5"/>
    <dgm:cxn modelId="{3D0B1417-32E7-46A3-82BF-8E76B3174ADC}" type="presParOf" srcId="{7F64DA9E-398A-4571-8C8E-609CC563BE95}" destId="{19346413-70FB-4DDF-8CFC-17B02D125B0E}" srcOrd="6" destOrd="0" presId="urn:microsoft.com/office/officeart/2005/8/layout/vProcess5"/>
    <dgm:cxn modelId="{68212E42-7DC4-4CA3-A0D1-5FA8139487B0}" type="presParOf" srcId="{7F64DA9E-398A-4571-8C8E-609CC563BE95}" destId="{C226E7C6-2614-4DB3-9956-410B5B95EDF6}" srcOrd="7" destOrd="0" presId="urn:microsoft.com/office/officeart/2005/8/layout/vProcess5"/>
    <dgm:cxn modelId="{2DC8E4A8-5B8B-413C-8064-108EEF14666C}" type="presParOf" srcId="{7F64DA9E-398A-4571-8C8E-609CC563BE95}" destId="{5EC5165F-C131-4EED-BFB0-0740899EDF2F}"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E17053-8A66-4663-A327-148FD789A608}"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4B34EFCA-4E2A-4C76-A636-1424AD5B6819}">
      <dgm:prSet/>
      <dgm:spPr/>
      <dgm:t>
        <a:bodyPr/>
        <a:lstStyle/>
        <a:p>
          <a:pPr>
            <a:defRPr b="1"/>
          </a:pPr>
          <a:r>
            <a:rPr lang="en-US" b="1"/>
            <a:t>Assessment Process:</a:t>
          </a:r>
          <a:endParaRPr lang="en-US"/>
        </a:p>
      </dgm:t>
    </dgm:pt>
    <dgm:pt modelId="{9AD5A2D8-8D17-4D7F-9071-C78325C0AC3A}" type="parTrans" cxnId="{4C9F9055-D19B-40B2-A89D-79CA829D0145}">
      <dgm:prSet/>
      <dgm:spPr/>
      <dgm:t>
        <a:bodyPr/>
        <a:lstStyle/>
        <a:p>
          <a:endParaRPr lang="en-US"/>
        </a:p>
      </dgm:t>
    </dgm:pt>
    <dgm:pt modelId="{0A55B1FA-2FDA-4E0F-9CBD-B462AD8AD8B1}" type="sibTrans" cxnId="{4C9F9055-D19B-40B2-A89D-79CA829D0145}">
      <dgm:prSet/>
      <dgm:spPr/>
      <dgm:t>
        <a:bodyPr/>
        <a:lstStyle/>
        <a:p>
          <a:endParaRPr lang="en-US"/>
        </a:p>
      </dgm:t>
    </dgm:pt>
    <dgm:pt modelId="{9649ED78-79AE-4452-AB71-6D41AD326226}">
      <dgm:prSet/>
      <dgm:spPr/>
      <dgm:t>
        <a:bodyPr/>
        <a:lstStyle/>
        <a:p>
          <a:r>
            <a:rPr lang="en-US"/>
            <a:t>Conducted via computer, tablet, or in-person.</a:t>
          </a:r>
        </a:p>
      </dgm:t>
    </dgm:pt>
    <dgm:pt modelId="{C8B8813F-0F91-47B0-AFDC-D0AA253594C7}" type="parTrans" cxnId="{A876A4A4-DC51-41B5-9A76-39FD0C1E8ECD}">
      <dgm:prSet/>
      <dgm:spPr/>
      <dgm:t>
        <a:bodyPr/>
        <a:lstStyle/>
        <a:p>
          <a:endParaRPr lang="en-US"/>
        </a:p>
      </dgm:t>
    </dgm:pt>
    <dgm:pt modelId="{A9712136-C0EE-4EB1-A119-C7CA49376807}" type="sibTrans" cxnId="{A876A4A4-DC51-41B5-9A76-39FD0C1E8ECD}">
      <dgm:prSet/>
      <dgm:spPr/>
      <dgm:t>
        <a:bodyPr/>
        <a:lstStyle/>
        <a:p>
          <a:endParaRPr lang="en-US"/>
        </a:p>
      </dgm:t>
    </dgm:pt>
    <dgm:pt modelId="{186428F5-F356-466A-96FD-511F6AF8F0B2}">
      <dgm:prSet/>
      <dgm:spPr/>
      <dgm:t>
        <a:bodyPr/>
        <a:lstStyle/>
        <a:p>
          <a:r>
            <a:rPr lang="en-US"/>
            <a:t>Self-paced, encouraging honest and thoughtful responses.</a:t>
          </a:r>
        </a:p>
      </dgm:t>
    </dgm:pt>
    <dgm:pt modelId="{0AC6FFE2-4828-462A-9F9A-26D0F0FC4875}" type="parTrans" cxnId="{B4DCA7ED-EB52-492B-A6AB-3F0C786E41DC}">
      <dgm:prSet/>
      <dgm:spPr/>
      <dgm:t>
        <a:bodyPr/>
        <a:lstStyle/>
        <a:p>
          <a:endParaRPr lang="en-US"/>
        </a:p>
      </dgm:t>
    </dgm:pt>
    <dgm:pt modelId="{2246A09F-580B-49E8-A65D-F594F7F3D1DF}" type="sibTrans" cxnId="{B4DCA7ED-EB52-492B-A6AB-3F0C786E41DC}">
      <dgm:prSet/>
      <dgm:spPr/>
      <dgm:t>
        <a:bodyPr/>
        <a:lstStyle/>
        <a:p>
          <a:endParaRPr lang="en-US"/>
        </a:p>
      </dgm:t>
    </dgm:pt>
    <dgm:pt modelId="{B79217F2-D2BB-47D4-B408-C9324EFC7539}">
      <dgm:prSet/>
      <dgm:spPr/>
      <dgm:t>
        <a:bodyPr/>
        <a:lstStyle/>
        <a:p>
          <a:r>
            <a:rPr lang="en-US"/>
            <a:t>Includes questions covering 13 mental health disorders.</a:t>
          </a:r>
        </a:p>
      </dgm:t>
    </dgm:pt>
    <dgm:pt modelId="{20182A95-ECC8-4CB2-BD17-A94F49DC9327}" type="parTrans" cxnId="{D25A9A41-C798-4AD7-A505-1292B25827AE}">
      <dgm:prSet/>
      <dgm:spPr/>
      <dgm:t>
        <a:bodyPr/>
        <a:lstStyle/>
        <a:p>
          <a:endParaRPr lang="en-US"/>
        </a:p>
      </dgm:t>
    </dgm:pt>
    <dgm:pt modelId="{1777304C-9E8F-42DF-B385-4BFE12ED76D6}" type="sibTrans" cxnId="{D25A9A41-C798-4AD7-A505-1292B25827AE}">
      <dgm:prSet/>
      <dgm:spPr/>
      <dgm:t>
        <a:bodyPr/>
        <a:lstStyle/>
        <a:p>
          <a:endParaRPr lang="en-US"/>
        </a:p>
      </dgm:t>
    </dgm:pt>
    <dgm:pt modelId="{23E7B724-9EC1-4634-B910-392579A23548}">
      <dgm:prSet/>
      <dgm:spPr/>
      <dgm:t>
        <a:bodyPr/>
        <a:lstStyle/>
        <a:p>
          <a:pPr>
            <a:defRPr b="1"/>
          </a:pPr>
          <a:r>
            <a:rPr lang="en-US" b="1"/>
            <a:t>Environment:</a:t>
          </a:r>
          <a:endParaRPr lang="en-US"/>
        </a:p>
      </dgm:t>
    </dgm:pt>
    <dgm:pt modelId="{21C1C7C5-27E0-46D5-B365-1FDA8AEDD27E}" type="parTrans" cxnId="{11354F9D-7FA3-4C85-86F5-81AF27F9ED02}">
      <dgm:prSet/>
      <dgm:spPr/>
      <dgm:t>
        <a:bodyPr/>
        <a:lstStyle/>
        <a:p>
          <a:endParaRPr lang="en-US"/>
        </a:p>
      </dgm:t>
    </dgm:pt>
    <dgm:pt modelId="{B447AE28-86CB-4BDB-9EDA-2BE05BD5B9C6}" type="sibTrans" cxnId="{11354F9D-7FA3-4C85-86F5-81AF27F9ED02}">
      <dgm:prSet/>
      <dgm:spPr/>
      <dgm:t>
        <a:bodyPr/>
        <a:lstStyle/>
        <a:p>
          <a:endParaRPr lang="en-US"/>
        </a:p>
      </dgm:t>
    </dgm:pt>
    <dgm:pt modelId="{A95362BE-F320-413D-83EA-BC27918C5E0C}">
      <dgm:prSet/>
      <dgm:spPr/>
      <dgm:t>
        <a:bodyPr/>
        <a:lstStyle/>
        <a:p>
          <a:r>
            <a:rPr lang="en-US"/>
            <a:t>Confidential and non-confrontational.</a:t>
          </a:r>
        </a:p>
      </dgm:t>
    </dgm:pt>
    <dgm:pt modelId="{22E53FC4-2DA2-4CC5-9229-F07DF2CAAE08}" type="parTrans" cxnId="{72C91B8B-33B3-4EF2-A184-F04B05F18EFD}">
      <dgm:prSet/>
      <dgm:spPr/>
      <dgm:t>
        <a:bodyPr/>
        <a:lstStyle/>
        <a:p>
          <a:endParaRPr lang="en-US"/>
        </a:p>
      </dgm:t>
    </dgm:pt>
    <dgm:pt modelId="{B34C558E-A926-487B-A4CF-9EDFBC88C28E}" type="sibTrans" cxnId="{72C91B8B-33B3-4EF2-A184-F04B05F18EFD}">
      <dgm:prSet/>
      <dgm:spPr/>
      <dgm:t>
        <a:bodyPr/>
        <a:lstStyle/>
        <a:p>
          <a:endParaRPr lang="en-US"/>
        </a:p>
      </dgm:t>
    </dgm:pt>
    <dgm:pt modelId="{3D552727-E9CC-426F-A412-62A4629F6980}">
      <dgm:prSet/>
      <dgm:spPr/>
      <dgm:t>
        <a:bodyPr/>
        <a:lstStyle/>
        <a:p>
          <a:r>
            <a:rPr lang="en-US"/>
            <a:t>Tailored to reduce anxiety and promote participation.</a:t>
          </a:r>
        </a:p>
      </dgm:t>
    </dgm:pt>
    <dgm:pt modelId="{C7CAE342-5742-499D-9855-5204813D69DB}" type="parTrans" cxnId="{B6A19581-5DEF-4DCA-8D47-A078C2192954}">
      <dgm:prSet/>
      <dgm:spPr/>
      <dgm:t>
        <a:bodyPr/>
        <a:lstStyle/>
        <a:p>
          <a:endParaRPr lang="en-US"/>
        </a:p>
      </dgm:t>
    </dgm:pt>
    <dgm:pt modelId="{9EF5F58C-6C0B-4D1A-BD60-F4D2B7733F48}" type="sibTrans" cxnId="{B6A19581-5DEF-4DCA-8D47-A078C2192954}">
      <dgm:prSet/>
      <dgm:spPr/>
      <dgm:t>
        <a:bodyPr/>
        <a:lstStyle/>
        <a:p>
          <a:endParaRPr lang="en-US"/>
        </a:p>
      </dgm:t>
    </dgm:pt>
    <dgm:pt modelId="{F753E3D7-1B30-4CE7-8704-16B84268D7F5}" type="pres">
      <dgm:prSet presAssocID="{6DE17053-8A66-4663-A327-148FD789A608}" presName="linear" presStyleCnt="0">
        <dgm:presLayoutVars>
          <dgm:dir/>
          <dgm:animLvl val="lvl"/>
          <dgm:resizeHandles val="exact"/>
        </dgm:presLayoutVars>
      </dgm:prSet>
      <dgm:spPr/>
    </dgm:pt>
    <dgm:pt modelId="{1153FEEB-8D3A-491B-96AC-2997FFE5A729}" type="pres">
      <dgm:prSet presAssocID="{4B34EFCA-4E2A-4C76-A636-1424AD5B6819}" presName="parentLin" presStyleCnt="0"/>
      <dgm:spPr/>
    </dgm:pt>
    <dgm:pt modelId="{0AA50C65-912E-4643-BEC9-8E08912BA589}" type="pres">
      <dgm:prSet presAssocID="{4B34EFCA-4E2A-4C76-A636-1424AD5B6819}" presName="parentLeftMargin" presStyleLbl="node1" presStyleIdx="0" presStyleCnt="2"/>
      <dgm:spPr/>
    </dgm:pt>
    <dgm:pt modelId="{83701598-3163-413C-B11D-4431C8B4DFB1}" type="pres">
      <dgm:prSet presAssocID="{4B34EFCA-4E2A-4C76-A636-1424AD5B6819}" presName="parentText" presStyleLbl="node1" presStyleIdx="0" presStyleCnt="2">
        <dgm:presLayoutVars>
          <dgm:chMax val="0"/>
          <dgm:bulletEnabled val="1"/>
        </dgm:presLayoutVars>
      </dgm:prSet>
      <dgm:spPr/>
    </dgm:pt>
    <dgm:pt modelId="{6668CB09-2BD0-4B7E-A55B-F19712A30E90}" type="pres">
      <dgm:prSet presAssocID="{4B34EFCA-4E2A-4C76-A636-1424AD5B6819}" presName="negativeSpace" presStyleCnt="0"/>
      <dgm:spPr/>
    </dgm:pt>
    <dgm:pt modelId="{378A98B7-8407-4834-8236-AA6F87679B94}" type="pres">
      <dgm:prSet presAssocID="{4B34EFCA-4E2A-4C76-A636-1424AD5B6819}" presName="childText" presStyleLbl="conFgAcc1" presStyleIdx="0" presStyleCnt="2">
        <dgm:presLayoutVars>
          <dgm:bulletEnabled val="1"/>
        </dgm:presLayoutVars>
      </dgm:prSet>
      <dgm:spPr/>
    </dgm:pt>
    <dgm:pt modelId="{3362DB59-737D-4442-A95D-0092C8F29E5F}" type="pres">
      <dgm:prSet presAssocID="{0A55B1FA-2FDA-4E0F-9CBD-B462AD8AD8B1}" presName="spaceBetweenRectangles" presStyleCnt="0"/>
      <dgm:spPr/>
    </dgm:pt>
    <dgm:pt modelId="{124F7508-EB1E-4657-AF6C-F9E25FF638CE}" type="pres">
      <dgm:prSet presAssocID="{23E7B724-9EC1-4634-B910-392579A23548}" presName="parentLin" presStyleCnt="0"/>
      <dgm:spPr/>
    </dgm:pt>
    <dgm:pt modelId="{36D8759C-40BD-413F-83D1-D0B28910DA8F}" type="pres">
      <dgm:prSet presAssocID="{23E7B724-9EC1-4634-B910-392579A23548}" presName="parentLeftMargin" presStyleLbl="node1" presStyleIdx="0" presStyleCnt="2"/>
      <dgm:spPr/>
    </dgm:pt>
    <dgm:pt modelId="{C2EABAE6-6A2A-4A60-9CA6-C84274ECCE75}" type="pres">
      <dgm:prSet presAssocID="{23E7B724-9EC1-4634-B910-392579A23548}" presName="parentText" presStyleLbl="node1" presStyleIdx="1" presStyleCnt="2">
        <dgm:presLayoutVars>
          <dgm:chMax val="0"/>
          <dgm:bulletEnabled val="1"/>
        </dgm:presLayoutVars>
      </dgm:prSet>
      <dgm:spPr/>
    </dgm:pt>
    <dgm:pt modelId="{DF90A1A3-91E5-4F2D-9856-11D1446CFD61}" type="pres">
      <dgm:prSet presAssocID="{23E7B724-9EC1-4634-B910-392579A23548}" presName="negativeSpace" presStyleCnt="0"/>
      <dgm:spPr/>
    </dgm:pt>
    <dgm:pt modelId="{D727667F-465C-46A9-AD27-0B4450DC4880}" type="pres">
      <dgm:prSet presAssocID="{23E7B724-9EC1-4634-B910-392579A23548}" presName="childText" presStyleLbl="conFgAcc1" presStyleIdx="1" presStyleCnt="2">
        <dgm:presLayoutVars>
          <dgm:bulletEnabled val="1"/>
        </dgm:presLayoutVars>
      </dgm:prSet>
      <dgm:spPr/>
    </dgm:pt>
  </dgm:ptLst>
  <dgm:cxnLst>
    <dgm:cxn modelId="{F0D46B32-4678-4399-9D73-C2898449F0BD}" type="presOf" srcId="{A95362BE-F320-413D-83EA-BC27918C5E0C}" destId="{D727667F-465C-46A9-AD27-0B4450DC4880}" srcOrd="0" destOrd="0" presId="urn:microsoft.com/office/officeart/2005/8/layout/list1"/>
    <dgm:cxn modelId="{2E2ED73B-47C2-4C16-BF8A-1FFE6F454033}" type="presOf" srcId="{B79217F2-D2BB-47D4-B408-C9324EFC7539}" destId="{378A98B7-8407-4834-8236-AA6F87679B94}" srcOrd="0" destOrd="2" presId="urn:microsoft.com/office/officeart/2005/8/layout/list1"/>
    <dgm:cxn modelId="{B5A10760-1188-4317-9762-4F6DDD754622}" type="presOf" srcId="{186428F5-F356-466A-96FD-511F6AF8F0B2}" destId="{378A98B7-8407-4834-8236-AA6F87679B94}" srcOrd="0" destOrd="1" presId="urn:microsoft.com/office/officeart/2005/8/layout/list1"/>
    <dgm:cxn modelId="{D25A9A41-C798-4AD7-A505-1292B25827AE}" srcId="{4B34EFCA-4E2A-4C76-A636-1424AD5B6819}" destId="{B79217F2-D2BB-47D4-B408-C9324EFC7539}" srcOrd="2" destOrd="0" parTransId="{20182A95-ECC8-4CB2-BD17-A94F49DC9327}" sibTransId="{1777304C-9E8F-42DF-B385-4BFE12ED76D6}"/>
    <dgm:cxn modelId="{4C9F9055-D19B-40B2-A89D-79CA829D0145}" srcId="{6DE17053-8A66-4663-A327-148FD789A608}" destId="{4B34EFCA-4E2A-4C76-A636-1424AD5B6819}" srcOrd="0" destOrd="0" parTransId="{9AD5A2D8-8D17-4D7F-9071-C78325C0AC3A}" sibTransId="{0A55B1FA-2FDA-4E0F-9CBD-B462AD8AD8B1}"/>
    <dgm:cxn modelId="{B6A19581-5DEF-4DCA-8D47-A078C2192954}" srcId="{23E7B724-9EC1-4634-B910-392579A23548}" destId="{3D552727-E9CC-426F-A412-62A4629F6980}" srcOrd="1" destOrd="0" parTransId="{C7CAE342-5742-499D-9855-5204813D69DB}" sibTransId="{9EF5F58C-6C0B-4D1A-BD60-F4D2B7733F48}"/>
    <dgm:cxn modelId="{72C91B8B-33B3-4EF2-A184-F04B05F18EFD}" srcId="{23E7B724-9EC1-4634-B910-392579A23548}" destId="{A95362BE-F320-413D-83EA-BC27918C5E0C}" srcOrd="0" destOrd="0" parTransId="{22E53FC4-2DA2-4CC5-9229-F07DF2CAAE08}" sibTransId="{B34C558E-A926-487B-A4CF-9EDFBC88C28E}"/>
    <dgm:cxn modelId="{573FA58D-78AA-4DCD-8CF5-910C1A9DB166}" type="presOf" srcId="{23E7B724-9EC1-4634-B910-392579A23548}" destId="{C2EABAE6-6A2A-4A60-9CA6-C84274ECCE75}" srcOrd="1" destOrd="0" presId="urn:microsoft.com/office/officeart/2005/8/layout/list1"/>
    <dgm:cxn modelId="{11354F9D-7FA3-4C85-86F5-81AF27F9ED02}" srcId="{6DE17053-8A66-4663-A327-148FD789A608}" destId="{23E7B724-9EC1-4634-B910-392579A23548}" srcOrd="1" destOrd="0" parTransId="{21C1C7C5-27E0-46D5-B365-1FDA8AEDD27E}" sibTransId="{B447AE28-86CB-4BDB-9EDA-2BE05BD5B9C6}"/>
    <dgm:cxn modelId="{A876A4A4-DC51-41B5-9A76-39FD0C1E8ECD}" srcId="{4B34EFCA-4E2A-4C76-A636-1424AD5B6819}" destId="{9649ED78-79AE-4452-AB71-6D41AD326226}" srcOrd="0" destOrd="0" parTransId="{C8B8813F-0F91-47B0-AFDC-D0AA253594C7}" sibTransId="{A9712136-C0EE-4EB1-A119-C7CA49376807}"/>
    <dgm:cxn modelId="{E00E26A7-DA3D-469C-9AD3-94D645E0A81F}" type="presOf" srcId="{3D552727-E9CC-426F-A412-62A4629F6980}" destId="{D727667F-465C-46A9-AD27-0B4450DC4880}" srcOrd="0" destOrd="1" presId="urn:microsoft.com/office/officeart/2005/8/layout/list1"/>
    <dgm:cxn modelId="{B376FDA9-7311-44F4-BEE2-A6FC77AE4CA9}" type="presOf" srcId="{6DE17053-8A66-4663-A327-148FD789A608}" destId="{F753E3D7-1B30-4CE7-8704-16B84268D7F5}" srcOrd="0" destOrd="0" presId="urn:microsoft.com/office/officeart/2005/8/layout/list1"/>
    <dgm:cxn modelId="{4AD956AC-670E-4B63-907F-DFF4AD490739}" type="presOf" srcId="{9649ED78-79AE-4452-AB71-6D41AD326226}" destId="{378A98B7-8407-4834-8236-AA6F87679B94}" srcOrd="0" destOrd="0" presId="urn:microsoft.com/office/officeart/2005/8/layout/list1"/>
    <dgm:cxn modelId="{223A2BAF-6523-4249-9E27-D9495241ED8C}" type="presOf" srcId="{4B34EFCA-4E2A-4C76-A636-1424AD5B6819}" destId="{0AA50C65-912E-4643-BEC9-8E08912BA589}" srcOrd="0" destOrd="0" presId="urn:microsoft.com/office/officeart/2005/8/layout/list1"/>
    <dgm:cxn modelId="{969281B8-5351-4631-A74F-C4DEF454618D}" type="presOf" srcId="{23E7B724-9EC1-4634-B910-392579A23548}" destId="{36D8759C-40BD-413F-83D1-D0B28910DA8F}" srcOrd="0" destOrd="0" presId="urn:microsoft.com/office/officeart/2005/8/layout/list1"/>
    <dgm:cxn modelId="{D8456FC1-EB8E-4251-801E-F074BD9B7FF9}" type="presOf" srcId="{4B34EFCA-4E2A-4C76-A636-1424AD5B6819}" destId="{83701598-3163-413C-B11D-4431C8B4DFB1}" srcOrd="1" destOrd="0" presId="urn:microsoft.com/office/officeart/2005/8/layout/list1"/>
    <dgm:cxn modelId="{B4DCA7ED-EB52-492B-A6AB-3F0C786E41DC}" srcId="{4B34EFCA-4E2A-4C76-A636-1424AD5B6819}" destId="{186428F5-F356-466A-96FD-511F6AF8F0B2}" srcOrd="1" destOrd="0" parTransId="{0AC6FFE2-4828-462A-9F9A-26D0F0FC4875}" sibTransId="{2246A09F-580B-49E8-A65D-F594F7F3D1DF}"/>
    <dgm:cxn modelId="{FA8E1C39-91A9-4664-90DF-AF7FD657BA57}" type="presParOf" srcId="{F753E3D7-1B30-4CE7-8704-16B84268D7F5}" destId="{1153FEEB-8D3A-491B-96AC-2997FFE5A729}" srcOrd="0" destOrd="0" presId="urn:microsoft.com/office/officeart/2005/8/layout/list1"/>
    <dgm:cxn modelId="{98E4D144-A76D-41FA-9249-04A0ACDE9B8D}" type="presParOf" srcId="{1153FEEB-8D3A-491B-96AC-2997FFE5A729}" destId="{0AA50C65-912E-4643-BEC9-8E08912BA589}" srcOrd="0" destOrd="0" presId="urn:microsoft.com/office/officeart/2005/8/layout/list1"/>
    <dgm:cxn modelId="{E417C17F-F867-4D07-A72B-2C8BEC3AB18A}" type="presParOf" srcId="{1153FEEB-8D3A-491B-96AC-2997FFE5A729}" destId="{83701598-3163-413C-B11D-4431C8B4DFB1}" srcOrd="1" destOrd="0" presId="urn:microsoft.com/office/officeart/2005/8/layout/list1"/>
    <dgm:cxn modelId="{C3584448-1FCE-4CE9-8006-4B6B7FDB902E}" type="presParOf" srcId="{F753E3D7-1B30-4CE7-8704-16B84268D7F5}" destId="{6668CB09-2BD0-4B7E-A55B-F19712A30E90}" srcOrd="1" destOrd="0" presId="urn:microsoft.com/office/officeart/2005/8/layout/list1"/>
    <dgm:cxn modelId="{F504B1C0-5535-4B8B-9ABD-938DC8BEBED1}" type="presParOf" srcId="{F753E3D7-1B30-4CE7-8704-16B84268D7F5}" destId="{378A98B7-8407-4834-8236-AA6F87679B94}" srcOrd="2" destOrd="0" presId="urn:microsoft.com/office/officeart/2005/8/layout/list1"/>
    <dgm:cxn modelId="{F084FBAB-B9E4-412A-8857-12A1CA36A7FE}" type="presParOf" srcId="{F753E3D7-1B30-4CE7-8704-16B84268D7F5}" destId="{3362DB59-737D-4442-A95D-0092C8F29E5F}" srcOrd="3" destOrd="0" presId="urn:microsoft.com/office/officeart/2005/8/layout/list1"/>
    <dgm:cxn modelId="{2092960F-792F-456B-82CD-F82F353A1F7A}" type="presParOf" srcId="{F753E3D7-1B30-4CE7-8704-16B84268D7F5}" destId="{124F7508-EB1E-4657-AF6C-F9E25FF638CE}" srcOrd="4" destOrd="0" presId="urn:microsoft.com/office/officeart/2005/8/layout/list1"/>
    <dgm:cxn modelId="{AE9D4381-550A-4C85-B955-818491D8F85E}" type="presParOf" srcId="{124F7508-EB1E-4657-AF6C-F9E25FF638CE}" destId="{36D8759C-40BD-413F-83D1-D0B28910DA8F}" srcOrd="0" destOrd="0" presId="urn:microsoft.com/office/officeart/2005/8/layout/list1"/>
    <dgm:cxn modelId="{90234EF4-FCC3-4164-A4E2-5D3157926799}" type="presParOf" srcId="{124F7508-EB1E-4657-AF6C-F9E25FF638CE}" destId="{C2EABAE6-6A2A-4A60-9CA6-C84274ECCE75}" srcOrd="1" destOrd="0" presId="urn:microsoft.com/office/officeart/2005/8/layout/list1"/>
    <dgm:cxn modelId="{97AD99C6-550D-4B09-B87E-DBADDB0ED165}" type="presParOf" srcId="{F753E3D7-1B30-4CE7-8704-16B84268D7F5}" destId="{DF90A1A3-91E5-4F2D-9856-11D1446CFD61}" srcOrd="5" destOrd="0" presId="urn:microsoft.com/office/officeart/2005/8/layout/list1"/>
    <dgm:cxn modelId="{38232781-2430-4B79-A5E0-B2F581DA996F}" type="presParOf" srcId="{F753E3D7-1B30-4CE7-8704-16B84268D7F5}" destId="{D727667F-465C-46A9-AD27-0B4450DC4880}" srcOrd="6"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DDA8C4-A1E3-487C-9773-93AD7B67ABF6}"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2FC51462-2D20-4499-98DE-D5A01D8832E1}">
      <dgm:prSet/>
      <dgm:spPr/>
      <dgm:t>
        <a:bodyPr/>
        <a:lstStyle/>
        <a:p>
          <a:r>
            <a:rPr lang="en-US" b="1"/>
            <a:t>Data Processing:</a:t>
          </a:r>
          <a:endParaRPr lang="en-US"/>
        </a:p>
      </dgm:t>
    </dgm:pt>
    <dgm:pt modelId="{797FA4CE-0F18-42FD-843B-29F8335AA9D1}" type="parTrans" cxnId="{10F7C880-1E9D-499D-9F9C-9DC6F98D56E0}">
      <dgm:prSet/>
      <dgm:spPr/>
      <dgm:t>
        <a:bodyPr/>
        <a:lstStyle/>
        <a:p>
          <a:endParaRPr lang="en-US"/>
        </a:p>
      </dgm:t>
    </dgm:pt>
    <dgm:pt modelId="{F6DB90AD-DB22-43E2-B7BD-94D118975C52}" type="sibTrans" cxnId="{10F7C880-1E9D-499D-9F9C-9DC6F98D56E0}">
      <dgm:prSet/>
      <dgm:spPr/>
      <dgm:t>
        <a:bodyPr/>
        <a:lstStyle/>
        <a:p>
          <a:endParaRPr lang="en-US"/>
        </a:p>
      </dgm:t>
    </dgm:pt>
    <dgm:pt modelId="{5C0E86FC-4660-4F1B-BE17-858FE2F8FC62}">
      <dgm:prSet/>
      <dgm:spPr/>
      <dgm:t>
        <a:bodyPr/>
        <a:lstStyle/>
        <a:p>
          <a:r>
            <a:rPr lang="en-US"/>
            <a:t>Responses analyzed using evidence-based algorithms.</a:t>
          </a:r>
        </a:p>
      </dgm:t>
    </dgm:pt>
    <dgm:pt modelId="{A94F7B7D-5006-40F9-9956-8900F36080C4}" type="parTrans" cxnId="{EB786AC3-4600-419E-B2CD-61B42E3D6AD3}">
      <dgm:prSet/>
      <dgm:spPr/>
      <dgm:t>
        <a:bodyPr/>
        <a:lstStyle/>
        <a:p>
          <a:endParaRPr lang="en-US"/>
        </a:p>
      </dgm:t>
    </dgm:pt>
    <dgm:pt modelId="{F618F27E-421F-4EE6-B69E-D5DF17101DDE}" type="sibTrans" cxnId="{EB786AC3-4600-419E-B2CD-61B42E3D6AD3}">
      <dgm:prSet/>
      <dgm:spPr/>
      <dgm:t>
        <a:bodyPr/>
        <a:lstStyle/>
        <a:p>
          <a:endParaRPr lang="en-US"/>
        </a:p>
      </dgm:t>
    </dgm:pt>
    <dgm:pt modelId="{324D6F6C-3333-4601-94E3-FF79EED0366C}">
      <dgm:prSet/>
      <dgm:spPr/>
      <dgm:t>
        <a:bodyPr/>
        <a:lstStyle/>
        <a:p>
          <a:r>
            <a:rPr lang="en-US"/>
            <a:t>Identifies primary and co-occurring mental health and substance use disorders.</a:t>
          </a:r>
        </a:p>
      </dgm:t>
    </dgm:pt>
    <dgm:pt modelId="{85C7BA1E-6A84-419A-B4ED-566CED06BACD}" type="parTrans" cxnId="{69377B72-C392-4EF7-A9AD-6440FE2EE9AD}">
      <dgm:prSet/>
      <dgm:spPr/>
      <dgm:t>
        <a:bodyPr/>
        <a:lstStyle/>
        <a:p>
          <a:endParaRPr lang="en-US"/>
        </a:p>
      </dgm:t>
    </dgm:pt>
    <dgm:pt modelId="{3BEE30A3-6189-4429-889F-887BEB5B0F1B}" type="sibTrans" cxnId="{69377B72-C392-4EF7-A9AD-6440FE2EE9AD}">
      <dgm:prSet/>
      <dgm:spPr/>
      <dgm:t>
        <a:bodyPr/>
        <a:lstStyle/>
        <a:p>
          <a:endParaRPr lang="en-US"/>
        </a:p>
      </dgm:t>
    </dgm:pt>
    <dgm:pt modelId="{B68538C8-1A0C-40B3-A3DE-C3BFE4BCE65D}">
      <dgm:prSet/>
      <dgm:spPr/>
      <dgm:t>
        <a:bodyPr/>
        <a:lstStyle/>
        <a:p>
          <a:r>
            <a:rPr lang="en-US"/>
            <a:t>Pinpoints risk factors related to impaired driving behaviors.</a:t>
          </a:r>
        </a:p>
      </dgm:t>
    </dgm:pt>
    <dgm:pt modelId="{F7B91119-29AB-4E72-A77B-DDC647231284}" type="parTrans" cxnId="{5D633219-F1D0-44F7-9EEC-5FEB92CBFECD}">
      <dgm:prSet/>
      <dgm:spPr/>
      <dgm:t>
        <a:bodyPr/>
        <a:lstStyle/>
        <a:p>
          <a:endParaRPr lang="en-US"/>
        </a:p>
      </dgm:t>
    </dgm:pt>
    <dgm:pt modelId="{136D6F22-25D1-414C-8011-F785F27183C1}" type="sibTrans" cxnId="{5D633219-F1D0-44F7-9EEC-5FEB92CBFECD}">
      <dgm:prSet/>
      <dgm:spPr/>
      <dgm:t>
        <a:bodyPr/>
        <a:lstStyle/>
        <a:p>
          <a:endParaRPr lang="en-US"/>
        </a:p>
      </dgm:t>
    </dgm:pt>
    <dgm:pt modelId="{5D57C9AE-A938-402E-B90B-09DB04FAC847}">
      <dgm:prSet/>
      <dgm:spPr/>
      <dgm:t>
        <a:bodyPr/>
        <a:lstStyle/>
        <a:p>
          <a:r>
            <a:rPr lang="en-US" b="1"/>
            <a:t>Validation:</a:t>
          </a:r>
          <a:endParaRPr lang="en-US"/>
        </a:p>
      </dgm:t>
    </dgm:pt>
    <dgm:pt modelId="{C9674872-C26C-4B6A-887A-5F02A68847E7}" type="parTrans" cxnId="{3E512B93-DD22-49A6-A218-C55DCC1A24E5}">
      <dgm:prSet/>
      <dgm:spPr/>
      <dgm:t>
        <a:bodyPr/>
        <a:lstStyle/>
        <a:p>
          <a:endParaRPr lang="en-US"/>
        </a:p>
      </dgm:t>
    </dgm:pt>
    <dgm:pt modelId="{64B80DDE-0098-4228-A3E7-E00DE3746C5D}" type="sibTrans" cxnId="{3E512B93-DD22-49A6-A218-C55DCC1A24E5}">
      <dgm:prSet/>
      <dgm:spPr/>
      <dgm:t>
        <a:bodyPr/>
        <a:lstStyle/>
        <a:p>
          <a:endParaRPr lang="en-US"/>
        </a:p>
      </dgm:t>
    </dgm:pt>
    <dgm:pt modelId="{072A0874-124F-42D4-B926-A2B396889599}">
      <dgm:prSet/>
      <dgm:spPr/>
      <dgm:t>
        <a:bodyPr/>
        <a:lstStyle/>
        <a:p>
          <a:r>
            <a:rPr lang="en-US"/>
            <a:t>Rigorous testing ensures accuracy and reliability.</a:t>
          </a:r>
        </a:p>
      </dgm:t>
    </dgm:pt>
    <dgm:pt modelId="{A8EAFBBB-D04A-49FF-B73C-D9B84053ED64}" type="parTrans" cxnId="{B64106BC-E911-44BC-97DD-AB6F98614B26}">
      <dgm:prSet/>
      <dgm:spPr/>
      <dgm:t>
        <a:bodyPr/>
        <a:lstStyle/>
        <a:p>
          <a:endParaRPr lang="en-US"/>
        </a:p>
      </dgm:t>
    </dgm:pt>
    <dgm:pt modelId="{C8618E7B-737C-4226-84A2-128460C782BD}" type="sibTrans" cxnId="{B64106BC-E911-44BC-97DD-AB6F98614B26}">
      <dgm:prSet/>
      <dgm:spPr/>
      <dgm:t>
        <a:bodyPr/>
        <a:lstStyle/>
        <a:p>
          <a:endParaRPr lang="en-US"/>
        </a:p>
      </dgm:t>
    </dgm:pt>
    <dgm:pt modelId="{E1BD6DE9-4FD6-490F-8761-EF519B9366AB}" type="pres">
      <dgm:prSet presAssocID="{7ADDA8C4-A1E3-487C-9773-93AD7B67ABF6}" presName="linear" presStyleCnt="0">
        <dgm:presLayoutVars>
          <dgm:dir/>
          <dgm:animLvl val="lvl"/>
          <dgm:resizeHandles val="exact"/>
        </dgm:presLayoutVars>
      </dgm:prSet>
      <dgm:spPr/>
    </dgm:pt>
    <dgm:pt modelId="{FD95455E-8F7A-45CF-BA73-F8B36AB86315}" type="pres">
      <dgm:prSet presAssocID="{2FC51462-2D20-4499-98DE-D5A01D8832E1}" presName="parentLin" presStyleCnt="0"/>
      <dgm:spPr/>
    </dgm:pt>
    <dgm:pt modelId="{2AA5DF4B-B991-4D1C-B2E8-544DD4BEE01D}" type="pres">
      <dgm:prSet presAssocID="{2FC51462-2D20-4499-98DE-D5A01D8832E1}" presName="parentLeftMargin" presStyleLbl="node1" presStyleIdx="0" presStyleCnt="2"/>
      <dgm:spPr/>
    </dgm:pt>
    <dgm:pt modelId="{C8D202E5-8BCF-4D41-B145-5A19DC76FEAF}" type="pres">
      <dgm:prSet presAssocID="{2FC51462-2D20-4499-98DE-D5A01D8832E1}" presName="parentText" presStyleLbl="node1" presStyleIdx="0" presStyleCnt="2">
        <dgm:presLayoutVars>
          <dgm:chMax val="0"/>
          <dgm:bulletEnabled val="1"/>
        </dgm:presLayoutVars>
      </dgm:prSet>
      <dgm:spPr/>
    </dgm:pt>
    <dgm:pt modelId="{C165E626-4F79-4BF8-B1C5-AEAF5725F1F7}" type="pres">
      <dgm:prSet presAssocID="{2FC51462-2D20-4499-98DE-D5A01D8832E1}" presName="negativeSpace" presStyleCnt="0"/>
      <dgm:spPr/>
    </dgm:pt>
    <dgm:pt modelId="{01E2E474-1736-4598-A321-DA68B7C96993}" type="pres">
      <dgm:prSet presAssocID="{2FC51462-2D20-4499-98DE-D5A01D8832E1}" presName="childText" presStyleLbl="conFgAcc1" presStyleIdx="0" presStyleCnt="2">
        <dgm:presLayoutVars>
          <dgm:bulletEnabled val="1"/>
        </dgm:presLayoutVars>
      </dgm:prSet>
      <dgm:spPr/>
    </dgm:pt>
    <dgm:pt modelId="{DF62928C-7859-4AB8-846E-3C1AAFF3AF3C}" type="pres">
      <dgm:prSet presAssocID="{F6DB90AD-DB22-43E2-B7BD-94D118975C52}" presName="spaceBetweenRectangles" presStyleCnt="0"/>
      <dgm:spPr/>
    </dgm:pt>
    <dgm:pt modelId="{F7B8F2A6-D029-4895-9685-8759DEB8B168}" type="pres">
      <dgm:prSet presAssocID="{5D57C9AE-A938-402E-B90B-09DB04FAC847}" presName="parentLin" presStyleCnt="0"/>
      <dgm:spPr/>
    </dgm:pt>
    <dgm:pt modelId="{19915BB0-C137-4E6F-8DD2-238DC5521FD7}" type="pres">
      <dgm:prSet presAssocID="{5D57C9AE-A938-402E-B90B-09DB04FAC847}" presName="parentLeftMargin" presStyleLbl="node1" presStyleIdx="0" presStyleCnt="2"/>
      <dgm:spPr/>
    </dgm:pt>
    <dgm:pt modelId="{2B1646AA-178C-4125-8BA2-7B3A771B8242}" type="pres">
      <dgm:prSet presAssocID="{5D57C9AE-A938-402E-B90B-09DB04FAC847}" presName="parentText" presStyleLbl="node1" presStyleIdx="1" presStyleCnt="2">
        <dgm:presLayoutVars>
          <dgm:chMax val="0"/>
          <dgm:bulletEnabled val="1"/>
        </dgm:presLayoutVars>
      </dgm:prSet>
      <dgm:spPr/>
    </dgm:pt>
    <dgm:pt modelId="{471DEF09-B93E-4D4D-B1AE-06E23D2791C0}" type="pres">
      <dgm:prSet presAssocID="{5D57C9AE-A938-402E-B90B-09DB04FAC847}" presName="negativeSpace" presStyleCnt="0"/>
      <dgm:spPr/>
    </dgm:pt>
    <dgm:pt modelId="{1F1C44F8-F87F-4032-AECE-76837BCD6C15}" type="pres">
      <dgm:prSet presAssocID="{5D57C9AE-A938-402E-B90B-09DB04FAC847}" presName="childText" presStyleLbl="conFgAcc1" presStyleIdx="1" presStyleCnt="2">
        <dgm:presLayoutVars>
          <dgm:bulletEnabled val="1"/>
        </dgm:presLayoutVars>
      </dgm:prSet>
      <dgm:spPr/>
    </dgm:pt>
  </dgm:ptLst>
  <dgm:cxnLst>
    <dgm:cxn modelId="{5D633219-F1D0-44F7-9EEC-5FEB92CBFECD}" srcId="{2FC51462-2D20-4499-98DE-D5A01D8832E1}" destId="{B68538C8-1A0C-40B3-A3DE-C3BFE4BCE65D}" srcOrd="2" destOrd="0" parTransId="{F7B91119-29AB-4E72-A77B-DDC647231284}" sibTransId="{136D6F22-25D1-414C-8011-F785F27183C1}"/>
    <dgm:cxn modelId="{84E6D461-1D88-447E-BE06-636E0070BB64}" type="presOf" srcId="{5D57C9AE-A938-402E-B90B-09DB04FAC847}" destId="{19915BB0-C137-4E6F-8DD2-238DC5521FD7}" srcOrd="0" destOrd="0" presId="urn:microsoft.com/office/officeart/2005/8/layout/list1"/>
    <dgm:cxn modelId="{69377B72-C392-4EF7-A9AD-6440FE2EE9AD}" srcId="{2FC51462-2D20-4499-98DE-D5A01D8832E1}" destId="{324D6F6C-3333-4601-94E3-FF79EED0366C}" srcOrd="1" destOrd="0" parTransId="{85C7BA1E-6A84-419A-B4ED-566CED06BACD}" sibTransId="{3BEE30A3-6189-4429-889F-887BEB5B0F1B}"/>
    <dgm:cxn modelId="{7DD3A173-5F8C-4056-A352-90FC9AABCA01}" type="presOf" srcId="{7ADDA8C4-A1E3-487C-9773-93AD7B67ABF6}" destId="{E1BD6DE9-4FD6-490F-8761-EF519B9366AB}" srcOrd="0" destOrd="0" presId="urn:microsoft.com/office/officeart/2005/8/layout/list1"/>
    <dgm:cxn modelId="{79395458-F99E-4DE8-BBD9-A361E63AA7E9}" type="presOf" srcId="{2FC51462-2D20-4499-98DE-D5A01D8832E1}" destId="{2AA5DF4B-B991-4D1C-B2E8-544DD4BEE01D}" srcOrd="0" destOrd="0" presId="urn:microsoft.com/office/officeart/2005/8/layout/list1"/>
    <dgm:cxn modelId="{B3EF727D-E9BD-48CE-9ECE-746345139BD3}" type="presOf" srcId="{5D57C9AE-A938-402E-B90B-09DB04FAC847}" destId="{2B1646AA-178C-4125-8BA2-7B3A771B8242}" srcOrd="1" destOrd="0" presId="urn:microsoft.com/office/officeart/2005/8/layout/list1"/>
    <dgm:cxn modelId="{10F7C880-1E9D-499D-9F9C-9DC6F98D56E0}" srcId="{7ADDA8C4-A1E3-487C-9773-93AD7B67ABF6}" destId="{2FC51462-2D20-4499-98DE-D5A01D8832E1}" srcOrd="0" destOrd="0" parTransId="{797FA4CE-0F18-42FD-843B-29F8335AA9D1}" sibTransId="{F6DB90AD-DB22-43E2-B7BD-94D118975C52}"/>
    <dgm:cxn modelId="{3E512B93-DD22-49A6-A218-C55DCC1A24E5}" srcId="{7ADDA8C4-A1E3-487C-9773-93AD7B67ABF6}" destId="{5D57C9AE-A938-402E-B90B-09DB04FAC847}" srcOrd="1" destOrd="0" parTransId="{C9674872-C26C-4B6A-887A-5F02A68847E7}" sibTransId="{64B80DDE-0098-4228-A3E7-E00DE3746C5D}"/>
    <dgm:cxn modelId="{27089A95-290E-49C2-BAE1-2A637AC75E82}" type="presOf" srcId="{072A0874-124F-42D4-B926-A2B396889599}" destId="{1F1C44F8-F87F-4032-AECE-76837BCD6C15}" srcOrd="0" destOrd="0" presId="urn:microsoft.com/office/officeart/2005/8/layout/list1"/>
    <dgm:cxn modelId="{B9A7B7B9-A9AD-4A0E-AC20-36D97A212BBC}" type="presOf" srcId="{324D6F6C-3333-4601-94E3-FF79EED0366C}" destId="{01E2E474-1736-4598-A321-DA68B7C96993}" srcOrd="0" destOrd="1" presId="urn:microsoft.com/office/officeart/2005/8/layout/list1"/>
    <dgm:cxn modelId="{B64106BC-E911-44BC-97DD-AB6F98614B26}" srcId="{5D57C9AE-A938-402E-B90B-09DB04FAC847}" destId="{072A0874-124F-42D4-B926-A2B396889599}" srcOrd="0" destOrd="0" parTransId="{A8EAFBBB-D04A-49FF-B73C-D9B84053ED64}" sibTransId="{C8618E7B-737C-4226-84A2-128460C782BD}"/>
    <dgm:cxn modelId="{EB786AC3-4600-419E-B2CD-61B42E3D6AD3}" srcId="{2FC51462-2D20-4499-98DE-D5A01D8832E1}" destId="{5C0E86FC-4660-4F1B-BE17-858FE2F8FC62}" srcOrd="0" destOrd="0" parTransId="{A94F7B7D-5006-40F9-9956-8900F36080C4}" sibTransId="{F618F27E-421F-4EE6-B69E-D5DF17101DDE}"/>
    <dgm:cxn modelId="{00CF05CF-6E35-4B75-A6D1-7B4A59470033}" type="presOf" srcId="{B68538C8-1A0C-40B3-A3DE-C3BFE4BCE65D}" destId="{01E2E474-1736-4598-A321-DA68B7C96993}" srcOrd="0" destOrd="2" presId="urn:microsoft.com/office/officeart/2005/8/layout/list1"/>
    <dgm:cxn modelId="{6A8533E0-1270-4EC2-B4BE-B3F6E2B7AF7A}" type="presOf" srcId="{5C0E86FC-4660-4F1B-BE17-858FE2F8FC62}" destId="{01E2E474-1736-4598-A321-DA68B7C96993}" srcOrd="0" destOrd="0" presId="urn:microsoft.com/office/officeart/2005/8/layout/list1"/>
    <dgm:cxn modelId="{89EF95E5-0DA2-4239-9B45-703EB65A2AFA}" type="presOf" srcId="{2FC51462-2D20-4499-98DE-D5A01D8832E1}" destId="{C8D202E5-8BCF-4D41-B145-5A19DC76FEAF}" srcOrd="1" destOrd="0" presId="urn:microsoft.com/office/officeart/2005/8/layout/list1"/>
    <dgm:cxn modelId="{C4462DDF-A9A8-44AB-AFC5-C2B598E64975}" type="presParOf" srcId="{E1BD6DE9-4FD6-490F-8761-EF519B9366AB}" destId="{FD95455E-8F7A-45CF-BA73-F8B36AB86315}" srcOrd="0" destOrd="0" presId="urn:microsoft.com/office/officeart/2005/8/layout/list1"/>
    <dgm:cxn modelId="{A6DFABF4-99B3-4FE9-84EF-6C3B5AFE0C56}" type="presParOf" srcId="{FD95455E-8F7A-45CF-BA73-F8B36AB86315}" destId="{2AA5DF4B-B991-4D1C-B2E8-544DD4BEE01D}" srcOrd="0" destOrd="0" presId="urn:microsoft.com/office/officeart/2005/8/layout/list1"/>
    <dgm:cxn modelId="{D5EFEA25-DF90-48E1-89B3-E0C1CA664FAE}" type="presParOf" srcId="{FD95455E-8F7A-45CF-BA73-F8B36AB86315}" destId="{C8D202E5-8BCF-4D41-B145-5A19DC76FEAF}" srcOrd="1" destOrd="0" presId="urn:microsoft.com/office/officeart/2005/8/layout/list1"/>
    <dgm:cxn modelId="{528DF36D-EA59-4D08-88C3-9C1B91D20E64}" type="presParOf" srcId="{E1BD6DE9-4FD6-490F-8761-EF519B9366AB}" destId="{C165E626-4F79-4BF8-B1C5-AEAF5725F1F7}" srcOrd="1" destOrd="0" presId="urn:microsoft.com/office/officeart/2005/8/layout/list1"/>
    <dgm:cxn modelId="{8344A09F-D768-488E-A071-FF64FBEFD39E}" type="presParOf" srcId="{E1BD6DE9-4FD6-490F-8761-EF519B9366AB}" destId="{01E2E474-1736-4598-A321-DA68B7C96993}" srcOrd="2" destOrd="0" presId="urn:microsoft.com/office/officeart/2005/8/layout/list1"/>
    <dgm:cxn modelId="{02980B85-B948-4609-A04A-38D28EBAD7C5}" type="presParOf" srcId="{E1BD6DE9-4FD6-490F-8761-EF519B9366AB}" destId="{DF62928C-7859-4AB8-846E-3C1AAFF3AF3C}" srcOrd="3" destOrd="0" presId="urn:microsoft.com/office/officeart/2005/8/layout/list1"/>
    <dgm:cxn modelId="{1CBCE1D1-9B9B-4FB3-9737-BB5034F73957}" type="presParOf" srcId="{E1BD6DE9-4FD6-490F-8761-EF519B9366AB}" destId="{F7B8F2A6-D029-4895-9685-8759DEB8B168}" srcOrd="4" destOrd="0" presId="urn:microsoft.com/office/officeart/2005/8/layout/list1"/>
    <dgm:cxn modelId="{A613658D-CCBE-4D6C-9783-7406416F1816}" type="presParOf" srcId="{F7B8F2A6-D029-4895-9685-8759DEB8B168}" destId="{19915BB0-C137-4E6F-8DD2-238DC5521FD7}" srcOrd="0" destOrd="0" presId="urn:microsoft.com/office/officeart/2005/8/layout/list1"/>
    <dgm:cxn modelId="{14325D90-4CA9-4A67-805B-20C6D148F056}" type="presParOf" srcId="{F7B8F2A6-D029-4895-9685-8759DEB8B168}" destId="{2B1646AA-178C-4125-8BA2-7B3A771B8242}" srcOrd="1" destOrd="0" presId="urn:microsoft.com/office/officeart/2005/8/layout/list1"/>
    <dgm:cxn modelId="{F7739018-9B94-4002-9EF9-51E56C395E57}" type="presParOf" srcId="{E1BD6DE9-4FD6-490F-8761-EF519B9366AB}" destId="{471DEF09-B93E-4D4D-B1AE-06E23D2791C0}" srcOrd="5" destOrd="0" presId="urn:microsoft.com/office/officeart/2005/8/layout/list1"/>
    <dgm:cxn modelId="{F21E5A90-835B-4FAC-9934-3DAC9785D6DF}" type="presParOf" srcId="{E1BD6DE9-4FD6-490F-8761-EF519B9366AB}" destId="{1F1C44F8-F87F-4032-AECE-76837BCD6C15}" srcOrd="6"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D4A3895-DB40-41FE-AC2A-D60065C93D9B}"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F7B877B9-71F9-40D9-9E7B-7274C725FCB6}">
      <dgm:prSet/>
      <dgm:spPr/>
      <dgm:t>
        <a:bodyPr/>
        <a:lstStyle/>
        <a:p>
          <a:r>
            <a:rPr lang="en-US" b="1"/>
            <a:t>Report Features:</a:t>
          </a:r>
          <a:endParaRPr lang="en-US"/>
        </a:p>
      </dgm:t>
    </dgm:pt>
    <dgm:pt modelId="{8772B839-17F8-41AF-84EE-B2DB3FC4C0DD}" type="parTrans" cxnId="{A545A1C7-181F-4A23-96DD-AEDCD3F627B1}">
      <dgm:prSet/>
      <dgm:spPr/>
      <dgm:t>
        <a:bodyPr/>
        <a:lstStyle/>
        <a:p>
          <a:endParaRPr lang="en-US"/>
        </a:p>
      </dgm:t>
    </dgm:pt>
    <dgm:pt modelId="{12DFCE89-7D9B-40BC-9874-FD0C324EDEF1}" type="sibTrans" cxnId="{A545A1C7-181F-4A23-96DD-AEDCD3F627B1}">
      <dgm:prSet/>
      <dgm:spPr/>
      <dgm:t>
        <a:bodyPr/>
        <a:lstStyle/>
        <a:p>
          <a:endParaRPr lang="en-US"/>
        </a:p>
      </dgm:t>
    </dgm:pt>
    <dgm:pt modelId="{A3B1CA2A-12A1-4319-B06F-2E01BC2B84A5}">
      <dgm:prSet/>
      <dgm:spPr/>
      <dgm:t>
        <a:bodyPr/>
        <a:lstStyle/>
        <a:p>
          <a:r>
            <a:rPr lang="en-US"/>
            <a:t>Summary of mental health findings.</a:t>
          </a:r>
        </a:p>
      </dgm:t>
    </dgm:pt>
    <dgm:pt modelId="{432D4FA6-1C3C-43F4-B924-B3332B4BBC50}" type="parTrans" cxnId="{F317126C-30B4-4A61-8B1C-7E4E7E9D4FCD}">
      <dgm:prSet/>
      <dgm:spPr/>
      <dgm:t>
        <a:bodyPr/>
        <a:lstStyle/>
        <a:p>
          <a:endParaRPr lang="en-US"/>
        </a:p>
      </dgm:t>
    </dgm:pt>
    <dgm:pt modelId="{83E04DF7-127D-49EE-AA70-71A47201903B}" type="sibTrans" cxnId="{F317126C-30B4-4A61-8B1C-7E4E7E9D4FCD}">
      <dgm:prSet/>
      <dgm:spPr/>
      <dgm:t>
        <a:bodyPr/>
        <a:lstStyle/>
        <a:p>
          <a:endParaRPr lang="en-US"/>
        </a:p>
      </dgm:t>
    </dgm:pt>
    <dgm:pt modelId="{2D1B2B4D-5A55-4D8D-8802-646EB38DDB38}">
      <dgm:prSet/>
      <dgm:spPr/>
      <dgm:t>
        <a:bodyPr/>
        <a:lstStyle/>
        <a:p>
          <a:r>
            <a:rPr lang="en-US"/>
            <a:t>Recommendations for treatment or diversion programs.</a:t>
          </a:r>
        </a:p>
      </dgm:t>
    </dgm:pt>
    <dgm:pt modelId="{046B1070-5647-44C8-9DC1-0C9DA558885B}" type="parTrans" cxnId="{D4D315CC-355F-4966-964F-602C933413AD}">
      <dgm:prSet/>
      <dgm:spPr/>
      <dgm:t>
        <a:bodyPr/>
        <a:lstStyle/>
        <a:p>
          <a:endParaRPr lang="en-US"/>
        </a:p>
      </dgm:t>
    </dgm:pt>
    <dgm:pt modelId="{A63E432B-F077-4FAB-AE23-6E0D7458CF51}" type="sibTrans" cxnId="{D4D315CC-355F-4966-964F-602C933413AD}">
      <dgm:prSet/>
      <dgm:spPr/>
      <dgm:t>
        <a:bodyPr/>
        <a:lstStyle/>
        <a:p>
          <a:endParaRPr lang="en-US"/>
        </a:p>
      </dgm:t>
    </dgm:pt>
    <dgm:pt modelId="{5662E99F-E995-49BE-873E-D82C7A15E3AA}">
      <dgm:prSet/>
      <dgm:spPr/>
      <dgm:t>
        <a:bodyPr/>
        <a:lstStyle/>
        <a:p>
          <a:r>
            <a:rPr lang="en-US"/>
            <a:t>User-friendly format for quick interpretation.</a:t>
          </a:r>
        </a:p>
      </dgm:t>
    </dgm:pt>
    <dgm:pt modelId="{FF88621F-2A47-45CB-9A1E-238B95C4587E}" type="parTrans" cxnId="{88639C2F-95D1-4E0D-BA35-D10A5F6739D4}">
      <dgm:prSet/>
      <dgm:spPr/>
      <dgm:t>
        <a:bodyPr/>
        <a:lstStyle/>
        <a:p>
          <a:endParaRPr lang="en-US"/>
        </a:p>
      </dgm:t>
    </dgm:pt>
    <dgm:pt modelId="{887157CF-AACE-437C-9562-1620EB9A0F7E}" type="sibTrans" cxnId="{88639C2F-95D1-4E0D-BA35-D10A5F6739D4}">
      <dgm:prSet/>
      <dgm:spPr/>
      <dgm:t>
        <a:bodyPr/>
        <a:lstStyle/>
        <a:p>
          <a:endParaRPr lang="en-US"/>
        </a:p>
      </dgm:t>
    </dgm:pt>
    <dgm:pt modelId="{2DBD2B34-13FD-40D3-B18E-E89FE5892B22}">
      <dgm:prSet/>
      <dgm:spPr/>
      <dgm:t>
        <a:bodyPr/>
        <a:lstStyle/>
        <a:p>
          <a:r>
            <a:rPr lang="en-US" b="1"/>
            <a:t>Application in Case Strategy:</a:t>
          </a:r>
          <a:endParaRPr lang="en-US"/>
        </a:p>
      </dgm:t>
    </dgm:pt>
    <dgm:pt modelId="{53DC27EF-B22F-400E-9488-F1A17D3630F3}" type="parTrans" cxnId="{F1A33104-EEA0-403E-8E95-A25E8AA886CF}">
      <dgm:prSet/>
      <dgm:spPr/>
      <dgm:t>
        <a:bodyPr/>
        <a:lstStyle/>
        <a:p>
          <a:endParaRPr lang="en-US"/>
        </a:p>
      </dgm:t>
    </dgm:pt>
    <dgm:pt modelId="{91E9D23E-99A2-4D00-A124-F64C2044C014}" type="sibTrans" cxnId="{F1A33104-EEA0-403E-8E95-A25E8AA886CF}">
      <dgm:prSet/>
      <dgm:spPr/>
      <dgm:t>
        <a:bodyPr/>
        <a:lstStyle/>
        <a:p>
          <a:endParaRPr lang="en-US"/>
        </a:p>
      </dgm:t>
    </dgm:pt>
    <dgm:pt modelId="{36175A7E-05D7-4786-9DA0-8D8BDC1344CC}">
      <dgm:prSet/>
      <dgm:spPr/>
      <dgm:t>
        <a:bodyPr/>
        <a:lstStyle/>
        <a:p>
          <a:r>
            <a:rPr lang="en-US"/>
            <a:t>Use findings to propose evidence-based sentencing or diversion options.</a:t>
          </a:r>
        </a:p>
      </dgm:t>
    </dgm:pt>
    <dgm:pt modelId="{FC487CFA-3279-497F-ADE1-63807679A9DF}" type="parTrans" cxnId="{7E957019-E40A-4370-BA1A-84669581A122}">
      <dgm:prSet/>
      <dgm:spPr/>
      <dgm:t>
        <a:bodyPr/>
        <a:lstStyle/>
        <a:p>
          <a:endParaRPr lang="en-US"/>
        </a:p>
      </dgm:t>
    </dgm:pt>
    <dgm:pt modelId="{028A2597-2B2F-431E-89F0-C30650E825A8}" type="sibTrans" cxnId="{7E957019-E40A-4370-BA1A-84669581A122}">
      <dgm:prSet/>
      <dgm:spPr/>
      <dgm:t>
        <a:bodyPr/>
        <a:lstStyle/>
        <a:p>
          <a:endParaRPr lang="en-US"/>
        </a:p>
      </dgm:t>
    </dgm:pt>
    <dgm:pt modelId="{09495022-695C-45B3-AE9A-0FFFE2075AC4}" type="pres">
      <dgm:prSet presAssocID="{6D4A3895-DB40-41FE-AC2A-D60065C93D9B}" presName="linear" presStyleCnt="0">
        <dgm:presLayoutVars>
          <dgm:dir/>
          <dgm:animLvl val="lvl"/>
          <dgm:resizeHandles val="exact"/>
        </dgm:presLayoutVars>
      </dgm:prSet>
      <dgm:spPr/>
    </dgm:pt>
    <dgm:pt modelId="{3DCAF806-5074-41DA-AAED-C4603351DF34}" type="pres">
      <dgm:prSet presAssocID="{F7B877B9-71F9-40D9-9E7B-7274C725FCB6}" presName="parentLin" presStyleCnt="0"/>
      <dgm:spPr/>
    </dgm:pt>
    <dgm:pt modelId="{1626C1E3-1BC7-4C04-AF25-EA9F645EB54D}" type="pres">
      <dgm:prSet presAssocID="{F7B877B9-71F9-40D9-9E7B-7274C725FCB6}" presName="parentLeftMargin" presStyleLbl="node1" presStyleIdx="0" presStyleCnt="2"/>
      <dgm:spPr/>
    </dgm:pt>
    <dgm:pt modelId="{39451035-2B5C-4C08-B474-6F6351A2ACD6}" type="pres">
      <dgm:prSet presAssocID="{F7B877B9-71F9-40D9-9E7B-7274C725FCB6}" presName="parentText" presStyleLbl="node1" presStyleIdx="0" presStyleCnt="2">
        <dgm:presLayoutVars>
          <dgm:chMax val="0"/>
          <dgm:bulletEnabled val="1"/>
        </dgm:presLayoutVars>
      </dgm:prSet>
      <dgm:spPr/>
    </dgm:pt>
    <dgm:pt modelId="{72C8D2CB-7E31-4AFD-AE5B-FA54C0F6D93E}" type="pres">
      <dgm:prSet presAssocID="{F7B877B9-71F9-40D9-9E7B-7274C725FCB6}" presName="negativeSpace" presStyleCnt="0"/>
      <dgm:spPr/>
    </dgm:pt>
    <dgm:pt modelId="{B87EBF63-2160-4D9E-8464-D2855B30287E}" type="pres">
      <dgm:prSet presAssocID="{F7B877B9-71F9-40D9-9E7B-7274C725FCB6}" presName="childText" presStyleLbl="conFgAcc1" presStyleIdx="0" presStyleCnt="2">
        <dgm:presLayoutVars>
          <dgm:bulletEnabled val="1"/>
        </dgm:presLayoutVars>
      </dgm:prSet>
      <dgm:spPr/>
    </dgm:pt>
    <dgm:pt modelId="{3F1FE6B9-40ED-4B70-8C0B-D893870827BC}" type="pres">
      <dgm:prSet presAssocID="{12DFCE89-7D9B-40BC-9874-FD0C324EDEF1}" presName="spaceBetweenRectangles" presStyleCnt="0"/>
      <dgm:spPr/>
    </dgm:pt>
    <dgm:pt modelId="{1C7FB6E7-2A42-460F-89DE-6CBB1B37CFA7}" type="pres">
      <dgm:prSet presAssocID="{2DBD2B34-13FD-40D3-B18E-E89FE5892B22}" presName="parentLin" presStyleCnt="0"/>
      <dgm:spPr/>
    </dgm:pt>
    <dgm:pt modelId="{02F019C6-2CE5-4921-B654-E5153614522E}" type="pres">
      <dgm:prSet presAssocID="{2DBD2B34-13FD-40D3-B18E-E89FE5892B22}" presName="parentLeftMargin" presStyleLbl="node1" presStyleIdx="0" presStyleCnt="2"/>
      <dgm:spPr/>
    </dgm:pt>
    <dgm:pt modelId="{6F0ED59B-7BF6-4254-BF11-889848B6CD55}" type="pres">
      <dgm:prSet presAssocID="{2DBD2B34-13FD-40D3-B18E-E89FE5892B22}" presName="parentText" presStyleLbl="node1" presStyleIdx="1" presStyleCnt="2">
        <dgm:presLayoutVars>
          <dgm:chMax val="0"/>
          <dgm:bulletEnabled val="1"/>
        </dgm:presLayoutVars>
      </dgm:prSet>
      <dgm:spPr/>
    </dgm:pt>
    <dgm:pt modelId="{4C7E3465-BA25-4B20-8B46-92CBDDD460C4}" type="pres">
      <dgm:prSet presAssocID="{2DBD2B34-13FD-40D3-B18E-E89FE5892B22}" presName="negativeSpace" presStyleCnt="0"/>
      <dgm:spPr/>
    </dgm:pt>
    <dgm:pt modelId="{59E214DC-9BC7-4CFA-8997-5BE82C487663}" type="pres">
      <dgm:prSet presAssocID="{2DBD2B34-13FD-40D3-B18E-E89FE5892B22}" presName="childText" presStyleLbl="conFgAcc1" presStyleIdx="1" presStyleCnt="2">
        <dgm:presLayoutVars>
          <dgm:bulletEnabled val="1"/>
        </dgm:presLayoutVars>
      </dgm:prSet>
      <dgm:spPr/>
    </dgm:pt>
  </dgm:ptLst>
  <dgm:cxnLst>
    <dgm:cxn modelId="{F1A33104-EEA0-403E-8E95-A25E8AA886CF}" srcId="{6D4A3895-DB40-41FE-AC2A-D60065C93D9B}" destId="{2DBD2B34-13FD-40D3-B18E-E89FE5892B22}" srcOrd="1" destOrd="0" parTransId="{53DC27EF-B22F-400E-9488-F1A17D3630F3}" sibTransId="{91E9D23E-99A2-4D00-A124-F64C2044C014}"/>
    <dgm:cxn modelId="{7E957019-E40A-4370-BA1A-84669581A122}" srcId="{2DBD2B34-13FD-40D3-B18E-E89FE5892B22}" destId="{36175A7E-05D7-4786-9DA0-8D8BDC1344CC}" srcOrd="0" destOrd="0" parTransId="{FC487CFA-3279-497F-ADE1-63807679A9DF}" sibTransId="{028A2597-2B2F-431E-89F0-C30650E825A8}"/>
    <dgm:cxn modelId="{D3FBBE1C-C953-4238-8BC5-62126CE1AF75}" type="presOf" srcId="{36175A7E-05D7-4786-9DA0-8D8BDC1344CC}" destId="{59E214DC-9BC7-4CFA-8997-5BE82C487663}" srcOrd="0" destOrd="0" presId="urn:microsoft.com/office/officeart/2005/8/layout/list1"/>
    <dgm:cxn modelId="{5305A91F-B122-4F74-8D21-1101780B930F}" type="presOf" srcId="{2DBD2B34-13FD-40D3-B18E-E89FE5892B22}" destId="{02F019C6-2CE5-4921-B654-E5153614522E}" srcOrd="0" destOrd="0" presId="urn:microsoft.com/office/officeart/2005/8/layout/list1"/>
    <dgm:cxn modelId="{88639C2F-95D1-4E0D-BA35-D10A5F6739D4}" srcId="{F7B877B9-71F9-40D9-9E7B-7274C725FCB6}" destId="{5662E99F-E995-49BE-873E-D82C7A15E3AA}" srcOrd="2" destOrd="0" parTransId="{FF88621F-2A47-45CB-9A1E-238B95C4587E}" sibTransId="{887157CF-AACE-437C-9562-1620EB9A0F7E}"/>
    <dgm:cxn modelId="{F317126C-30B4-4A61-8B1C-7E4E7E9D4FCD}" srcId="{F7B877B9-71F9-40D9-9E7B-7274C725FCB6}" destId="{A3B1CA2A-12A1-4319-B06F-2E01BC2B84A5}" srcOrd="0" destOrd="0" parTransId="{432D4FA6-1C3C-43F4-B924-B3332B4BBC50}" sibTransId="{83E04DF7-127D-49EE-AA70-71A47201903B}"/>
    <dgm:cxn modelId="{2DD0C452-0875-49E3-B0CF-E31F8DA13421}" type="presOf" srcId="{2DBD2B34-13FD-40D3-B18E-E89FE5892B22}" destId="{6F0ED59B-7BF6-4254-BF11-889848B6CD55}" srcOrd="1" destOrd="0" presId="urn:microsoft.com/office/officeart/2005/8/layout/list1"/>
    <dgm:cxn modelId="{D72D3F79-5637-491A-B298-92AC8DB9AD01}" type="presOf" srcId="{2D1B2B4D-5A55-4D8D-8802-646EB38DDB38}" destId="{B87EBF63-2160-4D9E-8464-D2855B30287E}" srcOrd="0" destOrd="1" presId="urn:microsoft.com/office/officeart/2005/8/layout/list1"/>
    <dgm:cxn modelId="{D4998684-F171-486B-8ECC-D59B9353905A}" type="presOf" srcId="{A3B1CA2A-12A1-4319-B06F-2E01BC2B84A5}" destId="{B87EBF63-2160-4D9E-8464-D2855B30287E}" srcOrd="0" destOrd="0" presId="urn:microsoft.com/office/officeart/2005/8/layout/list1"/>
    <dgm:cxn modelId="{D6C01EAB-41B4-47DD-83C5-79CC28DCDB86}" type="presOf" srcId="{6D4A3895-DB40-41FE-AC2A-D60065C93D9B}" destId="{09495022-695C-45B3-AE9A-0FFFE2075AC4}" srcOrd="0" destOrd="0" presId="urn:microsoft.com/office/officeart/2005/8/layout/list1"/>
    <dgm:cxn modelId="{EFD2B4C6-10E1-4601-9BCB-86BE9BC25926}" type="presOf" srcId="{F7B877B9-71F9-40D9-9E7B-7274C725FCB6}" destId="{1626C1E3-1BC7-4C04-AF25-EA9F645EB54D}" srcOrd="0" destOrd="0" presId="urn:microsoft.com/office/officeart/2005/8/layout/list1"/>
    <dgm:cxn modelId="{A545A1C7-181F-4A23-96DD-AEDCD3F627B1}" srcId="{6D4A3895-DB40-41FE-AC2A-D60065C93D9B}" destId="{F7B877B9-71F9-40D9-9E7B-7274C725FCB6}" srcOrd="0" destOrd="0" parTransId="{8772B839-17F8-41AF-84EE-B2DB3FC4C0DD}" sibTransId="{12DFCE89-7D9B-40BC-9874-FD0C324EDEF1}"/>
    <dgm:cxn modelId="{D4D315CC-355F-4966-964F-602C933413AD}" srcId="{F7B877B9-71F9-40D9-9E7B-7274C725FCB6}" destId="{2D1B2B4D-5A55-4D8D-8802-646EB38DDB38}" srcOrd="1" destOrd="0" parTransId="{046B1070-5647-44C8-9DC1-0C9DA558885B}" sibTransId="{A63E432B-F077-4FAB-AE23-6E0D7458CF51}"/>
    <dgm:cxn modelId="{72EBA8E1-C277-4255-BB94-E5C25AD73585}" type="presOf" srcId="{F7B877B9-71F9-40D9-9E7B-7274C725FCB6}" destId="{39451035-2B5C-4C08-B474-6F6351A2ACD6}" srcOrd="1" destOrd="0" presId="urn:microsoft.com/office/officeart/2005/8/layout/list1"/>
    <dgm:cxn modelId="{6B5C62ED-95D4-4BBA-81B2-FEC7DF573472}" type="presOf" srcId="{5662E99F-E995-49BE-873E-D82C7A15E3AA}" destId="{B87EBF63-2160-4D9E-8464-D2855B30287E}" srcOrd="0" destOrd="2" presId="urn:microsoft.com/office/officeart/2005/8/layout/list1"/>
    <dgm:cxn modelId="{448F6C5D-8390-4296-BD31-3043491F1E83}" type="presParOf" srcId="{09495022-695C-45B3-AE9A-0FFFE2075AC4}" destId="{3DCAF806-5074-41DA-AAED-C4603351DF34}" srcOrd="0" destOrd="0" presId="urn:microsoft.com/office/officeart/2005/8/layout/list1"/>
    <dgm:cxn modelId="{1B66E7EA-EBCA-444E-A79F-BF7D67730622}" type="presParOf" srcId="{3DCAF806-5074-41DA-AAED-C4603351DF34}" destId="{1626C1E3-1BC7-4C04-AF25-EA9F645EB54D}" srcOrd="0" destOrd="0" presId="urn:microsoft.com/office/officeart/2005/8/layout/list1"/>
    <dgm:cxn modelId="{B19ED817-4D54-44FD-9EB5-DEFD395670BF}" type="presParOf" srcId="{3DCAF806-5074-41DA-AAED-C4603351DF34}" destId="{39451035-2B5C-4C08-B474-6F6351A2ACD6}" srcOrd="1" destOrd="0" presId="urn:microsoft.com/office/officeart/2005/8/layout/list1"/>
    <dgm:cxn modelId="{C6047273-1AE8-4A70-91B4-9394FC2FEFF6}" type="presParOf" srcId="{09495022-695C-45B3-AE9A-0FFFE2075AC4}" destId="{72C8D2CB-7E31-4AFD-AE5B-FA54C0F6D93E}" srcOrd="1" destOrd="0" presId="urn:microsoft.com/office/officeart/2005/8/layout/list1"/>
    <dgm:cxn modelId="{B199D878-F46C-4EA8-B0E5-544FCAA183A4}" type="presParOf" srcId="{09495022-695C-45B3-AE9A-0FFFE2075AC4}" destId="{B87EBF63-2160-4D9E-8464-D2855B30287E}" srcOrd="2" destOrd="0" presId="urn:microsoft.com/office/officeart/2005/8/layout/list1"/>
    <dgm:cxn modelId="{887207BF-BD53-4673-A8C9-EA1EEEF5113D}" type="presParOf" srcId="{09495022-695C-45B3-AE9A-0FFFE2075AC4}" destId="{3F1FE6B9-40ED-4B70-8C0B-D893870827BC}" srcOrd="3" destOrd="0" presId="urn:microsoft.com/office/officeart/2005/8/layout/list1"/>
    <dgm:cxn modelId="{BB18B11A-FBC8-453C-95D4-ECCCBC0DC783}" type="presParOf" srcId="{09495022-695C-45B3-AE9A-0FFFE2075AC4}" destId="{1C7FB6E7-2A42-460F-89DE-6CBB1B37CFA7}" srcOrd="4" destOrd="0" presId="urn:microsoft.com/office/officeart/2005/8/layout/list1"/>
    <dgm:cxn modelId="{55D808B0-1EFE-4018-9AB5-B396B671E49F}" type="presParOf" srcId="{1C7FB6E7-2A42-460F-89DE-6CBB1B37CFA7}" destId="{02F019C6-2CE5-4921-B654-E5153614522E}" srcOrd="0" destOrd="0" presId="urn:microsoft.com/office/officeart/2005/8/layout/list1"/>
    <dgm:cxn modelId="{C11A9AC7-440A-492F-8CA1-756C51C8166C}" type="presParOf" srcId="{1C7FB6E7-2A42-460F-89DE-6CBB1B37CFA7}" destId="{6F0ED59B-7BF6-4254-BF11-889848B6CD55}" srcOrd="1" destOrd="0" presId="urn:microsoft.com/office/officeart/2005/8/layout/list1"/>
    <dgm:cxn modelId="{5F237C4B-47BC-41CB-9CF6-CE8A81CA2F49}" type="presParOf" srcId="{09495022-695C-45B3-AE9A-0FFFE2075AC4}" destId="{4C7E3465-BA25-4B20-8B46-92CBDDD460C4}" srcOrd="5" destOrd="0" presId="urn:microsoft.com/office/officeart/2005/8/layout/list1"/>
    <dgm:cxn modelId="{4309264B-D376-45D8-821A-68764447981A}" type="presParOf" srcId="{09495022-695C-45B3-AE9A-0FFFE2075AC4}" destId="{59E214DC-9BC7-4CFA-8997-5BE82C487663}" srcOrd="6"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1FBAFB1-7CB5-4FBB-869B-0DE3A41AC2B2}"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024F6BF3-DDA6-45F8-8305-CF4A22B080A7}">
      <dgm:prSet/>
      <dgm:spPr/>
      <dgm:t>
        <a:bodyPr/>
        <a:lstStyle/>
        <a:p>
          <a:r>
            <a:rPr lang="en-US"/>
            <a:t>Data-driven decision-making.</a:t>
          </a:r>
        </a:p>
      </dgm:t>
    </dgm:pt>
    <dgm:pt modelId="{309C3105-002A-47A9-97A0-8D425B687FF2}" type="parTrans" cxnId="{1865017F-6889-42DF-9D95-30A41580D216}">
      <dgm:prSet/>
      <dgm:spPr/>
      <dgm:t>
        <a:bodyPr/>
        <a:lstStyle/>
        <a:p>
          <a:endParaRPr lang="en-US"/>
        </a:p>
      </dgm:t>
    </dgm:pt>
    <dgm:pt modelId="{51929D34-56B9-47DD-99F2-F687DAB82F3A}" type="sibTrans" cxnId="{1865017F-6889-42DF-9D95-30A41580D216}">
      <dgm:prSet/>
      <dgm:spPr/>
      <dgm:t>
        <a:bodyPr/>
        <a:lstStyle/>
        <a:p>
          <a:endParaRPr lang="en-US"/>
        </a:p>
      </dgm:t>
    </dgm:pt>
    <dgm:pt modelId="{ADDD05F4-6691-4E08-9FD1-A9DF59E58E0C}">
      <dgm:prSet/>
      <dgm:spPr/>
      <dgm:t>
        <a:bodyPr/>
        <a:lstStyle/>
        <a:p>
          <a:r>
            <a:rPr lang="en-US"/>
            <a:t>Tailored recommendations.</a:t>
          </a:r>
        </a:p>
      </dgm:t>
    </dgm:pt>
    <dgm:pt modelId="{8340668F-CA81-47DC-9576-5E33E82CEC3A}" type="parTrans" cxnId="{CA5FF51B-E355-4398-9EE5-EEB4BCC3147E}">
      <dgm:prSet/>
      <dgm:spPr/>
      <dgm:t>
        <a:bodyPr/>
        <a:lstStyle/>
        <a:p>
          <a:endParaRPr lang="en-US"/>
        </a:p>
      </dgm:t>
    </dgm:pt>
    <dgm:pt modelId="{925BABC3-56CD-4741-BC72-8146EB21A528}" type="sibTrans" cxnId="{CA5FF51B-E355-4398-9EE5-EEB4BCC3147E}">
      <dgm:prSet/>
      <dgm:spPr/>
      <dgm:t>
        <a:bodyPr/>
        <a:lstStyle/>
        <a:p>
          <a:endParaRPr lang="en-US"/>
        </a:p>
      </dgm:t>
    </dgm:pt>
    <dgm:pt modelId="{D4934E5D-8291-4D4A-AE38-92C4F43CD47C}">
      <dgm:prSet/>
      <dgm:spPr/>
      <dgm:t>
        <a:bodyPr/>
        <a:lstStyle/>
        <a:p>
          <a:r>
            <a:rPr lang="en-US"/>
            <a:t>Evidence for rehabilitation-focused approaches.</a:t>
          </a:r>
        </a:p>
      </dgm:t>
    </dgm:pt>
    <dgm:pt modelId="{960C90B1-54F9-4B19-8662-102A6F8A14AF}" type="parTrans" cxnId="{A4AF35EF-41A9-4006-9920-BC5548AE6F89}">
      <dgm:prSet/>
      <dgm:spPr/>
      <dgm:t>
        <a:bodyPr/>
        <a:lstStyle/>
        <a:p>
          <a:endParaRPr lang="en-US"/>
        </a:p>
      </dgm:t>
    </dgm:pt>
    <dgm:pt modelId="{B42824F2-FC36-4B26-8507-A5B935238342}" type="sibTrans" cxnId="{A4AF35EF-41A9-4006-9920-BC5548AE6F89}">
      <dgm:prSet/>
      <dgm:spPr/>
      <dgm:t>
        <a:bodyPr/>
        <a:lstStyle/>
        <a:p>
          <a:endParaRPr lang="en-US"/>
        </a:p>
      </dgm:t>
    </dgm:pt>
    <dgm:pt modelId="{510558A4-40E3-41E3-898D-86DDFE004A88}" type="pres">
      <dgm:prSet presAssocID="{71FBAFB1-7CB5-4FBB-869B-0DE3A41AC2B2}" presName="diagram" presStyleCnt="0">
        <dgm:presLayoutVars>
          <dgm:dir/>
          <dgm:resizeHandles val="exact"/>
        </dgm:presLayoutVars>
      </dgm:prSet>
      <dgm:spPr/>
    </dgm:pt>
    <dgm:pt modelId="{30314719-3DCA-447D-9978-C12FC50554A7}" type="pres">
      <dgm:prSet presAssocID="{024F6BF3-DDA6-45F8-8305-CF4A22B080A7}" presName="node" presStyleLbl="node1" presStyleIdx="0" presStyleCnt="3">
        <dgm:presLayoutVars>
          <dgm:bulletEnabled val="1"/>
        </dgm:presLayoutVars>
      </dgm:prSet>
      <dgm:spPr/>
    </dgm:pt>
    <dgm:pt modelId="{37C1E9F0-529E-4133-8736-0568645A0BCF}" type="pres">
      <dgm:prSet presAssocID="{51929D34-56B9-47DD-99F2-F687DAB82F3A}" presName="sibTrans" presStyleCnt="0"/>
      <dgm:spPr/>
    </dgm:pt>
    <dgm:pt modelId="{D88EC23C-72E6-47C7-9B54-B6DA2128895C}" type="pres">
      <dgm:prSet presAssocID="{ADDD05F4-6691-4E08-9FD1-A9DF59E58E0C}" presName="node" presStyleLbl="node1" presStyleIdx="1" presStyleCnt="3">
        <dgm:presLayoutVars>
          <dgm:bulletEnabled val="1"/>
        </dgm:presLayoutVars>
      </dgm:prSet>
      <dgm:spPr/>
    </dgm:pt>
    <dgm:pt modelId="{9F3C33E2-24C0-42EA-A542-B4345C77F4BB}" type="pres">
      <dgm:prSet presAssocID="{925BABC3-56CD-4741-BC72-8146EB21A528}" presName="sibTrans" presStyleCnt="0"/>
      <dgm:spPr/>
    </dgm:pt>
    <dgm:pt modelId="{8476EE63-6277-49B4-A894-63EEA249E574}" type="pres">
      <dgm:prSet presAssocID="{D4934E5D-8291-4D4A-AE38-92C4F43CD47C}" presName="node" presStyleLbl="node1" presStyleIdx="2" presStyleCnt="3">
        <dgm:presLayoutVars>
          <dgm:bulletEnabled val="1"/>
        </dgm:presLayoutVars>
      </dgm:prSet>
      <dgm:spPr/>
    </dgm:pt>
  </dgm:ptLst>
  <dgm:cxnLst>
    <dgm:cxn modelId="{46EC2308-AF55-49A2-A12C-F594AB21E569}" type="presOf" srcId="{024F6BF3-DDA6-45F8-8305-CF4A22B080A7}" destId="{30314719-3DCA-447D-9978-C12FC50554A7}" srcOrd="0" destOrd="0" presId="urn:microsoft.com/office/officeart/2005/8/layout/default"/>
    <dgm:cxn modelId="{CA5FF51B-E355-4398-9EE5-EEB4BCC3147E}" srcId="{71FBAFB1-7CB5-4FBB-869B-0DE3A41AC2B2}" destId="{ADDD05F4-6691-4E08-9FD1-A9DF59E58E0C}" srcOrd="1" destOrd="0" parTransId="{8340668F-CA81-47DC-9576-5E33E82CEC3A}" sibTransId="{925BABC3-56CD-4741-BC72-8146EB21A528}"/>
    <dgm:cxn modelId="{05F7B536-730F-4AB3-B740-DE579BEAFDDE}" type="presOf" srcId="{71FBAFB1-7CB5-4FBB-869B-0DE3A41AC2B2}" destId="{510558A4-40E3-41E3-898D-86DDFE004A88}" srcOrd="0" destOrd="0" presId="urn:microsoft.com/office/officeart/2005/8/layout/default"/>
    <dgm:cxn modelId="{3B97FA6C-0424-4100-A935-F8A51777C54C}" type="presOf" srcId="{ADDD05F4-6691-4E08-9FD1-A9DF59E58E0C}" destId="{D88EC23C-72E6-47C7-9B54-B6DA2128895C}" srcOrd="0" destOrd="0" presId="urn:microsoft.com/office/officeart/2005/8/layout/default"/>
    <dgm:cxn modelId="{1865017F-6889-42DF-9D95-30A41580D216}" srcId="{71FBAFB1-7CB5-4FBB-869B-0DE3A41AC2B2}" destId="{024F6BF3-DDA6-45F8-8305-CF4A22B080A7}" srcOrd="0" destOrd="0" parTransId="{309C3105-002A-47A9-97A0-8D425B687FF2}" sibTransId="{51929D34-56B9-47DD-99F2-F687DAB82F3A}"/>
    <dgm:cxn modelId="{AB33A9EB-6546-453B-B4DC-4078C1587F75}" type="presOf" srcId="{D4934E5D-8291-4D4A-AE38-92C4F43CD47C}" destId="{8476EE63-6277-49B4-A894-63EEA249E574}" srcOrd="0" destOrd="0" presId="urn:microsoft.com/office/officeart/2005/8/layout/default"/>
    <dgm:cxn modelId="{A4AF35EF-41A9-4006-9920-BC5548AE6F89}" srcId="{71FBAFB1-7CB5-4FBB-869B-0DE3A41AC2B2}" destId="{D4934E5D-8291-4D4A-AE38-92C4F43CD47C}" srcOrd="2" destOrd="0" parTransId="{960C90B1-54F9-4B19-8662-102A6F8A14AF}" sibTransId="{B42824F2-FC36-4B26-8507-A5B935238342}"/>
    <dgm:cxn modelId="{6806B434-FCDA-4FEE-8F97-B55133DC06A1}" type="presParOf" srcId="{510558A4-40E3-41E3-898D-86DDFE004A88}" destId="{30314719-3DCA-447D-9978-C12FC50554A7}" srcOrd="0" destOrd="0" presId="urn:microsoft.com/office/officeart/2005/8/layout/default"/>
    <dgm:cxn modelId="{0052672D-9C71-43CD-86F1-23CF0B30439F}" type="presParOf" srcId="{510558A4-40E3-41E3-898D-86DDFE004A88}" destId="{37C1E9F0-529E-4133-8736-0568645A0BCF}" srcOrd="1" destOrd="0" presId="urn:microsoft.com/office/officeart/2005/8/layout/default"/>
    <dgm:cxn modelId="{5123BD7B-3D50-4CB1-970D-D0722DEB4AA9}" type="presParOf" srcId="{510558A4-40E3-41E3-898D-86DDFE004A88}" destId="{D88EC23C-72E6-47C7-9B54-B6DA2128895C}" srcOrd="2" destOrd="0" presId="urn:microsoft.com/office/officeart/2005/8/layout/default"/>
    <dgm:cxn modelId="{44F82677-45E9-4F37-8C13-D62997804B68}" type="presParOf" srcId="{510558A4-40E3-41E3-898D-86DDFE004A88}" destId="{9F3C33E2-24C0-42EA-A542-B4345C77F4BB}" srcOrd="3" destOrd="0" presId="urn:microsoft.com/office/officeart/2005/8/layout/default"/>
    <dgm:cxn modelId="{E2B870C5-A75F-4845-8806-093325A439F7}" type="presParOf" srcId="{510558A4-40E3-41E3-898D-86DDFE004A88}" destId="{8476EE63-6277-49B4-A894-63EEA249E574}" srcOrd="4"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EB8D01D-8864-4D7C-8558-22B23AB408EA}" type="doc">
      <dgm:prSet loTypeId="urn:microsoft.com/office/officeart/2016/7/layout/VerticalSolidActionList" loCatId="List" qsTypeId="urn:microsoft.com/office/officeart/2005/8/quickstyle/simple2" qsCatId="simple" csTypeId="urn:microsoft.com/office/officeart/2005/8/colors/colorful5" csCatId="colorful"/>
      <dgm:spPr/>
      <dgm:t>
        <a:bodyPr/>
        <a:lstStyle/>
        <a:p>
          <a:endParaRPr lang="en-US"/>
        </a:p>
      </dgm:t>
    </dgm:pt>
    <dgm:pt modelId="{B353336F-B1CE-4CD7-B71D-F4CBFBA73209}">
      <dgm:prSet/>
      <dgm:spPr/>
      <dgm:t>
        <a:bodyPr/>
        <a:lstStyle/>
        <a:p>
          <a:r>
            <a:rPr lang="en-US" b="1"/>
            <a:t>Objective Insights:</a:t>
          </a:r>
          <a:endParaRPr lang="en-US"/>
        </a:p>
      </dgm:t>
    </dgm:pt>
    <dgm:pt modelId="{CF55564B-21C9-4C30-BB9E-7C8A64772EB8}" type="parTrans" cxnId="{1F9FD051-3B03-4C0B-8A7A-12288330BB12}">
      <dgm:prSet/>
      <dgm:spPr/>
      <dgm:t>
        <a:bodyPr/>
        <a:lstStyle/>
        <a:p>
          <a:endParaRPr lang="en-US"/>
        </a:p>
      </dgm:t>
    </dgm:pt>
    <dgm:pt modelId="{E4ED9A01-59B6-4A56-98B9-D16070E8FCED}" type="sibTrans" cxnId="{1F9FD051-3B03-4C0B-8A7A-12288330BB12}">
      <dgm:prSet/>
      <dgm:spPr/>
      <dgm:t>
        <a:bodyPr/>
        <a:lstStyle/>
        <a:p>
          <a:endParaRPr lang="en-US"/>
        </a:p>
      </dgm:t>
    </dgm:pt>
    <dgm:pt modelId="{77349845-B24A-45D0-B200-F27478E5020B}">
      <dgm:prSet/>
      <dgm:spPr/>
      <dgm:t>
        <a:bodyPr/>
        <a:lstStyle/>
        <a:p>
          <a:r>
            <a:rPr lang="en-US"/>
            <a:t>Comprehensive mental health evaluations replace subjective judgments.</a:t>
          </a:r>
        </a:p>
      </dgm:t>
    </dgm:pt>
    <dgm:pt modelId="{4EEF2E61-E262-403C-9B0A-98AE172AF338}" type="parTrans" cxnId="{BE2B2685-E4F3-4E45-BAB7-3398889FE973}">
      <dgm:prSet/>
      <dgm:spPr/>
      <dgm:t>
        <a:bodyPr/>
        <a:lstStyle/>
        <a:p>
          <a:endParaRPr lang="en-US"/>
        </a:p>
      </dgm:t>
    </dgm:pt>
    <dgm:pt modelId="{E4DAB826-3B47-43E5-9930-EF3692CBA2A9}" type="sibTrans" cxnId="{BE2B2685-E4F3-4E45-BAB7-3398889FE973}">
      <dgm:prSet/>
      <dgm:spPr/>
      <dgm:t>
        <a:bodyPr/>
        <a:lstStyle/>
        <a:p>
          <a:endParaRPr lang="en-US"/>
        </a:p>
      </dgm:t>
    </dgm:pt>
    <dgm:pt modelId="{7AB167BB-5245-48EF-BC11-D6B5A8C4042B}">
      <dgm:prSet/>
      <dgm:spPr/>
      <dgm:t>
        <a:bodyPr/>
        <a:lstStyle/>
        <a:p>
          <a:r>
            <a:rPr lang="en-US"/>
            <a:t>Helps prosecutors identify patterns and trends in DUI cases.</a:t>
          </a:r>
        </a:p>
      </dgm:t>
    </dgm:pt>
    <dgm:pt modelId="{BB9F7B83-8018-43B0-B692-4325F4C25754}" type="parTrans" cxnId="{5B925FA5-BDE1-4308-82A6-36A45046A779}">
      <dgm:prSet/>
      <dgm:spPr/>
      <dgm:t>
        <a:bodyPr/>
        <a:lstStyle/>
        <a:p>
          <a:endParaRPr lang="en-US"/>
        </a:p>
      </dgm:t>
    </dgm:pt>
    <dgm:pt modelId="{EE41A263-4858-46EE-B648-8DF38749F191}" type="sibTrans" cxnId="{5B925FA5-BDE1-4308-82A6-36A45046A779}">
      <dgm:prSet/>
      <dgm:spPr/>
      <dgm:t>
        <a:bodyPr/>
        <a:lstStyle/>
        <a:p>
          <a:endParaRPr lang="en-US"/>
        </a:p>
      </dgm:t>
    </dgm:pt>
    <dgm:pt modelId="{D4AB9927-6D1C-4C33-97BA-05B1EE6F91A0}">
      <dgm:prSet/>
      <dgm:spPr/>
      <dgm:t>
        <a:bodyPr/>
        <a:lstStyle/>
        <a:p>
          <a:r>
            <a:rPr lang="en-US" b="1"/>
            <a:t>Key Advantages:</a:t>
          </a:r>
          <a:endParaRPr lang="en-US"/>
        </a:p>
      </dgm:t>
    </dgm:pt>
    <dgm:pt modelId="{E1BBF34F-FFE4-46C7-BB5F-175A93BE341A}" type="parTrans" cxnId="{67492DB3-E48D-4198-B87C-D41890A4020C}">
      <dgm:prSet/>
      <dgm:spPr/>
      <dgm:t>
        <a:bodyPr/>
        <a:lstStyle/>
        <a:p>
          <a:endParaRPr lang="en-US"/>
        </a:p>
      </dgm:t>
    </dgm:pt>
    <dgm:pt modelId="{8E22865D-BFE5-440E-A35E-8E3E98B13F58}" type="sibTrans" cxnId="{67492DB3-E48D-4198-B87C-D41890A4020C}">
      <dgm:prSet/>
      <dgm:spPr/>
      <dgm:t>
        <a:bodyPr/>
        <a:lstStyle/>
        <a:p>
          <a:endParaRPr lang="en-US"/>
        </a:p>
      </dgm:t>
    </dgm:pt>
    <dgm:pt modelId="{6532EA84-36C7-4C6B-A416-B67F1A99EBA4}">
      <dgm:prSet/>
      <dgm:spPr/>
      <dgm:t>
        <a:bodyPr/>
        <a:lstStyle/>
        <a:p>
          <a:r>
            <a:rPr lang="en-US"/>
            <a:t>Enhances case consistency and fairness.</a:t>
          </a:r>
        </a:p>
      </dgm:t>
    </dgm:pt>
    <dgm:pt modelId="{F175A151-B828-445B-A9DD-FEBA69DD0152}" type="parTrans" cxnId="{0D6F246D-BBA0-431C-86D1-2D1FB3A62DCF}">
      <dgm:prSet/>
      <dgm:spPr/>
      <dgm:t>
        <a:bodyPr/>
        <a:lstStyle/>
        <a:p>
          <a:endParaRPr lang="en-US"/>
        </a:p>
      </dgm:t>
    </dgm:pt>
    <dgm:pt modelId="{FC3D881F-33B1-4031-8041-243445D20FD4}" type="sibTrans" cxnId="{0D6F246D-BBA0-431C-86D1-2D1FB3A62DCF}">
      <dgm:prSet/>
      <dgm:spPr/>
      <dgm:t>
        <a:bodyPr/>
        <a:lstStyle/>
        <a:p>
          <a:endParaRPr lang="en-US"/>
        </a:p>
      </dgm:t>
    </dgm:pt>
    <dgm:pt modelId="{45E352CF-69C2-4354-B485-A6D60E751CFA}">
      <dgm:prSet/>
      <dgm:spPr/>
      <dgm:t>
        <a:bodyPr/>
        <a:lstStyle/>
        <a:p>
          <a:r>
            <a:rPr lang="en-US"/>
            <a:t>Builds credibility with data-backed arguments in court.</a:t>
          </a:r>
        </a:p>
      </dgm:t>
    </dgm:pt>
    <dgm:pt modelId="{89E3AF1C-97F1-4F76-A5E3-BE52F2A5C2A7}" type="parTrans" cxnId="{B818449E-167C-4348-9BA0-8CAD29E1CDA1}">
      <dgm:prSet/>
      <dgm:spPr/>
      <dgm:t>
        <a:bodyPr/>
        <a:lstStyle/>
        <a:p>
          <a:endParaRPr lang="en-US"/>
        </a:p>
      </dgm:t>
    </dgm:pt>
    <dgm:pt modelId="{B92F3EDC-6D0C-437C-8B6B-4D3DD045D3C1}" type="sibTrans" cxnId="{B818449E-167C-4348-9BA0-8CAD29E1CDA1}">
      <dgm:prSet/>
      <dgm:spPr/>
      <dgm:t>
        <a:bodyPr/>
        <a:lstStyle/>
        <a:p>
          <a:endParaRPr lang="en-US"/>
        </a:p>
      </dgm:t>
    </dgm:pt>
    <dgm:pt modelId="{A90CF64E-584F-4659-9D87-7F7D67A79D75}" type="pres">
      <dgm:prSet presAssocID="{3EB8D01D-8864-4D7C-8558-22B23AB408EA}" presName="Name0" presStyleCnt="0">
        <dgm:presLayoutVars>
          <dgm:dir/>
          <dgm:animLvl val="lvl"/>
          <dgm:resizeHandles val="exact"/>
        </dgm:presLayoutVars>
      </dgm:prSet>
      <dgm:spPr/>
    </dgm:pt>
    <dgm:pt modelId="{DEF97617-31CA-4551-8AAC-85817755878E}" type="pres">
      <dgm:prSet presAssocID="{B353336F-B1CE-4CD7-B71D-F4CBFBA73209}" presName="linNode" presStyleCnt="0"/>
      <dgm:spPr/>
    </dgm:pt>
    <dgm:pt modelId="{5F5D3D6F-7C9A-40FE-AFD0-9E362C2E8490}" type="pres">
      <dgm:prSet presAssocID="{B353336F-B1CE-4CD7-B71D-F4CBFBA73209}" presName="parentText" presStyleLbl="alignNode1" presStyleIdx="0" presStyleCnt="2">
        <dgm:presLayoutVars>
          <dgm:chMax val="1"/>
          <dgm:bulletEnabled/>
        </dgm:presLayoutVars>
      </dgm:prSet>
      <dgm:spPr/>
    </dgm:pt>
    <dgm:pt modelId="{747DF35F-6092-4F28-B49D-09E24B5281CC}" type="pres">
      <dgm:prSet presAssocID="{B353336F-B1CE-4CD7-B71D-F4CBFBA73209}" presName="descendantText" presStyleLbl="alignAccFollowNode1" presStyleIdx="0" presStyleCnt="2">
        <dgm:presLayoutVars>
          <dgm:bulletEnabled/>
        </dgm:presLayoutVars>
      </dgm:prSet>
      <dgm:spPr/>
    </dgm:pt>
    <dgm:pt modelId="{C9508916-8A16-4DBE-85CD-3F0E22C1A9D4}" type="pres">
      <dgm:prSet presAssocID="{E4ED9A01-59B6-4A56-98B9-D16070E8FCED}" presName="sp" presStyleCnt="0"/>
      <dgm:spPr/>
    </dgm:pt>
    <dgm:pt modelId="{C606B973-DF72-4E8D-8DD3-937B5D41006F}" type="pres">
      <dgm:prSet presAssocID="{D4AB9927-6D1C-4C33-97BA-05B1EE6F91A0}" presName="linNode" presStyleCnt="0"/>
      <dgm:spPr/>
    </dgm:pt>
    <dgm:pt modelId="{1A73F448-7C72-4CB2-BBA4-E80962F1A9B6}" type="pres">
      <dgm:prSet presAssocID="{D4AB9927-6D1C-4C33-97BA-05B1EE6F91A0}" presName="parentText" presStyleLbl="alignNode1" presStyleIdx="1" presStyleCnt="2">
        <dgm:presLayoutVars>
          <dgm:chMax val="1"/>
          <dgm:bulletEnabled/>
        </dgm:presLayoutVars>
      </dgm:prSet>
      <dgm:spPr/>
    </dgm:pt>
    <dgm:pt modelId="{911C7739-8D0D-4B21-A23D-40B57316085F}" type="pres">
      <dgm:prSet presAssocID="{D4AB9927-6D1C-4C33-97BA-05B1EE6F91A0}" presName="descendantText" presStyleLbl="alignAccFollowNode1" presStyleIdx="1" presStyleCnt="2">
        <dgm:presLayoutVars>
          <dgm:bulletEnabled/>
        </dgm:presLayoutVars>
      </dgm:prSet>
      <dgm:spPr/>
    </dgm:pt>
  </dgm:ptLst>
  <dgm:cxnLst>
    <dgm:cxn modelId="{871B6311-859F-4BD9-8EEF-6134A93C6A57}" type="presOf" srcId="{D4AB9927-6D1C-4C33-97BA-05B1EE6F91A0}" destId="{1A73F448-7C72-4CB2-BBA4-E80962F1A9B6}" srcOrd="0" destOrd="0" presId="urn:microsoft.com/office/officeart/2016/7/layout/VerticalSolidActionList"/>
    <dgm:cxn modelId="{E6DBB41B-FC35-48A7-BB10-16B39869ACD4}" type="presOf" srcId="{7AB167BB-5245-48EF-BC11-D6B5A8C4042B}" destId="{747DF35F-6092-4F28-B49D-09E24B5281CC}" srcOrd="0" destOrd="1" presId="urn:microsoft.com/office/officeart/2016/7/layout/VerticalSolidActionList"/>
    <dgm:cxn modelId="{186F392B-6C05-48FA-9C28-F9C5F754130D}" type="presOf" srcId="{6532EA84-36C7-4C6B-A416-B67F1A99EBA4}" destId="{911C7739-8D0D-4B21-A23D-40B57316085F}" srcOrd="0" destOrd="0" presId="urn:microsoft.com/office/officeart/2016/7/layout/VerticalSolidActionList"/>
    <dgm:cxn modelId="{0D6F246D-BBA0-431C-86D1-2D1FB3A62DCF}" srcId="{D4AB9927-6D1C-4C33-97BA-05B1EE6F91A0}" destId="{6532EA84-36C7-4C6B-A416-B67F1A99EBA4}" srcOrd="0" destOrd="0" parTransId="{F175A151-B828-445B-A9DD-FEBA69DD0152}" sibTransId="{FC3D881F-33B1-4031-8041-243445D20FD4}"/>
    <dgm:cxn modelId="{83617B4E-72E2-4A99-B7CD-C050FDC0485C}" type="presOf" srcId="{B353336F-B1CE-4CD7-B71D-F4CBFBA73209}" destId="{5F5D3D6F-7C9A-40FE-AFD0-9E362C2E8490}" srcOrd="0" destOrd="0" presId="urn:microsoft.com/office/officeart/2016/7/layout/VerticalSolidActionList"/>
    <dgm:cxn modelId="{2D8B9A51-08BF-45E6-B032-20CB44A8C756}" type="presOf" srcId="{77349845-B24A-45D0-B200-F27478E5020B}" destId="{747DF35F-6092-4F28-B49D-09E24B5281CC}" srcOrd="0" destOrd="0" presId="urn:microsoft.com/office/officeart/2016/7/layout/VerticalSolidActionList"/>
    <dgm:cxn modelId="{1F9FD051-3B03-4C0B-8A7A-12288330BB12}" srcId="{3EB8D01D-8864-4D7C-8558-22B23AB408EA}" destId="{B353336F-B1CE-4CD7-B71D-F4CBFBA73209}" srcOrd="0" destOrd="0" parTransId="{CF55564B-21C9-4C30-BB9E-7C8A64772EB8}" sibTransId="{E4ED9A01-59B6-4A56-98B9-D16070E8FCED}"/>
    <dgm:cxn modelId="{EEC6D756-DDF8-4E18-B6AE-84E396409C41}" type="presOf" srcId="{45E352CF-69C2-4354-B485-A6D60E751CFA}" destId="{911C7739-8D0D-4B21-A23D-40B57316085F}" srcOrd="0" destOrd="1" presId="urn:microsoft.com/office/officeart/2016/7/layout/VerticalSolidActionList"/>
    <dgm:cxn modelId="{BE2B2685-E4F3-4E45-BAB7-3398889FE973}" srcId="{B353336F-B1CE-4CD7-B71D-F4CBFBA73209}" destId="{77349845-B24A-45D0-B200-F27478E5020B}" srcOrd="0" destOrd="0" parTransId="{4EEF2E61-E262-403C-9B0A-98AE172AF338}" sibTransId="{E4DAB826-3B47-43E5-9930-EF3692CBA2A9}"/>
    <dgm:cxn modelId="{B818449E-167C-4348-9BA0-8CAD29E1CDA1}" srcId="{D4AB9927-6D1C-4C33-97BA-05B1EE6F91A0}" destId="{45E352CF-69C2-4354-B485-A6D60E751CFA}" srcOrd="1" destOrd="0" parTransId="{89E3AF1C-97F1-4F76-A5E3-BE52F2A5C2A7}" sibTransId="{B92F3EDC-6D0C-437C-8B6B-4D3DD045D3C1}"/>
    <dgm:cxn modelId="{5B925FA5-BDE1-4308-82A6-36A45046A779}" srcId="{B353336F-B1CE-4CD7-B71D-F4CBFBA73209}" destId="{7AB167BB-5245-48EF-BC11-D6B5A8C4042B}" srcOrd="1" destOrd="0" parTransId="{BB9F7B83-8018-43B0-B692-4325F4C25754}" sibTransId="{EE41A263-4858-46EE-B648-8DF38749F191}"/>
    <dgm:cxn modelId="{0FB313AD-7386-4E66-B06F-75318F1E03B8}" type="presOf" srcId="{3EB8D01D-8864-4D7C-8558-22B23AB408EA}" destId="{A90CF64E-584F-4659-9D87-7F7D67A79D75}" srcOrd="0" destOrd="0" presId="urn:microsoft.com/office/officeart/2016/7/layout/VerticalSolidActionList"/>
    <dgm:cxn modelId="{67492DB3-E48D-4198-B87C-D41890A4020C}" srcId="{3EB8D01D-8864-4D7C-8558-22B23AB408EA}" destId="{D4AB9927-6D1C-4C33-97BA-05B1EE6F91A0}" srcOrd="1" destOrd="0" parTransId="{E1BBF34F-FFE4-46C7-BB5F-175A93BE341A}" sibTransId="{8E22865D-BFE5-440E-A35E-8E3E98B13F58}"/>
    <dgm:cxn modelId="{93239F70-EC4B-4A01-B2F9-8845F5B5AA23}" type="presParOf" srcId="{A90CF64E-584F-4659-9D87-7F7D67A79D75}" destId="{DEF97617-31CA-4551-8AAC-85817755878E}" srcOrd="0" destOrd="0" presId="urn:microsoft.com/office/officeart/2016/7/layout/VerticalSolidActionList"/>
    <dgm:cxn modelId="{D08460A2-5DAF-450C-BC75-970E408CAF32}" type="presParOf" srcId="{DEF97617-31CA-4551-8AAC-85817755878E}" destId="{5F5D3D6F-7C9A-40FE-AFD0-9E362C2E8490}" srcOrd="0" destOrd="0" presId="urn:microsoft.com/office/officeart/2016/7/layout/VerticalSolidActionList"/>
    <dgm:cxn modelId="{FA32635A-B80D-48D1-AB7A-DFA204157138}" type="presParOf" srcId="{DEF97617-31CA-4551-8AAC-85817755878E}" destId="{747DF35F-6092-4F28-B49D-09E24B5281CC}" srcOrd="1" destOrd="0" presId="urn:microsoft.com/office/officeart/2016/7/layout/VerticalSolidActionList"/>
    <dgm:cxn modelId="{B6BB1E83-4CD0-47CD-87F3-5209E41A6DB4}" type="presParOf" srcId="{A90CF64E-584F-4659-9D87-7F7D67A79D75}" destId="{C9508916-8A16-4DBE-85CD-3F0E22C1A9D4}" srcOrd="1" destOrd="0" presId="urn:microsoft.com/office/officeart/2016/7/layout/VerticalSolidActionList"/>
    <dgm:cxn modelId="{2BF93473-B9D2-420F-BB1D-7A358FD0722C}" type="presParOf" srcId="{A90CF64E-584F-4659-9D87-7F7D67A79D75}" destId="{C606B973-DF72-4E8D-8DD3-937B5D41006F}" srcOrd="2" destOrd="0" presId="urn:microsoft.com/office/officeart/2016/7/layout/VerticalSolidActionList"/>
    <dgm:cxn modelId="{59B3DF8B-8A5D-480F-A569-709843C6DACC}" type="presParOf" srcId="{C606B973-DF72-4E8D-8DD3-937B5D41006F}" destId="{1A73F448-7C72-4CB2-BBA4-E80962F1A9B6}" srcOrd="0" destOrd="0" presId="urn:microsoft.com/office/officeart/2016/7/layout/VerticalSolidActionList"/>
    <dgm:cxn modelId="{530D935E-0C7A-451D-828E-6DC29A0C33D4}" type="presParOf" srcId="{C606B973-DF72-4E8D-8DD3-937B5D41006F}" destId="{911C7739-8D0D-4B21-A23D-40B57316085F}" srcOrd="1" destOrd="0" presId="urn:microsoft.com/office/officeart/2016/7/layout/VerticalSolidAction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5099A83-8BF2-4AF8-BE44-00E8CBAE3BAE}" type="doc">
      <dgm:prSet loTypeId="urn:microsoft.com/office/officeart/2005/8/layout/hList1" loCatId="list" qsTypeId="urn:microsoft.com/office/officeart/2005/8/quickstyle/simple1" qsCatId="simple" csTypeId="urn:microsoft.com/office/officeart/2005/8/colors/colorful2" csCatId="colorful"/>
      <dgm:spPr/>
      <dgm:t>
        <a:bodyPr/>
        <a:lstStyle/>
        <a:p>
          <a:endParaRPr lang="en-US"/>
        </a:p>
      </dgm:t>
    </dgm:pt>
    <dgm:pt modelId="{9B56FD53-F4B4-44CB-8EEC-EF98F4805313}">
      <dgm:prSet/>
      <dgm:spPr/>
      <dgm:t>
        <a:bodyPr/>
        <a:lstStyle/>
        <a:p>
          <a:r>
            <a:rPr lang="en-US" b="1"/>
            <a:t>Customization:</a:t>
          </a:r>
          <a:endParaRPr lang="en-US"/>
        </a:p>
      </dgm:t>
    </dgm:pt>
    <dgm:pt modelId="{D074DC77-EA2A-4128-8292-8CC2F14D83E5}" type="parTrans" cxnId="{30DDB144-CB19-493D-988F-329EB3260CD3}">
      <dgm:prSet/>
      <dgm:spPr/>
      <dgm:t>
        <a:bodyPr/>
        <a:lstStyle/>
        <a:p>
          <a:endParaRPr lang="en-US"/>
        </a:p>
      </dgm:t>
    </dgm:pt>
    <dgm:pt modelId="{E1CF56F5-A946-4B59-AEFC-E3640D9F8666}" type="sibTrans" cxnId="{30DDB144-CB19-493D-988F-329EB3260CD3}">
      <dgm:prSet/>
      <dgm:spPr/>
      <dgm:t>
        <a:bodyPr/>
        <a:lstStyle/>
        <a:p>
          <a:endParaRPr lang="en-US"/>
        </a:p>
      </dgm:t>
    </dgm:pt>
    <dgm:pt modelId="{67EB9EEE-EA50-4319-86F5-CE80D2049EA9}">
      <dgm:prSet/>
      <dgm:spPr/>
      <dgm:t>
        <a:bodyPr/>
        <a:lstStyle/>
        <a:p>
          <a:r>
            <a:rPr lang="en-US"/>
            <a:t>Recommendations address the unique needs of each offender.</a:t>
          </a:r>
        </a:p>
      </dgm:t>
    </dgm:pt>
    <dgm:pt modelId="{6EB4E9EB-E3ED-450D-B9A2-FB894EA7BD93}" type="parTrans" cxnId="{13AFEEDB-16C3-4A00-A0EE-F506BD398852}">
      <dgm:prSet/>
      <dgm:spPr/>
      <dgm:t>
        <a:bodyPr/>
        <a:lstStyle/>
        <a:p>
          <a:endParaRPr lang="en-US"/>
        </a:p>
      </dgm:t>
    </dgm:pt>
    <dgm:pt modelId="{E22B9A02-C138-42BF-BF50-E6DA2A0E9ADC}" type="sibTrans" cxnId="{13AFEEDB-16C3-4A00-A0EE-F506BD398852}">
      <dgm:prSet/>
      <dgm:spPr/>
      <dgm:t>
        <a:bodyPr/>
        <a:lstStyle/>
        <a:p>
          <a:endParaRPr lang="en-US"/>
        </a:p>
      </dgm:t>
    </dgm:pt>
    <dgm:pt modelId="{F46AE053-5F1A-4684-994B-E2CD7E43627A}">
      <dgm:prSet/>
      <dgm:spPr/>
      <dgm:t>
        <a:bodyPr/>
        <a:lstStyle/>
        <a:p>
          <a:r>
            <a:rPr lang="en-US"/>
            <a:t>Options include therapy, substance abuse programs, or other interventions.</a:t>
          </a:r>
        </a:p>
      </dgm:t>
    </dgm:pt>
    <dgm:pt modelId="{D78AE196-E111-48CE-853F-D3E1E6E1B9C8}" type="parTrans" cxnId="{9BF15F65-A92D-4FB0-9CD4-A67D571FD1A3}">
      <dgm:prSet/>
      <dgm:spPr/>
      <dgm:t>
        <a:bodyPr/>
        <a:lstStyle/>
        <a:p>
          <a:endParaRPr lang="en-US"/>
        </a:p>
      </dgm:t>
    </dgm:pt>
    <dgm:pt modelId="{01C307C6-0B3C-47F0-92EA-465232A0EC41}" type="sibTrans" cxnId="{9BF15F65-A92D-4FB0-9CD4-A67D571FD1A3}">
      <dgm:prSet/>
      <dgm:spPr/>
      <dgm:t>
        <a:bodyPr/>
        <a:lstStyle/>
        <a:p>
          <a:endParaRPr lang="en-US"/>
        </a:p>
      </dgm:t>
    </dgm:pt>
    <dgm:pt modelId="{45BA7DB8-B7AA-4B79-9B74-0668B0AF525E}">
      <dgm:prSet/>
      <dgm:spPr/>
      <dgm:t>
        <a:bodyPr/>
        <a:lstStyle/>
        <a:p>
          <a:r>
            <a:rPr lang="en-US" b="1"/>
            <a:t>Prosecutorial Impact:</a:t>
          </a:r>
          <a:endParaRPr lang="en-US"/>
        </a:p>
      </dgm:t>
    </dgm:pt>
    <dgm:pt modelId="{ED09F5B6-BE78-44F7-84ED-853723D6ED72}" type="parTrans" cxnId="{1B5C2358-DD46-41D6-B8C9-09326B5FA219}">
      <dgm:prSet/>
      <dgm:spPr/>
      <dgm:t>
        <a:bodyPr/>
        <a:lstStyle/>
        <a:p>
          <a:endParaRPr lang="en-US"/>
        </a:p>
      </dgm:t>
    </dgm:pt>
    <dgm:pt modelId="{59B872D3-952C-4F45-87C6-7067BA0630A4}" type="sibTrans" cxnId="{1B5C2358-DD46-41D6-B8C9-09326B5FA219}">
      <dgm:prSet/>
      <dgm:spPr/>
      <dgm:t>
        <a:bodyPr/>
        <a:lstStyle/>
        <a:p>
          <a:endParaRPr lang="en-US"/>
        </a:p>
      </dgm:t>
    </dgm:pt>
    <dgm:pt modelId="{39903DD5-A112-4F4D-A299-AF220B1B3054}">
      <dgm:prSet/>
      <dgm:spPr/>
      <dgm:t>
        <a:bodyPr/>
        <a:lstStyle/>
        <a:p>
          <a:r>
            <a:rPr lang="en-US"/>
            <a:t>Use tailored recommendations during plea negotiations or sentencing proposals.</a:t>
          </a:r>
        </a:p>
      </dgm:t>
    </dgm:pt>
    <dgm:pt modelId="{4EDFD952-7110-48E7-AFEF-C423C247D3BD}" type="parTrans" cxnId="{6B02CD21-A0FA-4160-8C74-E301532E338D}">
      <dgm:prSet/>
      <dgm:spPr/>
      <dgm:t>
        <a:bodyPr/>
        <a:lstStyle/>
        <a:p>
          <a:endParaRPr lang="en-US"/>
        </a:p>
      </dgm:t>
    </dgm:pt>
    <dgm:pt modelId="{0AB3FBF7-6472-4B91-A5F5-EE1F9DD6EF61}" type="sibTrans" cxnId="{6B02CD21-A0FA-4160-8C74-E301532E338D}">
      <dgm:prSet/>
      <dgm:spPr/>
      <dgm:t>
        <a:bodyPr/>
        <a:lstStyle/>
        <a:p>
          <a:endParaRPr lang="en-US"/>
        </a:p>
      </dgm:t>
    </dgm:pt>
    <dgm:pt modelId="{CF2B3A2F-D24D-44E8-B9DF-45DAFC259FA8}">
      <dgm:prSet/>
      <dgm:spPr/>
      <dgm:t>
        <a:bodyPr/>
        <a:lstStyle/>
        <a:p>
          <a:r>
            <a:rPr lang="en-US"/>
            <a:t>Improve alignment between sentencing goals and offender rehabilitation.</a:t>
          </a:r>
        </a:p>
      </dgm:t>
    </dgm:pt>
    <dgm:pt modelId="{94405C49-3C4C-4A92-A81E-860478B2878C}" type="parTrans" cxnId="{7BAA8CFD-D80A-49C1-A91F-71D8AFC0CA9E}">
      <dgm:prSet/>
      <dgm:spPr/>
      <dgm:t>
        <a:bodyPr/>
        <a:lstStyle/>
        <a:p>
          <a:endParaRPr lang="en-US"/>
        </a:p>
      </dgm:t>
    </dgm:pt>
    <dgm:pt modelId="{2101F1DB-0F6B-490F-A0D1-A962A7D35479}" type="sibTrans" cxnId="{7BAA8CFD-D80A-49C1-A91F-71D8AFC0CA9E}">
      <dgm:prSet/>
      <dgm:spPr/>
      <dgm:t>
        <a:bodyPr/>
        <a:lstStyle/>
        <a:p>
          <a:endParaRPr lang="en-US"/>
        </a:p>
      </dgm:t>
    </dgm:pt>
    <dgm:pt modelId="{92EB2701-5284-450F-BF93-0DA29095B458}" type="pres">
      <dgm:prSet presAssocID="{B5099A83-8BF2-4AF8-BE44-00E8CBAE3BAE}" presName="Name0" presStyleCnt="0">
        <dgm:presLayoutVars>
          <dgm:dir/>
          <dgm:animLvl val="lvl"/>
          <dgm:resizeHandles val="exact"/>
        </dgm:presLayoutVars>
      </dgm:prSet>
      <dgm:spPr/>
    </dgm:pt>
    <dgm:pt modelId="{DD7F2F21-B305-4D92-A096-520B7D6F540B}" type="pres">
      <dgm:prSet presAssocID="{9B56FD53-F4B4-44CB-8EEC-EF98F4805313}" presName="composite" presStyleCnt="0"/>
      <dgm:spPr/>
    </dgm:pt>
    <dgm:pt modelId="{C29CB927-63DD-4796-9C52-6EBA2881E062}" type="pres">
      <dgm:prSet presAssocID="{9B56FD53-F4B4-44CB-8EEC-EF98F4805313}" presName="parTx" presStyleLbl="alignNode1" presStyleIdx="0" presStyleCnt="2">
        <dgm:presLayoutVars>
          <dgm:chMax val="0"/>
          <dgm:chPref val="0"/>
          <dgm:bulletEnabled val="1"/>
        </dgm:presLayoutVars>
      </dgm:prSet>
      <dgm:spPr/>
    </dgm:pt>
    <dgm:pt modelId="{E5F1504B-A11E-4B1C-885E-53E679D8DA3B}" type="pres">
      <dgm:prSet presAssocID="{9B56FD53-F4B4-44CB-8EEC-EF98F4805313}" presName="desTx" presStyleLbl="alignAccFollowNode1" presStyleIdx="0" presStyleCnt="2">
        <dgm:presLayoutVars>
          <dgm:bulletEnabled val="1"/>
        </dgm:presLayoutVars>
      </dgm:prSet>
      <dgm:spPr/>
    </dgm:pt>
    <dgm:pt modelId="{F583FFCB-9C86-4F38-A0E1-4D0540FAFBA9}" type="pres">
      <dgm:prSet presAssocID="{E1CF56F5-A946-4B59-AEFC-E3640D9F8666}" presName="space" presStyleCnt="0"/>
      <dgm:spPr/>
    </dgm:pt>
    <dgm:pt modelId="{AA950644-6C4A-47BB-BBD1-EEA66FFF39AC}" type="pres">
      <dgm:prSet presAssocID="{45BA7DB8-B7AA-4B79-9B74-0668B0AF525E}" presName="composite" presStyleCnt="0"/>
      <dgm:spPr/>
    </dgm:pt>
    <dgm:pt modelId="{B34A7140-514E-4F63-A09C-DB59A4B83230}" type="pres">
      <dgm:prSet presAssocID="{45BA7DB8-B7AA-4B79-9B74-0668B0AF525E}" presName="parTx" presStyleLbl="alignNode1" presStyleIdx="1" presStyleCnt="2">
        <dgm:presLayoutVars>
          <dgm:chMax val="0"/>
          <dgm:chPref val="0"/>
          <dgm:bulletEnabled val="1"/>
        </dgm:presLayoutVars>
      </dgm:prSet>
      <dgm:spPr/>
    </dgm:pt>
    <dgm:pt modelId="{CA3CB92B-07F7-442D-B67C-CF250C299A84}" type="pres">
      <dgm:prSet presAssocID="{45BA7DB8-B7AA-4B79-9B74-0668B0AF525E}" presName="desTx" presStyleLbl="alignAccFollowNode1" presStyleIdx="1" presStyleCnt="2">
        <dgm:presLayoutVars>
          <dgm:bulletEnabled val="1"/>
        </dgm:presLayoutVars>
      </dgm:prSet>
      <dgm:spPr/>
    </dgm:pt>
  </dgm:ptLst>
  <dgm:cxnLst>
    <dgm:cxn modelId="{8ECC4C11-125E-4F09-BEEC-0F0E4340E730}" type="presOf" srcId="{45BA7DB8-B7AA-4B79-9B74-0668B0AF525E}" destId="{B34A7140-514E-4F63-A09C-DB59A4B83230}" srcOrd="0" destOrd="0" presId="urn:microsoft.com/office/officeart/2005/8/layout/hList1"/>
    <dgm:cxn modelId="{CA46911C-E34B-4782-8E45-91DA18AF78F5}" type="presOf" srcId="{B5099A83-8BF2-4AF8-BE44-00E8CBAE3BAE}" destId="{92EB2701-5284-450F-BF93-0DA29095B458}" srcOrd="0" destOrd="0" presId="urn:microsoft.com/office/officeart/2005/8/layout/hList1"/>
    <dgm:cxn modelId="{6B02CD21-A0FA-4160-8C74-E301532E338D}" srcId="{45BA7DB8-B7AA-4B79-9B74-0668B0AF525E}" destId="{39903DD5-A112-4F4D-A299-AF220B1B3054}" srcOrd="0" destOrd="0" parTransId="{4EDFD952-7110-48E7-AFEF-C423C247D3BD}" sibTransId="{0AB3FBF7-6472-4B91-A5F5-EE1F9DD6EF61}"/>
    <dgm:cxn modelId="{30DDB144-CB19-493D-988F-329EB3260CD3}" srcId="{B5099A83-8BF2-4AF8-BE44-00E8CBAE3BAE}" destId="{9B56FD53-F4B4-44CB-8EEC-EF98F4805313}" srcOrd="0" destOrd="0" parTransId="{D074DC77-EA2A-4128-8292-8CC2F14D83E5}" sibTransId="{E1CF56F5-A946-4B59-AEFC-E3640D9F8666}"/>
    <dgm:cxn modelId="{9BF15F65-A92D-4FB0-9CD4-A67D571FD1A3}" srcId="{9B56FD53-F4B4-44CB-8EEC-EF98F4805313}" destId="{F46AE053-5F1A-4684-994B-E2CD7E43627A}" srcOrd="1" destOrd="0" parTransId="{D78AE196-E111-48CE-853F-D3E1E6E1B9C8}" sibTransId="{01C307C6-0B3C-47F0-92EA-465232A0EC41}"/>
    <dgm:cxn modelId="{639C2372-3568-4FAA-BB89-ADDF1C3FBAF8}" type="presOf" srcId="{F46AE053-5F1A-4684-994B-E2CD7E43627A}" destId="{E5F1504B-A11E-4B1C-885E-53E679D8DA3B}" srcOrd="0" destOrd="1" presId="urn:microsoft.com/office/officeart/2005/8/layout/hList1"/>
    <dgm:cxn modelId="{90F3B355-8B1D-492F-A004-552E153A8945}" type="presOf" srcId="{9B56FD53-F4B4-44CB-8EEC-EF98F4805313}" destId="{C29CB927-63DD-4796-9C52-6EBA2881E062}" srcOrd="0" destOrd="0" presId="urn:microsoft.com/office/officeart/2005/8/layout/hList1"/>
    <dgm:cxn modelId="{1B5C2358-DD46-41D6-B8C9-09326B5FA219}" srcId="{B5099A83-8BF2-4AF8-BE44-00E8CBAE3BAE}" destId="{45BA7DB8-B7AA-4B79-9B74-0668B0AF525E}" srcOrd="1" destOrd="0" parTransId="{ED09F5B6-BE78-44F7-84ED-853723D6ED72}" sibTransId="{59B872D3-952C-4F45-87C6-7067BA0630A4}"/>
    <dgm:cxn modelId="{48FDF758-2894-489E-95CC-75E03D8E05F6}" type="presOf" srcId="{CF2B3A2F-D24D-44E8-B9DF-45DAFC259FA8}" destId="{CA3CB92B-07F7-442D-B67C-CF250C299A84}" srcOrd="0" destOrd="1" presId="urn:microsoft.com/office/officeart/2005/8/layout/hList1"/>
    <dgm:cxn modelId="{B906A3A0-DA10-4A36-8B62-0709C1C91B5A}" type="presOf" srcId="{39903DD5-A112-4F4D-A299-AF220B1B3054}" destId="{CA3CB92B-07F7-442D-B67C-CF250C299A84}" srcOrd="0" destOrd="0" presId="urn:microsoft.com/office/officeart/2005/8/layout/hList1"/>
    <dgm:cxn modelId="{9578ABB9-5859-45C0-9DDE-9953010A7BA5}" type="presOf" srcId="{67EB9EEE-EA50-4319-86F5-CE80D2049EA9}" destId="{E5F1504B-A11E-4B1C-885E-53E679D8DA3B}" srcOrd="0" destOrd="0" presId="urn:microsoft.com/office/officeart/2005/8/layout/hList1"/>
    <dgm:cxn modelId="{13AFEEDB-16C3-4A00-A0EE-F506BD398852}" srcId="{9B56FD53-F4B4-44CB-8EEC-EF98F4805313}" destId="{67EB9EEE-EA50-4319-86F5-CE80D2049EA9}" srcOrd="0" destOrd="0" parTransId="{6EB4E9EB-E3ED-450D-B9A2-FB894EA7BD93}" sibTransId="{E22B9A02-C138-42BF-BF50-E6DA2A0E9ADC}"/>
    <dgm:cxn modelId="{7BAA8CFD-D80A-49C1-A91F-71D8AFC0CA9E}" srcId="{45BA7DB8-B7AA-4B79-9B74-0668B0AF525E}" destId="{CF2B3A2F-D24D-44E8-B9DF-45DAFC259FA8}" srcOrd="1" destOrd="0" parTransId="{94405C49-3C4C-4A92-A81E-860478B2878C}" sibTransId="{2101F1DB-0F6B-490F-A0D1-A962A7D35479}"/>
    <dgm:cxn modelId="{0AC7F8FF-4EFA-43EE-A517-F905D32758EF}" type="presParOf" srcId="{92EB2701-5284-450F-BF93-0DA29095B458}" destId="{DD7F2F21-B305-4D92-A096-520B7D6F540B}" srcOrd="0" destOrd="0" presId="urn:microsoft.com/office/officeart/2005/8/layout/hList1"/>
    <dgm:cxn modelId="{401CBBAE-B709-4209-9410-E83FA4865759}" type="presParOf" srcId="{DD7F2F21-B305-4D92-A096-520B7D6F540B}" destId="{C29CB927-63DD-4796-9C52-6EBA2881E062}" srcOrd="0" destOrd="0" presId="urn:microsoft.com/office/officeart/2005/8/layout/hList1"/>
    <dgm:cxn modelId="{9E736956-F9BD-4F05-8FA3-BA8EE41E065F}" type="presParOf" srcId="{DD7F2F21-B305-4D92-A096-520B7D6F540B}" destId="{E5F1504B-A11E-4B1C-885E-53E679D8DA3B}" srcOrd="1" destOrd="0" presId="urn:microsoft.com/office/officeart/2005/8/layout/hList1"/>
    <dgm:cxn modelId="{748DA961-7F1C-4792-BC2A-70C2DC2F0232}" type="presParOf" srcId="{92EB2701-5284-450F-BF93-0DA29095B458}" destId="{F583FFCB-9C86-4F38-A0E1-4D0540FAFBA9}" srcOrd="1" destOrd="0" presId="urn:microsoft.com/office/officeart/2005/8/layout/hList1"/>
    <dgm:cxn modelId="{6BE1228E-BA4C-484A-92B2-FFCEF9092E4B}" type="presParOf" srcId="{92EB2701-5284-450F-BF93-0DA29095B458}" destId="{AA950644-6C4A-47BB-BBD1-EEA66FFF39AC}" srcOrd="2" destOrd="0" presId="urn:microsoft.com/office/officeart/2005/8/layout/hList1"/>
    <dgm:cxn modelId="{D7C2091C-8405-47C5-8E36-13F7E555D4EE}" type="presParOf" srcId="{AA950644-6C4A-47BB-BBD1-EEA66FFF39AC}" destId="{B34A7140-514E-4F63-A09C-DB59A4B83230}" srcOrd="0" destOrd="0" presId="urn:microsoft.com/office/officeart/2005/8/layout/hList1"/>
    <dgm:cxn modelId="{866E1E86-184D-493D-B946-9823A7A83B61}" type="presParOf" srcId="{AA950644-6C4A-47BB-BBD1-EEA66FFF39AC}" destId="{CA3CB92B-07F7-442D-B67C-CF250C299A84}"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0B7D1-3EEA-4AA5-93DD-D82C95FE64EC}">
      <dsp:nvSpPr>
        <dsp:cNvPr id="0" name=""/>
        <dsp:cNvSpPr/>
      </dsp:nvSpPr>
      <dsp:spPr>
        <a:xfrm>
          <a:off x="741589" y="451056"/>
          <a:ext cx="1055796" cy="10557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6F6C57F-AC32-4637-B36B-8186EE2A8A3D}">
      <dsp:nvSpPr>
        <dsp:cNvPr id="0" name=""/>
        <dsp:cNvSpPr/>
      </dsp:nvSpPr>
      <dsp:spPr>
        <a:xfrm>
          <a:off x="96379" y="1850507"/>
          <a:ext cx="234621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Understand the CARS system and its functionality.</a:t>
          </a:r>
        </a:p>
      </dsp:txBody>
      <dsp:txXfrm>
        <a:off x="96379" y="1850507"/>
        <a:ext cx="2346215" cy="720000"/>
      </dsp:txXfrm>
    </dsp:sp>
    <dsp:sp modelId="{9D11B1A4-F5CA-407D-90A2-CA4C9F14FA6B}">
      <dsp:nvSpPr>
        <dsp:cNvPr id="0" name=""/>
        <dsp:cNvSpPr/>
      </dsp:nvSpPr>
      <dsp:spPr>
        <a:xfrm>
          <a:off x="3498392" y="451056"/>
          <a:ext cx="1055796" cy="10557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D7D05B8-FFF4-4D3A-90F5-3396027387AA}">
      <dsp:nvSpPr>
        <dsp:cNvPr id="0" name=""/>
        <dsp:cNvSpPr/>
      </dsp:nvSpPr>
      <dsp:spPr>
        <a:xfrm>
          <a:off x="2853182" y="1850507"/>
          <a:ext cx="234621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Recognize the role of mental health screening in DUI cases.</a:t>
          </a:r>
        </a:p>
      </dsp:txBody>
      <dsp:txXfrm>
        <a:off x="2853182" y="1850507"/>
        <a:ext cx="2346215" cy="720000"/>
      </dsp:txXfrm>
    </dsp:sp>
    <dsp:sp modelId="{3BC06D33-0BE0-4DA6-B372-B05644FEA045}">
      <dsp:nvSpPr>
        <dsp:cNvPr id="0" name=""/>
        <dsp:cNvSpPr/>
      </dsp:nvSpPr>
      <dsp:spPr>
        <a:xfrm>
          <a:off x="2119990" y="3157060"/>
          <a:ext cx="1055796" cy="10557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765FDB5-3EE1-4B3E-AC8F-9F8A307095C6}">
      <dsp:nvSpPr>
        <dsp:cNvPr id="0" name=""/>
        <dsp:cNvSpPr/>
      </dsp:nvSpPr>
      <dsp:spPr>
        <a:xfrm>
          <a:off x="1474781" y="4556511"/>
          <a:ext cx="234621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Learn how to utilize CARS results to support effective case strategies.</a:t>
          </a:r>
        </a:p>
      </dsp:txBody>
      <dsp:txXfrm>
        <a:off x="1474781" y="4556511"/>
        <a:ext cx="2346215" cy="720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C4E08-9C65-4579-9B63-E7A096226CD1}">
      <dsp:nvSpPr>
        <dsp:cNvPr id="0" name=""/>
        <dsp:cNvSpPr/>
      </dsp:nvSpPr>
      <dsp:spPr>
        <a:xfrm>
          <a:off x="38" y="12161"/>
          <a:ext cx="3718809" cy="817110"/>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b="1" kern="1200"/>
            <a:t>Rehabilitation Outcomes:</a:t>
          </a:r>
          <a:endParaRPr lang="en-US" sz="2300" kern="1200"/>
        </a:p>
      </dsp:txBody>
      <dsp:txXfrm>
        <a:off x="38" y="12161"/>
        <a:ext cx="3718809" cy="817110"/>
      </dsp:txXfrm>
    </dsp:sp>
    <dsp:sp modelId="{5B924451-727B-456F-8ADE-3AF07C99C206}">
      <dsp:nvSpPr>
        <dsp:cNvPr id="0" name=""/>
        <dsp:cNvSpPr/>
      </dsp:nvSpPr>
      <dsp:spPr>
        <a:xfrm>
          <a:off x="38" y="829272"/>
          <a:ext cx="3718809" cy="2525399"/>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a:t>Targeted interventions reduce recidivism rates by addressing root causes.</a:t>
          </a:r>
        </a:p>
        <a:p>
          <a:pPr marL="228600" lvl="1" indent="-228600" algn="l" defTabSz="1022350">
            <a:lnSpc>
              <a:spcPct val="90000"/>
            </a:lnSpc>
            <a:spcBef>
              <a:spcPct val="0"/>
            </a:spcBef>
            <a:spcAft>
              <a:spcPct val="15000"/>
            </a:spcAft>
            <a:buChar char="•"/>
          </a:pPr>
          <a:r>
            <a:rPr lang="en-US" sz="2300" kern="1200"/>
            <a:t>Enhances public safety by preventing repeat offenses.</a:t>
          </a:r>
        </a:p>
      </dsp:txBody>
      <dsp:txXfrm>
        <a:off x="38" y="829272"/>
        <a:ext cx="3718809" cy="2525399"/>
      </dsp:txXfrm>
    </dsp:sp>
    <dsp:sp modelId="{C112D71E-8897-460E-80C6-7FFF214DE9F1}">
      <dsp:nvSpPr>
        <dsp:cNvPr id="0" name=""/>
        <dsp:cNvSpPr/>
      </dsp:nvSpPr>
      <dsp:spPr>
        <a:xfrm>
          <a:off x="4239481" y="12161"/>
          <a:ext cx="3718809" cy="817110"/>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b="1" kern="1200"/>
            <a:t>Community Impact:</a:t>
          </a:r>
          <a:endParaRPr lang="en-US" sz="2300" kern="1200"/>
        </a:p>
      </dsp:txBody>
      <dsp:txXfrm>
        <a:off x="4239481" y="12161"/>
        <a:ext cx="3718809" cy="817110"/>
      </dsp:txXfrm>
    </dsp:sp>
    <dsp:sp modelId="{4468A821-06B3-45BE-BBEC-D69D0E172AE3}">
      <dsp:nvSpPr>
        <dsp:cNvPr id="0" name=""/>
        <dsp:cNvSpPr/>
      </dsp:nvSpPr>
      <dsp:spPr>
        <a:xfrm>
          <a:off x="4239481" y="829272"/>
          <a:ext cx="3718809" cy="2525399"/>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a:t>Safer roads and reduced DUI-related fatalities.</a:t>
          </a:r>
        </a:p>
        <a:p>
          <a:pPr marL="228600" lvl="1" indent="-228600" algn="l" defTabSz="1022350">
            <a:lnSpc>
              <a:spcPct val="90000"/>
            </a:lnSpc>
            <a:spcBef>
              <a:spcPct val="0"/>
            </a:spcBef>
            <a:spcAft>
              <a:spcPct val="15000"/>
            </a:spcAft>
            <a:buChar char="•"/>
          </a:pPr>
          <a:r>
            <a:rPr lang="en-US" sz="2300" kern="1200"/>
            <a:t>Public perception improves when justice addresses systemic issues.</a:t>
          </a:r>
        </a:p>
      </dsp:txBody>
      <dsp:txXfrm>
        <a:off x="4239481" y="829272"/>
        <a:ext cx="3718809" cy="252539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616702-016E-4ED9-A41A-05DA643F22B2}">
      <dsp:nvSpPr>
        <dsp:cNvPr id="0" name=""/>
        <dsp:cNvSpPr/>
      </dsp:nvSpPr>
      <dsp:spPr>
        <a:xfrm>
          <a:off x="0" y="0"/>
          <a:ext cx="4711748" cy="1170233"/>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Key metrics to evaluate CARS effectiveness:</a:t>
          </a:r>
        </a:p>
      </dsp:txBody>
      <dsp:txXfrm>
        <a:off x="34275" y="34275"/>
        <a:ext cx="3350091" cy="1101683"/>
      </dsp:txXfrm>
    </dsp:sp>
    <dsp:sp modelId="{D7093FA5-9AA8-4597-A055-F66B04C0DED8}">
      <dsp:nvSpPr>
        <dsp:cNvPr id="0" name=""/>
        <dsp:cNvSpPr/>
      </dsp:nvSpPr>
      <dsp:spPr>
        <a:xfrm>
          <a:off x="394608" y="1383002"/>
          <a:ext cx="4711748" cy="1170233"/>
        </a:xfrm>
        <a:prstGeom prst="roundRect">
          <a:avLst>
            <a:gd name="adj" fmla="val 10000"/>
          </a:avLst>
        </a:prstGeom>
        <a:solidFill>
          <a:schemeClr val="accent2">
            <a:hueOff val="885262"/>
            <a:satOff val="3045"/>
            <a:lumOff val="-5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Number of defendants completing CARS assessments.</a:t>
          </a:r>
        </a:p>
      </dsp:txBody>
      <dsp:txXfrm>
        <a:off x="428883" y="1417277"/>
        <a:ext cx="3487938" cy="1101683"/>
      </dsp:txXfrm>
    </dsp:sp>
    <dsp:sp modelId="{212A0776-262D-4FD2-A81C-91B151A967F6}">
      <dsp:nvSpPr>
        <dsp:cNvPr id="0" name=""/>
        <dsp:cNvSpPr/>
      </dsp:nvSpPr>
      <dsp:spPr>
        <a:xfrm>
          <a:off x="783328" y="2766005"/>
          <a:ext cx="4711748" cy="1170233"/>
        </a:xfrm>
        <a:prstGeom prst="roundRect">
          <a:avLst>
            <a:gd name="adj" fmla="val 10000"/>
          </a:avLst>
        </a:prstGeom>
        <a:solidFill>
          <a:schemeClr val="accent2">
            <a:hueOff val="1770523"/>
            <a:satOff val="6090"/>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Reduction in recidivism rates among CARS-influenced cases.</a:t>
          </a:r>
        </a:p>
      </dsp:txBody>
      <dsp:txXfrm>
        <a:off x="817603" y="2800280"/>
        <a:ext cx="3493828" cy="1101683"/>
      </dsp:txXfrm>
    </dsp:sp>
    <dsp:sp modelId="{2BD6B7F2-688C-4FB7-8905-94D65C679CA3}">
      <dsp:nvSpPr>
        <dsp:cNvPr id="0" name=""/>
        <dsp:cNvSpPr/>
      </dsp:nvSpPr>
      <dsp:spPr>
        <a:xfrm>
          <a:off x="1177937" y="4149007"/>
          <a:ext cx="4711748" cy="1170233"/>
        </a:xfrm>
        <a:prstGeom prst="roundRect">
          <a:avLst>
            <a:gd name="adj" fmla="val 10000"/>
          </a:avLst>
        </a:prstGeom>
        <a:solidFill>
          <a:schemeClr val="accent2">
            <a:hueOff val="2655785"/>
            <a:satOff val="9135"/>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Increased use of diversion programs supported by CARS.</a:t>
          </a:r>
        </a:p>
      </dsp:txBody>
      <dsp:txXfrm>
        <a:off x="1212212" y="4183282"/>
        <a:ext cx="3487938" cy="1101683"/>
      </dsp:txXfrm>
    </dsp:sp>
    <dsp:sp modelId="{91EED3C4-E60A-4EC4-AB49-90FBDE8D43E0}">
      <dsp:nvSpPr>
        <dsp:cNvPr id="0" name=""/>
        <dsp:cNvSpPr/>
      </dsp:nvSpPr>
      <dsp:spPr>
        <a:xfrm>
          <a:off x="3951097" y="896292"/>
          <a:ext cx="760651" cy="760651"/>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122243" y="896292"/>
        <a:ext cx="418359" cy="572390"/>
      </dsp:txXfrm>
    </dsp:sp>
    <dsp:sp modelId="{2C8D0417-4DA2-4BE6-942E-1C39DDE49AA7}">
      <dsp:nvSpPr>
        <dsp:cNvPr id="0" name=""/>
        <dsp:cNvSpPr/>
      </dsp:nvSpPr>
      <dsp:spPr>
        <a:xfrm>
          <a:off x="4345706" y="2279294"/>
          <a:ext cx="760651" cy="760651"/>
        </a:xfrm>
        <a:prstGeom prst="downArrow">
          <a:avLst>
            <a:gd name="adj1" fmla="val 55000"/>
            <a:gd name="adj2" fmla="val 45000"/>
          </a:avLst>
        </a:prstGeom>
        <a:solidFill>
          <a:schemeClr val="accent2">
            <a:tint val="40000"/>
            <a:alpha val="90000"/>
            <a:hueOff val="1667088"/>
            <a:satOff val="3844"/>
            <a:lumOff val="41"/>
            <a:alphaOff val="0"/>
          </a:schemeClr>
        </a:solidFill>
        <a:ln w="15875" cap="flat" cmpd="sng" algn="ctr">
          <a:solidFill>
            <a:schemeClr val="accent2">
              <a:tint val="40000"/>
              <a:alpha val="90000"/>
              <a:hueOff val="1667088"/>
              <a:satOff val="3844"/>
              <a:lumOff val="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516852" y="2279294"/>
        <a:ext cx="418359" cy="572390"/>
      </dsp:txXfrm>
    </dsp:sp>
    <dsp:sp modelId="{F4D73BBE-3284-4065-8A04-765E5EFDE362}">
      <dsp:nvSpPr>
        <dsp:cNvPr id="0" name=""/>
        <dsp:cNvSpPr/>
      </dsp:nvSpPr>
      <dsp:spPr>
        <a:xfrm>
          <a:off x="4734425" y="3662297"/>
          <a:ext cx="760651" cy="760651"/>
        </a:xfrm>
        <a:prstGeom prst="downArrow">
          <a:avLst>
            <a:gd name="adj1" fmla="val 55000"/>
            <a:gd name="adj2" fmla="val 45000"/>
          </a:avLst>
        </a:prstGeom>
        <a:solidFill>
          <a:schemeClr val="accent2">
            <a:tint val="40000"/>
            <a:alpha val="90000"/>
            <a:hueOff val="3334177"/>
            <a:satOff val="7689"/>
            <a:lumOff val="83"/>
            <a:alphaOff val="0"/>
          </a:schemeClr>
        </a:solidFill>
        <a:ln w="15875" cap="flat" cmpd="sng" algn="ctr">
          <a:solidFill>
            <a:schemeClr val="accent2">
              <a:tint val="40000"/>
              <a:alpha val="90000"/>
              <a:hueOff val="3334177"/>
              <a:satOff val="7689"/>
              <a:lumOff val="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905571" y="3662297"/>
        <a:ext cx="418359" cy="57239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3F88A-6BAE-471F-AB60-0F7C1FDAF2A4}">
      <dsp:nvSpPr>
        <dsp:cNvPr id="0" name=""/>
        <dsp:cNvSpPr/>
      </dsp:nvSpPr>
      <dsp:spPr>
        <a:xfrm>
          <a:off x="1591666" y="1052"/>
          <a:ext cx="6366664" cy="1078439"/>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23531" tIns="273924" rIns="123531" bIns="273924" numCol="1" spcCol="1270" anchor="ctr" anchorCtr="0">
          <a:noAutofit/>
        </a:bodyPr>
        <a:lstStyle/>
        <a:p>
          <a:pPr marL="0" lvl="0" indent="0" algn="l" defTabSz="711200">
            <a:lnSpc>
              <a:spcPct val="90000"/>
            </a:lnSpc>
            <a:spcBef>
              <a:spcPct val="0"/>
            </a:spcBef>
            <a:spcAft>
              <a:spcPct val="35000"/>
            </a:spcAft>
            <a:buNone/>
          </a:pPr>
          <a:r>
            <a:rPr lang="en-US" sz="1600" kern="1200"/>
            <a:t>Incorporating CARS into workflows.</a:t>
          </a:r>
        </a:p>
      </dsp:txBody>
      <dsp:txXfrm>
        <a:off x="1591666" y="1052"/>
        <a:ext cx="6366664" cy="1078439"/>
      </dsp:txXfrm>
    </dsp:sp>
    <dsp:sp modelId="{F12C7AFA-DEF0-4C26-9DCB-829C01AA1823}">
      <dsp:nvSpPr>
        <dsp:cNvPr id="0" name=""/>
        <dsp:cNvSpPr/>
      </dsp:nvSpPr>
      <dsp:spPr>
        <a:xfrm>
          <a:off x="0" y="1052"/>
          <a:ext cx="1591666" cy="1078439"/>
        </a:xfrm>
        <a:prstGeom prst="rect">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4226" tIns="106526" rIns="84226" bIns="106526" numCol="1" spcCol="1270" anchor="ctr" anchorCtr="0">
          <a:noAutofit/>
        </a:bodyPr>
        <a:lstStyle/>
        <a:p>
          <a:pPr marL="0" lvl="0" indent="0" algn="ctr" defTabSz="844550">
            <a:lnSpc>
              <a:spcPct val="90000"/>
            </a:lnSpc>
            <a:spcBef>
              <a:spcPct val="0"/>
            </a:spcBef>
            <a:spcAft>
              <a:spcPct val="35000"/>
            </a:spcAft>
            <a:buNone/>
          </a:pPr>
          <a:r>
            <a:rPr lang="en-US" sz="1900" kern="1200"/>
            <a:t>Incorporating</a:t>
          </a:r>
        </a:p>
      </dsp:txBody>
      <dsp:txXfrm>
        <a:off x="0" y="1052"/>
        <a:ext cx="1591666" cy="1078439"/>
      </dsp:txXfrm>
    </dsp:sp>
    <dsp:sp modelId="{F96C2D0B-8BC7-4A59-AB7F-0676C3715A0B}">
      <dsp:nvSpPr>
        <dsp:cNvPr id="0" name=""/>
        <dsp:cNvSpPr/>
      </dsp:nvSpPr>
      <dsp:spPr>
        <a:xfrm>
          <a:off x="1591666" y="1144197"/>
          <a:ext cx="6366664" cy="1078439"/>
        </a:xfrm>
        <a:prstGeom prst="rect">
          <a:avLst/>
        </a:prstGeom>
        <a:solidFill>
          <a:schemeClr val="accent2">
            <a:hueOff val="1327892"/>
            <a:satOff val="4567"/>
            <a:lumOff val="-882"/>
            <a:alphaOff val="0"/>
          </a:schemeClr>
        </a:solidFill>
        <a:ln w="15875" cap="flat" cmpd="sng" algn="ctr">
          <a:solidFill>
            <a:schemeClr val="accent2">
              <a:hueOff val="1327892"/>
              <a:satOff val="4567"/>
              <a:lumOff val="-882"/>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23531" tIns="273924" rIns="123531" bIns="273924" numCol="1" spcCol="1270" anchor="ctr" anchorCtr="0">
          <a:noAutofit/>
        </a:bodyPr>
        <a:lstStyle/>
        <a:p>
          <a:pPr marL="0" lvl="0" indent="0" algn="l" defTabSz="711200">
            <a:lnSpc>
              <a:spcPct val="90000"/>
            </a:lnSpc>
            <a:spcBef>
              <a:spcPct val="0"/>
            </a:spcBef>
            <a:spcAft>
              <a:spcPct val="35000"/>
            </a:spcAft>
            <a:buNone/>
          </a:pPr>
          <a:r>
            <a:rPr lang="en-US" sz="1600" kern="1200"/>
            <a:t>Training staff to administer and use reports.</a:t>
          </a:r>
        </a:p>
      </dsp:txBody>
      <dsp:txXfrm>
        <a:off x="1591666" y="1144197"/>
        <a:ext cx="6366664" cy="1078439"/>
      </dsp:txXfrm>
    </dsp:sp>
    <dsp:sp modelId="{6ED93596-F6C0-4E24-A37C-AFE57714A5D9}">
      <dsp:nvSpPr>
        <dsp:cNvPr id="0" name=""/>
        <dsp:cNvSpPr/>
      </dsp:nvSpPr>
      <dsp:spPr>
        <a:xfrm>
          <a:off x="0" y="1144197"/>
          <a:ext cx="1591666" cy="1078439"/>
        </a:xfrm>
        <a:prstGeom prst="rect">
          <a:avLst/>
        </a:prstGeom>
        <a:solidFill>
          <a:schemeClr val="lt1">
            <a:hueOff val="0"/>
            <a:satOff val="0"/>
            <a:lumOff val="0"/>
            <a:alphaOff val="0"/>
          </a:schemeClr>
        </a:solidFill>
        <a:ln w="15875" cap="flat" cmpd="sng" algn="ctr">
          <a:solidFill>
            <a:schemeClr val="accent2">
              <a:hueOff val="1327892"/>
              <a:satOff val="4567"/>
              <a:lumOff val="-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4226" tIns="106526" rIns="84226" bIns="106526" numCol="1" spcCol="1270" anchor="ctr" anchorCtr="0">
          <a:noAutofit/>
        </a:bodyPr>
        <a:lstStyle/>
        <a:p>
          <a:pPr marL="0" lvl="0" indent="0" algn="ctr" defTabSz="844550">
            <a:lnSpc>
              <a:spcPct val="90000"/>
            </a:lnSpc>
            <a:spcBef>
              <a:spcPct val="0"/>
            </a:spcBef>
            <a:spcAft>
              <a:spcPct val="35000"/>
            </a:spcAft>
            <a:buNone/>
          </a:pPr>
          <a:r>
            <a:rPr lang="en-US" sz="1900" kern="1200"/>
            <a:t>Training</a:t>
          </a:r>
        </a:p>
      </dsp:txBody>
      <dsp:txXfrm>
        <a:off x="0" y="1144197"/>
        <a:ext cx="1591666" cy="1078439"/>
      </dsp:txXfrm>
    </dsp:sp>
    <dsp:sp modelId="{157465C6-6685-49B9-8256-A6CE8B0F241A}">
      <dsp:nvSpPr>
        <dsp:cNvPr id="0" name=""/>
        <dsp:cNvSpPr/>
      </dsp:nvSpPr>
      <dsp:spPr>
        <a:xfrm>
          <a:off x="1591666" y="2287342"/>
          <a:ext cx="6366664" cy="1078439"/>
        </a:xfrm>
        <a:prstGeom prst="rect">
          <a:avLst/>
        </a:prstGeom>
        <a:solidFill>
          <a:schemeClr val="accent2">
            <a:hueOff val="2655785"/>
            <a:satOff val="9135"/>
            <a:lumOff val="-1765"/>
            <a:alphaOff val="0"/>
          </a:schemeClr>
        </a:solidFill>
        <a:ln w="15875" cap="flat" cmpd="sng" algn="ctr">
          <a:solidFill>
            <a:schemeClr val="accent2">
              <a:hueOff val="2655785"/>
              <a:satOff val="9135"/>
              <a:lumOff val="-1765"/>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23531" tIns="273924" rIns="123531" bIns="273924" numCol="1" spcCol="1270" anchor="ctr" anchorCtr="0">
          <a:noAutofit/>
        </a:bodyPr>
        <a:lstStyle/>
        <a:p>
          <a:pPr marL="0" lvl="0" indent="0" algn="l" defTabSz="711200">
            <a:lnSpc>
              <a:spcPct val="90000"/>
            </a:lnSpc>
            <a:spcBef>
              <a:spcPct val="0"/>
            </a:spcBef>
            <a:spcAft>
              <a:spcPct val="35000"/>
            </a:spcAft>
            <a:buNone/>
          </a:pPr>
          <a:r>
            <a:rPr lang="en-US" sz="1600" kern="1200"/>
            <a:t>Collaborating with attorneys and counselors.</a:t>
          </a:r>
        </a:p>
      </dsp:txBody>
      <dsp:txXfrm>
        <a:off x="1591666" y="2287342"/>
        <a:ext cx="6366664" cy="1078439"/>
      </dsp:txXfrm>
    </dsp:sp>
    <dsp:sp modelId="{03121E3B-8AD5-4A3B-A40C-FD759EACA003}">
      <dsp:nvSpPr>
        <dsp:cNvPr id="0" name=""/>
        <dsp:cNvSpPr/>
      </dsp:nvSpPr>
      <dsp:spPr>
        <a:xfrm>
          <a:off x="0" y="2287342"/>
          <a:ext cx="1591666" cy="1078439"/>
        </a:xfrm>
        <a:prstGeom prst="rect">
          <a:avLst/>
        </a:prstGeom>
        <a:solidFill>
          <a:schemeClr val="lt1">
            <a:hueOff val="0"/>
            <a:satOff val="0"/>
            <a:lumOff val="0"/>
            <a:alphaOff val="0"/>
          </a:schemeClr>
        </a:solidFill>
        <a:ln w="15875" cap="flat" cmpd="sng" algn="ctr">
          <a:solidFill>
            <a:schemeClr val="accent2">
              <a:hueOff val="2655785"/>
              <a:satOff val="9135"/>
              <a:lumOff val="-1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4226" tIns="106526" rIns="84226" bIns="106526" numCol="1" spcCol="1270" anchor="ctr" anchorCtr="0">
          <a:noAutofit/>
        </a:bodyPr>
        <a:lstStyle/>
        <a:p>
          <a:pPr marL="0" lvl="0" indent="0" algn="ctr" defTabSz="844550">
            <a:lnSpc>
              <a:spcPct val="90000"/>
            </a:lnSpc>
            <a:spcBef>
              <a:spcPct val="0"/>
            </a:spcBef>
            <a:spcAft>
              <a:spcPct val="35000"/>
            </a:spcAft>
            <a:buNone/>
          </a:pPr>
          <a:r>
            <a:rPr lang="en-US" sz="1900" kern="1200"/>
            <a:t>Collaborating</a:t>
          </a:r>
        </a:p>
      </dsp:txBody>
      <dsp:txXfrm>
        <a:off x="0" y="2287342"/>
        <a:ext cx="1591666" cy="107843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455D1-83DA-4AB2-BC58-0C2959CFBA72}">
      <dsp:nvSpPr>
        <dsp:cNvPr id="0" name=""/>
        <dsp:cNvSpPr/>
      </dsp:nvSpPr>
      <dsp:spPr>
        <a:xfrm>
          <a:off x="285222" y="0"/>
          <a:ext cx="5319241" cy="5319241"/>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EE4AF2-AF6C-4F97-BF1A-E5DA79B7CB57}">
      <dsp:nvSpPr>
        <dsp:cNvPr id="0" name=""/>
        <dsp:cNvSpPr/>
      </dsp:nvSpPr>
      <dsp:spPr>
        <a:xfrm>
          <a:off x="790550" y="505327"/>
          <a:ext cx="2074503" cy="2074503"/>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"To maximize the impact of CARS, prosecutors should:</a:t>
          </a:r>
        </a:p>
      </dsp:txBody>
      <dsp:txXfrm>
        <a:off x="891819" y="606596"/>
        <a:ext cx="1871965" cy="1871965"/>
      </dsp:txXfrm>
    </dsp:sp>
    <dsp:sp modelId="{FBA8D3D0-5DC5-40E2-B91A-68C5B8FB5457}">
      <dsp:nvSpPr>
        <dsp:cNvPr id="0" name=""/>
        <dsp:cNvSpPr/>
      </dsp:nvSpPr>
      <dsp:spPr>
        <a:xfrm>
          <a:off x="3024631" y="505327"/>
          <a:ext cx="2074503" cy="2074503"/>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o	Partner with local mental health organizations.</a:t>
          </a:r>
        </a:p>
      </dsp:txBody>
      <dsp:txXfrm>
        <a:off x="3125900" y="606596"/>
        <a:ext cx="1871965" cy="1871965"/>
      </dsp:txXfrm>
    </dsp:sp>
    <dsp:sp modelId="{CA306ABE-0B5B-47AB-9190-081A6D062582}">
      <dsp:nvSpPr>
        <dsp:cNvPr id="0" name=""/>
        <dsp:cNvSpPr/>
      </dsp:nvSpPr>
      <dsp:spPr>
        <a:xfrm>
          <a:off x="790550" y="2739409"/>
          <a:ext cx="2074503" cy="2074503"/>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o	Collaborate with educational institutions for workforce development.</a:t>
          </a:r>
        </a:p>
      </dsp:txBody>
      <dsp:txXfrm>
        <a:off x="891819" y="2840678"/>
        <a:ext cx="1871965" cy="1871965"/>
      </dsp:txXfrm>
    </dsp:sp>
    <dsp:sp modelId="{37E0B58A-686F-488B-9874-81EC2D79D9AF}">
      <dsp:nvSpPr>
        <dsp:cNvPr id="0" name=""/>
        <dsp:cNvSpPr/>
      </dsp:nvSpPr>
      <dsp:spPr>
        <a:xfrm>
          <a:off x="3024631" y="2739409"/>
          <a:ext cx="2074503" cy="2074503"/>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o	Advocate for expanded funding to implement CARS recommendations."</a:t>
          </a:r>
        </a:p>
      </dsp:txBody>
      <dsp:txXfrm>
        <a:off x="3125900" y="2840678"/>
        <a:ext cx="1871965" cy="187196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1DFCD-2F49-4866-8D38-3874D986FC52}">
      <dsp:nvSpPr>
        <dsp:cNvPr id="0" name=""/>
        <dsp:cNvSpPr/>
      </dsp:nvSpPr>
      <dsp:spPr>
        <a:xfrm>
          <a:off x="0" y="0"/>
          <a:ext cx="6764580" cy="1010050"/>
        </a:xfrm>
        <a:prstGeom prst="roundRect">
          <a:avLst>
            <a:gd name="adj" fmla="val 10000"/>
          </a:avLst>
        </a:prstGeom>
        <a:solidFill>
          <a:schemeClr val="accent2">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Accuracy and reliability of CARS.</a:t>
          </a:r>
        </a:p>
      </dsp:txBody>
      <dsp:txXfrm>
        <a:off x="29583" y="29583"/>
        <a:ext cx="5674658" cy="950884"/>
      </dsp:txXfrm>
    </dsp:sp>
    <dsp:sp modelId="{66D2EB65-F86F-442F-B59E-A2494E8D7F6F}">
      <dsp:nvSpPr>
        <dsp:cNvPr id="0" name=""/>
        <dsp:cNvSpPr/>
      </dsp:nvSpPr>
      <dsp:spPr>
        <a:xfrm>
          <a:off x="596874" y="1178391"/>
          <a:ext cx="6764580" cy="1010050"/>
        </a:xfrm>
        <a:prstGeom prst="roundRect">
          <a:avLst>
            <a:gd name="adj" fmla="val 10000"/>
          </a:avLst>
        </a:prstGeom>
        <a:solidFill>
          <a:schemeClr val="accent2">
            <a:hueOff val="1327892"/>
            <a:satOff val="4567"/>
            <a:lumOff val="-882"/>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Maintaining prosecutorial discretion.</a:t>
          </a:r>
        </a:p>
      </dsp:txBody>
      <dsp:txXfrm>
        <a:off x="626457" y="1207974"/>
        <a:ext cx="5452007" cy="950884"/>
      </dsp:txXfrm>
    </dsp:sp>
    <dsp:sp modelId="{1E45CC12-1266-4A66-84FD-63F5BE06FE4B}">
      <dsp:nvSpPr>
        <dsp:cNvPr id="0" name=""/>
        <dsp:cNvSpPr/>
      </dsp:nvSpPr>
      <dsp:spPr>
        <a:xfrm>
          <a:off x="1193749" y="2356783"/>
          <a:ext cx="6764580" cy="1010050"/>
        </a:xfrm>
        <a:prstGeom prst="roundRect">
          <a:avLst>
            <a:gd name="adj" fmla="val 10000"/>
          </a:avLst>
        </a:prstGeom>
        <a:solidFill>
          <a:schemeClr val="accent2">
            <a:hueOff val="2655785"/>
            <a:satOff val="9135"/>
            <a:lumOff val="-1765"/>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Ensuring confidentiality and data security.</a:t>
          </a:r>
        </a:p>
      </dsp:txBody>
      <dsp:txXfrm>
        <a:off x="1223332" y="2386366"/>
        <a:ext cx="5452007" cy="950884"/>
      </dsp:txXfrm>
    </dsp:sp>
    <dsp:sp modelId="{CBC79FEA-B0BB-4AC8-B051-4479906CC60F}">
      <dsp:nvSpPr>
        <dsp:cNvPr id="0" name=""/>
        <dsp:cNvSpPr/>
      </dsp:nvSpPr>
      <dsp:spPr>
        <a:xfrm>
          <a:off x="6108047" y="765954"/>
          <a:ext cx="656532" cy="656532"/>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6255767" y="765954"/>
        <a:ext cx="361092" cy="494040"/>
      </dsp:txXfrm>
    </dsp:sp>
    <dsp:sp modelId="{3EF94281-EFF6-43F2-956C-D45CB4360B27}">
      <dsp:nvSpPr>
        <dsp:cNvPr id="0" name=""/>
        <dsp:cNvSpPr/>
      </dsp:nvSpPr>
      <dsp:spPr>
        <a:xfrm>
          <a:off x="6704922" y="1937612"/>
          <a:ext cx="656532" cy="656532"/>
        </a:xfrm>
        <a:prstGeom prst="downArrow">
          <a:avLst>
            <a:gd name="adj1" fmla="val 55000"/>
            <a:gd name="adj2" fmla="val 45000"/>
          </a:avLst>
        </a:prstGeom>
        <a:solidFill>
          <a:schemeClr val="accent2">
            <a:tint val="40000"/>
            <a:alpha val="90000"/>
            <a:hueOff val="3334177"/>
            <a:satOff val="7689"/>
            <a:lumOff val="83"/>
            <a:alphaOff val="0"/>
          </a:schemeClr>
        </a:solidFill>
        <a:ln w="15875" cap="flat" cmpd="sng" algn="ctr">
          <a:solidFill>
            <a:schemeClr val="accent2">
              <a:tint val="40000"/>
              <a:alpha val="90000"/>
              <a:hueOff val="3334177"/>
              <a:satOff val="7689"/>
              <a:lumOff val="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6852642" y="1937612"/>
        <a:ext cx="361092" cy="49404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9B976E-135A-4D5D-BEA2-D4498940B646}">
      <dsp:nvSpPr>
        <dsp:cNvPr id="0" name=""/>
        <dsp:cNvSpPr/>
      </dsp:nvSpPr>
      <dsp:spPr>
        <a:xfrm>
          <a:off x="0" y="580664"/>
          <a:ext cx="5295778" cy="108108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CARS introduces new ethical considerations for prosecutors.</a:t>
          </a:r>
        </a:p>
      </dsp:txBody>
      <dsp:txXfrm>
        <a:off x="52774" y="633438"/>
        <a:ext cx="5190230" cy="975532"/>
      </dsp:txXfrm>
    </dsp:sp>
    <dsp:sp modelId="{8A8460AC-AD9E-486A-9B46-15151180A3BF}">
      <dsp:nvSpPr>
        <dsp:cNvPr id="0" name=""/>
        <dsp:cNvSpPr/>
      </dsp:nvSpPr>
      <dsp:spPr>
        <a:xfrm>
          <a:off x="0" y="1742384"/>
          <a:ext cx="5295778" cy="1081080"/>
        </a:xfrm>
        <a:prstGeom prst="roundRect">
          <a:avLst/>
        </a:prstGeom>
        <a:solidFill>
          <a:schemeClr val="accent2">
            <a:hueOff val="885262"/>
            <a:satOff val="3045"/>
            <a:lumOff val="-5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Balancing public safety with rehabilitation.</a:t>
          </a:r>
        </a:p>
      </dsp:txBody>
      <dsp:txXfrm>
        <a:off x="52774" y="1795158"/>
        <a:ext cx="5190230" cy="975532"/>
      </dsp:txXfrm>
    </dsp:sp>
    <dsp:sp modelId="{6F114CCC-47C9-40A6-917E-F85839CD1453}">
      <dsp:nvSpPr>
        <dsp:cNvPr id="0" name=""/>
        <dsp:cNvSpPr/>
      </dsp:nvSpPr>
      <dsp:spPr>
        <a:xfrm>
          <a:off x="0" y="2904103"/>
          <a:ext cx="5295778" cy="1081080"/>
        </a:xfrm>
        <a:prstGeom prst="roundRect">
          <a:avLst/>
        </a:prstGeom>
        <a:solidFill>
          <a:schemeClr val="accent2">
            <a:hueOff val="1770523"/>
            <a:satOff val="6090"/>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Avoiding bias based on mental health diagnoses.</a:t>
          </a:r>
        </a:p>
      </dsp:txBody>
      <dsp:txXfrm>
        <a:off x="52774" y="2956877"/>
        <a:ext cx="5190230" cy="975532"/>
      </dsp:txXfrm>
    </dsp:sp>
    <dsp:sp modelId="{C3C0B2F6-AE9A-4AE9-BBE6-F2A6C2EC1B87}">
      <dsp:nvSpPr>
        <dsp:cNvPr id="0" name=""/>
        <dsp:cNvSpPr/>
      </dsp:nvSpPr>
      <dsp:spPr>
        <a:xfrm>
          <a:off x="0" y="4065824"/>
          <a:ext cx="5295778" cy="1081080"/>
        </a:xfrm>
        <a:prstGeom prst="roundRect">
          <a:avLst/>
        </a:prstGeom>
        <a:solidFill>
          <a:schemeClr val="accent2">
            <a:hueOff val="2655785"/>
            <a:satOff val="9135"/>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Ensuring defendants' rights are upheld throughout the process.</a:t>
          </a:r>
        </a:p>
      </dsp:txBody>
      <dsp:txXfrm>
        <a:off x="52774" y="4118598"/>
        <a:ext cx="5190230" cy="9755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8ABD5B-B8D3-4F3A-A62D-8716AACCBA80}">
      <dsp:nvSpPr>
        <dsp:cNvPr id="0" name=""/>
        <dsp:cNvSpPr/>
      </dsp:nvSpPr>
      <dsp:spPr>
        <a:xfrm>
          <a:off x="0" y="0"/>
          <a:ext cx="4236622" cy="1260064"/>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Prosecutors should engage in ongoing training to:</a:t>
          </a:r>
        </a:p>
      </dsp:txBody>
      <dsp:txXfrm>
        <a:off x="36906" y="36906"/>
        <a:ext cx="2770438" cy="1186252"/>
      </dsp:txXfrm>
    </dsp:sp>
    <dsp:sp modelId="{EEB7F4E9-1AD0-4D69-8229-1931C71637CA}">
      <dsp:nvSpPr>
        <dsp:cNvPr id="0" name=""/>
        <dsp:cNvSpPr/>
      </dsp:nvSpPr>
      <dsp:spPr>
        <a:xfrm>
          <a:off x="354817" y="1489167"/>
          <a:ext cx="4236622" cy="1260064"/>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Understand advancements in mental health screening tools.</a:t>
          </a:r>
        </a:p>
      </dsp:txBody>
      <dsp:txXfrm>
        <a:off x="391723" y="1526073"/>
        <a:ext cx="2988951" cy="1186252"/>
      </dsp:txXfrm>
    </dsp:sp>
    <dsp:sp modelId="{C09CCA89-B989-4040-9FA0-F06F919839CC}">
      <dsp:nvSpPr>
        <dsp:cNvPr id="0" name=""/>
        <dsp:cNvSpPr/>
      </dsp:nvSpPr>
      <dsp:spPr>
        <a:xfrm>
          <a:off x="704338" y="2978335"/>
          <a:ext cx="4236622" cy="1260064"/>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Stay informed about the latest research on rehabilitation-focused interventions.</a:t>
          </a:r>
        </a:p>
      </dsp:txBody>
      <dsp:txXfrm>
        <a:off x="741244" y="3015241"/>
        <a:ext cx="2994246" cy="1186252"/>
      </dsp:txXfrm>
    </dsp:sp>
    <dsp:sp modelId="{6CA97887-EEA5-4DDF-8C15-E6FEC294482E}">
      <dsp:nvSpPr>
        <dsp:cNvPr id="0" name=""/>
        <dsp:cNvSpPr/>
      </dsp:nvSpPr>
      <dsp:spPr>
        <a:xfrm>
          <a:off x="1059155" y="4467503"/>
          <a:ext cx="4236622" cy="1260064"/>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Share best practices and learn from successful CARS implementations.</a:t>
          </a:r>
        </a:p>
      </dsp:txBody>
      <dsp:txXfrm>
        <a:off x="1096061" y="4504409"/>
        <a:ext cx="2988951" cy="1186252"/>
      </dsp:txXfrm>
    </dsp:sp>
    <dsp:sp modelId="{3ED0A355-9BD6-4879-8835-91AD3EA72D40}">
      <dsp:nvSpPr>
        <dsp:cNvPr id="0" name=""/>
        <dsp:cNvSpPr/>
      </dsp:nvSpPr>
      <dsp:spPr>
        <a:xfrm>
          <a:off x="3417580" y="965095"/>
          <a:ext cx="819042" cy="819042"/>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3601864" y="965095"/>
        <a:ext cx="450474" cy="616329"/>
      </dsp:txXfrm>
    </dsp:sp>
    <dsp:sp modelId="{72F1F2C8-BF4F-4E7D-9217-CE3CE23632CE}">
      <dsp:nvSpPr>
        <dsp:cNvPr id="0" name=""/>
        <dsp:cNvSpPr/>
      </dsp:nvSpPr>
      <dsp:spPr>
        <a:xfrm>
          <a:off x="3772397" y="2454262"/>
          <a:ext cx="819042" cy="819042"/>
        </a:xfrm>
        <a:prstGeom prst="downArrow">
          <a:avLst>
            <a:gd name="adj1" fmla="val 55000"/>
            <a:gd name="adj2" fmla="val 45000"/>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3956681" y="2454262"/>
        <a:ext cx="450474" cy="616329"/>
      </dsp:txXfrm>
    </dsp:sp>
    <dsp:sp modelId="{EF7BF124-5BC2-4B1A-BA36-7E373EC4DBBF}">
      <dsp:nvSpPr>
        <dsp:cNvPr id="0" name=""/>
        <dsp:cNvSpPr/>
      </dsp:nvSpPr>
      <dsp:spPr>
        <a:xfrm>
          <a:off x="4121918" y="3943430"/>
          <a:ext cx="819042" cy="819042"/>
        </a:xfrm>
        <a:prstGeom prst="downArrow">
          <a:avLst>
            <a:gd name="adj1" fmla="val 55000"/>
            <a:gd name="adj2" fmla="val 45000"/>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306202" y="3943430"/>
        <a:ext cx="450474" cy="61632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061B8E-CEC0-42F4-8DAB-EF854745A519}">
      <dsp:nvSpPr>
        <dsp:cNvPr id="0" name=""/>
        <dsp:cNvSpPr/>
      </dsp:nvSpPr>
      <dsp:spPr>
        <a:xfrm>
          <a:off x="0" y="0"/>
          <a:ext cx="4077749" cy="103096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Essential Steps:</a:t>
          </a:r>
        </a:p>
      </dsp:txBody>
      <dsp:txXfrm>
        <a:off x="30196" y="30196"/>
        <a:ext cx="2844637" cy="970570"/>
      </dsp:txXfrm>
    </dsp:sp>
    <dsp:sp modelId="{308758BB-F6A8-4959-97E9-38CFE549FAE3}">
      <dsp:nvSpPr>
        <dsp:cNvPr id="0" name=""/>
        <dsp:cNvSpPr/>
      </dsp:nvSpPr>
      <dsp:spPr>
        <a:xfrm>
          <a:off x="304507" y="1174151"/>
          <a:ext cx="4077749" cy="1030962"/>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Receive Training.</a:t>
          </a:r>
        </a:p>
      </dsp:txBody>
      <dsp:txXfrm>
        <a:off x="334703" y="1204347"/>
        <a:ext cx="3042724" cy="970570"/>
      </dsp:txXfrm>
    </dsp:sp>
    <dsp:sp modelId="{9ACE11ED-DC35-4A56-B112-BDDF75A7D536}">
      <dsp:nvSpPr>
        <dsp:cNvPr id="0" name=""/>
        <dsp:cNvSpPr/>
      </dsp:nvSpPr>
      <dsp:spPr>
        <a:xfrm>
          <a:off x="609014" y="2348302"/>
          <a:ext cx="4077749" cy="1030962"/>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Complete Pilot Implementation.</a:t>
          </a:r>
        </a:p>
      </dsp:txBody>
      <dsp:txXfrm>
        <a:off x="639210" y="2378498"/>
        <a:ext cx="3042724" cy="970570"/>
      </dsp:txXfrm>
    </dsp:sp>
    <dsp:sp modelId="{F6EBD6E7-581F-4947-B658-3C7534D46122}">
      <dsp:nvSpPr>
        <dsp:cNvPr id="0" name=""/>
        <dsp:cNvSpPr/>
      </dsp:nvSpPr>
      <dsp:spPr>
        <a:xfrm>
          <a:off x="913521" y="3522454"/>
          <a:ext cx="4077749" cy="1030962"/>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Identity staffing and processes to implement.</a:t>
          </a:r>
        </a:p>
      </dsp:txBody>
      <dsp:txXfrm>
        <a:off x="943717" y="3552650"/>
        <a:ext cx="3042724" cy="970570"/>
      </dsp:txXfrm>
    </dsp:sp>
    <dsp:sp modelId="{7FE833F5-7FA2-4F25-8C12-E189FF68876E}">
      <dsp:nvSpPr>
        <dsp:cNvPr id="0" name=""/>
        <dsp:cNvSpPr/>
      </dsp:nvSpPr>
      <dsp:spPr>
        <a:xfrm>
          <a:off x="1218028" y="4696605"/>
          <a:ext cx="4077749" cy="1030962"/>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Dr. T. Scott Smith</a:t>
          </a:r>
        </a:p>
        <a:p>
          <a:pPr marL="0" lvl="0" indent="0" algn="l" defTabSz="711200">
            <a:lnSpc>
              <a:spcPct val="90000"/>
            </a:lnSpc>
            <a:spcBef>
              <a:spcPct val="0"/>
            </a:spcBef>
            <a:spcAft>
              <a:spcPct val="35000"/>
            </a:spcAft>
            <a:buNone/>
          </a:pPr>
          <a:r>
            <a:rPr lang="en-US" sz="1600" kern="1200" dirty="0"/>
            <a:t>Phone:  (337) 501-2104</a:t>
          </a:r>
        </a:p>
        <a:p>
          <a:pPr marL="0" lvl="0" indent="0" algn="l" defTabSz="711200">
            <a:lnSpc>
              <a:spcPct val="90000"/>
            </a:lnSpc>
            <a:spcBef>
              <a:spcPct val="0"/>
            </a:spcBef>
            <a:spcAft>
              <a:spcPct val="35000"/>
            </a:spcAft>
            <a:buNone/>
          </a:pPr>
          <a:r>
            <a:rPr lang="en-US" sz="1600" kern="1200" dirty="0"/>
            <a:t>tscottsmith@aol.com</a:t>
          </a:r>
        </a:p>
      </dsp:txBody>
      <dsp:txXfrm>
        <a:off x="1248224" y="4726801"/>
        <a:ext cx="3042724" cy="970570"/>
      </dsp:txXfrm>
    </dsp:sp>
    <dsp:sp modelId="{628F02E7-B149-4624-A48B-2E3B635AFD3B}">
      <dsp:nvSpPr>
        <dsp:cNvPr id="0" name=""/>
        <dsp:cNvSpPr/>
      </dsp:nvSpPr>
      <dsp:spPr>
        <a:xfrm>
          <a:off x="3407623" y="753175"/>
          <a:ext cx="670125" cy="670125"/>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3558401" y="753175"/>
        <a:ext cx="368569" cy="504269"/>
      </dsp:txXfrm>
    </dsp:sp>
    <dsp:sp modelId="{E8F438C4-AFA8-4F12-B116-0E221EE4D8B8}">
      <dsp:nvSpPr>
        <dsp:cNvPr id="0" name=""/>
        <dsp:cNvSpPr/>
      </dsp:nvSpPr>
      <dsp:spPr>
        <a:xfrm>
          <a:off x="3712130" y="1927326"/>
          <a:ext cx="670125" cy="670125"/>
        </a:xfrm>
        <a:prstGeom prst="downArrow">
          <a:avLst>
            <a:gd name="adj1" fmla="val 55000"/>
            <a:gd name="adj2" fmla="val 45000"/>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3862908" y="1927326"/>
        <a:ext cx="368569" cy="504269"/>
      </dsp:txXfrm>
    </dsp:sp>
    <dsp:sp modelId="{4E632960-DA56-4447-B624-C9F8DD562774}">
      <dsp:nvSpPr>
        <dsp:cNvPr id="0" name=""/>
        <dsp:cNvSpPr/>
      </dsp:nvSpPr>
      <dsp:spPr>
        <a:xfrm>
          <a:off x="4016638" y="3084295"/>
          <a:ext cx="670125" cy="670125"/>
        </a:xfrm>
        <a:prstGeom prst="downArrow">
          <a:avLst>
            <a:gd name="adj1" fmla="val 55000"/>
            <a:gd name="adj2" fmla="val 45000"/>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4167416" y="3084295"/>
        <a:ext cx="368569" cy="504269"/>
      </dsp:txXfrm>
    </dsp:sp>
    <dsp:sp modelId="{D6C7C282-E003-47AC-8D49-578708ED3EB1}">
      <dsp:nvSpPr>
        <dsp:cNvPr id="0" name=""/>
        <dsp:cNvSpPr/>
      </dsp:nvSpPr>
      <dsp:spPr>
        <a:xfrm>
          <a:off x="4321145" y="4269901"/>
          <a:ext cx="670125" cy="670125"/>
        </a:xfrm>
        <a:prstGeom prst="downArrow">
          <a:avLst>
            <a:gd name="adj1" fmla="val 55000"/>
            <a:gd name="adj2" fmla="val 45000"/>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4471923" y="4269901"/>
        <a:ext cx="368569" cy="5042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0CC07-F866-4637-A2E9-4882795BE32E}">
      <dsp:nvSpPr>
        <dsp:cNvPr id="0" name=""/>
        <dsp:cNvSpPr/>
      </dsp:nvSpPr>
      <dsp:spPr>
        <a:xfrm>
          <a:off x="0" y="4311443"/>
          <a:ext cx="5295778" cy="141511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a:t>Promoting public safety through informed case strategies.</a:t>
          </a:r>
        </a:p>
      </dsp:txBody>
      <dsp:txXfrm>
        <a:off x="0" y="4311443"/>
        <a:ext cx="5295778" cy="1415112"/>
      </dsp:txXfrm>
    </dsp:sp>
    <dsp:sp modelId="{21C93811-2D1B-488E-B36F-EE753A5B62B5}">
      <dsp:nvSpPr>
        <dsp:cNvPr id="0" name=""/>
        <dsp:cNvSpPr/>
      </dsp:nvSpPr>
      <dsp:spPr>
        <a:xfrm rot="10800000">
          <a:off x="0" y="2156227"/>
          <a:ext cx="5295778" cy="2176442"/>
        </a:xfrm>
        <a:prstGeom prst="upArrowCallout">
          <a:avLst/>
        </a:prstGeom>
        <a:solidFill>
          <a:schemeClr val="accent2">
            <a:hueOff val="1327892"/>
            <a:satOff val="4567"/>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a:t>Addressing root causes reduces recidivism.</a:t>
          </a:r>
        </a:p>
      </dsp:txBody>
      <dsp:txXfrm rot="10800000">
        <a:off x="0" y="2156227"/>
        <a:ext cx="5295778" cy="1414187"/>
      </dsp:txXfrm>
    </dsp:sp>
    <dsp:sp modelId="{410BF270-7F07-4156-96D4-503327CF5F65}">
      <dsp:nvSpPr>
        <dsp:cNvPr id="0" name=""/>
        <dsp:cNvSpPr/>
      </dsp:nvSpPr>
      <dsp:spPr>
        <a:xfrm rot="10800000">
          <a:off x="0" y="1012"/>
          <a:ext cx="5295778" cy="2176442"/>
        </a:xfrm>
        <a:prstGeom prst="upArrowCallout">
          <a:avLst/>
        </a:prstGeom>
        <a:solidFill>
          <a:schemeClr val="accent2">
            <a:hueOff val="2655785"/>
            <a:satOff val="9135"/>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a:t>The link between mental health disorders and impaired driving.</a:t>
          </a:r>
        </a:p>
      </dsp:txBody>
      <dsp:txXfrm rot="10800000">
        <a:off x="0" y="1012"/>
        <a:ext cx="5295778" cy="14141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BB6FED-D570-4634-A1AC-1298CC9B55D6}">
      <dsp:nvSpPr>
        <dsp:cNvPr id="0" name=""/>
        <dsp:cNvSpPr/>
      </dsp:nvSpPr>
      <dsp:spPr>
        <a:xfrm>
          <a:off x="0" y="0"/>
          <a:ext cx="5006233" cy="159577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t>Origins:</a:t>
          </a:r>
          <a:r>
            <a:rPr lang="en-US" sz="2000" kern="1200"/>
            <a:t> Developed to address the intersection of mental health and criminal justice.</a:t>
          </a:r>
        </a:p>
      </dsp:txBody>
      <dsp:txXfrm>
        <a:off x="46739" y="46739"/>
        <a:ext cx="3284269" cy="1502294"/>
      </dsp:txXfrm>
    </dsp:sp>
    <dsp:sp modelId="{720472F5-3798-4761-82E2-9FE6E101280C}">
      <dsp:nvSpPr>
        <dsp:cNvPr id="0" name=""/>
        <dsp:cNvSpPr/>
      </dsp:nvSpPr>
      <dsp:spPr>
        <a:xfrm>
          <a:off x="441726" y="1861734"/>
          <a:ext cx="5006233" cy="1595772"/>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t>Initial Success:</a:t>
          </a:r>
          <a:r>
            <a:rPr lang="en-US" sz="2000" kern="1200"/>
            <a:t> Proven effective in identifying undiagnosed mental health disorders and reducing recidivism.</a:t>
          </a:r>
        </a:p>
      </dsp:txBody>
      <dsp:txXfrm>
        <a:off x="488465" y="1908473"/>
        <a:ext cx="3433776" cy="1502294"/>
      </dsp:txXfrm>
    </dsp:sp>
    <dsp:sp modelId="{7BFE615A-014E-483C-94B3-0EBC0C397D38}">
      <dsp:nvSpPr>
        <dsp:cNvPr id="0" name=""/>
        <dsp:cNvSpPr/>
      </dsp:nvSpPr>
      <dsp:spPr>
        <a:xfrm>
          <a:off x="883452" y="3723468"/>
          <a:ext cx="5006233" cy="1595772"/>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t>Adoption in Louisiana:</a:t>
          </a:r>
          <a:r>
            <a:rPr lang="en-US" sz="2000" kern="1200"/>
            <a:t> Integrated as part of statewide initiatives to address DUI offenses.</a:t>
          </a:r>
        </a:p>
      </dsp:txBody>
      <dsp:txXfrm>
        <a:off x="930191" y="3770207"/>
        <a:ext cx="3433776" cy="1502294"/>
      </dsp:txXfrm>
    </dsp:sp>
    <dsp:sp modelId="{0EA715F7-BD2A-4703-8F6E-582737AFBDE3}">
      <dsp:nvSpPr>
        <dsp:cNvPr id="0" name=""/>
        <dsp:cNvSpPr/>
      </dsp:nvSpPr>
      <dsp:spPr>
        <a:xfrm>
          <a:off x="3968981" y="1210127"/>
          <a:ext cx="1037251" cy="1037251"/>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202362" y="1210127"/>
        <a:ext cx="570489" cy="780531"/>
      </dsp:txXfrm>
    </dsp:sp>
    <dsp:sp modelId="{ACD06CB0-D394-473C-B7F9-5BC2CFB1C5B2}">
      <dsp:nvSpPr>
        <dsp:cNvPr id="0" name=""/>
        <dsp:cNvSpPr/>
      </dsp:nvSpPr>
      <dsp:spPr>
        <a:xfrm>
          <a:off x="4410707" y="3061223"/>
          <a:ext cx="1037251" cy="1037251"/>
        </a:xfrm>
        <a:prstGeom prst="downArrow">
          <a:avLst>
            <a:gd name="adj1" fmla="val 55000"/>
            <a:gd name="adj2" fmla="val 45000"/>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644088" y="3061223"/>
        <a:ext cx="570489" cy="7805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A98B7-8407-4834-8236-AA6F87679B94}">
      <dsp:nvSpPr>
        <dsp:cNvPr id="0" name=""/>
        <dsp:cNvSpPr/>
      </dsp:nvSpPr>
      <dsp:spPr>
        <a:xfrm>
          <a:off x="0" y="537621"/>
          <a:ext cx="5295778" cy="26082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1011" tIns="479044" rIns="411011"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a:t>Conducted via computer, tablet, or in-person.</a:t>
          </a:r>
        </a:p>
        <a:p>
          <a:pPr marL="228600" lvl="1" indent="-228600" algn="l" defTabSz="1022350">
            <a:lnSpc>
              <a:spcPct val="90000"/>
            </a:lnSpc>
            <a:spcBef>
              <a:spcPct val="0"/>
            </a:spcBef>
            <a:spcAft>
              <a:spcPct val="15000"/>
            </a:spcAft>
            <a:buChar char="•"/>
          </a:pPr>
          <a:r>
            <a:rPr lang="en-US" sz="2300" kern="1200"/>
            <a:t>Self-paced, encouraging honest and thoughtful responses.</a:t>
          </a:r>
        </a:p>
        <a:p>
          <a:pPr marL="228600" lvl="1" indent="-228600" algn="l" defTabSz="1022350">
            <a:lnSpc>
              <a:spcPct val="90000"/>
            </a:lnSpc>
            <a:spcBef>
              <a:spcPct val="0"/>
            </a:spcBef>
            <a:spcAft>
              <a:spcPct val="15000"/>
            </a:spcAft>
            <a:buChar char="•"/>
          </a:pPr>
          <a:r>
            <a:rPr lang="en-US" sz="2300" kern="1200"/>
            <a:t>Includes questions covering 13 mental health disorders.</a:t>
          </a:r>
        </a:p>
      </dsp:txBody>
      <dsp:txXfrm>
        <a:off x="0" y="537621"/>
        <a:ext cx="5295778" cy="2608200"/>
      </dsp:txXfrm>
    </dsp:sp>
    <dsp:sp modelId="{83701598-3163-413C-B11D-4431C8B4DFB1}">
      <dsp:nvSpPr>
        <dsp:cNvPr id="0" name=""/>
        <dsp:cNvSpPr/>
      </dsp:nvSpPr>
      <dsp:spPr>
        <a:xfrm>
          <a:off x="264788" y="198141"/>
          <a:ext cx="3707044" cy="6789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117" tIns="0" rIns="140117" bIns="0" numCol="1" spcCol="1270" anchor="ctr" anchorCtr="0">
          <a:noAutofit/>
        </a:bodyPr>
        <a:lstStyle/>
        <a:p>
          <a:pPr marL="0" lvl="0" indent="0" algn="l" defTabSz="1022350">
            <a:lnSpc>
              <a:spcPct val="90000"/>
            </a:lnSpc>
            <a:spcBef>
              <a:spcPct val="0"/>
            </a:spcBef>
            <a:spcAft>
              <a:spcPct val="35000"/>
            </a:spcAft>
            <a:buNone/>
            <a:defRPr b="1"/>
          </a:pPr>
          <a:r>
            <a:rPr lang="en-US" sz="2300" b="1" kern="1200"/>
            <a:t>Assessment Process:</a:t>
          </a:r>
          <a:endParaRPr lang="en-US" sz="2300" kern="1200"/>
        </a:p>
      </dsp:txBody>
      <dsp:txXfrm>
        <a:off x="297932" y="231285"/>
        <a:ext cx="3640756" cy="612672"/>
      </dsp:txXfrm>
    </dsp:sp>
    <dsp:sp modelId="{D727667F-465C-46A9-AD27-0B4450DC4880}">
      <dsp:nvSpPr>
        <dsp:cNvPr id="0" name=""/>
        <dsp:cNvSpPr/>
      </dsp:nvSpPr>
      <dsp:spPr>
        <a:xfrm>
          <a:off x="0" y="3609501"/>
          <a:ext cx="5295778" cy="1919925"/>
        </a:xfrm>
        <a:prstGeom prst="rect">
          <a:avLst/>
        </a:prstGeom>
        <a:solidFill>
          <a:schemeClr val="lt1">
            <a:alpha val="90000"/>
            <a:hueOff val="0"/>
            <a:satOff val="0"/>
            <a:lumOff val="0"/>
            <a:alphaOff val="0"/>
          </a:schemeClr>
        </a:solidFill>
        <a:ln w="15875" cap="flat" cmpd="sng" algn="ctr">
          <a:solidFill>
            <a:schemeClr val="accent2">
              <a:hueOff val="2655785"/>
              <a:satOff val="9135"/>
              <a:lumOff val="-1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1011" tIns="479044" rIns="411011"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a:t>Confidential and non-confrontational.</a:t>
          </a:r>
        </a:p>
        <a:p>
          <a:pPr marL="228600" lvl="1" indent="-228600" algn="l" defTabSz="1022350">
            <a:lnSpc>
              <a:spcPct val="90000"/>
            </a:lnSpc>
            <a:spcBef>
              <a:spcPct val="0"/>
            </a:spcBef>
            <a:spcAft>
              <a:spcPct val="15000"/>
            </a:spcAft>
            <a:buChar char="•"/>
          </a:pPr>
          <a:r>
            <a:rPr lang="en-US" sz="2300" kern="1200"/>
            <a:t>Tailored to reduce anxiety and promote participation.</a:t>
          </a:r>
        </a:p>
      </dsp:txBody>
      <dsp:txXfrm>
        <a:off x="0" y="3609501"/>
        <a:ext cx="5295778" cy="1919925"/>
      </dsp:txXfrm>
    </dsp:sp>
    <dsp:sp modelId="{C2EABAE6-6A2A-4A60-9CA6-C84274ECCE75}">
      <dsp:nvSpPr>
        <dsp:cNvPr id="0" name=""/>
        <dsp:cNvSpPr/>
      </dsp:nvSpPr>
      <dsp:spPr>
        <a:xfrm>
          <a:off x="264788" y="3270021"/>
          <a:ext cx="3707044" cy="678960"/>
        </a:xfrm>
        <a:prstGeom prst="roundRect">
          <a:avLst/>
        </a:prstGeom>
        <a:solidFill>
          <a:schemeClr val="accent2">
            <a:hueOff val="2655785"/>
            <a:satOff val="9135"/>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117" tIns="0" rIns="140117" bIns="0" numCol="1" spcCol="1270" anchor="ctr" anchorCtr="0">
          <a:noAutofit/>
        </a:bodyPr>
        <a:lstStyle/>
        <a:p>
          <a:pPr marL="0" lvl="0" indent="0" algn="l" defTabSz="1022350">
            <a:lnSpc>
              <a:spcPct val="90000"/>
            </a:lnSpc>
            <a:spcBef>
              <a:spcPct val="0"/>
            </a:spcBef>
            <a:spcAft>
              <a:spcPct val="35000"/>
            </a:spcAft>
            <a:buNone/>
            <a:defRPr b="1"/>
          </a:pPr>
          <a:r>
            <a:rPr lang="en-US" sz="2300" b="1" kern="1200"/>
            <a:t>Environment:</a:t>
          </a:r>
          <a:endParaRPr lang="en-US" sz="2300" kern="1200"/>
        </a:p>
      </dsp:txBody>
      <dsp:txXfrm>
        <a:off x="297932" y="3303165"/>
        <a:ext cx="3640756" cy="6126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E2E474-1736-4598-A321-DA68B7C96993}">
      <dsp:nvSpPr>
        <dsp:cNvPr id="0" name=""/>
        <dsp:cNvSpPr/>
      </dsp:nvSpPr>
      <dsp:spPr>
        <a:xfrm>
          <a:off x="0" y="532221"/>
          <a:ext cx="5295778" cy="31500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1011" tIns="520700" rIns="411011"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Responses analyzed using evidence-based algorithms.</a:t>
          </a:r>
        </a:p>
        <a:p>
          <a:pPr marL="228600" lvl="1" indent="-228600" algn="l" defTabSz="1111250">
            <a:lnSpc>
              <a:spcPct val="90000"/>
            </a:lnSpc>
            <a:spcBef>
              <a:spcPct val="0"/>
            </a:spcBef>
            <a:spcAft>
              <a:spcPct val="15000"/>
            </a:spcAft>
            <a:buChar char="•"/>
          </a:pPr>
          <a:r>
            <a:rPr lang="en-US" sz="2500" kern="1200"/>
            <a:t>Identifies primary and co-occurring mental health and substance use disorders.</a:t>
          </a:r>
        </a:p>
        <a:p>
          <a:pPr marL="228600" lvl="1" indent="-228600" algn="l" defTabSz="1111250">
            <a:lnSpc>
              <a:spcPct val="90000"/>
            </a:lnSpc>
            <a:spcBef>
              <a:spcPct val="0"/>
            </a:spcBef>
            <a:spcAft>
              <a:spcPct val="15000"/>
            </a:spcAft>
            <a:buChar char="•"/>
          </a:pPr>
          <a:r>
            <a:rPr lang="en-US" sz="2500" kern="1200"/>
            <a:t>Pinpoints risk factors related to impaired driving behaviors.</a:t>
          </a:r>
        </a:p>
      </dsp:txBody>
      <dsp:txXfrm>
        <a:off x="0" y="532221"/>
        <a:ext cx="5295778" cy="3150000"/>
      </dsp:txXfrm>
    </dsp:sp>
    <dsp:sp modelId="{C8D202E5-8BCF-4D41-B145-5A19DC76FEAF}">
      <dsp:nvSpPr>
        <dsp:cNvPr id="0" name=""/>
        <dsp:cNvSpPr/>
      </dsp:nvSpPr>
      <dsp:spPr>
        <a:xfrm>
          <a:off x="264788" y="163221"/>
          <a:ext cx="3707044" cy="7380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117" tIns="0" rIns="140117" bIns="0" numCol="1" spcCol="1270" anchor="ctr" anchorCtr="0">
          <a:noAutofit/>
        </a:bodyPr>
        <a:lstStyle/>
        <a:p>
          <a:pPr marL="0" lvl="0" indent="0" algn="l" defTabSz="1111250">
            <a:lnSpc>
              <a:spcPct val="90000"/>
            </a:lnSpc>
            <a:spcBef>
              <a:spcPct val="0"/>
            </a:spcBef>
            <a:spcAft>
              <a:spcPct val="35000"/>
            </a:spcAft>
            <a:buNone/>
          </a:pPr>
          <a:r>
            <a:rPr lang="en-US" sz="2500" b="1" kern="1200"/>
            <a:t>Data Processing:</a:t>
          </a:r>
          <a:endParaRPr lang="en-US" sz="2500" kern="1200"/>
        </a:p>
      </dsp:txBody>
      <dsp:txXfrm>
        <a:off x="300814" y="199247"/>
        <a:ext cx="3634992" cy="665948"/>
      </dsp:txXfrm>
    </dsp:sp>
    <dsp:sp modelId="{1F1C44F8-F87F-4032-AECE-76837BCD6C15}">
      <dsp:nvSpPr>
        <dsp:cNvPr id="0" name=""/>
        <dsp:cNvSpPr/>
      </dsp:nvSpPr>
      <dsp:spPr>
        <a:xfrm>
          <a:off x="0" y="4186221"/>
          <a:ext cx="5295778" cy="1378125"/>
        </a:xfrm>
        <a:prstGeom prst="rect">
          <a:avLst/>
        </a:prstGeom>
        <a:solidFill>
          <a:schemeClr val="lt1">
            <a:alpha val="90000"/>
            <a:hueOff val="0"/>
            <a:satOff val="0"/>
            <a:lumOff val="0"/>
            <a:alphaOff val="0"/>
          </a:schemeClr>
        </a:solidFill>
        <a:ln w="15875" cap="flat" cmpd="sng" algn="ctr">
          <a:solidFill>
            <a:schemeClr val="accent2">
              <a:hueOff val="2655785"/>
              <a:satOff val="9135"/>
              <a:lumOff val="-1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1011" tIns="520700" rIns="411011"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Rigorous testing ensures accuracy and reliability.</a:t>
          </a:r>
        </a:p>
      </dsp:txBody>
      <dsp:txXfrm>
        <a:off x="0" y="4186221"/>
        <a:ext cx="5295778" cy="1378125"/>
      </dsp:txXfrm>
    </dsp:sp>
    <dsp:sp modelId="{2B1646AA-178C-4125-8BA2-7B3A771B8242}">
      <dsp:nvSpPr>
        <dsp:cNvPr id="0" name=""/>
        <dsp:cNvSpPr/>
      </dsp:nvSpPr>
      <dsp:spPr>
        <a:xfrm>
          <a:off x="264788" y="3817221"/>
          <a:ext cx="3707044" cy="738000"/>
        </a:xfrm>
        <a:prstGeom prst="roundRect">
          <a:avLst/>
        </a:prstGeom>
        <a:solidFill>
          <a:schemeClr val="accent2">
            <a:hueOff val="2655785"/>
            <a:satOff val="9135"/>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117" tIns="0" rIns="140117" bIns="0" numCol="1" spcCol="1270" anchor="ctr" anchorCtr="0">
          <a:noAutofit/>
        </a:bodyPr>
        <a:lstStyle/>
        <a:p>
          <a:pPr marL="0" lvl="0" indent="0" algn="l" defTabSz="1111250">
            <a:lnSpc>
              <a:spcPct val="90000"/>
            </a:lnSpc>
            <a:spcBef>
              <a:spcPct val="0"/>
            </a:spcBef>
            <a:spcAft>
              <a:spcPct val="35000"/>
            </a:spcAft>
            <a:buNone/>
          </a:pPr>
          <a:r>
            <a:rPr lang="en-US" sz="2500" b="1" kern="1200"/>
            <a:t>Validation:</a:t>
          </a:r>
          <a:endParaRPr lang="en-US" sz="2500" kern="1200"/>
        </a:p>
      </dsp:txBody>
      <dsp:txXfrm>
        <a:off x="300814" y="3853247"/>
        <a:ext cx="3634992" cy="6659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EBF63-2160-4D9E-8464-D2855B30287E}">
      <dsp:nvSpPr>
        <dsp:cNvPr id="0" name=""/>
        <dsp:cNvSpPr/>
      </dsp:nvSpPr>
      <dsp:spPr>
        <a:xfrm>
          <a:off x="0" y="374721"/>
          <a:ext cx="5295778" cy="31500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1011" tIns="520700" rIns="411011"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Summary of mental health findings.</a:t>
          </a:r>
        </a:p>
        <a:p>
          <a:pPr marL="228600" lvl="1" indent="-228600" algn="l" defTabSz="1111250">
            <a:lnSpc>
              <a:spcPct val="90000"/>
            </a:lnSpc>
            <a:spcBef>
              <a:spcPct val="0"/>
            </a:spcBef>
            <a:spcAft>
              <a:spcPct val="15000"/>
            </a:spcAft>
            <a:buChar char="•"/>
          </a:pPr>
          <a:r>
            <a:rPr lang="en-US" sz="2500" kern="1200"/>
            <a:t>Recommendations for treatment or diversion programs.</a:t>
          </a:r>
        </a:p>
        <a:p>
          <a:pPr marL="228600" lvl="1" indent="-228600" algn="l" defTabSz="1111250">
            <a:lnSpc>
              <a:spcPct val="90000"/>
            </a:lnSpc>
            <a:spcBef>
              <a:spcPct val="0"/>
            </a:spcBef>
            <a:spcAft>
              <a:spcPct val="15000"/>
            </a:spcAft>
            <a:buChar char="•"/>
          </a:pPr>
          <a:r>
            <a:rPr lang="en-US" sz="2500" kern="1200"/>
            <a:t>User-friendly format for quick interpretation.</a:t>
          </a:r>
        </a:p>
      </dsp:txBody>
      <dsp:txXfrm>
        <a:off x="0" y="374721"/>
        <a:ext cx="5295778" cy="3150000"/>
      </dsp:txXfrm>
    </dsp:sp>
    <dsp:sp modelId="{39451035-2B5C-4C08-B474-6F6351A2ACD6}">
      <dsp:nvSpPr>
        <dsp:cNvPr id="0" name=""/>
        <dsp:cNvSpPr/>
      </dsp:nvSpPr>
      <dsp:spPr>
        <a:xfrm>
          <a:off x="264788" y="5721"/>
          <a:ext cx="3707044" cy="7380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117" tIns="0" rIns="140117" bIns="0" numCol="1" spcCol="1270" anchor="ctr" anchorCtr="0">
          <a:noAutofit/>
        </a:bodyPr>
        <a:lstStyle/>
        <a:p>
          <a:pPr marL="0" lvl="0" indent="0" algn="l" defTabSz="1111250">
            <a:lnSpc>
              <a:spcPct val="90000"/>
            </a:lnSpc>
            <a:spcBef>
              <a:spcPct val="0"/>
            </a:spcBef>
            <a:spcAft>
              <a:spcPct val="35000"/>
            </a:spcAft>
            <a:buNone/>
          </a:pPr>
          <a:r>
            <a:rPr lang="en-US" sz="2500" b="1" kern="1200"/>
            <a:t>Report Features:</a:t>
          </a:r>
          <a:endParaRPr lang="en-US" sz="2500" kern="1200"/>
        </a:p>
      </dsp:txBody>
      <dsp:txXfrm>
        <a:off x="300814" y="41747"/>
        <a:ext cx="3634992" cy="665948"/>
      </dsp:txXfrm>
    </dsp:sp>
    <dsp:sp modelId="{59E214DC-9BC7-4CFA-8997-5BE82C487663}">
      <dsp:nvSpPr>
        <dsp:cNvPr id="0" name=""/>
        <dsp:cNvSpPr/>
      </dsp:nvSpPr>
      <dsp:spPr>
        <a:xfrm>
          <a:off x="0" y="4028721"/>
          <a:ext cx="5295778" cy="1693125"/>
        </a:xfrm>
        <a:prstGeom prst="rect">
          <a:avLst/>
        </a:prstGeom>
        <a:solidFill>
          <a:schemeClr val="lt1">
            <a:alpha val="90000"/>
            <a:hueOff val="0"/>
            <a:satOff val="0"/>
            <a:lumOff val="0"/>
            <a:alphaOff val="0"/>
          </a:schemeClr>
        </a:solidFill>
        <a:ln w="15875" cap="flat" cmpd="sng" algn="ctr">
          <a:solidFill>
            <a:schemeClr val="accent2">
              <a:hueOff val="2655785"/>
              <a:satOff val="9135"/>
              <a:lumOff val="-1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1011" tIns="520700" rIns="411011"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Use findings to propose evidence-based sentencing or diversion options.</a:t>
          </a:r>
        </a:p>
      </dsp:txBody>
      <dsp:txXfrm>
        <a:off x="0" y="4028721"/>
        <a:ext cx="5295778" cy="1693125"/>
      </dsp:txXfrm>
    </dsp:sp>
    <dsp:sp modelId="{6F0ED59B-7BF6-4254-BF11-889848B6CD55}">
      <dsp:nvSpPr>
        <dsp:cNvPr id="0" name=""/>
        <dsp:cNvSpPr/>
      </dsp:nvSpPr>
      <dsp:spPr>
        <a:xfrm>
          <a:off x="264788" y="3659721"/>
          <a:ext cx="3707044" cy="738000"/>
        </a:xfrm>
        <a:prstGeom prst="roundRect">
          <a:avLst/>
        </a:prstGeom>
        <a:solidFill>
          <a:schemeClr val="accent2">
            <a:hueOff val="2655785"/>
            <a:satOff val="9135"/>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117" tIns="0" rIns="140117" bIns="0" numCol="1" spcCol="1270" anchor="ctr" anchorCtr="0">
          <a:noAutofit/>
        </a:bodyPr>
        <a:lstStyle/>
        <a:p>
          <a:pPr marL="0" lvl="0" indent="0" algn="l" defTabSz="1111250">
            <a:lnSpc>
              <a:spcPct val="90000"/>
            </a:lnSpc>
            <a:spcBef>
              <a:spcPct val="0"/>
            </a:spcBef>
            <a:spcAft>
              <a:spcPct val="35000"/>
            </a:spcAft>
            <a:buNone/>
          </a:pPr>
          <a:r>
            <a:rPr lang="en-US" sz="2500" b="1" kern="1200"/>
            <a:t>Application in Case Strategy:</a:t>
          </a:r>
          <a:endParaRPr lang="en-US" sz="2500" kern="1200"/>
        </a:p>
      </dsp:txBody>
      <dsp:txXfrm>
        <a:off x="300814" y="3695747"/>
        <a:ext cx="3634992" cy="6659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14719-3DCA-447D-9978-C12FC50554A7}">
      <dsp:nvSpPr>
        <dsp:cNvPr id="0" name=""/>
        <dsp:cNvSpPr/>
      </dsp:nvSpPr>
      <dsp:spPr>
        <a:xfrm>
          <a:off x="1217925" y="3857"/>
          <a:ext cx="2859926" cy="171595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Data-driven decision-making.</a:t>
          </a:r>
        </a:p>
      </dsp:txBody>
      <dsp:txXfrm>
        <a:off x="1217925" y="3857"/>
        <a:ext cx="2859926" cy="1715956"/>
      </dsp:txXfrm>
    </dsp:sp>
    <dsp:sp modelId="{D88EC23C-72E6-47C7-9B54-B6DA2128895C}">
      <dsp:nvSpPr>
        <dsp:cNvPr id="0" name=""/>
        <dsp:cNvSpPr/>
      </dsp:nvSpPr>
      <dsp:spPr>
        <a:xfrm>
          <a:off x="1217925" y="2005805"/>
          <a:ext cx="2859926" cy="171595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Tailored recommendations.</a:t>
          </a:r>
        </a:p>
      </dsp:txBody>
      <dsp:txXfrm>
        <a:off x="1217925" y="2005805"/>
        <a:ext cx="2859926" cy="1715956"/>
      </dsp:txXfrm>
    </dsp:sp>
    <dsp:sp modelId="{8476EE63-6277-49B4-A894-63EEA249E574}">
      <dsp:nvSpPr>
        <dsp:cNvPr id="0" name=""/>
        <dsp:cNvSpPr/>
      </dsp:nvSpPr>
      <dsp:spPr>
        <a:xfrm>
          <a:off x="1217925" y="4007754"/>
          <a:ext cx="2859926" cy="1715956"/>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Evidence for rehabilitation-focused approaches.</a:t>
          </a:r>
        </a:p>
      </dsp:txBody>
      <dsp:txXfrm>
        <a:off x="1217925" y="4007754"/>
        <a:ext cx="2859926" cy="17159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7DF35F-6092-4F28-B49D-09E24B5281CC}">
      <dsp:nvSpPr>
        <dsp:cNvPr id="0" name=""/>
        <dsp:cNvSpPr/>
      </dsp:nvSpPr>
      <dsp:spPr>
        <a:xfrm>
          <a:off x="1591666" y="295"/>
          <a:ext cx="6366664" cy="1634098"/>
        </a:xfrm>
        <a:prstGeom prst="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531" tIns="415061" rIns="123531" bIns="415061" numCol="1" spcCol="1270" anchor="ctr" anchorCtr="0">
          <a:noAutofit/>
        </a:bodyPr>
        <a:lstStyle/>
        <a:p>
          <a:pPr marL="0" lvl="0" indent="0" algn="l" defTabSz="666750">
            <a:lnSpc>
              <a:spcPct val="90000"/>
            </a:lnSpc>
            <a:spcBef>
              <a:spcPct val="0"/>
            </a:spcBef>
            <a:spcAft>
              <a:spcPct val="35000"/>
            </a:spcAft>
            <a:buNone/>
          </a:pPr>
          <a:r>
            <a:rPr lang="en-US" sz="1500" kern="1200"/>
            <a:t>Comprehensive mental health evaluations replace subjective judgments.</a:t>
          </a:r>
        </a:p>
        <a:p>
          <a:pPr marL="0" lvl="0" indent="0" algn="l" defTabSz="666750">
            <a:lnSpc>
              <a:spcPct val="90000"/>
            </a:lnSpc>
            <a:spcBef>
              <a:spcPct val="0"/>
            </a:spcBef>
            <a:spcAft>
              <a:spcPct val="35000"/>
            </a:spcAft>
            <a:buNone/>
          </a:pPr>
          <a:r>
            <a:rPr lang="en-US" sz="1500" kern="1200"/>
            <a:t>Helps prosecutors identify patterns and trends in DUI cases.</a:t>
          </a:r>
        </a:p>
      </dsp:txBody>
      <dsp:txXfrm>
        <a:off x="1591666" y="295"/>
        <a:ext cx="6366664" cy="1634098"/>
      </dsp:txXfrm>
    </dsp:sp>
    <dsp:sp modelId="{5F5D3D6F-7C9A-40FE-AFD0-9E362C2E8490}">
      <dsp:nvSpPr>
        <dsp:cNvPr id="0" name=""/>
        <dsp:cNvSpPr/>
      </dsp:nvSpPr>
      <dsp:spPr>
        <a:xfrm>
          <a:off x="0" y="295"/>
          <a:ext cx="1591666" cy="1634098"/>
        </a:xfrm>
        <a:prstGeom prst="rect">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4226" tIns="161413" rIns="84226" bIns="161413" numCol="1" spcCol="1270" anchor="ctr" anchorCtr="0">
          <a:noAutofit/>
        </a:bodyPr>
        <a:lstStyle/>
        <a:p>
          <a:pPr marL="0" lvl="0" indent="0" algn="ctr" defTabSz="800100">
            <a:lnSpc>
              <a:spcPct val="90000"/>
            </a:lnSpc>
            <a:spcBef>
              <a:spcPct val="0"/>
            </a:spcBef>
            <a:spcAft>
              <a:spcPct val="35000"/>
            </a:spcAft>
            <a:buNone/>
          </a:pPr>
          <a:r>
            <a:rPr lang="en-US" sz="1800" b="1" kern="1200"/>
            <a:t>Objective Insights:</a:t>
          </a:r>
          <a:endParaRPr lang="en-US" sz="1800" kern="1200"/>
        </a:p>
      </dsp:txBody>
      <dsp:txXfrm>
        <a:off x="0" y="295"/>
        <a:ext cx="1591666" cy="1634098"/>
      </dsp:txXfrm>
    </dsp:sp>
    <dsp:sp modelId="{911C7739-8D0D-4B21-A23D-40B57316085F}">
      <dsp:nvSpPr>
        <dsp:cNvPr id="0" name=""/>
        <dsp:cNvSpPr/>
      </dsp:nvSpPr>
      <dsp:spPr>
        <a:xfrm>
          <a:off x="1591666" y="1732439"/>
          <a:ext cx="6366664" cy="1634098"/>
        </a:xfrm>
        <a:prstGeom prst="rect">
          <a:avLst/>
        </a:prstGeom>
        <a:solidFill>
          <a:schemeClr val="accent5">
            <a:tint val="40000"/>
            <a:alpha val="90000"/>
            <a:hueOff val="9311502"/>
            <a:satOff val="-39654"/>
            <a:lumOff val="432"/>
            <a:alphaOff val="0"/>
          </a:schemeClr>
        </a:solidFill>
        <a:ln w="15875" cap="flat" cmpd="sng" algn="ctr">
          <a:solidFill>
            <a:schemeClr val="accent5">
              <a:tint val="40000"/>
              <a:alpha val="90000"/>
              <a:hueOff val="9311502"/>
              <a:satOff val="-39654"/>
              <a:lumOff val="43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531" tIns="415061" rIns="123531" bIns="415061" numCol="1" spcCol="1270" anchor="ctr" anchorCtr="0">
          <a:noAutofit/>
        </a:bodyPr>
        <a:lstStyle/>
        <a:p>
          <a:pPr marL="0" lvl="0" indent="0" algn="l" defTabSz="666750">
            <a:lnSpc>
              <a:spcPct val="90000"/>
            </a:lnSpc>
            <a:spcBef>
              <a:spcPct val="0"/>
            </a:spcBef>
            <a:spcAft>
              <a:spcPct val="35000"/>
            </a:spcAft>
            <a:buNone/>
          </a:pPr>
          <a:r>
            <a:rPr lang="en-US" sz="1500" kern="1200"/>
            <a:t>Enhances case consistency and fairness.</a:t>
          </a:r>
        </a:p>
        <a:p>
          <a:pPr marL="0" lvl="0" indent="0" algn="l" defTabSz="666750">
            <a:lnSpc>
              <a:spcPct val="90000"/>
            </a:lnSpc>
            <a:spcBef>
              <a:spcPct val="0"/>
            </a:spcBef>
            <a:spcAft>
              <a:spcPct val="35000"/>
            </a:spcAft>
            <a:buNone/>
          </a:pPr>
          <a:r>
            <a:rPr lang="en-US" sz="1500" kern="1200"/>
            <a:t>Builds credibility with data-backed arguments in court.</a:t>
          </a:r>
        </a:p>
      </dsp:txBody>
      <dsp:txXfrm>
        <a:off x="1591666" y="1732439"/>
        <a:ext cx="6366664" cy="1634098"/>
      </dsp:txXfrm>
    </dsp:sp>
    <dsp:sp modelId="{1A73F448-7C72-4CB2-BBA4-E80962F1A9B6}">
      <dsp:nvSpPr>
        <dsp:cNvPr id="0" name=""/>
        <dsp:cNvSpPr/>
      </dsp:nvSpPr>
      <dsp:spPr>
        <a:xfrm>
          <a:off x="0" y="1732439"/>
          <a:ext cx="1591666" cy="1634098"/>
        </a:xfrm>
        <a:prstGeom prst="rect">
          <a:avLst/>
        </a:prstGeom>
        <a:solidFill>
          <a:schemeClr val="accent5">
            <a:hueOff val="8735693"/>
            <a:satOff val="-45639"/>
            <a:lumOff val="10784"/>
            <a:alphaOff val="0"/>
          </a:schemeClr>
        </a:solidFill>
        <a:ln w="15875" cap="flat" cmpd="sng" algn="ctr">
          <a:solidFill>
            <a:schemeClr val="accent5">
              <a:hueOff val="8735693"/>
              <a:satOff val="-45639"/>
              <a:lumOff val="10784"/>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4226" tIns="161413" rIns="84226" bIns="161413" numCol="1" spcCol="1270" anchor="ctr" anchorCtr="0">
          <a:noAutofit/>
        </a:bodyPr>
        <a:lstStyle/>
        <a:p>
          <a:pPr marL="0" lvl="0" indent="0" algn="ctr" defTabSz="800100">
            <a:lnSpc>
              <a:spcPct val="90000"/>
            </a:lnSpc>
            <a:spcBef>
              <a:spcPct val="0"/>
            </a:spcBef>
            <a:spcAft>
              <a:spcPct val="35000"/>
            </a:spcAft>
            <a:buNone/>
          </a:pPr>
          <a:r>
            <a:rPr lang="en-US" sz="1800" b="1" kern="1200"/>
            <a:t>Key Advantages:</a:t>
          </a:r>
          <a:endParaRPr lang="en-US" sz="1800" kern="1200"/>
        </a:p>
      </dsp:txBody>
      <dsp:txXfrm>
        <a:off x="0" y="1732439"/>
        <a:ext cx="1591666" cy="16340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9CB927-63DD-4796-9C52-6EBA2881E062}">
      <dsp:nvSpPr>
        <dsp:cNvPr id="0" name=""/>
        <dsp:cNvSpPr/>
      </dsp:nvSpPr>
      <dsp:spPr>
        <a:xfrm>
          <a:off x="25" y="977536"/>
          <a:ext cx="2474638" cy="657863"/>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1" kern="1200"/>
            <a:t>Customization:</a:t>
          </a:r>
          <a:endParaRPr lang="en-US" sz="1900" kern="1200"/>
        </a:p>
      </dsp:txBody>
      <dsp:txXfrm>
        <a:off x="25" y="977536"/>
        <a:ext cx="2474638" cy="657863"/>
      </dsp:txXfrm>
    </dsp:sp>
    <dsp:sp modelId="{E5F1504B-A11E-4B1C-885E-53E679D8DA3B}">
      <dsp:nvSpPr>
        <dsp:cNvPr id="0" name=""/>
        <dsp:cNvSpPr/>
      </dsp:nvSpPr>
      <dsp:spPr>
        <a:xfrm>
          <a:off x="25" y="1635400"/>
          <a:ext cx="2474638" cy="3114631"/>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a:t>Recommendations address the unique needs of each offender.</a:t>
          </a:r>
        </a:p>
        <a:p>
          <a:pPr marL="171450" lvl="1" indent="-171450" algn="l" defTabSz="844550">
            <a:lnSpc>
              <a:spcPct val="90000"/>
            </a:lnSpc>
            <a:spcBef>
              <a:spcPct val="0"/>
            </a:spcBef>
            <a:spcAft>
              <a:spcPct val="15000"/>
            </a:spcAft>
            <a:buChar char="•"/>
          </a:pPr>
          <a:r>
            <a:rPr lang="en-US" sz="1900" kern="1200"/>
            <a:t>Options include therapy, substance abuse programs, or other interventions.</a:t>
          </a:r>
        </a:p>
      </dsp:txBody>
      <dsp:txXfrm>
        <a:off x="25" y="1635400"/>
        <a:ext cx="2474638" cy="3114631"/>
      </dsp:txXfrm>
    </dsp:sp>
    <dsp:sp modelId="{B34A7140-514E-4F63-A09C-DB59A4B83230}">
      <dsp:nvSpPr>
        <dsp:cNvPr id="0" name=""/>
        <dsp:cNvSpPr/>
      </dsp:nvSpPr>
      <dsp:spPr>
        <a:xfrm>
          <a:off x="2821113" y="977536"/>
          <a:ext cx="2474638" cy="657863"/>
        </a:xfrm>
        <a:prstGeom prst="rect">
          <a:avLst/>
        </a:prstGeom>
        <a:solidFill>
          <a:schemeClr val="accent2">
            <a:hueOff val="2655785"/>
            <a:satOff val="9135"/>
            <a:lumOff val="-1765"/>
            <a:alphaOff val="0"/>
          </a:schemeClr>
        </a:solidFill>
        <a:ln w="15875" cap="flat" cmpd="sng" algn="ctr">
          <a:solidFill>
            <a:schemeClr val="accent2">
              <a:hueOff val="2655785"/>
              <a:satOff val="9135"/>
              <a:lumOff val="-17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1" kern="1200"/>
            <a:t>Prosecutorial Impact:</a:t>
          </a:r>
          <a:endParaRPr lang="en-US" sz="1900" kern="1200"/>
        </a:p>
      </dsp:txBody>
      <dsp:txXfrm>
        <a:off x="2821113" y="977536"/>
        <a:ext cx="2474638" cy="657863"/>
      </dsp:txXfrm>
    </dsp:sp>
    <dsp:sp modelId="{CA3CB92B-07F7-442D-B67C-CF250C299A84}">
      <dsp:nvSpPr>
        <dsp:cNvPr id="0" name=""/>
        <dsp:cNvSpPr/>
      </dsp:nvSpPr>
      <dsp:spPr>
        <a:xfrm>
          <a:off x="2821113" y="1635400"/>
          <a:ext cx="2474638" cy="3114631"/>
        </a:xfrm>
        <a:prstGeom prst="rect">
          <a:avLst/>
        </a:prstGeom>
        <a:solidFill>
          <a:schemeClr val="accent2">
            <a:tint val="40000"/>
            <a:alpha val="90000"/>
            <a:hueOff val="3334177"/>
            <a:satOff val="7689"/>
            <a:lumOff val="83"/>
            <a:alphaOff val="0"/>
          </a:schemeClr>
        </a:solidFill>
        <a:ln w="15875" cap="flat" cmpd="sng" algn="ctr">
          <a:solidFill>
            <a:schemeClr val="accent2">
              <a:tint val="40000"/>
              <a:alpha val="90000"/>
              <a:hueOff val="3334177"/>
              <a:satOff val="7689"/>
              <a:lumOff val="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a:t>Use tailored recommendations during plea negotiations or sentencing proposals.</a:t>
          </a:r>
        </a:p>
        <a:p>
          <a:pPr marL="171450" lvl="1" indent="-171450" algn="l" defTabSz="844550">
            <a:lnSpc>
              <a:spcPct val="90000"/>
            </a:lnSpc>
            <a:spcBef>
              <a:spcPct val="0"/>
            </a:spcBef>
            <a:spcAft>
              <a:spcPct val="15000"/>
            </a:spcAft>
            <a:buChar char="•"/>
          </a:pPr>
          <a:r>
            <a:rPr lang="en-US" sz="1900" kern="1200"/>
            <a:t>Improve alignment between sentencing goals and offender rehabilitation.</a:t>
          </a:r>
        </a:p>
      </dsp:txBody>
      <dsp:txXfrm>
        <a:off x="2821113" y="1635400"/>
        <a:ext cx="2474638" cy="3114631"/>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5AFF94-84D5-4977-92F4-3EFAC9598336}" type="datetimeFigureOut">
              <a:rPr lang="en-US" smtClean="0"/>
              <a:t>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042642-6AE7-41E4-B36D-7EB83F93BB21}" type="slidenum">
              <a:rPr lang="en-US" smtClean="0"/>
              <a:t>‹#›</a:t>
            </a:fld>
            <a:endParaRPr lang="en-US"/>
          </a:p>
        </p:txBody>
      </p:sp>
    </p:spTree>
    <p:extLst>
      <p:ext uri="{BB962C8B-B14F-4D97-AF65-F5344CB8AC3E}">
        <p14:creationId xmlns:p14="http://schemas.microsoft.com/office/powerpoint/2010/main" val="1818337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effectLst/>
                <a:latin typeface="Segoe UI" panose="020B0502040204020203" pitchFamily="34" charset="0"/>
              </a:rPr>
              <a:t>Speaker Notes</a:t>
            </a:r>
            <a:r>
              <a:rPr lang="en-US" sz="1800" dirty="0">
                <a:effectLst/>
                <a:latin typeface="Segoe UI" panose="020B0502040204020203" pitchFamily="34" charset="0"/>
              </a:rPr>
              <a:t>: </a:t>
            </a:r>
            <a:r>
              <a:rPr lang="en-US" sz="1800" i="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To get started with CARS, begin by training your court staff on system administration. Build partnerships with local mental health providers, and launch a pilot program to test its effectiveness. With these steps, you can integrate this transformative tool into your courtroom and make a meaningful impact.</a:t>
            </a:r>
            <a:endParaRPr lang="en-US" i="0" dirty="0"/>
          </a:p>
        </p:txBody>
      </p:sp>
      <p:sp>
        <p:nvSpPr>
          <p:cNvPr id="4" name="Slide Number Placeholder 3"/>
          <p:cNvSpPr>
            <a:spLocks noGrp="1"/>
          </p:cNvSpPr>
          <p:nvPr>
            <p:ph type="sldNum" sz="quarter" idx="5"/>
          </p:nvPr>
        </p:nvSpPr>
        <p:spPr/>
        <p:txBody>
          <a:bodyPr/>
          <a:lstStyle/>
          <a:p>
            <a:fld id="{14042642-6AE7-41E4-B36D-7EB83F93BB21}" type="slidenum">
              <a:rPr lang="en-US" smtClean="0"/>
              <a:t>1</a:t>
            </a:fld>
            <a:endParaRPr lang="en-US"/>
          </a:p>
        </p:txBody>
      </p:sp>
    </p:spTree>
    <p:extLst>
      <p:ext uri="{BB962C8B-B14F-4D97-AF65-F5344CB8AC3E}">
        <p14:creationId xmlns:p14="http://schemas.microsoft.com/office/powerpoint/2010/main" val="799498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Speaker Notes: CARS reports are designed with prosecutors in mind, providing clear and concise insights that can directly influence case strategy and sentencing recommendations.</a:t>
            </a:r>
            <a:endParaRPr lang="en-US" dirty="0"/>
          </a:p>
        </p:txBody>
      </p:sp>
      <p:sp>
        <p:nvSpPr>
          <p:cNvPr id="4" name="Slide Number Placeholder 3"/>
          <p:cNvSpPr>
            <a:spLocks noGrp="1"/>
          </p:cNvSpPr>
          <p:nvPr>
            <p:ph type="sldNum" sz="quarter" idx="5"/>
          </p:nvPr>
        </p:nvSpPr>
        <p:spPr/>
        <p:txBody>
          <a:bodyPr/>
          <a:lstStyle/>
          <a:p>
            <a:fld id="{14042642-6AE7-41E4-B36D-7EB83F93BB21}" type="slidenum">
              <a:rPr lang="en-US" smtClean="0"/>
              <a:t>11</a:t>
            </a:fld>
            <a:endParaRPr lang="en-US"/>
          </a:p>
        </p:txBody>
      </p:sp>
    </p:spTree>
    <p:extLst>
      <p:ext uri="{BB962C8B-B14F-4D97-AF65-F5344CB8AC3E}">
        <p14:creationId xmlns:p14="http://schemas.microsoft.com/office/powerpoint/2010/main" val="2656066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Speaker Notes: CARS provides prosecutors with a robust toolset to craft informed, fair, and effective case strategies. Let’s explore each benefit in detail.</a:t>
            </a:r>
            <a:endParaRPr lang="en-US" dirty="0"/>
          </a:p>
        </p:txBody>
      </p:sp>
      <p:sp>
        <p:nvSpPr>
          <p:cNvPr id="4" name="Slide Number Placeholder 3"/>
          <p:cNvSpPr>
            <a:spLocks noGrp="1"/>
          </p:cNvSpPr>
          <p:nvPr>
            <p:ph type="sldNum" sz="quarter" idx="5"/>
          </p:nvPr>
        </p:nvSpPr>
        <p:spPr/>
        <p:txBody>
          <a:bodyPr/>
          <a:lstStyle/>
          <a:p>
            <a:fld id="{14042642-6AE7-41E4-B36D-7EB83F93BB21}" type="slidenum">
              <a:rPr lang="en-US" smtClean="0"/>
              <a:t>13</a:t>
            </a:fld>
            <a:endParaRPr lang="en-US"/>
          </a:p>
        </p:txBody>
      </p:sp>
    </p:spTree>
    <p:extLst>
      <p:ext uri="{BB962C8B-B14F-4D97-AF65-F5344CB8AC3E}">
        <p14:creationId xmlns:p14="http://schemas.microsoft.com/office/powerpoint/2010/main" val="726271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Speaker Notes: With data-driven insights, prosecutors can move beyond assumptions and make informed decisions rooted in evidence, ensuring fairer outcomes.</a:t>
            </a:r>
            <a:endParaRPr lang="en-US" dirty="0"/>
          </a:p>
        </p:txBody>
      </p:sp>
      <p:sp>
        <p:nvSpPr>
          <p:cNvPr id="4" name="Slide Number Placeholder 3"/>
          <p:cNvSpPr>
            <a:spLocks noGrp="1"/>
          </p:cNvSpPr>
          <p:nvPr>
            <p:ph type="sldNum" sz="quarter" idx="5"/>
          </p:nvPr>
        </p:nvSpPr>
        <p:spPr/>
        <p:txBody>
          <a:bodyPr/>
          <a:lstStyle/>
          <a:p>
            <a:fld id="{14042642-6AE7-41E4-B36D-7EB83F93BB21}" type="slidenum">
              <a:rPr lang="en-US" smtClean="0"/>
              <a:t>15</a:t>
            </a:fld>
            <a:endParaRPr lang="en-US"/>
          </a:p>
        </p:txBody>
      </p:sp>
    </p:spTree>
    <p:extLst>
      <p:ext uri="{BB962C8B-B14F-4D97-AF65-F5344CB8AC3E}">
        <p14:creationId xmlns:p14="http://schemas.microsoft.com/office/powerpoint/2010/main" val="1573758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Speaker Notes: Tailored recommendations enable prosecutors to balance accountability with the opportunity for offenders to address their challenges constructively.</a:t>
            </a:r>
            <a:endParaRPr lang="en-US" dirty="0"/>
          </a:p>
        </p:txBody>
      </p:sp>
      <p:sp>
        <p:nvSpPr>
          <p:cNvPr id="4" name="Slide Number Placeholder 3"/>
          <p:cNvSpPr>
            <a:spLocks noGrp="1"/>
          </p:cNvSpPr>
          <p:nvPr>
            <p:ph type="sldNum" sz="quarter" idx="5"/>
          </p:nvPr>
        </p:nvSpPr>
        <p:spPr/>
        <p:txBody>
          <a:bodyPr/>
          <a:lstStyle/>
          <a:p>
            <a:fld id="{14042642-6AE7-41E4-B36D-7EB83F93BB21}" type="slidenum">
              <a:rPr lang="en-US" smtClean="0"/>
              <a:t>16</a:t>
            </a:fld>
            <a:endParaRPr lang="en-US"/>
          </a:p>
        </p:txBody>
      </p:sp>
    </p:spTree>
    <p:extLst>
      <p:ext uri="{BB962C8B-B14F-4D97-AF65-F5344CB8AC3E}">
        <p14:creationId xmlns:p14="http://schemas.microsoft.com/office/powerpoint/2010/main" val="2951131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Speaker Notes: Focusing on rehabilitation over punishment not only helps offenders reform but also builds trust within the community, showing that the system is working toward long-term solutions.</a:t>
            </a:r>
            <a:endParaRPr lang="en-US" dirty="0"/>
          </a:p>
        </p:txBody>
      </p:sp>
      <p:sp>
        <p:nvSpPr>
          <p:cNvPr id="4" name="Slide Number Placeholder 3"/>
          <p:cNvSpPr>
            <a:spLocks noGrp="1"/>
          </p:cNvSpPr>
          <p:nvPr>
            <p:ph type="sldNum" sz="quarter" idx="5"/>
          </p:nvPr>
        </p:nvSpPr>
        <p:spPr/>
        <p:txBody>
          <a:bodyPr/>
          <a:lstStyle/>
          <a:p>
            <a:fld id="{14042642-6AE7-41E4-B36D-7EB83F93BB21}" type="slidenum">
              <a:rPr lang="en-US" smtClean="0"/>
              <a:t>18</a:t>
            </a:fld>
            <a:endParaRPr lang="en-US"/>
          </a:p>
        </p:txBody>
      </p:sp>
    </p:spTree>
    <p:extLst>
      <p:ext uri="{BB962C8B-B14F-4D97-AF65-F5344CB8AC3E}">
        <p14:creationId xmlns:p14="http://schemas.microsoft.com/office/powerpoint/2010/main" val="2079151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Speaker Notes: </a:t>
            </a:r>
            <a:r>
              <a:rPr lang="en-US" sz="1800" i="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To measure the effectiveness of CARS, attendees are introduced to key metrics, such as reductions in recidivism, cost savings from decreased incarceration rates, and improved outcomes for defendants through targeted interventions. These benchmarks demonstrate the tangible benefits of integrating CARS into prosecutorial practice.</a:t>
            </a:r>
            <a:endParaRPr lang="en-US" b="1" i="0" dirty="0"/>
          </a:p>
        </p:txBody>
      </p:sp>
      <p:sp>
        <p:nvSpPr>
          <p:cNvPr id="4" name="Slide Number Placeholder 3"/>
          <p:cNvSpPr>
            <a:spLocks noGrp="1"/>
          </p:cNvSpPr>
          <p:nvPr>
            <p:ph type="sldNum" sz="quarter" idx="5"/>
          </p:nvPr>
        </p:nvSpPr>
        <p:spPr/>
        <p:txBody>
          <a:bodyPr/>
          <a:lstStyle/>
          <a:p>
            <a:fld id="{14042642-6AE7-41E4-B36D-7EB83F93BB21}" type="slidenum">
              <a:rPr lang="en-US" smtClean="0"/>
              <a:t>19</a:t>
            </a:fld>
            <a:endParaRPr lang="en-US"/>
          </a:p>
        </p:txBody>
      </p:sp>
    </p:spTree>
    <p:extLst>
      <p:ext uri="{BB962C8B-B14F-4D97-AF65-F5344CB8AC3E}">
        <p14:creationId xmlns:p14="http://schemas.microsoft.com/office/powerpoint/2010/main" val="37625464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Speaker Notes: Successful integration of CARS into prosecutorial practices ensures its effectiveness. Let’s break down each step.</a:t>
            </a:r>
            <a:endParaRPr lang="en-US" dirty="0"/>
          </a:p>
        </p:txBody>
      </p:sp>
      <p:sp>
        <p:nvSpPr>
          <p:cNvPr id="4" name="Slide Number Placeholder 3"/>
          <p:cNvSpPr>
            <a:spLocks noGrp="1"/>
          </p:cNvSpPr>
          <p:nvPr>
            <p:ph type="sldNum" sz="quarter" idx="5"/>
          </p:nvPr>
        </p:nvSpPr>
        <p:spPr/>
        <p:txBody>
          <a:bodyPr/>
          <a:lstStyle/>
          <a:p>
            <a:fld id="{14042642-6AE7-41E4-B36D-7EB83F93BB21}" type="slidenum">
              <a:rPr lang="en-US" smtClean="0"/>
              <a:t>20</a:t>
            </a:fld>
            <a:endParaRPr lang="en-US"/>
          </a:p>
        </p:txBody>
      </p:sp>
    </p:spTree>
    <p:extLst>
      <p:ext uri="{BB962C8B-B14F-4D97-AF65-F5344CB8AC3E}">
        <p14:creationId xmlns:p14="http://schemas.microsoft.com/office/powerpoint/2010/main" val="215235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Speaker Notes: As with any tool, questions about CARS are natural. Let’s address some of the most common concerns prosecutors might have.</a:t>
            </a:r>
            <a:endParaRPr lang="en-US" dirty="0"/>
          </a:p>
        </p:txBody>
      </p:sp>
      <p:sp>
        <p:nvSpPr>
          <p:cNvPr id="4" name="Slide Number Placeholder 3"/>
          <p:cNvSpPr>
            <a:spLocks noGrp="1"/>
          </p:cNvSpPr>
          <p:nvPr>
            <p:ph type="sldNum" sz="quarter" idx="5"/>
          </p:nvPr>
        </p:nvSpPr>
        <p:spPr/>
        <p:txBody>
          <a:bodyPr/>
          <a:lstStyle/>
          <a:p>
            <a:fld id="{14042642-6AE7-41E4-B36D-7EB83F93BB21}" type="slidenum">
              <a:rPr lang="en-US" smtClean="0"/>
              <a:t>22</a:t>
            </a:fld>
            <a:endParaRPr lang="en-US"/>
          </a:p>
        </p:txBody>
      </p:sp>
    </p:spTree>
    <p:extLst>
      <p:ext uri="{BB962C8B-B14F-4D97-AF65-F5344CB8AC3E}">
        <p14:creationId xmlns:p14="http://schemas.microsoft.com/office/powerpoint/2010/main" val="3611588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Speaker Notes: </a:t>
            </a:r>
            <a:r>
              <a:rPr lang="en-US" sz="1800" i="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The presentation acknowledges common challenges, such as resource limitations and stakeholder resistance, that prosecutors may encounter when implementing CARS. It provides solutions, including hosting training sessions, collaborating with community mental health providers, and using success stories to build confidence in the system’s benefits.</a:t>
            </a:r>
            <a:endParaRPr lang="en-US" b="1" i="0" dirty="0"/>
          </a:p>
        </p:txBody>
      </p:sp>
      <p:sp>
        <p:nvSpPr>
          <p:cNvPr id="4" name="Slide Number Placeholder 3"/>
          <p:cNvSpPr>
            <a:spLocks noGrp="1"/>
          </p:cNvSpPr>
          <p:nvPr>
            <p:ph type="sldNum" sz="quarter" idx="5"/>
          </p:nvPr>
        </p:nvSpPr>
        <p:spPr/>
        <p:txBody>
          <a:bodyPr/>
          <a:lstStyle/>
          <a:p>
            <a:fld id="{14042642-6AE7-41E4-B36D-7EB83F93BB21}" type="slidenum">
              <a:rPr lang="en-US" smtClean="0"/>
              <a:t>24</a:t>
            </a:fld>
            <a:endParaRPr lang="en-US"/>
          </a:p>
        </p:txBody>
      </p:sp>
    </p:spTree>
    <p:extLst>
      <p:ext uri="{BB962C8B-B14F-4D97-AF65-F5344CB8AC3E}">
        <p14:creationId xmlns:p14="http://schemas.microsoft.com/office/powerpoint/2010/main" val="439313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Speaker Notes: By the end of today’s session, you’ll have a clear understanding of how CARS can assist prosecutors in building informed cases that prioritize public safety while addressing the root causes of impaired driving.</a:t>
            </a:r>
            <a:endParaRPr lang="en-US" dirty="0"/>
          </a:p>
        </p:txBody>
      </p:sp>
      <p:sp>
        <p:nvSpPr>
          <p:cNvPr id="4" name="Slide Number Placeholder 3"/>
          <p:cNvSpPr>
            <a:spLocks noGrp="1"/>
          </p:cNvSpPr>
          <p:nvPr>
            <p:ph type="sldNum" sz="quarter" idx="5"/>
          </p:nvPr>
        </p:nvSpPr>
        <p:spPr/>
        <p:txBody>
          <a:bodyPr/>
          <a:lstStyle/>
          <a:p>
            <a:fld id="{14042642-6AE7-41E4-B36D-7EB83F93BB21}" type="slidenum">
              <a:rPr lang="en-US" smtClean="0"/>
              <a:t>3</a:t>
            </a:fld>
            <a:endParaRPr lang="en-US"/>
          </a:p>
        </p:txBody>
      </p:sp>
    </p:spTree>
    <p:extLst>
      <p:ext uri="{BB962C8B-B14F-4D97-AF65-F5344CB8AC3E}">
        <p14:creationId xmlns:p14="http://schemas.microsoft.com/office/powerpoint/2010/main" val="247368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Speaker Notes: Mental health and substance use disorders are often at the core of impaired driving cases. Using tools like CARS helps prosecutors identify these issues and recommend evidence-based solutions that reduce repeat offenses and enhance community safety.</a:t>
            </a:r>
            <a:endParaRPr lang="en-US" dirty="0"/>
          </a:p>
        </p:txBody>
      </p:sp>
      <p:sp>
        <p:nvSpPr>
          <p:cNvPr id="4" name="Slide Number Placeholder 3"/>
          <p:cNvSpPr>
            <a:spLocks noGrp="1"/>
          </p:cNvSpPr>
          <p:nvPr>
            <p:ph type="sldNum" sz="quarter" idx="5"/>
          </p:nvPr>
        </p:nvSpPr>
        <p:spPr/>
        <p:txBody>
          <a:bodyPr/>
          <a:lstStyle/>
          <a:p>
            <a:fld id="{14042642-6AE7-41E4-B36D-7EB83F93BB21}" type="slidenum">
              <a:rPr lang="en-US" smtClean="0"/>
              <a:t>4</a:t>
            </a:fld>
            <a:endParaRPr lang="en-US"/>
          </a:p>
        </p:txBody>
      </p:sp>
    </p:spTree>
    <p:extLst>
      <p:ext uri="{BB962C8B-B14F-4D97-AF65-F5344CB8AC3E}">
        <p14:creationId xmlns:p14="http://schemas.microsoft.com/office/powerpoint/2010/main" val="143963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Speaker Notes: </a:t>
            </a:r>
            <a:r>
              <a:rPr lang="en-US" sz="1800" i="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To get started with CARS, begin by training your court staff on system administration. Build partnerships with local mental health providers, and launch a pilot program to test its effectiveness. With these steps, you can integrate this transformative tool into your courtroom and make a meaningful impact.</a:t>
            </a:r>
            <a:endParaRPr lang="en-US" b="1" i="0" dirty="0"/>
          </a:p>
        </p:txBody>
      </p:sp>
      <p:sp>
        <p:nvSpPr>
          <p:cNvPr id="4" name="Slide Number Placeholder 3"/>
          <p:cNvSpPr>
            <a:spLocks noGrp="1"/>
          </p:cNvSpPr>
          <p:nvPr>
            <p:ph type="sldNum" sz="quarter" idx="5"/>
          </p:nvPr>
        </p:nvSpPr>
        <p:spPr/>
        <p:txBody>
          <a:bodyPr/>
          <a:lstStyle/>
          <a:p>
            <a:fld id="{14042642-6AE7-41E4-B36D-7EB83F93BB21}" type="slidenum">
              <a:rPr lang="en-US" smtClean="0"/>
              <a:t>5</a:t>
            </a:fld>
            <a:endParaRPr lang="en-US"/>
          </a:p>
        </p:txBody>
      </p:sp>
    </p:spTree>
    <p:extLst>
      <p:ext uri="{BB962C8B-B14F-4D97-AF65-F5344CB8AC3E}">
        <p14:creationId xmlns:p14="http://schemas.microsoft.com/office/powerpoint/2010/main" val="4124237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Speaker Notes: CARS bridges gaps in addressing mental health challenges in DUI cases. Its adoption in Louisiana is part of a broader effort to improve public safety by addressing root causes of impaired driving.</a:t>
            </a:r>
            <a:endParaRPr lang="en-US" dirty="0"/>
          </a:p>
        </p:txBody>
      </p:sp>
      <p:sp>
        <p:nvSpPr>
          <p:cNvPr id="4" name="Slide Number Placeholder 3"/>
          <p:cNvSpPr>
            <a:spLocks noGrp="1"/>
          </p:cNvSpPr>
          <p:nvPr>
            <p:ph type="sldNum" sz="quarter" idx="5"/>
          </p:nvPr>
        </p:nvSpPr>
        <p:spPr/>
        <p:txBody>
          <a:bodyPr/>
          <a:lstStyle/>
          <a:p>
            <a:fld id="{14042642-6AE7-41E4-B36D-7EB83F93BB21}" type="slidenum">
              <a:rPr lang="en-US" smtClean="0"/>
              <a:t>6</a:t>
            </a:fld>
            <a:endParaRPr lang="en-US"/>
          </a:p>
        </p:txBody>
      </p:sp>
    </p:spTree>
    <p:extLst>
      <p:ext uri="{BB962C8B-B14F-4D97-AF65-F5344CB8AC3E}">
        <p14:creationId xmlns:p14="http://schemas.microsoft.com/office/powerpoint/2010/main" val="2590687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effectLst/>
                <a:latin typeface="Segoe UI" panose="020B0502040204020203" pitchFamily="34" charset="0"/>
              </a:rPr>
              <a:t>Speaker Notes: </a:t>
            </a:r>
            <a:r>
              <a:rPr lang="en-US" sz="1800" i="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Attendees are introduced to the three-step process of the CARS system. First, defendants complete an assessment to identify underlying mental health issues. Second, the results are compiled into a detailed report. Finally, prosecutors receive actionable insights and recommendations, enabling informed, data-driven decisions throughout the case process.</a:t>
            </a:r>
            <a:endParaRPr lang="en-US" i="0" dirty="0"/>
          </a:p>
        </p:txBody>
      </p:sp>
      <p:sp>
        <p:nvSpPr>
          <p:cNvPr id="4" name="Slide Number Placeholder 3"/>
          <p:cNvSpPr>
            <a:spLocks noGrp="1"/>
          </p:cNvSpPr>
          <p:nvPr>
            <p:ph type="sldNum" sz="quarter" idx="5"/>
          </p:nvPr>
        </p:nvSpPr>
        <p:spPr/>
        <p:txBody>
          <a:bodyPr/>
          <a:lstStyle/>
          <a:p>
            <a:fld id="{14042642-6AE7-41E4-B36D-7EB83F93BB21}" type="slidenum">
              <a:rPr lang="en-US" smtClean="0"/>
              <a:t>7</a:t>
            </a:fld>
            <a:endParaRPr lang="en-US"/>
          </a:p>
        </p:txBody>
      </p:sp>
    </p:spTree>
    <p:extLst>
      <p:ext uri="{BB962C8B-B14F-4D97-AF65-F5344CB8AC3E}">
        <p14:creationId xmlns:p14="http://schemas.microsoft.com/office/powerpoint/2010/main" val="4165282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Speaker Notes: </a:t>
            </a:r>
            <a:r>
              <a:rPr lang="en-US" sz="1800" i="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This section highlights how CARS findings can guide prosecutorial decisions. It explains how mental health data can inform whether to pursue charges, recommend diversion programs, or propose plea agreements. The presentation underscores the importance of aligning charging decisions with principles of fairness and rehabilitation.</a:t>
            </a:r>
            <a:endParaRPr lang="en-US" b="1" i="0" dirty="0"/>
          </a:p>
        </p:txBody>
      </p:sp>
      <p:sp>
        <p:nvSpPr>
          <p:cNvPr id="4" name="Slide Number Placeholder 3"/>
          <p:cNvSpPr>
            <a:spLocks noGrp="1"/>
          </p:cNvSpPr>
          <p:nvPr>
            <p:ph type="sldNum" sz="quarter" idx="5"/>
          </p:nvPr>
        </p:nvSpPr>
        <p:spPr/>
        <p:txBody>
          <a:bodyPr/>
          <a:lstStyle/>
          <a:p>
            <a:fld id="{14042642-6AE7-41E4-B36D-7EB83F93BB21}" type="slidenum">
              <a:rPr lang="en-US" smtClean="0"/>
              <a:t>8</a:t>
            </a:fld>
            <a:endParaRPr lang="en-US"/>
          </a:p>
        </p:txBody>
      </p:sp>
    </p:spTree>
    <p:extLst>
      <p:ext uri="{BB962C8B-B14F-4D97-AF65-F5344CB8AC3E}">
        <p14:creationId xmlns:p14="http://schemas.microsoft.com/office/powerpoint/2010/main" val="103148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Speaker Notes: The first step ensures that the assessment is accessible and thorough. Defendants are provided with a comfortable environment to offer truthful responses, a critical factor in achieving accurate results.</a:t>
            </a:r>
            <a:endParaRPr lang="en-US" dirty="0"/>
          </a:p>
        </p:txBody>
      </p:sp>
      <p:sp>
        <p:nvSpPr>
          <p:cNvPr id="4" name="Slide Number Placeholder 3"/>
          <p:cNvSpPr>
            <a:spLocks noGrp="1"/>
          </p:cNvSpPr>
          <p:nvPr>
            <p:ph type="sldNum" sz="quarter" idx="5"/>
          </p:nvPr>
        </p:nvSpPr>
        <p:spPr/>
        <p:txBody>
          <a:bodyPr/>
          <a:lstStyle/>
          <a:p>
            <a:fld id="{14042642-6AE7-41E4-B36D-7EB83F93BB21}" type="slidenum">
              <a:rPr lang="en-US" smtClean="0"/>
              <a:t>9</a:t>
            </a:fld>
            <a:endParaRPr lang="en-US"/>
          </a:p>
        </p:txBody>
      </p:sp>
    </p:spTree>
    <p:extLst>
      <p:ext uri="{BB962C8B-B14F-4D97-AF65-F5344CB8AC3E}">
        <p14:creationId xmlns:p14="http://schemas.microsoft.com/office/powerpoint/2010/main" val="742446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Speaker Notes: The analysis phase transforms raw responses into actionable data, helping prosecutors understand the underlying factors contributing to the offense.</a:t>
            </a:r>
            <a:endParaRPr lang="en-US" dirty="0"/>
          </a:p>
        </p:txBody>
      </p:sp>
      <p:sp>
        <p:nvSpPr>
          <p:cNvPr id="4" name="Slide Number Placeholder 3"/>
          <p:cNvSpPr>
            <a:spLocks noGrp="1"/>
          </p:cNvSpPr>
          <p:nvPr>
            <p:ph type="sldNum" sz="quarter" idx="5"/>
          </p:nvPr>
        </p:nvSpPr>
        <p:spPr/>
        <p:txBody>
          <a:bodyPr/>
          <a:lstStyle/>
          <a:p>
            <a:fld id="{14042642-6AE7-41E4-B36D-7EB83F93BB21}" type="slidenum">
              <a:rPr lang="en-US" smtClean="0"/>
              <a:t>10</a:t>
            </a:fld>
            <a:endParaRPr lang="en-US"/>
          </a:p>
        </p:txBody>
      </p:sp>
    </p:spTree>
    <p:extLst>
      <p:ext uri="{BB962C8B-B14F-4D97-AF65-F5344CB8AC3E}">
        <p14:creationId xmlns:p14="http://schemas.microsoft.com/office/powerpoint/2010/main" val="3924315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17C892-F245-4166-8B48-D6A0A10B3EB6}"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rIns="45720"/>
          <a:lstStyle/>
          <a:p>
            <a:fld id="{BA49866E-04C0-495E-841A-BAD30EC429F0}" type="slidenum">
              <a:rPr lang="en-US" smtClean="0"/>
              <a:t>‹#›</a:t>
            </a:fld>
            <a:endParaRPr lang="en-US"/>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917993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17C892-F245-4166-8B48-D6A0A10B3EB6}"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9866E-04C0-495E-841A-BAD30EC429F0}" type="slidenum">
              <a:rPr lang="en-US" smtClean="0"/>
              <a:t>‹#›</a:t>
            </a:fld>
            <a:endParaRPr lang="en-US"/>
          </a:p>
        </p:txBody>
      </p:sp>
    </p:spTree>
    <p:extLst>
      <p:ext uri="{BB962C8B-B14F-4D97-AF65-F5344CB8AC3E}">
        <p14:creationId xmlns:p14="http://schemas.microsoft.com/office/powerpoint/2010/main" val="2824162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17C892-F245-4166-8B48-D6A0A10B3EB6}"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9866E-04C0-495E-841A-BAD30EC429F0}" type="slidenum">
              <a:rPr lang="en-US" smtClean="0"/>
              <a:t>‹#›</a:t>
            </a:fld>
            <a:endParaRPr lang="en-US"/>
          </a:p>
        </p:txBody>
      </p:sp>
    </p:spTree>
    <p:extLst>
      <p:ext uri="{BB962C8B-B14F-4D97-AF65-F5344CB8AC3E}">
        <p14:creationId xmlns:p14="http://schemas.microsoft.com/office/powerpoint/2010/main" val="1382363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17C892-F245-4166-8B48-D6A0A10B3EB6}"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9866E-04C0-495E-841A-BAD30EC429F0}" type="slidenum">
              <a:rPr lang="en-US" smtClean="0"/>
              <a:t>‹#›</a:t>
            </a:fld>
            <a:endParaRPr lang="en-US"/>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9227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17C892-F245-4166-8B48-D6A0A10B3EB6}"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9866E-04C0-495E-841A-BAD30EC429F0}" type="slidenum">
              <a:rPr lang="en-US" smtClean="0"/>
              <a:t>‹#›</a:t>
            </a:fld>
            <a:endParaRPr lang="en-US"/>
          </a:p>
        </p:txBody>
      </p:sp>
    </p:spTree>
    <p:extLst>
      <p:ext uri="{BB962C8B-B14F-4D97-AF65-F5344CB8AC3E}">
        <p14:creationId xmlns:p14="http://schemas.microsoft.com/office/powerpoint/2010/main" val="66723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17C892-F245-4166-8B48-D6A0A10B3EB6}"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9866E-04C0-495E-841A-BAD30EC429F0}" type="slidenum">
              <a:rPr lang="en-US" smtClean="0"/>
              <a:t>‹#›</a:t>
            </a:fld>
            <a:endParaRPr lang="en-US"/>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98086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17C892-F245-4166-8B48-D6A0A10B3EB6}"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49866E-04C0-495E-841A-BAD30EC429F0}" type="slidenum">
              <a:rPr lang="en-US" smtClean="0"/>
              <a:t>‹#›</a:t>
            </a:fld>
            <a:endParaRPr lang="en-US"/>
          </a:p>
        </p:txBody>
      </p:sp>
    </p:spTree>
    <p:extLst>
      <p:ext uri="{BB962C8B-B14F-4D97-AF65-F5344CB8AC3E}">
        <p14:creationId xmlns:p14="http://schemas.microsoft.com/office/powerpoint/2010/main" val="182511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17C892-F245-4166-8B48-D6A0A10B3EB6}" type="datetimeFigureOut">
              <a:rPr lang="en-US" smtClean="0"/>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49866E-04C0-495E-841A-BAD30EC429F0}" type="slidenum">
              <a:rPr lang="en-US" smtClean="0"/>
              <a:t>‹#›</a:t>
            </a:fld>
            <a:endParaRPr lang="en-US"/>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401286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C17C892-F245-4166-8B48-D6A0A10B3EB6}" type="datetimeFigureOut">
              <a:rPr lang="en-US" smtClean="0"/>
              <a:t>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49866E-04C0-495E-841A-BAD30EC429F0}" type="slidenum">
              <a:rPr lang="en-US" smtClean="0"/>
              <a:t>‹#›</a:t>
            </a:fld>
            <a:endParaRPr lang="en-US"/>
          </a:p>
        </p:txBody>
      </p:sp>
    </p:spTree>
    <p:extLst>
      <p:ext uri="{BB962C8B-B14F-4D97-AF65-F5344CB8AC3E}">
        <p14:creationId xmlns:p14="http://schemas.microsoft.com/office/powerpoint/2010/main" val="255931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17C892-F245-4166-8B48-D6A0A10B3EB6}"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9866E-04C0-495E-841A-BAD30EC429F0}" type="slidenum">
              <a:rPr lang="en-US" smtClean="0"/>
              <a:t>‹#›</a:t>
            </a:fld>
            <a:endParaRPr lang="en-US"/>
          </a:p>
        </p:txBody>
      </p:sp>
    </p:spTree>
    <p:extLst>
      <p:ext uri="{BB962C8B-B14F-4D97-AF65-F5344CB8AC3E}">
        <p14:creationId xmlns:p14="http://schemas.microsoft.com/office/powerpoint/2010/main" val="4256445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17C892-F245-4166-8B48-D6A0A10B3EB6}"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9866E-04C0-495E-841A-BAD30EC429F0}" type="slidenum">
              <a:rPr lang="en-US" smtClean="0"/>
              <a:t>‹#›</a:t>
            </a:fld>
            <a:endParaRPr lang="en-US"/>
          </a:p>
        </p:txBody>
      </p:sp>
    </p:spTree>
    <p:extLst>
      <p:ext uri="{BB962C8B-B14F-4D97-AF65-F5344CB8AC3E}">
        <p14:creationId xmlns:p14="http://schemas.microsoft.com/office/powerpoint/2010/main" val="2789696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2C17C892-F245-4166-8B48-D6A0A10B3EB6}" type="datetimeFigureOut">
              <a:rPr lang="en-US" smtClean="0"/>
              <a:t>1/8/2025</a:t>
            </a:fld>
            <a:endParaRPr lang="en-US"/>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BA49866E-04C0-495E-841A-BAD30EC429F0}" type="slidenum">
              <a:rPr lang="en-US" smtClean="0"/>
              <a:t>‹#›</a:t>
            </a:fld>
            <a:endParaRPr lang="en-US"/>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659530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1.jpeg"/><Relationship Id="rId7" Type="http://schemas.openxmlformats.org/officeDocument/2006/relationships/diagramQuickStyle" Target="../diagrams/quickStyle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3.png"/><Relationship Id="rId9" Type="http://schemas.microsoft.com/office/2007/relationships/diagramDrawing" Target="../diagrams/drawing5.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1.jpeg"/><Relationship Id="rId7" Type="http://schemas.openxmlformats.org/officeDocument/2006/relationships/diagramQuickStyle" Target="../diagrams/quickStyle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3.png"/><Relationship Id="rId9" Type="http://schemas.microsoft.com/office/2007/relationships/diagramDrawing" Target="../diagrams/drawing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1.jpeg"/><Relationship Id="rId7" Type="http://schemas.openxmlformats.org/officeDocument/2006/relationships/diagramQuickStyle" Target="../diagrams/quickStyle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3.png"/><Relationship Id="rId9" Type="http://schemas.microsoft.com/office/2007/relationships/diagramDrawing" Target="../diagrams/drawing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jpeg"/><Relationship Id="rId7" Type="http://schemas.openxmlformats.org/officeDocument/2006/relationships/diagramColors" Target="../diagrams/colors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1.jpeg"/><Relationship Id="rId7" Type="http://schemas.openxmlformats.org/officeDocument/2006/relationships/diagramQuickStyle" Target="../diagrams/quickStyle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3.png"/><Relationship Id="rId9" Type="http://schemas.microsoft.com/office/2007/relationships/diagramDrawing" Target="../diagrams/drawing9.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1.jpeg"/><Relationship Id="rId7" Type="http://schemas.openxmlformats.org/officeDocument/2006/relationships/diagramColors" Target="../diagrams/colors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9.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1.jpeg"/><Relationship Id="rId7" Type="http://schemas.openxmlformats.org/officeDocument/2006/relationships/diagramColors" Target="../diagrams/colors1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2.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1.jpeg"/><Relationship Id="rId7" Type="http://schemas.openxmlformats.org/officeDocument/2006/relationships/diagramColors" Target="../diagrams/colors1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23.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3.png"/><Relationship Id="rId7" Type="http://schemas.openxmlformats.org/officeDocument/2006/relationships/diagramColors" Target="../diagrams/colors1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3.png"/><Relationship Id="rId7" Type="http://schemas.openxmlformats.org/officeDocument/2006/relationships/diagramColors" Target="../diagrams/colors16.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26.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3.png"/><Relationship Id="rId7" Type="http://schemas.openxmlformats.org/officeDocument/2006/relationships/diagramColors" Target="../diagrams/colors17.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jpe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jpeg"/><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png"/><Relationship Id="rId9" Type="http://schemas.microsoft.com/office/2007/relationships/diagramDrawing" Target="../diagrams/drawing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2.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jpeg"/><Relationship Id="rId7" Type="http://schemas.openxmlformats.org/officeDocument/2006/relationships/diagramQuickStyle" Target="../diagrams/quickStyle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3.png"/><Relationship Id="rId9"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BBA26C-89C3-411F-9753-606A413F89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9" name="Picture 8">
            <a:extLst>
              <a:ext uri="{FF2B5EF4-FFF2-40B4-BE49-F238E27FC236}">
                <a16:creationId xmlns:a16="http://schemas.microsoft.com/office/drawing/2014/main" id="{EEAD2215-6311-4D1C-B6B5-F57CB6BFCB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1" name="Rectangle 10">
            <a:extLst>
              <a:ext uri="{FF2B5EF4-FFF2-40B4-BE49-F238E27FC236}">
                <a16:creationId xmlns:a16="http://schemas.microsoft.com/office/drawing/2014/main" id="{7BA5DE79-30D1-4A10-8DB9-0A6E523A97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9ABD0D63-D23F-4AE7-8270-4185EF9C1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5" name="Rectangle 14">
            <a:extLst>
              <a:ext uri="{FF2B5EF4-FFF2-40B4-BE49-F238E27FC236}">
                <a16:creationId xmlns:a16="http://schemas.microsoft.com/office/drawing/2014/main" id="{72168E9E-94E9-4BE3-B88C-C8A468117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7" name="Rectangle 16">
            <a:extLst>
              <a:ext uri="{FF2B5EF4-FFF2-40B4-BE49-F238E27FC236}">
                <a16:creationId xmlns:a16="http://schemas.microsoft.com/office/drawing/2014/main" id="{12107AC1-AA0D-4097-B03D-FD3C632AB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9" name="TextBox 18">
            <a:extLst>
              <a:ext uri="{FF2B5EF4-FFF2-40B4-BE49-F238E27FC236}">
                <a16:creationId xmlns:a16="http://schemas.microsoft.com/office/drawing/2014/main" id="{7C8D231A-EC46-4736-B00F-76D30708220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1282" y="3262852"/>
            <a:ext cx="415636"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21" name="Rectangle 20">
            <a:extLst>
              <a:ext uri="{FF2B5EF4-FFF2-40B4-BE49-F238E27FC236}">
                <a16:creationId xmlns:a16="http://schemas.microsoft.com/office/drawing/2014/main" id="{441B7737-E3D8-47F4-8B54-7529C7A836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B8A17B2-9670-43B8-BE40-4682F8D29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gradFill flip="none" rotWithShape="1">
            <a:gsLst>
              <a:gs pos="100000">
                <a:schemeClr val="tx2">
                  <a:lumMod val="25000"/>
                  <a:alpha val="10000"/>
                </a:schemeClr>
              </a:gs>
              <a:gs pos="0">
                <a:schemeClr val="bg2">
                  <a:lumMod val="75000"/>
                  <a:lumOff val="25000"/>
                  <a:alpha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2A60B230-846B-4625-A8CA-D35FEBA73A9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6">
            <a:extLst>
              <a:ext uri="{BEBA8EAE-BF5A-486C-A8C5-ECC9F3942E4B}">
                <a14:imgProps xmlns:a14="http://schemas.microsoft.com/office/drawing/2010/main">
                  <a14:imgLayer r:embed="rId7">
                    <a14:imgEffect>
                      <a14:brightnessContrast bright="-19000"/>
                    </a14:imgEffect>
                  </a14:imgLayer>
                </a14:imgProps>
              </a:ex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pic>
        <p:nvPicPr>
          <p:cNvPr id="27" name="Picture 26">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29" name="Rectangle 28">
            <a:extLst>
              <a:ext uri="{FF2B5EF4-FFF2-40B4-BE49-F238E27FC236}">
                <a16:creationId xmlns:a16="http://schemas.microsoft.com/office/drawing/2014/main" id="{AC1E939A-6A69-42AE-8471-3AD3A74AD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11236326" cy="6858000"/>
          </a:xfrm>
          <a:prstGeom prst="rect">
            <a:avLst/>
          </a:prstGeom>
          <a:gradFill flip="none" rotWithShape="1">
            <a:gsLst>
              <a:gs pos="0">
                <a:schemeClr val="bg2">
                  <a:alpha val="0"/>
                </a:schemeClr>
              </a:gs>
              <a:gs pos="100000">
                <a:schemeClr val="bg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BEBE7B1D-895B-9B81-5D56-902E6899C188}"/>
              </a:ext>
            </a:extLst>
          </p:cNvPr>
          <p:cNvSpPr>
            <a:spLocks noGrp="1"/>
          </p:cNvSpPr>
          <p:nvPr>
            <p:ph type="ctrTitle" idx="4294967295"/>
          </p:nvPr>
        </p:nvSpPr>
        <p:spPr>
          <a:xfrm>
            <a:off x="1751771" y="1134409"/>
            <a:ext cx="6378102" cy="3875778"/>
          </a:xfrm>
        </p:spPr>
        <p:txBody>
          <a:bodyPr vert="horz" lIns="91440" tIns="45720" rIns="91440" bIns="45720" rtlCol="0" anchor="t">
            <a:normAutofit/>
          </a:bodyPr>
          <a:lstStyle/>
          <a:p>
            <a:pPr algn="l"/>
            <a:r>
              <a:rPr lang="en-US" sz="6800"/>
              <a:t> Welcome to the CARS System Training for Prosecutors</a:t>
            </a:r>
          </a:p>
        </p:txBody>
      </p:sp>
      <p:sp>
        <p:nvSpPr>
          <p:cNvPr id="31" name="Rectangle 30">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3" name="Right Triangle 32">
            <a:extLst>
              <a:ext uri="{FF2B5EF4-FFF2-40B4-BE49-F238E27FC236}">
                <a16:creationId xmlns:a16="http://schemas.microsoft.com/office/drawing/2014/main" id="{F793961F-503F-434A-880A-EA44EB4277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11092" y="1134409"/>
            <a:ext cx="239869" cy="239869"/>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9398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FB74FB-C3CC-9399-A145-04DCB4F70DAC}"/>
              </a:ext>
            </a:extLst>
          </p:cNvPr>
          <p:cNvSpPr>
            <a:spLocks noGrp="1"/>
          </p:cNvSpPr>
          <p:nvPr>
            <p:ph type="title"/>
          </p:nvPr>
        </p:nvSpPr>
        <p:spPr>
          <a:xfrm>
            <a:off x="1808936" y="2811270"/>
            <a:ext cx="3473753" cy="1770045"/>
          </a:xfrm>
        </p:spPr>
        <p:txBody>
          <a:bodyPr>
            <a:normAutofit/>
          </a:bodyPr>
          <a:lstStyle/>
          <a:p>
            <a:pPr algn="l"/>
            <a:r>
              <a:rPr lang="en-US" b="1">
                <a:effectLst/>
                <a:latin typeface="Aptos" panose="020B0004020202020204" pitchFamily="34" charset="0"/>
                <a:ea typeface="Aptos" panose="020B0004020202020204" pitchFamily="34" charset="0"/>
                <a:cs typeface="Times New Roman" panose="02020603050405020304" pitchFamily="18" charset="0"/>
              </a:rPr>
              <a:t>Step 2 – Results Are Analyzed</a:t>
            </a:r>
            <a:endParaRPr lang="en-US"/>
          </a:p>
        </p:txBody>
      </p:sp>
      <p:graphicFrame>
        <p:nvGraphicFramePr>
          <p:cNvPr id="5" name="Content Placeholder 2">
            <a:extLst>
              <a:ext uri="{FF2B5EF4-FFF2-40B4-BE49-F238E27FC236}">
                <a16:creationId xmlns:a16="http://schemas.microsoft.com/office/drawing/2014/main" id="{88D12166-156D-A90D-9B97-5CCA23959EBB}"/>
              </a:ext>
            </a:extLst>
          </p:cNvPr>
          <p:cNvGraphicFramePr>
            <a:graphicFrameLocks noGrp="1"/>
          </p:cNvGraphicFramePr>
          <p:nvPr>
            <p:ph idx="1"/>
            <p:extLst>
              <p:ext uri="{D42A27DB-BD31-4B8C-83A1-F6EECF244321}">
                <p14:modId xmlns:p14="http://schemas.microsoft.com/office/powerpoint/2010/main" val="2570222202"/>
              </p:ext>
            </p:extLst>
          </p:nvPr>
        </p:nvGraphicFramePr>
        <p:xfrm>
          <a:off x="6280264" y="550974"/>
          <a:ext cx="5295778" cy="57275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597268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85B4D2-E2D8-4514-9054-E57A6515AB73}"/>
              </a:ext>
            </a:extLst>
          </p:cNvPr>
          <p:cNvSpPr>
            <a:spLocks noGrp="1"/>
          </p:cNvSpPr>
          <p:nvPr>
            <p:ph type="title"/>
          </p:nvPr>
        </p:nvSpPr>
        <p:spPr>
          <a:xfrm>
            <a:off x="1808936" y="2811270"/>
            <a:ext cx="3473753" cy="1770045"/>
          </a:xfrm>
        </p:spPr>
        <p:txBody>
          <a:bodyPr>
            <a:normAutofit/>
          </a:bodyPr>
          <a:lstStyle/>
          <a:p>
            <a:pPr algn="l"/>
            <a:r>
              <a:rPr lang="en-US" b="1">
                <a:effectLst/>
                <a:latin typeface="Aptos" panose="020B0004020202020204" pitchFamily="34" charset="0"/>
                <a:ea typeface="Aptos" panose="020B0004020202020204" pitchFamily="34" charset="0"/>
                <a:cs typeface="Times New Roman" panose="02020603050405020304" pitchFamily="18" charset="0"/>
              </a:rPr>
              <a:t>Step 3 – Prosecutors Receive Reports</a:t>
            </a:r>
            <a:endParaRPr lang="en-US"/>
          </a:p>
        </p:txBody>
      </p:sp>
      <p:graphicFrame>
        <p:nvGraphicFramePr>
          <p:cNvPr id="5" name="Content Placeholder 2">
            <a:extLst>
              <a:ext uri="{FF2B5EF4-FFF2-40B4-BE49-F238E27FC236}">
                <a16:creationId xmlns:a16="http://schemas.microsoft.com/office/drawing/2014/main" id="{5952B376-2D9A-D137-69F0-E8A5EFBFE0E3}"/>
              </a:ext>
            </a:extLst>
          </p:cNvPr>
          <p:cNvGraphicFramePr>
            <a:graphicFrameLocks noGrp="1"/>
          </p:cNvGraphicFramePr>
          <p:nvPr>
            <p:ph idx="1"/>
            <p:extLst>
              <p:ext uri="{D42A27DB-BD31-4B8C-83A1-F6EECF244321}">
                <p14:modId xmlns:p14="http://schemas.microsoft.com/office/powerpoint/2010/main" val="3853721201"/>
              </p:ext>
            </p:extLst>
          </p:nvPr>
        </p:nvGraphicFramePr>
        <p:xfrm>
          <a:off x="6280264" y="550974"/>
          <a:ext cx="5295778" cy="57275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228419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41B7737-E3D8-47F4-8B54-7529C7A836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DAD12E-853D-4E20-9104-7129A3BF0D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gradFill flip="none" rotWithShape="1">
            <a:gsLst>
              <a:gs pos="100000">
                <a:schemeClr val="tx2">
                  <a:lumMod val="25000"/>
                  <a:alpha val="10000"/>
                </a:schemeClr>
              </a:gs>
              <a:gs pos="0">
                <a:schemeClr val="bg2">
                  <a:lumMod val="75000"/>
                  <a:lumOff val="25000"/>
                  <a:alpha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DA59AFC-4552-4608-9A63-AFBBC2C029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BEBA8EAE-BF5A-486C-A8C5-ECC9F3942E4B}">
                <a14:imgProps xmlns:a14="http://schemas.microsoft.com/office/drawing/2010/main">
                  <a14:imgLayer r:embed="rId4">
                    <a14:imgEffect>
                      <a14:brightnessContrast bright="-19000"/>
                    </a14:imgEffect>
                  </a14:imgLayer>
                </a14:imgProps>
              </a:ex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pic>
        <p:nvPicPr>
          <p:cNvPr id="14" name="Picture 13">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6" name="Rectangle 15">
            <a:extLst>
              <a:ext uri="{FF2B5EF4-FFF2-40B4-BE49-F238E27FC236}">
                <a16:creationId xmlns:a16="http://schemas.microsoft.com/office/drawing/2014/main" id="{AC1E939A-6A69-42AE-8471-3AD3A74AD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11236326" cy="6858000"/>
          </a:xfrm>
          <a:prstGeom prst="rect">
            <a:avLst/>
          </a:prstGeom>
          <a:gradFill flip="none" rotWithShape="1">
            <a:gsLst>
              <a:gs pos="0">
                <a:schemeClr val="bg2">
                  <a:alpha val="0"/>
                </a:schemeClr>
              </a:gs>
              <a:gs pos="100000">
                <a:schemeClr val="bg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13733083-F28D-C64E-D848-D2DC17C135DD}"/>
              </a:ext>
            </a:extLst>
          </p:cNvPr>
          <p:cNvSpPr>
            <a:spLocks noGrp="1"/>
          </p:cNvSpPr>
          <p:nvPr>
            <p:ph type="title"/>
          </p:nvPr>
        </p:nvSpPr>
        <p:spPr>
          <a:xfrm>
            <a:off x="1621860" y="1185911"/>
            <a:ext cx="3772261" cy="4891624"/>
          </a:xfrm>
        </p:spPr>
        <p:txBody>
          <a:bodyPr>
            <a:normAutofit/>
          </a:bodyPr>
          <a:lstStyle/>
          <a:p>
            <a:r>
              <a:rPr lang="en-US" sz="4800" b="1" kern="100" dirty="0">
                <a:effectLst/>
                <a:latin typeface="Aptos" panose="020B0004020202020204" pitchFamily="34" charset="0"/>
                <a:ea typeface="Aptos" panose="020B0004020202020204" pitchFamily="34" charset="0"/>
                <a:cs typeface="Times New Roman" panose="02020603050405020304" pitchFamily="18" charset="0"/>
              </a:rPr>
              <a:t>Benefits of CARS for Diversion Programs</a:t>
            </a:r>
            <a:br>
              <a:rPr lang="en-US" sz="4800" kern="100" dirty="0">
                <a:effectLst/>
                <a:latin typeface="Aptos" panose="020B0004020202020204" pitchFamily="34" charset="0"/>
                <a:ea typeface="Aptos" panose="020B0004020202020204" pitchFamily="34" charset="0"/>
                <a:cs typeface="Times New Roman" panose="02020603050405020304" pitchFamily="18" charset="0"/>
              </a:rPr>
            </a:br>
            <a:endParaRPr lang="en-US" sz="4800" dirty="0"/>
          </a:p>
        </p:txBody>
      </p:sp>
      <p:sp>
        <p:nvSpPr>
          <p:cNvPr id="18" name="Rectangle 17">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Right Triangle 19">
            <a:extLst>
              <a:ext uri="{FF2B5EF4-FFF2-40B4-BE49-F238E27FC236}">
                <a16:creationId xmlns:a16="http://schemas.microsoft.com/office/drawing/2014/main" id="{92255F51-A06E-404D-AE04-D9590EAC8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5262" y="1317286"/>
            <a:ext cx="239869"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B51C642-8A62-9DAA-9791-FB20175D190F}"/>
              </a:ext>
            </a:extLst>
          </p:cNvPr>
          <p:cNvSpPr>
            <a:spLocks noGrp="1"/>
          </p:cNvSpPr>
          <p:nvPr>
            <p:ph idx="1"/>
          </p:nvPr>
        </p:nvSpPr>
        <p:spPr>
          <a:xfrm>
            <a:off x="5765739" y="1185911"/>
            <a:ext cx="5332895" cy="4864033"/>
          </a:xfrm>
        </p:spPr>
        <p:txBody>
          <a:bodyPr anchor="t">
            <a:normAutofit/>
          </a:bodyPr>
          <a:lstStyle/>
          <a:p>
            <a:pPr marL="342900" marR="0" lvl="0" indent="-342900">
              <a:spcAft>
                <a:spcPts val="800"/>
              </a:spcAft>
              <a:buSzPts val="1000"/>
              <a:buFont typeface="Symbol" panose="05050102010706020507" pitchFamily="18" charset="2"/>
              <a:buChar char=""/>
              <a:tabLst>
                <a:tab pos="4572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CARS program supports diversion by:</a:t>
            </a:r>
          </a:p>
          <a:p>
            <a:pPr marL="742950" marR="0" lvl="1" indent="-285750">
              <a:spcAft>
                <a:spcPts val="800"/>
              </a:spcAft>
              <a:buSzPts val="1000"/>
              <a:buFont typeface="Courier New" panose="02070309020205020404" pitchFamily="49" charset="0"/>
              <a:buChar char="o"/>
              <a:tabLst>
                <a:tab pos="9144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Identifying defendants suitable for mental health-based interventions.</a:t>
            </a:r>
          </a:p>
          <a:p>
            <a:pPr marL="742950" marR="0" lvl="1" indent="-285750">
              <a:spcAft>
                <a:spcPts val="800"/>
              </a:spcAft>
              <a:buSzPts val="1000"/>
              <a:buFont typeface="Courier New" panose="02070309020205020404" pitchFamily="49" charset="0"/>
              <a:buChar char="o"/>
              <a:tabLst>
                <a:tab pos="9144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Providing actionable insights to customize diversion plans.</a:t>
            </a:r>
          </a:p>
          <a:p>
            <a:pPr marL="742950" marR="0" lvl="1" indent="-285750">
              <a:spcAft>
                <a:spcPts val="800"/>
              </a:spcAft>
              <a:buSzPts val="1000"/>
              <a:buFont typeface="Courier New" panose="02070309020205020404" pitchFamily="49" charset="0"/>
              <a:buChar char="o"/>
              <a:tabLst>
                <a:tab pos="9144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Reducing costs by addressing root causes of criminal behavior.</a:t>
            </a:r>
          </a:p>
          <a:p>
            <a:pPr marL="0" indent="0">
              <a:buNone/>
            </a:pPr>
            <a:endParaRPr lang="en-US" sz="1800" dirty="0"/>
          </a:p>
        </p:txBody>
      </p:sp>
    </p:spTree>
    <p:extLst>
      <p:ext uri="{BB962C8B-B14F-4D97-AF65-F5344CB8AC3E}">
        <p14:creationId xmlns:p14="http://schemas.microsoft.com/office/powerpoint/2010/main" val="2083251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9" name="Rectangle 18">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D2D83A-6BD9-4BBB-A95A-3D817E93A974}"/>
              </a:ext>
            </a:extLst>
          </p:cNvPr>
          <p:cNvSpPr>
            <a:spLocks noGrp="1"/>
          </p:cNvSpPr>
          <p:nvPr>
            <p:ph type="title"/>
          </p:nvPr>
        </p:nvSpPr>
        <p:spPr>
          <a:xfrm>
            <a:off x="1808936" y="2811270"/>
            <a:ext cx="3473753" cy="1770045"/>
          </a:xfrm>
        </p:spPr>
        <p:txBody>
          <a:bodyPr>
            <a:normAutofit/>
          </a:bodyPr>
          <a:lstStyle/>
          <a:p>
            <a:pPr marL="0" marR="0" algn="l">
              <a:spcAft>
                <a:spcPts val="800"/>
              </a:spcAft>
            </a:pPr>
            <a:r>
              <a:rPr lang="en-US" sz="2400" b="1" kern="100">
                <a:effectLst/>
                <a:latin typeface="Aptos" panose="020B0004020202020204" pitchFamily="34" charset="0"/>
                <a:ea typeface="Aptos" panose="020B0004020202020204" pitchFamily="34" charset="0"/>
                <a:cs typeface="Times New Roman" panose="02020603050405020304" pitchFamily="18" charset="0"/>
              </a:rPr>
              <a:t>Benefits of CARS for Prosecutors</a:t>
            </a:r>
            <a:br>
              <a:rPr lang="en-US" sz="2400" kern="100">
                <a:effectLst/>
                <a:latin typeface="Aptos" panose="020B0004020202020204" pitchFamily="34" charset="0"/>
                <a:ea typeface="Aptos" panose="020B0004020202020204" pitchFamily="34" charset="0"/>
                <a:cs typeface="Times New Roman" panose="02020603050405020304" pitchFamily="18" charset="0"/>
              </a:rPr>
            </a:br>
            <a:r>
              <a:rPr lang="en-US" sz="2400" kern="100">
                <a:effectLst/>
                <a:latin typeface="Aptos" panose="020B0004020202020204" pitchFamily="34" charset="0"/>
                <a:ea typeface="Aptos" panose="020B0004020202020204" pitchFamily="34" charset="0"/>
                <a:cs typeface="Times New Roman" panose="02020603050405020304" pitchFamily="18" charset="0"/>
              </a:rPr>
              <a:t>Judicial Benefits Overview</a:t>
            </a:r>
            <a:br>
              <a:rPr lang="en-US" sz="2400" kern="100">
                <a:effectLst/>
                <a:latin typeface="Aptos" panose="020B0004020202020204" pitchFamily="34" charset="0"/>
                <a:ea typeface="Aptos" panose="020B0004020202020204" pitchFamily="34" charset="0"/>
                <a:cs typeface="Times New Roman" panose="02020603050405020304" pitchFamily="18" charset="0"/>
              </a:rPr>
            </a:br>
            <a:endParaRPr lang="en-US" sz="2400"/>
          </a:p>
        </p:txBody>
      </p:sp>
      <p:graphicFrame>
        <p:nvGraphicFramePr>
          <p:cNvPr id="21" name="Content Placeholder 2">
            <a:extLst>
              <a:ext uri="{FF2B5EF4-FFF2-40B4-BE49-F238E27FC236}">
                <a16:creationId xmlns:a16="http://schemas.microsoft.com/office/drawing/2014/main" id="{594E9E2A-953A-BED5-9B28-0F6E9AE19154}"/>
              </a:ext>
            </a:extLst>
          </p:cNvPr>
          <p:cNvGraphicFramePr>
            <a:graphicFrameLocks noGrp="1"/>
          </p:cNvGraphicFramePr>
          <p:nvPr>
            <p:ph idx="1"/>
            <p:extLst>
              <p:ext uri="{D42A27DB-BD31-4B8C-83A1-F6EECF244321}">
                <p14:modId xmlns:p14="http://schemas.microsoft.com/office/powerpoint/2010/main" val="2935196849"/>
              </p:ext>
            </p:extLst>
          </p:nvPr>
        </p:nvGraphicFramePr>
        <p:xfrm>
          <a:off x="6280264" y="550974"/>
          <a:ext cx="5295778" cy="57275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65033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C3320C8-0DF2-47E2-AE32-8C570D54BC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937E2AB-626F-4D5D-8344-EE2C08191D9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4" name="Picture 13">
            <a:extLst>
              <a:ext uri="{FF2B5EF4-FFF2-40B4-BE49-F238E27FC236}">
                <a16:creationId xmlns:a16="http://schemas.microsoft.com/office/drawing/2014/main" id="{31374C91-3FF2-48F7-A02C-36E1E075F55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6" name="Rectangle 15">
            <a:extLst>
              <a:ext uri="{FF2B5EF4-FFF2-40B4-BE49-F238E27FC236}">
                <a16:creationId xmlns:a16="http://schemas.microsoft.com/office/drawing/2014/main" id="{AC084A8C-D0A6-4A75-AED9-C13FD20A6E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B537086-027A-4360-81BC-8BA916D2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FAAFA00-A1E1-4789-A035-9CBB7B030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A00730-5B3B-731A-66FF-831617C236B5}"/>
              </a:ext>
            </a:extLst>
          </p:cNvPr>
          <p:cNvSpPr>
            <a:spLocks noGrp="1"/>
          </p:cNvSpPr>
          <p:nvPr>
            <p:ph type="title"/>
          </p:nvPr>
        </p:nvSpPr>
        <p:spPr>
          <a:xfrm>
            <a:off x="1969803" y="808056"/>
            <a:ext cx="8608037" cy="1077229"/>
          </a:xfrm>
        </p:spPr>
        <p:txBody>
          <a:bodyPr>
            <a:normAutofit/>
          </a:bodyPr>
          <a:lstStyle/>
          <a:p>
            <a:pPr algn="l"/>
            <a:r>
              <a:rPr lang="en-US" b="1">
                <a:effectLst/>
                <a:latin typeface="Aptos" panose="020B0004020202020204" pitchFamily="34" charset="0"/>
                <a:ea typeface="Aptos" panose="020B0004020202020204" pitchFamily="34" charset="0"/>
                <a:cs typeface="Times New Roman" panose="02020603050405020304" pitchFamily="18" charset="0"/>
              </a:rPr>
              <a:t>Collaborating with Defense Counsel</a:t>
            </a:r>
            <a:endParaRPr lang="en-US"/>
          </a:p>
        </p:txBody>
      </p:sp>
      <p:sp>
        <p:nvSpPr>
          <p:cNvPr id="3" name="Content Placeholder 2">
            <a:extLst>
              <a:ext uri="{FF2B5EF4-FFF2-40B4-BE49-F238E27FC236}">
                <a16:creationId xmlns:a16="http://schemas.microsoft.com/office/drawing/2014/main" id="{3E884BBF-0173-3EE4-E838-5F249E539A1A}"/>
              </a:ext>
            </a:extLst>
          </p:cNvPr>
          <p:cNvSpPr>
            <a:spLocks noGrp="1"/>
          </p:cNvSpPr>
          <p:nvPr>
            <p:ph idx="1"/>
          </p:nvPr>
        </p:nvSpPr>
        <p:spPr>
          <a:xfrm>
            <a:off x="1975805" y="2052116"/>
            <a:ext cx="5243780" cy="3997828"/>
          </a:xfrm>
        </p:spPr>
        <p:txBody>
          <a:bodyPr>
            <a:normAutofit/>
          </a:bodyPr>
          <a:lstStyle/>
          <a:p>
            <a:pPr marL="342900" marR="0" lvl="0" indent="-342900">
              <a:spcAft>
                <a:spcPts val="800"/>
              </a:spcAft>
              <a:buSzPts val="1000"/>
              <a:buFont typeface="Symbol" panose="05050102010706020507" pitchFamily="18" charset="2"/>
              <a:buChar char=""/>
              <a:tabLst>
                <a:tab pos="457200" algn="l"/>
              </a:tabLst>
            </a:pPr>
            <a:r>
              <a:rPr lang="en-US" kern="100">
                <a:effectLst/>
                <a:latin typeface="Aptos" panose="020B0004020202020204" pitchFamily="34" charset="0"/>
                <a:ea typeface="Aptos" panose="020B0004020202020204" pitchFamily="34" charset="0"/>
                <a:cs typeface="Times New Roman" panose="02020603050405020304" pitchFamily="18" charset="0"/>
              </a:rPr>
              <a:t>ADAs and DAs can strengthen outcomes by working with defense counsel to:</a:t>
            </a:r>
          </a:p>
          <a:p>
            <a:pPr marL="742950" marR="0" lvl="1" indent="-285750">
              <a:spcAft>
                <a:spcPts val="800"/>
              </a:spcAft>
              <a:buSzPts val="1000"/>
              <a:buFont typeface="Courier New" panose="02070309020205020404" pitchFamily="49" charset="0"/>
              <a:buChar char="o"/>
              <a:tabLst>
                <a:tab pos="914400" algn="l"/>
              </a:tabLst>
            </a:pPr>
            <a:r>
              <a:rPr lang="en-US" kern="100">
                <a:effectLst/>
                <a:latin typeface="Aptos" panose="020B0004020202020204" pitchFamily="34" charset="0"/>
                <a:ea typeface="Aptos" panose="020B0004020202020204" pitchFamily="34" charset="0"/>
                <a:cs typeface="Times New Roman" panose="02020603050405020304" pitchFamily="18" charset="0"/>
              </a:rPr>
              <a:t>Encourage defendants to complete CARS assessments.</a:t>
            </a:r>
          </a:p>
          <a:p>
            <a:pPr marL="742950" marR="0" lvl="1" indent="-285750">
              <a:spcAft>
                <a:spcPts val="800"/>
              </a:spcAft>
              <a:buSzPts val="1000"/>
              <a:buFont typeface="Courier New" panose="02070309020205020404" pitchFamily="49" charset="0"/>
              <a:buChar char="o"/>
              <a:tabLst>
                <a:tab pos="914400" algn="l"/>
              </a:tabLst>
            </a:pPr>
            <a:r>
              <a:rPr lang="en-US" kern="100">
                <a:effectLst/>
                <a:latin typeface="Aptos" panose="020B0004020202020204" pitchFamily="34" charset="0"/>
                <a:ea typeface="Aptos" panose="020B0004020202020204" pitchFamily="34" charset="0"/>
                <a:cs typeface="Times New Roman" panose="02020603050405020304" pitchFamily="18" charset="0"/>
              </a:rPr>
              <a:t>Jointly advocate for rehabilitative measures when appropriate.</a:t>
            </a:r>
          </a:p>
          <a:p>
            <a:pPr marL="742950" marR="0" lvl="1" indent="-285750">
              <a:spcAft>
                <a:spcPts val="800"/>
              </a:spcAft>
              <a:buSzPts val="1000"/>
              <a:buFont typeface="Courier New" panose="02070309020205020404" pitchFamily="49" charset="0"/>
              <a:buChar char="o"/>
              <a:tabLst>
                <a:tab pos="914400" algn="l"/>
              </a:tabLst>
            </a:pPr>
            <a:r>
              <a:rPr lang="en-US" kern="100">
                <a:effectLst/>
                <a:latin typeface="Aptos" panose="020B0004020202020204" pitchFamily="34" charset="0"/>
                <a:ea typeface="Aptos" panose="020B0004020202020204" pitchFamily="34" charset="0"/>
                <a:cs typeface="Times New Roman" panose="02020603050405020304" pitchFamily="18" charset="0"/>
              </a:rPr>
              <a:t>Promote restorative justice approaches grounded in CARS data.</a:t>
            </a:r>
          </a:p>
          <a:p>
            <a:pPr marL="0" indent="0">
              <a:buNone/>
            </a:pPr>
            <a:endParaRPr lang="en-US" dirty="0"/>
          </a:p>
        </p:txBody>
      </p:sp>
      <p:pic>
        <p:nvPicPr>
          <p:cNvPr id="7" name="Graphic 6" descr="Scales of Justice">
            <a:extLst>
              <a:ext uri="{FF2B5EF4-FFF2-40B4-BE49-F238E27FC236}">
                <a16:creationId xmlns:a16="http://schemas.microsoft.com/office/drawing/2014/main" id="{423A9CF8-E5F2-227A-9CCD-E0A142255F3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29123" y="2924092"/>
            <a:ext cx="2222842" cy="2222842"/>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22" name="Rectangle 21">
            <a:extLst>
              <a:ext uri="{FF2B5EF4-FFF2-40B4-BE49-F238E27FC236}">
                <a16:creationId xmlns:a16="http://schemas.microsoft.com/office/drawing/2014/main" id="{FC0230C3-CF46-441A-85D2-5E6F8B3A1E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3011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8BD58-28A6-4FB3-A939-928D36434A3E}"/>
              </a:ext>
            </a:extLst>
          </p:cNvPr>
          <p:cNvSpPr>
            <a:spLocks noGrp="1"/>
          </p:cNvSpPr>
          <p:nvPr>
            <p:ph type="title"/>
          </p:nvPr>
        </p:nvSpPr>
        <p:spPr>
          <a:xfrm>
            <a:off x="2611808" y="808056"/>
            <a:ext cx="7958331" cy="1077229"/>
          </a:xfrm>
        </p:spPr>
        <p:txBody>
          <a:bodyPr>
            <a:normAutofit/>
          </a:bodyPr>
          <a:lstStyle/>
          <a:p>
            <a:pPr algn="l"/>
            <a:r>
              <a:rPr lang="en-US" b="1">
                <a:effectLst/>
                <a:latin typeface="Aptos" panose="020B0004020202020204" pitchFamily="34" charset="0"/>
                <a:ea typeface="Aptos" panose="020B0004020202020204" pitchFamily="34" charset="0"/>
                <a:cs typeface="Times New Roman" panose="02020603050405020304" pitchFamily="18" charset="0"/>
              </a:rPr>
              <a:t>Data-Driven Decision-Making</a:t>
            </a:r>
            <a:endParaRPr lang="en-US"/>
          </a:p>
        </p:txBody>
      </p:sp>
      <p:graphicFrame>
        <p:nvGraphicFramePr>
          <p:cNvPr id="5" name="Content Placeholder 2">
            <a:extLst>
              <a:ext uri="{FF2B5EF4-FFF2-40B4-BE49-F238E27FC236}">
                <a16:creationId xmlns:a16="http://schemas.microsoft.com/office/drawing/2014/main" id="{73333B6B-3247-2A68-4B57-9B16BC11729A}"/>
              </a:ext>
            </a:extLst>
          </p:cNvPr>
          <p:cNvGraphicFramePr>
            <a:graphicFrameLocks noGrp="1"/>
          </p:cNvGraphicFramePr>
          <p:nvPr>
            <p:ph idx="1"/>
            <p:extLst>
              <p:ext uri="{D42A27DB-BD31-4B8C-83A1-F6EECF244321}">
                <p14:modId xmlns:p14="http://schemas.microsoft.com/office/powerpoint/2010/main" val="1206220607"/>
              </p:ext>
            </p:extLst>
          </p:nvPr>
        </p:nvGraphicFramePr>
        <p:xfrm>
          <a:off x="2611808" y="2367883"/>
          <a:ext cx="7958330" cy="33668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6144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772861-A1F1-7E9F-734A-5F51F261AC42}"/>
              </a:ext>
            </a:extLst>
          </p:cNvPr>
          <p:cNvSpPr>
            <a:spLocks noGrp="1"/>
          </p:cNvSpPr>
          <p:nvPr>
            <p:ph type="title"/>
          </p:nvPr>
        </p:nvSpPr>
        <p:spPr>
          <a:xfrm>
            <a:off x="1808936" y="2811270"/>
            <a:ext cx="3473753" cy="1770045"/>
          </a:xfrm>
        </p:spPr>
        <p:txBody>
          <a:bodyPr>
            <a:normAutofit/>
          </a:bodyPr>
          <a:lstStyle/>
          <a:p>
            <a:pPr algn="l"/>
            <a:r>
              <a:rPr lang="en-US" sz="2900" b="1">
                <a:effectLst/>
                <a:latin typeface="Aptos" panose="020B0004020202020204" pitchFamily="34" charset="0"/>
                <a:ea typeface="Aptos" panose="020B0004020202020204" pitchFamily="34" charset="0"/>
                <a:cs typeface="Times New Roman" panose="02020603050405020304" pitchFamily="18" charset="0"/>
              </a:rPr>
              <a:t>Tailored Recommendations</a:t>
            </a:r>
            <a:endParaRPr lang="en-US" sz="2900"/>
          </a:p>
        </p:txBody>
      </p:sp>
      <p:graphicFrame>
        <p:nvGraphicFramePr>
          <p:cNvPr id="5" name="Content Placeholder 2">
            <a:extLst>
              <a:ext uri="{FF2B5EF4-FFF2-40B4-BE49-F238E27FC236}">
                <a16:creationId xmlns:a16="http://schemas.microsoft.com/office/drawing/2014/main" id="{30894D2C-A705-7179-1865-C5AD6F356A0D}"/>
              </a:ext>
            </a:extLst>
          </p:cNvPr>
          <p:cNvGraphicFramePr>
            <a:graphicFrameLocks noGrp="1"/>
          </p:cNvGraphicFramePr>
          <p:nvPr>
            <p:ph idx="1"/>
            <p:extLst>
              <p:ext uri="{D42A27DB-BD31-4B8C-83A1-F6EECF244321}">
                <p14:modId xmlns:p14="http://schemas.microsoft.com/office/powerpoint/2010/main" val="3951496625"/>
              </p:ext>
            </p:extLst>
          </p:nvPr>
        </p:nvGraphicFramePr>
        <p:xfrm>
          <a:off x="6280264" y="550974"/>
          <a:ext cx="5295778" cy="57275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6962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067"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0A6E55-2ABB-400D-B381-A3D017731A17}"/>
              </a:ext>
            </a:extLst>
          </p:cNvPr>
          <p:cNvSpPr>
            <a:spLocks noGrp="1"/>
          </p:cNvSpPr>
          <p:nvPr>
            <p:ph type="title"/>
          </p:nvPr>
        </p:nvSpPr>
        <p:spPr>
          <a:xfrm>
            <a:off x="2188901" y="808056"/>
            <a:ext cx="8381238" cy="1077229"/>
          </a:xfrm>
        </p:spPr>
        <p:txBody>
          <a:bodyPr>
            <a:normAutofit/>
          </a:bodyPr>
          <a:lstStyle/>
          <a:p>
            <a:pPr algn="l"/>
            <a:r>
              <a:rPr lang="en-US" b="1">
                <a:effectLst/>
                <a:latin typeface="Aptos" panose="020B0004020202020204" pitchFamily="34" charset="0"/>
                <a:ea typeface="Aptos" panose="020B0004020202020204" pitchFamily="34" charset="0"/>
                <a:cs typeface="Times New Roman" panose="02020603050405020304" pitchFamily="18" charset="0"/>
              </a:rPr>
              <a:t>Leveraging CARS for Sentencing Advocacy</a:t>
            </a:r>
            <a:endParaRPr lang="en-US"/>
          </a:p>
        </p:txBody>
      </p:sp>
      <p:sp>
        <p:nvSpPr>
          <p:cNvPr id="3" name="Content Placeholder 2">
            <a:extLst>
              <a:ext uri="{FF2B5EF4-FFF2-40B4-BE49-F238E27FC236}">
                <a16:creationId xmlns:a16="http://schemas.microsoft.com/office/drawing/2014/main" id="{667FBA66-AF08-81F8-F236-992705F5CE40}"/>
              </a:ext>
            </a:extLst>
          </p:cNvPr>
          <p:cNvSpPr>
            <a:spLocks noGrp="1"/>
          </p:cNvSpPr>
          <p:nvPr>
            <p:ph idx="1"/>
          </p:nvPr>
        </p:nvSpPr>
        <p:spPr>
          <a:xfrm>
            <a:off x="2256639" y="2052116"/>
            <a:ext cx="6572814" cy="3997828"/>
          </a:xfrm>
        </p:spPr>
        <p:txBody>
          <a:bodyPr anchor="t">
            <a:normAutofit/>
          </a:bodyPr>
          <a:lstStyle/>
          <a:p>
            <a:pPr marL="342900" marR="0" lvl="0" indent="-342900">
              <a:spcAft>
                <a:spcPts val="800"/>
              </a:spcAft>
              <a:buSzPts val="1000"/>
              <a:buFont typeface="Symbol" panose="05050102010706020507" pitchFamily="18" charset="2"/>
              <a:buChar char=""/>
              <a:tabLst>
                <a:tab pos="4572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Prosecutors can use CARS findings to:</a:t>
            </a:r>
          </a:p>
          <a:p>
            <a:pPr marL="742950" marR="0" lvl="1" indent="-285750">
              <a:spcAft>
                <a:spcPts val="800"/>
              </a:spcAft>
              <a:buSzPts val="1000"/>
              <a:buFont typeface="Courier New" panose="02070309020205020404" pitchFamily="49" charset="0"/>
              <a:buChar char="o"/>
              <a:tabLst>
                <a:tab pos="9144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Advocate for sentencing that incorporates mental health interventions.</a:t>
            </a:r>
          </a:p>
          <a:p>
            <a:pPr marL="742950" marR="0" lvl="1" indent="-285750">
              <a:spcAft>
                <a:spcPts val="800"/>
              </a:spcAft>
              <a:buSzPts val="1000"/>
              <a:buFont typeface="Courier New" panose="02070309020205020404" pitchFamily="49" charset="0"/>
              <a:buChar char="o"/>
              <a:tabLst>
                <a:tab pos="9144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Support alternatives to incarceration where appropriate.</a:t>
            </a:r>
          </a:p>
          <a:p>
            <a:pPr marL="742950" marR="0" lvl="1" indent="-285750">
              <a:spcAft>
                <a:spcPts val="800"/>
              </a:spcAft>
              <a:buSzPts val="1000"/>
              <a:buFont typeface="Courier New" panose="02070309020205020404" pitchFamily="49" charset="0"/>
              <a:buChar char="o"/>
              <a:tabLst>
                <a:tab pos="9144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Highlight evidence-based outcomes of rehabilitation-focused sentences.</a:t>
            </a:r>
          </a:p>
          <a:p>
            <a:pPr marL="0" indent="0">
              <a:buNone/>
            </a:pPr>
            <a:endParaRPr lang="en-US" sz="1800" dirty="0"/>
          </a:p>
        </p:txBody>
      </p:sp>
    </p:spTree>
    <p:extLst>
      <p:ext uri="{BB962C8B-B14F-4D97-AF65-F5344CB8AC3E}">
        <p14:creationId xmlns:p14="http://schemas.microsoft.com/office/powerpoint/2010/main" val="1107372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46222-2480-A4CF-36EE-0F46A7960FB6}"/>
              </a:ext>
            </a:extLst>
          </p:cNvPr>
          <p:cNvSpPr>
            <a:spLocks noGrp="1"/>
          </p:cNvSpPr>
          <p:nvPr>
            <p:ph type="title"/>
          </p:nvPr>
        </p:nvSpPr>
        <p:spPr>
          <a:xfrm>
            <a:off x="2611808" y="808056"/>
            <a:ext cx="7958331" cy="1077229"/>
          </a:xfrm>
        </p:spPr>
        <p:txBody>
          <a:bodyPr>
            <a:normAutofit/>
          </a:bodyPr>
          <a:lstStyle/>
          <a:p>
            <a:pPr algn="l"/>
            <a:r>
              <a:rPr lang="en-US" b="1">
                <a:effectLst/>
                <a:latin typeface="Aptos" panose="020B0004020202020204" pitchFamily="34" charset="0"/>
                <a:ea typeface="Aptos" panose="020B0004020202020204" pitchFamily="34" charset="0"/>
                <a:cs typeface="Times New Roman" panose="02020603050405020304" pitchFamily="18" charset="0"/>
              </a:rPr>
              <a:t>Evidence Supporting Rehabilitation-Focused Approaches</a:t>
            </a:r>
            <a:endParaRPr lang="en-US"/>
          </a:p>
        </p:txBody>
      </p:sp>
      <p:graphicFrame>
        <p:nvGraphicFramePr>
          <p:cNvPr id="5" name="Content Placeholder 2">
            <a:extLst>
              <a:ext uri="{FF2B5EF4-FFF2-40B4-BE49-F238E27FC236}">
                <a16:creationId xmlns:a16="http://schemas.microsoft.com/office/drawing/2014/main" id="{875C671D-9A40-E3DE-C542-321F2302306C}"/>
              </a:ext>
            </a:extLst>
          </p:cNvPr>
          <p:cNvGraphicFramePr>
            <a:graphicFrameLocks noGrp="1"/>
          </p:cNvGraphicFramePr>
          <p:nvPr>
            <p:ph idx="1"/>
            <p:extLst>
              <p:ext uri="{D42A27DB-BD31-4B8C-83A1-F6EECF244321}">
                <p14:modId xmlns:p14="http://schemas.microsoft.com/office/powerpoint/2010/main" val="1292794649"/>
              </p:ext>
            </p:extLst>
          </p:nvPr>
        </p:nvGraphicFramePr>
        <p:xfrm>
          <a:off x="2611808" y="2367883"/>
          <a:ext cx="7958330" cy="33668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40144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B5E326A3-EB92-4BDA-9F77-45197E0CBE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a:extLst>
              <a:ext uri="{FF2B5EF4-FFF2-40B4-BE49-F238E27FC236}">
                <a16:creationId xmlns:a16="http://schemas.microsoft.com/office/drawing/2014/main" id="{B4E7D395-0531-4A17-A276-FDA3EB7792E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41" name="Rectangle 40">
            <a:extLst>
              <a:ext uri="{FF2B5EF4-FFF2-40B4-BE49-F238E27FC236}">
                <a16:creationId xmlns:a16="http://schemas.microsoft.com/office/drawing/2014/main" id="{CAC996C7-7B84-4645-9AA1-6EA85EAB47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2290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13986F99-43FE-9A67-38F6-F95784F1A62B}"/>
              </a:ext>
            </a:extLst>
          </p:cNvPr>
          <p:cNvSpPr>
            <a:spLocks noGrp="1"/>
          </p:cNvSpPr>
          <p:nvPr>
            <p:ph type="title"/>
          </p:nvPr>
        </p:nvSpPr>
        <p:spPr>
          <a:xfrm>
            <a:off x="1337191" y="1064365"/>
            <a:ext cx="2856582" cy="3313671"/>
          </a:xfrm>
        </p:spPr>
        <p:txBody>
          <a:bodyPr>
            <a:normAutofit/>
          </a:bodyPr>
          <a:lstStyle/>
          <a:p>
            <a:pPr algn="l"/>
            <a:r>
              <a:rPr lang="en-US" sz="2800" b="1"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Metrics for Success in CARS Implementation</a:t>
            </a:r>
            <a:endParaRPr lang="en-US" sz="2800" dirty="0">
              <a:solidFill>
                <a:schemeClr val="bg1"/>
              </a:solidFill>
            </a:endParaRPr>
          </a:p>
        </p:txBody>
      </p:sp>
      <p:sp>
        <p:nvSpPr>
          <p:cNvPr id="40" name="Rectangle 39">
            <a:extLst>
              <a:ext uri="{FF2B5EF4-FFF2-40B4-BE49-F238E27FC236}">
                <a16:creationId xmlns:a16="http://schemas.microsoft.com/office/drawing/2014/main" id="{32DC315B-5680-47D9-B827-34D012FB1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769"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80D893A1-1311-87C4-FBAE-CBC53BE79A65}"/>
              </a:ext>
            </a:extLst>
          </p:cNvPr>
          <p:cNvGraphicFramePr>
            <a:graphicFrameLocks noGrp="1"/>
          </p:cNvGraphicFramePr>
          <p:nvPr>
            <p:ph idx="1"/>
            <p:extLst>
              <p:ext uri="{D42A27DB-BD31-4B8C-83A1-F6EECF244321}">
                <p14:modId xmlns:p14="http://schemas.microsoft.com/office/powerpoint/2010/main" val="2133259425"/>
              </p:ext>
            </p:extLst>
          </p:nvPr>
        </p:nvGraphicFramePr>
        <p:xfrm>
          <a:off x="5507182" y="897534"/>
          <a:ext cx="5889686" cy="531924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3984151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16B814-A9ED-5AE6-8538-FB91E55E8C72}"/>
              </a:ext>
            </a:extLst>
          </p:cNvPr>
          <p:cNvSpPr>
            <a:spLocks noGrp="1"/>
          </p:cNvSpPr>
          <p:nvPr>
            <p:ph type="ctrTitle"/>
          </p:nvPr>
        </p:nvSpPr>
        <p:spPr>
          <a:xfrm>
            <a:off x="5659697" y="1949051"/>
            <a:ext cx="5644108" cy="4056638"/>
          </a:xfrm>
        </p:spPr>
        <p:txBody>
          <a:bodyPr>
            <a:normAutofit/>
          </a:bodyPr>
          <a:lstStyle/>
          <a:p>
            <a:r>
              <a:rPr lang="en-US" sz="6600"/>
              <a:t>Louisiana CARS Project</a:t>
            </a:r>
            <a:br>
              <a:rPr lang="en-US" sz="6600"/>
            </a:br>
            <a:r>
              <a:rPr lang="en-US" sz="6600"/>
              <a:t>2024-2025</a:t>
            </a:r>
          </a:p>
        </p:txBody>
      </p:sp>
      <p:sp>
        <p:nvSpPr>
          <p:cNvPr id="10" name="Rectangle 9">
            <a:extLst>
              <a:ext uri="{FF2B5EF4-FFF2-40B4-BE49-F238E27FC236}">
                <a16:creationId xmlns:a16="http://schemas.microsoft.com/office/drawing/2014/main" id="{5DA7D8ED-4DB6-46C0-AE81-24DA0AAF9A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6204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E5C12349-62E6-4BD7-9794-8785CD02DF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3" y="0"/>
            <a:ext cx="3690120"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Subtitle 2">
            <a:extLst>
              <a:ext uri="{FF2B5EF4-FFF2-40B4-BE49-F238E27FC236}">
                <a16:creationId xmlns:a16="http://schemas.microsoft.com/office/drawing/2014/main" id="{8FD5B309-6BE5-4D48-0CF6-D2C7A790268B}"/>
              </a:ext>
            </a:extLst>
          </p:cNvPr>
          <p:cNvSpPr>
            <a:spLocks noGrp="1"/>
          </p:cNvSpPr>
          <p:nvPr>
            <p:ph type="subTitle" idx="1"/>
          </p:nvPr>
        </p:nvSpPr>
        <p:spPr>
          <a:xfrm>
            <a:off x="1307490" y="1949051"/>
            <a:ext cx="3002750" cy="2959899"/>
          </a:xfrm>
        </p:spPr>
        <p:txBody>
          <a:bodyPr anchor="ctr">
            <a:normAutofit/>
          </a:bodyPr>
          <a:lstStyle/>
          <a:p>
            <a:pPr algn="ctr"/>
            <a:r>
              <a:rPr lang="en-US" sz="2800"/>
              <a:t>T. Scott Smith, PhD</a:t>
            </a:r>
          </a:p>
        </p:txBody>
      </p:sp>
      <p:sp>
        <p:nvSpPr>
          <p:cNvPr id="14" name="Right Triangle 13">
            <a:extLst>
              <a:ext uri="{FF2B5EF4-FFF2-40B4-BE49-F238E27FC236}">
                <a16:creationId xmlns:a16="http://schemas.microsoft.com/office/drawing/2014/main" id="{CDD5A4AA-8515-49AE-8C6C-9CF6E14C9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1431831" y="1949051"/>
            <a:ext cx="239869"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9993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B5E7C-1B26-2DA2-DF9F-5D48BB0B5286}"/>
              </a:ext>
            </a:extLst>
          </p:cNvPr>
          <p:cNvSpPr>
            <a:spLocks noGrp="1"/>
          </p:cNvSpPr>
          <p:nvPr>
            <p:ph type="title"/>
          </p:nvPr>
        </p:nvSpPr>
        <p:spPr>
          <a:xfrm>
            <a:off x="2611808" y="808056"/>
            <a:ext cx="7958331" cy="1077229"/>
          </a:xfrm>
        </p:spPr>
        <p:txBody>
          <a:bodyPr>
            <a:normAutofit/>
          </a:bodyPr>
          <a:lstStyle/>
          <a:p>
            <a:pPr algn="l"/>
            <a:r>
              <a:rPr lang="en-US" b="1" dirty="0">
                <a:effectLst/>
                <a:latin typeface="Aptos" panose="020B0004020202020204" pitchFamily="34" charset="0"/>
                <a:ea typeface="Aptos" panose="020B0004020202020204" pitchFamily="34" charset="0"/>
                <a:cs typeface="Times New Roman" panose="02020603050405020304" pitchFamily="18" charset="0"/>
              </a:rPr>
              <a:t>Integrating CARS Into Court Practice</a:t>
            </a:r>
            <a:endParaRPr lang="en-US" dirty="0"/>
          </a:p>
        </p:txBody>
      </p:sp>
      <p:graphicFrame>
        <p:nvGraphicFramePr>
          <p:cNvPr id="5" name="Content Placeholder 2">
            <a:extLst>
              <a:ext uri="{FF2B5EF4-FFF2-40B4-BE49-F238E27FC236}">
                <a16:creationId xmlns:a16="http://schemas.microsoft.com/office/drawing/2014/main" id="{5E58F2B0-6312-A93F-3207-F0A7BAC1F027}"/>
              </a:ext>
            </a:extLst>
          </p:cNvPr>
          <p:cNvGraphicFramePr>
            <a:graphicFrameLocks noGrp="1"/>
          </p:cNvGraphicFramePr>
          <p:nvPr>
            <p:ph idx="1"/>
            <p:extLst>
              <p:ext uri="{D42A27DB-BD31-4B8C-83A1-F6EECF244321}">
                <p14:modId xmlns:p14="http://schemas.microsoft.com/office/powerpoint/2010/main" val="3567504967"/>
              </p:ext>
            </p:extLst>
          </p:nvPr>
        </p:nvGraphicFramePr>
        <p:xfrm>
          <a:off x="2611808" y="2367883"/>
          <a:ext cx="7958330" cy="33668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5170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E326A3-EB92-4BDA-9F77-45197E0CBE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B4E7D395-0531-4A17-A276-FDA3EB7792E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CAC996C7-7B84-4645-9AA1-6EA85EAB47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2290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3E1C510B-FF95-A471-8A20-1357F6D287D5}"/>
              </a:ext>
            </a:extLst>
          </p:cNvPr>
          <p:cNvSpPr>
            <a:spLocks noGrp="1"/>
          </p:cNvSpPr>
          <p:nvPr>
            <p:ph type="title"/>
          </p:nvPr>
        </p:nvSpPr>
        <p:spPr>
          <a:xfrm>
            <a:off x="1337191" y="1064365"/>
            <a:ext cx="2856582" cy="3313671"/>
          </a:xfrm>
        </p:spPr>
        <p:txBody>
          <a:bodyPr>
            <a:normAutofit/>
          </a:bodyPr>
          <a:lstStyle/>
          <a:p>
            <a:pPr algn="l"/>
            <a:r>
              <a:rPr lang="en-US" b="1">
                <a:solidFill>
                  <a:schemeClr val="bg1"/>
                </a:solidFill>
                <a:effectLst/>
                <a:latin typeface="Aptos" panose="020B0004020202020204" pitchFamily="34" charset="0"/>
                <a:ea typeface="Aptos" panose="020B0004020202020204" pitchFamily="34" charset="0"/>
                <a:cs typeface="Times New Roman" panose="02020603050405020304" pitchFamily="18" charset="0"/>
              </a:rPr>
              <a:t>Building Community and Resource Networks</a:t>
            </a:r>
            <a:endParaRPr lang="en-US">
              <a:solidFill>
                <a:schemeClr val="bg1"/>
              </a:solidFill>
            </a:endParaRPr>
          </a:p>
        </p:txBody>
      </p:sp>
      <p:sp>
        <p:nvSpPr>
          <p:cNvPr id="15" name="Rectangle 14">
            <a:extLst>
              <a:ext uri="{FF2B5EF4-FFF2-40B4-BE49-F238E27FC236}">
                <a16:creationId xmlns:a16="http://schemas.microsoft.com/office/drawing/2014/main" id="{32DC315B-5680-47D9-B827-34D012FB1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769"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7" name="Content Placeholder 2">
            <a:extLst>
              <a:ext uri="{FF2B5EF4-FFF2-40B4-BE49-F238E27FC236}">
                <a16:creationId xmlns:a16="http://schemas.microsoft.com/office/drawing/2014/main" id="{AC252052-1650-7E27-4727-FA896407773D}"/>
              </a:ext>
            </a:extLst>
          </p:cNvPr>
          <p:cNvGraphicFramePr>
            <a:graphicFrameLocks noGrp="1"/>
          </p:cNvGraphicFramePr>
          <p:nvPr>
            <p:ph idx="1"/>
            <p:extLst>
              <p:ext uri="{D42A27DB-BD31-4B8C-83A1-F6EECF244321}">
                <p14:modId xmlns:p14="http://schemas.microsoft.com/office/powerpoint/2010/main" val="3937689851"/>
              </p:ext>
            </p:extLst>
          </p:nvPr>
        </p:nvGraphicFramePr>
        <p:xfrm>
          <a:off x="5507182" y="897534"/>
          <a:ext cx="5889686" cy="5319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1838968"/>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4374-98EB-5FF3-9352-514199F0131E}"/>
              </a:ext>
            </a:extLst>
          </p:cNvPr>
          <p:cNvSpPr>
            <a:spLocks noGrp="1"/>
          </p:cNvSpPr>
          <p:nvPr>
            <p:ph type="title"/>
          </p:nvPr>
        </p:nvSpPr>
        <p:spPr>
          <a:xfrm>
            <a:off x="2611808" y="808056"/>
            <a:ext cx="7958331" cy="1077229"/>
          </a:xfrm>
        </p:spPr>
        <p:txBody>
          <a:bodyPr>
            <a:normAutofit/>
          </a:bodyPr>
          <a:lstStyle/>
          <a:p>
            <a:pPr algn="l"/>
            <a:r>
              <a:rPr lang="en-US" b="1">
                <a:effectLst/>
                <a:latin typeface="Aptos" panose="020B0004020202020204" pitchFamily="34" charset="0"/>
                <a:ea typeface="Aptos" panose="020B0004020202020204" pitchFamily="34" charset="0"/>
                <a:cs typeface="Times New Roman" panose="02020603050405020304" pitchFamily="18" charset="0"/>
              </a:rPr>
              <a:t>Addressing Concerns</a:t>
            </a:r>
            <a:endParaRPr lang="en-US"/>
          </a:p>
        </p:txBody>
      </p:sp>
      <p:graphicFrame>
        <p:nvGraphicFramePr>
          <p:cNvPr id="5" name="Content Placeholder 2">
            <a:extLst>
              <a:ext uri="{FF2B5EF4-FFF2-40B4-BE49-F238E27FC236}">
                <a16:creationId xmlns:a16="http://schemas.microsoft.com/office/drawing/2014/main" id="{2E25A376-4461-819D-3A89-40675B7DC326}"/>
              </a:ext>
            </a:extLst>
          </p:cNvPr>
          <p:cNvGraphicFramePr>
            <a:graphicFrameLocks noGrp="1"/>
          </p:cNvGraphicFramePr>
          <p:nvPr>
            <p:ph idx="1"/>
            <p:extLst>
              <p:ext uri="{D42A27DB-BD31-4B8C-83A1-F6EECF244321}">
                <p14:modId xmlns:p14="http://schemas.microsoft.com/office/powerpoint/2010/main" val="1067330037"/>
              </p:ext>
            </p:extLst>
          </p:nvPr>
        </p:nvGraphicFramePr>
        <p:xfrm>
          <a:off x="2611808" y="2367883"/>
          <a:ext cx="7958330" cy="33668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44601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37" name="Rectangle 36">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9FBF0C-955B-84C1-033F-773D92F099BA}"/>
              </a:ext>
            </a:extLst>
          </p:cNvPr>
          <p:cNvSpPr>
            <a:spLocks noGrp="1"/>
          </p:cNvSpPr>
          <p:nvPr>
            <p:ph type="title"/>
          </p:nvPr>
        </p:nvSpPr>
        <p:spPr>
          <a:xfrm>
            <a:off x="1808936" y="2811270"/>
            <a:ext cx="3473753" cy="1770045"/>
          </a:xfrm>
        </p:spPr>
        <p:txBody>
          <a:bodyPr>
            <a:normAutofit/>
          </a:bodyPr>
          <a:lstStyle/>
          <a:p>
            <a:pPr algn="l"/>
            <a:r>
              <a:rPr lang="en-US" b="1">
                <a:effectLst/>
                <a:latin typeface="Aptos" panose="020B0004020202020204" pitchFamily="34" charset="0"/>
                <a:ea typeface="Aptos" panose="020B0004020202020204" pitchFamily="34" charset="0"/>
                <a:cs typeface="Times New Roman" panose="02020603050405020304" pitchFamily="18" charset="0"/>
              </a:rPr>
              <a:t>Ethical Considerations for Prosecutors</a:t>
            </a:r>
            <a:endParaRPr lang="en-US"/>
          </a:p>
        </p:txBody>
      </p:sp>
      <p:graphicFrame>
        <p:nvGraphicFramePr>
          <p:cNvPr id="29" name="Content Placeholder 2">
            <a:extLst>
              <a:ext uri="{FF2B5EF4-FFF2-40B4-BE49-F238E27FC236}">
                <a16:creationId xmlns:a16="http://schemas.microsoft.com/office/drawing/2014/main" id="{06A8DCC7-089D-2E0D-0C8A-C23EE73D0004}"/>
              </a:ext>
            </a:extLst>
          </p:cNvPr>
          <p:cNvGraphicFramePr>
            <a:graphicFrameLocks noGrp="1"/>
          </p:cNvGraphicFramePr>
          <p:nvPr>
            <p:ph idx="1"/>
            <p:extLst>
              <p:ext uri="{D42A27DB-BD31-4B8C-83A1-F6EECF244321}">
                <p14:modId xmlns:p14="http://schemas.microsoft.com/office/powerpoint/2010/main" val="2983194852"/>
              </p:ext>
            </p:extLst>
          </p:nvPr>
        </p:nvGraphicFramePr>
        <p:xfrm>
          <a:off x="6280264" y="550974"/>
          <a:ext cx="5295778" cy="57275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18233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C38C329-05C1-44E0-942C-D7A60A7F2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A40E99DB-69B1-42D9-9A2E-A196302E0C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22" name="Rectangle 21">
            <a:extLst>
              <a:ext uri="{FF2B5EF4-FFF2-40B4-BE49-F238E27FC236}">
                <a16:creationId xmlns:a16="http://schemas.microsoft.com/office/drawing/2014/main" id="{DA98F3A3-687B-4002-93F2-58E8590DC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27A1367E-049C-45E5-9C32-CC32DCEAE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4174" y="0"/>
            <a:ext cx="959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5255CDD-9B1A-493C-3AD8-652808A10DB3}"/>
              </a:ext>
            </a:extLst>
          </p:cNvPr>
          <p:cNvSpPr>
            <a:spLocks noGrp="1"/>
          </p:cNvSpPr>
          <p:nvPr>
            <p:ph type="title"/>
          </p:nvPr>
        </p:nvSpPr>
        <p:spPr>
          <a:xfrm>
            <a:off x="1759309" y="326017"/>
            <a:ext cx="7710140" cy="1077229"/>
          </a:xfrm>
        </p:spPr>
        <p:txBody>
          <a:bodyPr anchor="b">
            <a:normAutofit/>
          </a:bodyPr>
          <a:lstStyle/>
          <a:p>
            <a:r>
              <a:rPr lang="en-US" b="1">
                <a:effectLst/>
                <a:latin typeface="Aptos" panose="020B0004020202020204" pitchFamily="34" charset="0"/>
                <a:ea typeface="Aptos" panose="020B0004020202020204" pitchFamily="34" charset="0"/>
                <a:cs typeface="Times New Roman" panose="02020603050405020304" pitchFamily="18" charset="0"/>
              </a:rPr>
              <a:t>Overcoming Barriers to Implementation</a:t>
            </a:r>
            <a:endParaRPr lang="en-US" dirty="0"/>
          </a:p>
        </p:txBody>
      </p:sp>
      <p:sp>
        <p:nvSpPr>
          <p:cNvPr id="24" name="Right Triangle 23">
            <a:extLst>
              <a:ext uri="{FF2B5EF4-FFF2-40B4-BE49-F238E27FC236}">
                <a16:creationId xmlns:a16="http://schemas.microsoft.com/office/drawing/2014/main" id="{16E2DAB7-48CB-400E-9ED2-FB1762BE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9589439" y="326017"/>
            <a:ext cx="239869"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6B538D-C74D-0355-73BA-43DB31BE2E0D}"/>
              </a:ext>
            </a:extLst>
          </p:cNvPr>
          <p:cNvSpPr>
            <a:spLocks noGrp="1"/>
          </p:cNvSpPr>
          <p:nvPr>
            <p:ph idx="1"/>
          </p:nvPr>
        </p:nvSpPr>
        <p:spPr>
          <a:xfrm>
            <a:off x="1759308" y="1591733"/>
            <a:ext cx="7710141" cy="4684887"/>
          </a:xfrm>
        </p:spPr>
        <p:txBody>
          <a:bodyPr anchor="ctr">
            <a:normAutofit/>
          </a:bodyPr>
          <a:lstStyle/>
          <a:p>
            <a:pPr marL="342900" marR="0" lvl="0" indent="-342900">
              <a:spcAft>
                <a:spcPts val="800"/>
              </a:spcAft>
              <a:buSzPts val="1000"/>
              <a:buFont typeface="Symbol" panose="05050102010706020507" pitchFamily="18" charset="2"/>
              <a:buChar char=""/>
              <a:tabLst>
                <a:tab pos="457200" algn="l"/>
              </a:tabLst>
            </a:pPr>
            <a:r>
              <a:rPr lang="en-US" kern="100">
                <a:effectLst/>
                <a:latin typeface="Aptos" panose="020B0004020202020204" pitchFamily="34" charset="0"/>
                <a:ea typeface="Aptos" panose="020B0004020202020204" pitchFamily="34" charset="0"/>
                <a:cs typeface="Times New Roman" panose="02020603050405020304" pitchFamily="18" charset="0"/>
              </a:rPr>
              <a:t>Common challenges in implementing CARS include:</a:t>
            </a:r>
          </a:p>
          <a:p>
            <a:pPr marL="742950" marR="0" lvl="1" indent="-285750">
              <a:spcAft>
                <a:spcPts val="800"/>
              </a:spcAft>
              <a:buSzPts val="1000"/>
              <a:buFont typeface="Courier New" panose="02070309020205020404" pitchFamily="49" charset="0"/>
              <a:buChar char="o"/>
              <a:tabLst>
                <a:tab pos="914400" algn="l"/>
              </a:tabLst>
            </a:pPr>
            <a:r>
              <a:rPr lang="en-US" kern="100">
                <a:effectLst/>
                <a:latin typeface="Aptos" panose="020B0004020202020204" pitchFamily="34" charset="0"/>
                <a:ea typeface="Aptos" panose="020B0004020202020204" pitchFamily="34" charset="0"/>
                <a:cs typeface="Times New Roman" panose="02020603050405020304" pitchFamily="18" charset="0"/>
              </a:rPr>
              <a:t>Lack of resources for mental health treatment.</a:t>
            </a:r>
          </a:p>
          <a:p>
            <a:pPr marL="742950" marR="0" lvl="1" indent="-285750">
              <a:spcAft>
                <a:spcPts val="800"/>
              </a:spcAft>
              <a:buSzPts val="1000"/>
              <a:buFont typeface="Courier New" panose="02070309020205020404" pitchFamily="49" charset="0"/>
              <a:buChar char="o"/>
              <a:tabLst>
                <a:tab pos="914400" algn="l"/>
              </a:tabLst>
            </a:pPr>
            <a:r>
              <a:rPr lang="en-US" kern="100">
                <a:effectLst/>
                <a:latin typeface="Aptos" panose="020B0004020202020204" pitchFamily="34" charset="0"/>
                <a:ea typeface="Aptos" panose="020B0004020202020204" pitchFamily="34" charset="0"/>
                <a:cs typeface="Times New Roman" panose="02020603050405020304" pitchFamily="18" charset="0"/>
              </a:rPr>
              <a:t>Resistance from stakeholders unfamiliar with CARS benefits.</a:t>
            </a:r>
          </a:p>
          <a:p>
            <a:pPr marL="742950" marR="0" lvl="1" indent="-285750">
              <a:spcAft>
                <a:spcPts val="800"/>
              </a:spcAft>
              <a:buSzPts val="1000"/>
              <a:buFont typeface="Courier New" panose="02070309020205020404" pitchFamily="49" charset="0"/>
              <a:buChar char="o"/>
              <a:tabLst>
                <a:tab pos="914400" algn="l"/>
              </a:tabLst>
            </a:pPr>
            <a:r>
              <a:rPr lang="en-US" kern="100">
                <a:effectLst/>
                <a:latin typeface="Aptos" panose="020B0004020202020204" pitchFamily="34" charset="0"/>
                <a:ea typeface="Aptos" panose="020B0004020202020204" pitchFamily="34" charset="0"/>
                <a:cs typeface="Times New Roman" panose="02020603050405020304" pitchFamily="18" charset="0"/>
              </a:rPr>
              <a:t>Balancing prosecutorial discretion with data-driven recommendations.</a:t>
            </a:r>
            <a:br>
              <a:rPr lang="en-US" kern="100">
                <a:effectLst/>
                <a:latin typeface="Aptos" panose="020B0004020202020204" pitchFamily="34" charset="0"/>
                <a:ea typeface="Aptos" panose="020B0004020202020204" pitchFamily="34" charset="0"/>
                <a:cs typeface="Times New Roman" panose="02020603050405020304" pitchFamily="18" charset="0"/>
              </a:rPr>
            </a:br>
            <a:r>
              <a:rPr lang="en-US" kern="100">
                <a:effectLst/>
                <a:latin typeface="Aptos" panose="020B0004020202020204" pitchFamily="34" charset="0"/>
                <a:ea typeface="Aptos" panose="020B0004020202020204" pitchFamily="34" charset="0"/>
                <a:cs typeface="Times New Roman" panose="02020603050405020304" pitchFamily="18" charset="0"/>
              </a:rPr>
              <a:t>Solutions include:</a:t>
            </a:r>
          </a:p>
          <a:p>
            <a:pPr marL="742950" marR="0" lvl="1" indent="-285750">
              <a:spcAft>
                <a:spcPts val="800"/>
              </a:spcAft>
              <a:buSzPts val="1000"/>
              <a:buFont typeface="Courier New" panose="02070309020205020404" pitchFamily="49" charset="0"/>
              <a:buChar char="o"/>
              <a:tabLst>
                <a:tab pos="914400" algn="l"/>
              </a:tabLst>
            </a:pPr>
            <a:r>
              <a:rPr lang="en-US" kern="100">
                <a:effectLst/>
                <a:latin typeface="Aptos" panose="020B0004020202020204" pitchFamily="34" charset="0"/>
                <a:ea typeface="Aptos" panose="020B0004020202020204" pitchFamily="34" charset="0"/>
                <a:cs typeface="Times New Roman" panose="02020603050405020304" pitchFamily="18" charset="0"/>
              </a:rPr>
              <a:t>Hosting training sessions on the value of CARS.</a:t>
            </a:r>
          </a:p>
          <a:p>
            <a:pPr marL="742950" marR="0" lvl="1" indent="-285750">
              <a:spcAft>
                <a:spcPts val="800"/>
              </a:spcAft>
              <a:buSzPts val="1000"/>
              <a:buFont typeface="Courier New" panose="02070309020205020404" pitchFamily="49" charset="0"/>
              <a:buChar char="o"/>
              <a:tabLst>
                <a:tab pos="914400" algn="l"/>
              </a:tabLst>
            </a:pPr>
            <a:r>
              <a:rPr lang="en-US" kern="100">
                <a:effectLst/>
                <a:latin typeface="Aptos" panose="020B0004020202020204" pitchFamily="34" charset="0"/>
                <a:ea typeface="Aptos" panose="020B0004020202020204" pitchFamily="34" charset="0"/>
                <a:cs typeface="Times New Roman" panose="02020603050405020304" pitchFamily="18" charset="0"/>
              </a:rPr>
              <a:t>Collaborating with community mental health providers.</a:t>
            </a:r>
          </a:p>
          <a:p>
            <a:pPr marL="742950" marR="0" lvl="1" indent="-285750">
              <a:spcAft>
                <a:spcPts val="800"/>
              </a:spcAft>
              <a:buSzPts val="1000"/>
              <a:buFont typeface="Courier New" panose="02070309020205020404" pitchFamily="49" charset="0"/>
              <a:buChar char="o"/>
              <a:tabLst>
                <a:tab pos="914400" algn="l"/>
              </a:tabLst>
            </a:pPr>
            <a:r>
              <a:rPr lang="en-US" kern="100">
                <a:effectLst/>
                <a:latin typeface="Aptos" panose="020B0004020202020204" pitchFamily="34" charset="0"/>
                <a:ea typeface="Aptos" panose="020B0004020202020204" pitchFamily="34" charset="0"/>
                <a:cs typeface="Times New Roman" panose="02020603050405020304" pitchFamily="18" charset="0"/>
              </a:rPr>
              <a:t>Presenting success stories to build confidence in CARS.</a:t>
            </a:r>
          </a:p>
          <a:p>
            <a:pPr marL="0" indent="0">
              <a:buNone/>
            </a:pPr>
            <a:endParaRPr lang="en-US" dirty="0"/>
          </a:p>
        </p:txBody>
      </p:sp>
    </p:spTree>
    <p:extLst>
      <p:ext uri="{BB962C8B-B14F-4D97-AF65-F5344CB8AC3E}">
        <p14:creationId xmlns:p14="http://schemas.microsoft.com/office/powerpoint/2010/main" val="4189413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40" name="Rectangle 39">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D81F2E-BC34-4376-04AB-64CC9DA26246}"/>
              </a:ext>
            </a:extLst>
          </p:cNvPr>
          <p:cNvSpPr>
            <a:spLocks noGrp="1"/>
          </p:cNvSpPr>
          <p:nvPr>
            <p:ph type="title"/>
          </p:nvPr>
        </p:nvSpPr>
        <p:spPr>
          <a:xfrm>
            <a:off x="1808936" y="2811270"/>
            <a:ext cx="3473753" cy="1770045"/>
          </a:xfrm>
        </p:spPr>
        <p:txBody>
          <a:bodyPr>
            <a:normAutofit/>
          </a:bodyPr>
          <a:lstStyle/>
          <a:p>
            <a:pPr algn="l"/>
            <a:r>
              <a:rPr lang="en-US"/>
              <a:t>Training and Continuous Education</a:t>
            </a:r>
          </a:p>
        </p:txBody>
      </p:sp>
      <p:graphicFrame>
        <p:nvGraphicFramePr>
          <p:cNvPr id="5" name="Content Placeholder 2">
            <a:extLst>
              <a:ext uri="{FF2B5EF4-FFF2-40B4-BE49-F238E27FC236}">
                <a16:creationId xmlns:a16="http://schemas.microsoft.com/office/drawing/2014/main" id="{483235D7-CA6C-D1CD-1996-DEF6833AFE1F}"/>
              </a:ext>
            </a:extLst>
          </p:cNvPr>
          <p:cNvGraphicFramePr>
            <a:graphicFrameLocks noGrp="1"/>
          </p:cNvGraphicFramePr>
          <p:nvPr>
            <p:ph idx="1"/>
            <p:extLst>
              <p:ext uri="{D42A27DB-BD31-4B8C-83A1-F6EECF244321}">
                <p14:modId xmlns:p14="http://schemas.microsoft.com/office/powerpoint/2010/main" val="1120389403"/>
              </p:ext>
            </p:extLst>
          </p:nvPr>
        </p:nvGraphicFramePr>
        <p:xfrm>
          <a:off x="6280264" y="550974"/>
          <a:ext cx="5295778" cy="57275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60626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a:extLst>
            <a:ext uri="{FF2B5EF4-FFF2-40B4-BE49-F238E27FC236}">
              <a16:creationId xmlns:a16="http://schemas.microsoft.com/office/drawing/2014/main" id="{76D17AD4-B46B-1357-5819-327F90EFB1CF}"/>
            </a:ext>
          </a:extLst>
        </p:cNvPr>
        <p:cNvGrpSpPr/>
        <p:nvPr/>
      </p:nvGrpSpPr>
      <p:grpSpPr>
        <a:xfrm>
          <a:off x="0" y="0"/>
          <a:ext cx="0" cy="0"/>
          <a:chOff x="0" y="0"/>
          <a:chExt cx="0" cy="0"/>
        </a:xfrm>
      </p:grpSpPr>
      <p:sp>
        <p:nvSpPr>
          <p:cNvPr id="36" name="Rectangle 35">
            <a:extLst>
              <a:ext uri="{FF2B5EF4-FFF2-40B4-BE49-F238E27FC236}">
                <a16:creationId xmlns:a16="http://schemas.microsoft.com/office/drawing/2014/main" id="{7DEA8C15-EF73-76C6-48AF-8C00D6EE19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id="{8EE08BC5-CBC4-72A7-A8F1-428E4C9D34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40" name="Rectangle 39">
            <a:extLst>
              <a:ext uri="{FF2B5EF4-FFF2-40B4-BE49-F238E27FC236}">
                <a16:creationId xmlns:a16="http://schemas.microsoft.com/office/drawing/2014/main" id="{51BB2263-9E2F-D42D-D9FB-AEA1E022A1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672F8E4B-4583-5371-1622-1708A89FD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F6AB74-15C3-F352-3E53-7F86B50BFB5A}"/>
              </a:ext>
            </a:extLst>
          </p:cNvPr>
          <p:cNvSpPr>
            <a:spLocks noGrp="1"/>
          </p:cNvSpPr>
          <p:nvPr>
            <p:ph type="title"/>
          </p:nvPr>
        </p:nvSpPr>
        <p:spPr>
          <a:xfrm>
            <a:off x="1808936" y="2811270"/>
            <a:ext cx="3473753" cy="1770045"/>
          </a:xfrm>
        </p:spPr>
        <p:txBody>
          <a:bodyPr>
            <a:normAutofit/>
          </a:bodyPr>
          <a:lstStyle/>
          <a:p>
            <a:pPr algn="l"/>
            <a:r>
              <a:rPr lang="en-US" dirty="0"/>
              <a:t>Next Steps</a:t>
            </a:r>
          </a:p>
        </p:txBody>
      </p:sp>
      <p:graphicFrame>
        <p:nvGraphicFramePr>
          <p:cNvPr id="5" name="Content Placeholder 2">
            <a:extLst>
              <a:ext uri="{FF2B5EF4-FFF2-40B4-BE49-F238E27FC236}">
                <a16:creationId xmlns:a16="http://schemas.microsoft.com/office/drawing/2014/main" id="{B25CB52F-4760-D00A-BC2B-77C3974E1170}"/>
              </a:ext>
            </a:extLst>
          </p:cNvPr>
          <p:cNvGraphicFramePr>
            <a:graphicFrameLocks noGrp="1"/>
          </p:cNvGraphicFramePr>
          <p:nvPr>
            <p:ph idx="1"/>
            <p:extLst>
              <p:ext uri="{D42A27DB-BD31-4B8C-83A1-F6EECF244321}">
                <p14:modId xmlns:p14="http://schemas.microsoft.com/office/powerpoint/2010/main" val="16476658"/>
              </p:ext>
            </p:extLst>
          </p:nvPr>
        </p:nvGraphicFramePr>
        <p:xfrm>
          <a:off x="6280264" y="550974"/>
          <a:ext cx="5295778" cy="57275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93192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399300-4C66-936D-5EF5-94AEA58025EB}"/>
              </a:ext>
            </a:extLst>
          </p:cNvPr>
          <p:cNvSpPr>
            <a:spLocks noGrp="1"/>
          </p:cNvSpPr>
          <p:nvPr>
            <p:ph type="title"/>
          </p:nvPr>
        </p:nvSpPr>
        <p:spPr>
          <a:xfrm>
            <a:off x="1808936" y="2811270"/>
            <a:ext cx="3473753" cy="1770045"/>
          </a:xfrm>
        </p:spPr>
        <p:txBody>
          <a:bodyPr>
            <a:normAutofit/>
          </a:bodyPr>
          <a:lstStyle/>
          <a:p>
            <a:pPr algn="l"/>
            <a:r>
              <a:rPr lang="en-US" b="1">
                <a:effectLst/>
                <a:latin typeface="Aptos" panose="020B0004020202020204" pitchFamily="34" charset="0"/>
                <a:ea typeface="Aptos" panose="020B0004020202020204" pitchFamily="34" charset="0"/>
                <a:cs typeface="Times New Roman" panose="02020603050405020304" pitchFamily="18" charset="0"/>
              </a:rPr>
              <a:t>Objectives of the Training</a:t>
            </a:r>
            <a:endParaRPr lang="en-US"/>
          </a:p>
        </p:txBody>
      </p:sp>
      <p:graphicFrame>
        <p:nvGraphicFramePr>
          <p:cNvPr id="5" name="Content Placeholder 2">
            <a:extLst>
              <a:ext uri="{FF2B5EF4-FFF2-40B4-BE49-F238E27FC236}">
                <a16:creationId xmlns:a16="http://schemas.microsoft.com/office/drawing/2014/main" id="{1F3FC94C-5CDC-A3C1-1BF3-B4F8DA96FC03}"/>
              </a:ext>
            </a:extLst>
          </p:cNvPr>
          <p:cNvGraphicFramePr>
            <a:graphicFrameLocks noGrp="1"/>
          </p:cNvGraphicFramePr>
          <p:nvPr>
            <p:ph idx="1"/>
            <p:extLst>
              <p:ext uri="{D42A27DB-BD31-4B8C-83A1-F6EECF244321}">
                <p14:modId xmlns:p14="http://schemas.microsoft.com/office/powerpoint/2010/main" val="1853123299"/>
              </p:ext>
            </p:extLst>
          </p:nvPr>
        </p:nvGraphicFramePr>
        <p:xfrm>
          <a:off x="6280264" y="550974"/>
          <a:ext cx="5295778" cy="57275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7668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49C0DC-D79B-B4DE-2A7B-1270F1EAD857}"/>
              </a:ext>
            </a:extLst>
          </p:cNvPr>
          <p:cNvSpPr>
            <a:spLocks noGrp="1"/>
          </p:cNvSpPr>
          <p:nvPr>
            <p:ph type="title"/>
          </p:nvPr>
        </p:nvSpPr>
        <p:spPr>
          <a:xfrm>
            <a:off x="1808936" y="2811270"/>
            <a:ext cx="3473753" cy="1770045"/>
          </a:xfrm>
        </p:spPr>
        <p:txBody>
          <a:bodyPr>
            <a:normAutofit/>
          </a:bodyPr>
          <a:lstStyle/>
          <a:p>
            <a:pPr algn="l"/>
            <a:r>
              <a:rPr lang="en-US" sz="3100" b="1">
                <a:effectLst/>
                <a:latin typeface="Aptos" panose="020B0004020202020204" pitchFamily="34" charset="0"/>
                <a:ea typeface="Aptos" panose="020B0004020202020204" pitchFamily="34" charset="0"/>
                <a:cs typeface="Times New Roman" panose="02020603050405020304" pitchFamily="18" charset="0"/>
              </a:rPr>
              <a:t>Why Mental Health Screening Matters</a:t>
            </a:r>
            <a:endParaRPr lang="en-US" sz="3100"/>
          </a:p>
        </p:txBody>
      </p:sp>
      <p:graphicFrame>
        <p:nvGraphicFramePr>
          <p:cNvPr id="5" name="Content Placeholder 2">
            <a:extLst>
              <a:ext uri="{FF2B5EF4-FFF2-40B4-BE49-F238E27FC236}">
                <a16:creationId xmlns:a16="http://schemas.microsoft.com/office/drawing/2014/main" id="{E23BF8BD-7829-2750-8F4B-B3CBAF03C4B8}"/>
              </a:ext>
            </a:extLst>
          </p:cNvPr>
          <p:cNvGraphicFramePr>
            <a:graphicFrameLocks noGrp="1"/>
          </p:cNvGraphicFramePr>
          <p:nvPr>
            <p:ph idx="1"/>
            <p:extLst>
              <p:ext uri="{D42A27DB-BD31-4B8C-83A1-F6EECF244321}">
                <p14:modId xmlns:p14="http://schemas.microsoft.com/office/powerpoint/2010/main" val="1795937002"/>
              </p:ext>
            </p:extLst>
          </p:nvPr>
        </p:nvGraphicFramePr>
        <p:xfrm>
          <a:off x="6280264" y="550974"/>
          <a:ext cx="5295778" cy="57275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770036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1067"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31CF4A-49C2-B0A5-085F-F08BE0FFA370}"/>
              </a:ext>
            </a:extLst>
          </p:cNvPr>
          <p:cNvSpPr>
            <a:spLocks noGrp="1"/>
          </p:cNvSpPr>
          <p:nvPr>
            <p:ph type="title"/>
          </p:nvPr>
        </p:nvSpPr>
        <p:spPr>
          <a:xfrm>
            <a:off x="2188901" y="808056"/>
            <a:ext cx="8381238" cy="1077229"/>
          </a:xfrm>
        </p:spPr>
        <p:txBody>
          <a:bodyPr>
            <a:normAutofit/>
          </a:bodyPr>
          <a:lstStyle/>
          <a:p>
            <a:pPr algn="l"/>
            <a:r>
              <a:rPr lang="en-US" b="1">
                <a:effectLst/>
                <a:latin typeface="Aptos" panose="020B0004020202020204" pitchFamily="34" charset="0"/>
                <a:ea typeface="Aptos" panose="020B0004020202020204" pitchFamily="34" charset="0"/>
                <a:cs typeface="Times New Roman" panose="02020603050405020304" pitchFamily="18" charset="0"/>
              </a:rPr>
              <a:t>Prosecutors' Role in Mental Health Advocacy</a:t>
            </a:r>
            <a:endParaRPr lang="en-US"/>
          </a:p>
        </p:txBody>
      </p:sp>
      <p:sp>
        <p:nvSpPr>
          <p:cNvPr id="3" name="Content Placeholder 2">
            <a:extLst>
              <a:ext uri="{FF2B5EF4-FFF2-40B4-BE49-F238E27FC236}">
                <a16:creationId xmlns:a16="http://schemas.microsoft.com/office/drawing/2014/main" id="{281A0B40-BB7A-2929-0AF9-693C3E66E82B}"/>
              </a:ext>
            </a:extLst>
          </p:cNvPr>
          <p:cNvSpPr>
            <a:spLocks noGrp="1"/>
          </p:cNvSpPr>
          <p:nvPr>
            <p:ph idx="1"/>
          </p:nvPr>
        </p:nvSpPr>
        <p:spPr>
          <a:xfrm>
            <a:off x="2256639" y="2105200"/>
            <a:ext cx="8313500" cy="3944743"/>
          </a:xfrm>
        </p:spPr>
        <p:txBody>
          <a:bodyPr anchor="t">
            <a:normAutofit/>
          </a:bodyPr>
          <a:lstStyle/>
          <a:p>
            <a:pPr marL="0" marR="0" lvl="0" indent="0">
              <a:spcAft>
                <a:spcPts val="800"/>
              </a:spcAft>
              <a:buSzPts val="1000"/>
              <a:buNone/>
              <a:tabLst>
                <a:tab pos="4572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As legal representatives of the public interest, prosecutors play a critical role in advocating for mental health-informed decisions. Key actions include:</a:t>
            </a:r>
          </a:p>
          <a:p>
            <a:pPr marL="742950" marR="0" lvl="1" indent="-285750">
              <a:spcAft>
                <a:spcPts val="800"/>
              </a:spcAft>
              <a:buSzPts val="1000"/>
              <a:buFont typeface="Courier New" panose="02070309020205020404" pitchFamily="49" charset="0"/>
              <a:buChar char="o"/>
              <a:tabLst>
                <a:tab pos="9144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Ensuring defendants are assessed early using CARS.</a:t>
            </a:r>
          </a:p>
          <a:p>
            <a:pPr marL="742950" marR="0" lvl="1" indent="-285750">
              <a:spcAft>
                <a:spcPts val="800"/>
              </a:spcAft>
              <a:buSzPts val="1000"/>
              <a:buFont typeface="Courier New" panose="02070309020205020404" pitchFamily="49" charset="0"/>
              <a:buChar char="o"/>
              <a:tabLst>
                <a:tab pos="9144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Balancing public safety with rehabilitation-oriented solutions.</a:t>
            </a:r>
          </a:p>
          <a:p>
            <a:pPr marL="742950" marR="0" lvl="1" indent="-285750">
              <a:spcAft>
                <a:spcPts val="800"/>
              </a:spcAft>
              <a:buSzPts val="1000"/>
              <a:buFont typeface="Courier New" panose="02070309020205020404" pitchFamily="49" charset="0"/>
              <a:buChar char="o"/>
              <a:tabLst>
                <a:tab pos="9144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Using CARS data to support justice reforms.</a:t>
            </a:r>
          </a:p>
          <a:p>
            <a:pPr marL="0" indent="0">
              <a:buNone/>
            </a:pPr>
            <a:endParaRPr lang="en-US" sz="1800" dirty="0"/>
          </a:p>
        </p:txBody>
      </p:sp>
    </p:spTree>
    <p:extLst>
      <p:ext uri="{BB962C8B-B14F-4D97-AF65-F5344CB8AC3E}">
        <p14:creationId xmlns:p14="http://schemas.microsoft.com/office/powerpoint/2010/main" val="1355667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E326A3-EB92-4BDA-9F77-45197E0CBE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B4E7D395-0531-4A17-A276-FDA3EB7792E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CAC996C7-7B84-4645-9AA1-6EA85EAB47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2290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826BBF3D-6C36-9F99-12EA-48A5FA6495AC}"/>
              </a:ext>
            </a:extLst>
          </p:cNvPr>
          <p:cNvSpPr>
            <a:spLocks noGrp="1"/>
          </p:cNvSpPr>
          <p:nvPr>
            <p:ph type="title"/>
          </p:nvPr>
        </p:nvSpPr>
        <p:spPr>
          <a:xfrm>
            <a:off x="1337191" y="1064365"/>
            <a:ext cx="2856582" cy="3313671"/>
          </a:xfrm>
        </p:spPr>
        <p:txBody>
          <a:bodyPr>
            <a:normAutofit/>
          </a:bodyPr>
          <a:lstStyle/>
          <a:p>
            <a:pPr algn="l"/>
            <a:r>
              <a:rPr lang="en-US" b="1">
                <a:solidFill>
                  <a:schemeClr val="bg1"/>
                </a:solidFill>
                <a:effectLst/>
                <a:latin typeface="Aptos" panose="020B0004020202020204" pitchFamily="34" charset="0"/>
                <a:ea typeface="Aptos" panose="020B0004020202020204" pitchFamily="34" charset="0"/>
                <a:cs typeface="Times New Roman" panose="02020603050405020304" pitchFamily="18" charset="0"/>
              </a:rPr>
              <a:t>A Brief History of CARS</a:t>
            </a:r>
            <a:endParaRPr lang="en-US">
              <a:solidFill>
                <a:schemeClr val="bg1"/>
              </a:solidFill>
            </a:endParaRPr>
          </a:p>
        </p:txBody>
      </p:sp>
      <p:sp>
        <p:nvSpPr>
          <p:cNvPr id="15" name="Rectangle 14">
            <a:extLst>
              <a:ext uri="{FF2B5EF4-FFF2-40B4-BE49-F238E27FC236}">
                <a16:creationId xmlns:a16="http://schemas.microsoft.com/office/drawing/2014/main" id="{32DC315B-5680-47D9-B827-34D012FB1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769"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CE3C03B5-314F-476B-972B-B74F6A10579B}"/>
              </a:ext>
            </a:extLst>
          </p:cNvPr>
          <p:cNvGraphicFramePr>
            <a:graphicFrameLocks noGrp="1"/>
          </p:cNvGraphicFramePr>
          <p:nvPr>
            <p:ph idx="1"/>
            <p:extLst>
              <p:ext uri="{D42A27DB-BD31-4B8C-83A1-F6EECF244321}">
                <p14:modId xmlns:p14="http://schemas.microsoft.com/office/powerpoint/2010/main" val="3684101158"/>
              </p:ext>
            </p:extLst>
          </p:nvPr>
        </p:nvGraphicFramePr>
        <p:xfrm>
          <a:off x="5507182" y="897534"/>
          <a:ext cx="5889686" cy="531924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2846746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83DBC4-DF1F-47B4-A427-3A02BF6FCA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B505947-2EDE-4036-BAB7-9D467D50A8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4" name="Picture 13">
            <a:extLst>
              <a:ext uri="{FF2B5EF4-FFF2-40B4-BE49-F238E27FC236}">
                <a16:creationId xmlns:a16="http://schemas.microsoft.com/office/drawing/2014/main" id="{88E107CE-A324-40CD-893D-2D871179D41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6" name="Rectangle 15">
            <a:extLst>
              <a:ext uri="{FF2B5EF4-FFF2-40B4-BE49-F238E27FC236}">
                <a16:creationId xmlns:a16="http://schemas.microsoft.com/office/drawing/2014/main" id="{C9206E69-8320-4953-8527-D4C926A46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FB0BA3C-4542-415C-9AD5-4A65B973D4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3FCC301-B2A8-4BFA-8ADD-314A8AC885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9B1506-A649-79D9-FE2D-FAB0F0EE75AE}"/>
              </a:ext>
            </a:extLst>
          </p:cNvPr>
          <p:cNvSpPr>
            <a:spLocks noGrp="1"/>
          </p:cNvSpPr>
          <p:nvPr>
            <p:ph type="title"/>
          </p:nvPr>
        </p:nvSpPr>
        <p:spPr>
          <a:xfrm>
            <a:off x="1964444" y="808056"/>
            <a:ext cx="3974905" cy="1077229"/>
          </a:xfrm>
        </p:spPr>
        <p:txBody>
          <a:bodyPr>
            <a:normAutofit/>
          </a:bodyPr>
          <a:lstStyle/>
          <a:p>
            <a:pPr algn="l"/>
            <a:r>
              <a:rPr lang="en-US">
                <a:effectLst/>
                <a:latin typeface="Aptos" panose="020B0004020202020204" pitchFamily="34" charset="0"/>
                <a:ea typeface="Aptos" panose="020B0004020202020204" pitchFamily="34" charset="0"/>
                <a:cs typeface="Times New Roman" panose="02020603050405020304" pitchFamily="18" charset="0"/>
              </a:rPr>
              <a:t>How CARS Works</a:t>
            </a:r>
            <a:endParaRPr lang="en-US"/>
          </a:p>
        </p:txBody>
      </p:sp>
      <p:sp>
        <p:nvSpPr>
          <p:cNvPr id="3" name="Content Placeholder 2">
            <a:extLst>
              <a:ext uri="{FF2B5EF4-FFF2-40B4-BE49-F238E27FC236}">
                <a16:creationId xmlns:a16="http://schemas.microsoft.com/office/drawing/2014/main" id="{0F64358E-B040-5D1B-DD86-797BEB689B00}"/>
              </a:ext>
            </a:extLst>
          </p:cNvPr>
          <p:cNvSpPr>
            <a:spLocks noGrp="1"/>
          </p:cNvSpPr>
          <p:nvPr>
            <p:ph idx="1"/>
          </p:nvPr>
        </p:nvSpPr>
        <p:spPr>
          <a:xfrm>
            <a:off x="1964444" y="2052116"/>
            <a:ext cx="3972159" cy="3997828"/>
          </a:xfrm>
        </p:spPr>
        <p:txBody>
          <a:bodyPr>
            <a:normAutofit/>
          </a:bodyPr>
          <a:lstStyle/>
          <a:p>
            <a:pPr marL="342900" marR="0" lvl="0" indent="-342900">
              <a:spcAft>
                <a:spcPts val="800"/>
              </a:spcAft>
              <a:buSzPts val="1000"/>
              <a:buFont typeface="Symbol" panose="05050102010706020507" pitchFamily="18" charset="2"/>
              <a:buChar char=""/>
              <a:tabLst>
                <a:tab pos="457200" algn="l"/>
              </a:tabLst>
            </a:pPr>
            <a:r>
              <a:rPr lang="en-US" sz="1800" kern="100">
                <a:effectLst/>
                <a:latin typeface="Aptos" panose="020B0004020202020204" pitchFamily="34" charset="0"/>
                <a:ea typeface="Aptos" panose="020B0004020202020204" pitchFamily="34" charset="0"/>
                <a:cs typeface="Times New Roman" panose="02020603050405020304" pitchFamily="18" charset="0"/>
              </a:rPr>
              <a:t>CARS simplifies mental health screening into three main steps:</a:t>
            </a:r>
          </a:p>
          <a:p>
            <a:pPr marL="742950" marR="0" lvl="1" indent="-285750">
              <a:spcAft>
                <a:spcPts val="800"/>
              </a:spcAft>
              <a:buFont typeface="+mj-lt"/>
              <a:buAutoNum type="arabicPeriod"/>
              <a:tabLst>
                <a:tab pos="914400" algn="l"/>
              </a:tabLst>
            </a:pPr>
            <a:r>
              <a:rPr lang="en-US" kern="100">
                <a:effectLst/>
                <a:latin typeface="Aptos" panose="020B0004020202020204" pitchFamily="34" charset="0"/>
                <a:ea typeface="Aptos" panose="020B0004020202020204" pitchFamily="34" charset="0"/>
                <a:cs typeface="Times New Roman" panose="02020603050405020304" pitchFamily="18" charset="0"/>
              </a:rPr>
              <a:t>Defendant completes the assessment.</a:t>
            </a:r>
          </a:p>
          <a:p>
            <a:pPr marL="742950" marR="0" lvl="1" indent="-285750">
              <a:spcAft>
                <a:spcPts val="800"/>
              </a:spcAft>
              <a:buFont typeface="+mj-lt"/>
              <a:buAutoNum type="arabicPeriod"/>
              <a:tabLst>
                <a:tab pos="914400" algn="l"/>
              </a:tabLst>
            </a:pPr>
            <a:r>
              <a:rPr lang="en-US" kern="100">
                <a:effectLst/>
                <a:latin typeface="Aptos" panose="020B0004020202020204" pitchFamily="34" charset="0"/>
                <a:ea typeface="Aptos" panose="020B0004020202020204" pitchFamily="34" charset="0"/>
                <a:cs typeface="Times New Roman" panose="02020603050405020304" pitchFamily="18" charset="0"/>
              </a:rPr>
              <a:t>Results are analyzed and compiled into a report.</a:t>
            </a:r>
          </a:p>
          <a:p>
            <a:pPr marL="742950" marR="0" lvl="1" indent="-285750">
              <a:spcAft>
                <a:spcPts val="800"/>
              </a:spcAft>
              <a:buFont typeface="+mj-lt"/>
              <a:buAutoNum type="arabicPeriod"/>
              <a:tabLst>
                <a:tab pos="914400" algn="l"/>
              </a:tabLst>
            </a:pPr>
            <a:r>
              <a:rPr lang="en-US" kern="100">
                <a:effectLst/>
                <a:latin typeface="Aptos" panose="020B0004020202020204" pitchFamily="34" charset="0"/>
                <a:ea typeface="Aptos" panose="020B0004020202020204" pitchFamily="34" charset="0"/>
                <a:cs typeface="Times New Roman" panose="02020603050405020304" pitchFamily="18" charset="0"/>
              </a:rPr>
              <a:t>Prosecutors receive insights and recommended interventions.</a:t>
            </a:r>
          </a:p>
          <a:p>
            <a:pPr marL="0" indent="0">
              <a:buNone/>
            </a:pPr>
            <a:endParaRPr lang="en-US" sz="1800"/>
          </a:p>
        </p:txBody>
      </p:sp>
      <p:sp>
        <p:nvSpPr>
          <p:cNvPr id="22" name="Rectangle 21">
            <a:extLst>
              <a:ext uri="{FF2B5EF4-FFF2-40B4-BE49-F238E27FC236}">
                <a16:creationId xmlns:a16="http://schemas.microsoft.com/office/drawing/2014/main" id="{341BA995-C21C-4D29-BE49-3CBE571895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4295" y="0"/>
            <a:ext cx="464264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A8E2B414-B7E4-DC5D-5335-2651BE8D920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63356" y="1434548"/>
            <a:ext cx="3988361" cy="3988361"/>
          </a:xfrm>
          <a:prstGeom prst="rect">
            <a:avLst/>
          </a:prstGeom>
          <a:ln w="12700">
            <a:noFill/>
          </a:ln>
        </p:spPr>
      </p:pic>
      <p:sp>
        <p:nvSpPr>
          <p:cNvPr id="24" name="Rectangle 23">
            <a:extLst>
              <a:ext uri="{FF2B5EF4-FFF2-40B4-BE49-F238E27FC236}">
                <a16:creationId xmlns:a16="http://schemas.microsoft.com/office/drawing/2014/main" id="{F6B63D7C-DA20-4B10-8164-8F1ACA90E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90379" y="244088"/>
            <a:ext cx="4139753" cy="6367923"/>
          </a:xfrm>
          <a:prstGeom prst="rect">
            <a:avLst/>
          </a:prstGeom>
          <a:noFill/>
          <a:ln w="9525">
            <a:solidFill>
              <a:schemeClr val="accent6">
                <a:lumMod val="60000"/>
                <a:lumOff val="40000"/>
                <a:alpha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EB1DFB-E9D4-4418-85B6-90079F889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6850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14" name="Freeform: Shape 13">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16" name="Picture 15">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1067" y="0"/>
            <a:ext cx="12189867" cy="6858000"/>
          </a:xfrm>
          <a:prstGeom prst="rect">
            <a:avLst/>
          </a:prstGeom>
        </p:spPr>
      </p:pic>
      <p:sp>
        <p:nvSpPr>
          <p:cNvPr id="18" name="Rectangle 17">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7875912"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 name="Oval 23">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421698"/>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406F0F-4B21-5E25-1F2C-66BA991D0F4F}"/>
              </a:ext>
            </a:extLst>
          </p:cNvPr>
          <p:cNvSpPr>
            <a:spLocks noGrp="1"/>
          </p:cNvSpPr>
          <p:nvPr>
            <p:ph type="title"/>
          </p:nvPr>
        </p:nvSpPr>
        <p:spPr>
          <a:xfrm>
            <a:off x="2188901" y="808056"/>
            <a:ext cx="8381238" cy="1077229"/>
          </a:xfrm>
        </p:spPr>
        <p:txBody>
          <a:bodyPr>
            <a:normAutofit/>
          </a:bodyPr>
          <a:lstStyle/>
          <a:p>
            <a:pPr algn="l"/>
            <a:r>
              <a:rPr lang="en-US" b="1">
                <a:effectLst/>
                <a:latin typeface="Aptos" panose="020B0004020202020204" pitchFamily="34" charset="0"/>
                <a:ea typeface="Aptos" panose="020B0004020202020204" pitchFamily="34" charset="0"/>
                <a:cs typeface="Times New Roman" panose="02020603050405020304" pitchFamily="18" charset="0"/>
              </a:rPr>
              <a:t>Integrating CARS Into Charging Decisions</a:t>
            </a:r>
            <a:endParaRPr lang="en-US"/>
          </a:p>
        </p:txBody>
      </p:sp>
      <p:sp>
        <p:nvSpPr>
          <p:cNvPr id="3" name="Content Placeholder 2">
            <a:extLst>
              <a:ext uri="{FF2B5EF4-FFF2-40B4-BE49-F238E27FC236}">
                <a16:creationId xmlns:a16="http://schemas.microsoft.com/office/drawing/2014/main" id="{A1DFD60A-E978-63FD-4C01-80985D99E53A}"/>
              </a:ext>
            </a:extLst>
          </p:cNvPr>
          <p:cNvSpPr>
            <a:spLocks noGrp="1"/>
          </p:cNvSpPr>
          <p:nvPr>
            <p:ph idx="1"/>
          </p:nvPr>
        </p:nvSpPr>
        <p:spPr>
          <a:xfrm>
            <a:off x="2256639" y="2052116"/>
            <a:ext cx="6572814" cy="3997828"/>
          </a:xfrm>
        </p:spPr>
        <p:txBody>
          <a:bodyPr anchor="t">
            <a:normAutofit/>
          </a:bodyPr>
          <a:lstStyle/>
          <a:p>
            <a:pPr marL="342900" marR="0" lvl="0" indent="-342900">
              <a:spcAft>
                <a:spcPts val="800"/>
              </a:spcAft>
              <a:buSzPts val="1000"/>
              <a:buFont typeface="Symbol" panose="05050102010706020507" pitchFamily="18" charset="2"/>
              <a:buChar char=""/>
              <a:tabLst>
                <a:tab pos="4572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CARS findings can guide prosecutors in:</a:t>
            </a:r>
          </a:p>
          <a:p>
            <a:pPr marL="742950" marR="0" lvl="1" indent="-285750">
              <a:spcAft>
                <a:spcPts val="800"/>
              </a:spcAft>
              <a:buSzPts val="1000"/>
              <a:buFont typeface="Courier New" panose="02070309020205020404" pitchFamily="49" charset="0"/>
              <a:buChar char="o"/>
              <a:tabLst>
                <a:tab pos="9144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Deciding whether to pursue charges or recommend diversion programs.</a:t>
            </a:r>
          </a:p>
          <a:p>
            <a:pPr marL="742950" marR="0" lvl="1" indent="-285750">
              <a:spcAft>
                <a:spcPts val="800"/>
              </a:spcAft>
              <a:buSzPts val="1000"/>
              <a:buFont typeface="Courier New" panose="02070309020205020404" pitchFamily="49" charset="0"/>
              <a:buChar char="o"/>
              <a:tabLst>
                <a:tab pos="9144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Identifying cases where mental health factors should influence plea agreements.</a:t>
            </a:r>
          </a:p>
          <a:p>
            <a:pPr marL="742950" marR="0" lvl="1" indent="-285750">
              <a:spcAft>
                <a:spcPts val="800"/>
              </a:spcAft>
              <a:buSzPts val="1000"/>
              <a:buFont typeface="Courier New" panose="02070309020205020404" pitchFamily="49" charset="0"/>
              <a:buChar char="o"/>
              <a:tabLst>
                <a:tab pos="914400" algn="l"/>
              </a:tabLs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Aligning charging decisions with the principles of fairness and rehabilitation.</a:t>
            </a:r>
          </a:p>
          <a:p>
            <a:pPr marL="0" indent="0">
              <a:buNone/>
            </a:pPr>
            <a:endParaRPr lang="en-US" sz="1800" dirty="0"/>
          </a:p>
        </p:txBody>
      </p:sp>
    </p:spTree>
    <p:extLst>
      <p:ext uri="{BB962C8B-B14F-4D97-AF65-F5344CB8AC3E}">
        <p14:creationId xmlns:p14="http://schemas.microsoft.com/office/powerpoint/2010/main" val="3435613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blip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936FA072-D541-4EE8-9DC6-513AAB2B9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1"/>
            <a:ext cx="11184467"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2BD4AA0B-889E-42F1-8C61-06B59098806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24" name="Rectangle 23">
            <a:extLst>
              <a:ext uri="{FF2B5EF4-FFF2-40B4-BE49-F238E27FC236}">
                <a16:creationId xmlns:a16="http://schemas.microsoft.com/office/drawing/2014/main" id="{27A27B9E-2573-4972-8BC6-6FC372B9F6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2684A4E-2FEB-456B-BFC9-4FEA3CCD56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B4DBDD-8888-9648-A067-BD8E2543EA4F}"/>
              </a:ext>
            </a:extLst>
          </p:cNvPr>
          <p:cNvSpPr>
            <a:spLocks noGrp="1"/>
          </p:cNvSpPr>
          <p:nvPr>
            <p:ph type="title"/>
          </p:nvPr>
        </p:nvSpPr>
        <p:spPr>
          <a:xfrm>
            <a:off x="1808936" y="2811270"/>
            <a:ext cx="3473753" cy="1770045"/>
          </a:xfrm>
        </p:spPr>
        <p:txBody>
          <a:bodyPr>
            <a:normAutofit/>
          </a:bodyPr>
          <a:lstStyle/>
          <a:p>
            <a:pPr algn="l"/>
            <a:r>
              <a:rPr lang="en-US" sz="2900" b="1">
                <a:effectLst/>
                <a:latin typeface="Aptos" panose="020B0004020202020204" pitchFamily="34" charset="0"/>
                <a:ea typeface="Aptos" panose="020B0004020202020204" pitchFamily="34" charset="0"/>
                <a:cs typeface="Times New Roman" panose="02020603050405020304" pitchFamily="18" charset="0"/>
              </a:rPr>
              <a:t>Step 1 – Defendant Completes the Assessment</a:t>
            </a:r>
            <a:endParaRPr lang="en-US" sz="2900"/>
          </a:p>
        </p:txBody>
      </p:sp>
      <p:graphicFrame>
        <p:nvGraphicFramePr>
          <p:cNvPr id="5" name="Content Placeholder 2">
            <a:extLst>
              <a:ext uri="{FF2B5EF4-FFF2-40B4-BE49-F238E27FC236}">
                <a16:creationId xmlns:a16="http://schemas.microsoft.com/office/drawing/2014/main" id="{B2A90B68-2A5B-DF1E-4515-099D636DDF80}"/>
              </a:ext>
            </a:extLst>
          </p:cNvPr>
          <p:cNvGraphicFramePr>
            <a:graphicFrameLocks noGrp="1"/>
          </p:cNvGraphicFramePr>
          <p:nvPr>
            <p:ph idx="1"/>
            <p:extLst>
              <p:ext uri="{D42A27DB-BD31-4B8C-83A1-F6EECF244321}">
                <p14:modId xmlns:p14="http://schemas.microsoft.com/office/powerpoint/2010/main" val="3465536916"/>
              </p:ext>
            </p:extLst>
          </p:nvPr>
        </p:nvGraphicFramePr>
        <p:xfrm>
          <a:off x="6280264" y="550974"/>
          <a:ext cx="5295778" cy="57275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2065411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Madison</Template>
  <TotalTime>108</TotalTime>
  <Words>1670</Words>
  <Application>Microsoft Office PowerPoint</Application>
  <PresentationFormat>Widescreen</PresentationFormat>
  <Paragraphs>176</Paragraphs>
  <Slides>26</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Aptos</vt:lpstr>
      <vt:lpstr>Arial</vt:lpstr>
      <vt:lpstr>Courier New</vt:lpstr>
      <vt:lpstr>MS Shell Dlg 2</vt:lpstr>
      <vt:lpstr>Segoe UI</vt:lpstr>
      <vt:lpstr>Symbol</vt:lpstr>
      <vt:lpstr>Wingdings</vt:lpstr>
      <vt:lpstr>Wingdings 3</vt:lpstr>
      <vt:lpstr>Madison</vt:lpstr>
      <vt:lpstr> Welcome to the CARS System Training for Prosecutors</vt:lpstr>
      <vt:lpstr>Louisiana CARS Project 2024-2025</vt:lpstr>
      <vt:lpstr>Objectives of the Training</vt:lpstr>
      <vt:lpstr>Why Mental Health Screening Matters</vt:lpstr>
      <vt:lpstr>Prosecutors' Role in Mental Health Advocacy</vt:lpstr>
      <vt:lpstr>A Brief History of CARS</vt:lpstr>
      <vt:lpstr>How CARS Works</vt:lpstr>
      <vt:lpstr>Integrating CARS Into Charging Decisions</vt:lpstr>
      <vt:lpstr>Step 1 – Defendant Completes the Assessment</vt:lpstr>
      <vt:lpstr>Step 2 – Results Are Analyzed</vt:lpstr>
      <vt:lpstr>Step 3 – Prosecutors Receive Reports</vt:lpstr>
      <vt:lpstr>Benefits of CARS for Diversion Programs </vt:lpstr>
      <vt:lpstr>Benefits of CARS for Prosecutors Judicial Benefits Overview </vt:lpstr>
      <vt:lpstr>Collaborating with Defense Counsel</vt:lpstr>
      <vt:lpstr>Data-Driven Decision-Making</vt:lpstr>
      <vt:lpstr>Tailored Recommendations</vt:lpstr>
      <vt:lpstr>Leveraging CARS for Sentencing Advocacy</vt:lpstr>
      <vt:lpstr>Evidence Supporting Rehabilitation-Focused Approaches</vt:lpstr>
      <vt:lpstr>Metrics for Success in CARS Implementation</vt:lpstr>
      <vt:lpstr>Integrating CARS Into Court Practice</vt:lpstr>
      <vt:lpstr>Building Community and Resource Networks</vt:lpstr>
      <vt:lpstr>Addressing Concerns</vt:lpstr>
      <vt:lpstr>Ethical Considerations for Prosecutors</vt:lpstr>
      <vt:lpstr>Overcoming Barriers to Implementation</vt:lpstr>
      <vt:lpstr>Training and Continuous Education</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Theodore Smith</dc:creator>
  <cp:lastModifiedBy>Theodore Smith</cp:lastModifiedBy>
  <cp:revision>8</cp:revision>
  <dcterms:created xsi:type="dcterms:W3CDTF">2024-12-31T16:11:49Z</dcterms:created>
  <dcterms:modified xsi:type="dcterms:W3CDTF">2025-01-08T13:10:19Z</dcterms:modified>
</cp:coreProperties>
</file>