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5.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6.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7.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8.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80" r:id="rId3"/>
    <p:sldId id="257" r:id="rId4"/>
    <p:sldId id="258" r:id="rId5"/>
    <p:sldId id="270" r:id="rId6"/>
    <p:sldId id="259" r:id="rId7"/>
    <p:sldId id="260" r:id="rId8"/>
    <p:sldId id="271" r:id="rId9"/>
    <p:sldId id="261" r:id="rId10"/>
    <p:sldId id="262" r:id="rId11"/>
    <p:sldId id="263" r:id="rId12"/>
    <p:sldId id="272" r:id="rId13"/>
    <p:sldId id="264" r:id="rId14"/>
    <p:sldId id="273" r:id="rId15"/>
    <p:sldId id="265" r:id="rId16"/>
    <p:sldId id="266" r:id="rId17"/>
    <p:sldId id="275" r:id="rId18"/>
    <p:sldId id="267" r:id="rId19"/>
    <p:sldId id="276" r:id="rId20"/>
    <p:sldId id="268" r:id="rId21"/>
    <p:sldId id="277" r:id="rId22"/>
    <p:sldId id="269" r:id="rId23"/>
    <p:sldId id="278" r:id="rId24"/>
    <p:sldId id="274" r:id="rId25"/>
    <p:sldId id="279"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983CA92-B453-48B2-8C40-87214D12DE0A}">
          <p14:sldIdLst>
            <p14:sldId id="256"/>
            <p14:sldId id="280"/>
            <p14:sldId id="257"/>
            <p14:sldId id="258"/>
            <p14:sldId id="270"/>
            <p14:sldId id="259"/>
          </p14:sldIdLst>
        </p14:section>
        <p14:section name="How CARS Works-Overview" id="{DD90D466-7B49-46E8-9F7F-A6BBD34E01B5}">
          <p14:sldIdLst>
            <p14:sldId id="260"/>
            <p14:sldId id="271"/>
            <p14:sldId id="261"/>
            <p14:sldId id="262"/>
            <p14:sldId id="263"/>
            <p14:sldId id="272"/>
          </p14:sldIdLst>
        </p14:section>
        <p14:section name="Benefits of CARS for Prosecuters" id="{D3C9A1DD-B8E6-4A0D-B37A-0AF8CEE5C37F}">
          <p14:sldIdLst>
            <p14:sldId id="264"/>
            <p14:sldId id="273"/>
            <p14:sldId id="265"/>
            <p14:sldId id="266"/>
            <p14:sldId id="275"/>
            <p14:sldId id="267"/>
            <p14:sldId id="276"/>
          </p14:sldIdLst>
        </p14:section>
        <p14:section name="Integrating CARS Into Your PRactice" id="{C5BFCF8F-13C2-4550-A415-021494224933}">
          <p14:sldIdLst>
            <p14:sldId id="268"/>
            <p14:sldId id="277"/>
          </p14:sldIdLst>
        </p14:section>
        <p14:section name="Addressing Concerns" id="{98DB0F32-3136-4A48-91C2-EB4DBA085144}">
          <p14:sldIdLst>
            <p14:sldId id="269"/>
            <p14:sldId id="278"/>
            <p14:sldId id="274"/>
          </p14:sldIdLst>
        </p14:section>
        <p14:section name="Training and Continuous Education" id="{64868A87-E4A4-4480-8AFC-7C9C9C0F5D96}">
          <p14:sldIdLst>
            <p14:sldId id="279"/>
            <p14:sldId id="281"/>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3F06922-4575-7407-5669-A3DE57B7736A}" name="Theodore Smith" initials="TS" userId="a13d3cfdb3f264a8"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2" d="100"/>
          <a:sy n="92" d="100"/>
        </p:scale>
        <p:origin x="100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D658A3-CB37-4CFB-BC62-7EA2B0792ADB}"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372329AD-9DFA-498D-B14F-35C42443D8D0}">
      <dgm:prSet/>
      <dgm:spPr/>
      <dgm:t>
        <a:bodyPr/>
        <a:lstStyle/>
        <a:p>
          <a:r>
            <a:rPr lang="en-US"/>
            <a:t>Understand the CARS system and its functionality.</a:t>
          </a:r>
        </a:p>
      </dgm:t>
    </dgm:pt>
    <dgm:pt modelId="{706F178B-6345-4A34-A814-4F1B1B587B17}" type="parTrans" cxnId="{90ECEFEB-0875-49B1-AF3C-A0C070D5388C}">
      <dgm:prSet/>
      <dgm:spPr/>
      <dgm:t>
        <a:bodyPr/>
        <a:lstStyle/>
        <a:p>
          <a:endParaRPr lang="en-US"/>
        </a:p>
      </dgm:t>
    </dgm:pt>
    <dgm:pt modelId="{68E63E54-43E6-4FF0-B13E-A2959E7737E3}" type="sibTrans" cxnId="{90ECEFEB-0875-49B1-AF3C-A0C070D5388C}">
      <dgm:prSet/>
      <dgm:spPr/>
      <dgm:t>
        <a:bodyPr/>
        <a:lstStyle/>
        <a:p>
          <a:endParaRPr lang="en-US"/>
        </a:p>
      </dgm:t>
    </dgm:pt>
    <dgm:pt modelId="{BEBA8E84-1861-42E6-8B11-A0042C9AE3D9}">
      <dgm:prSet/>
      <dgm:spPr/>
      <dgm:t>
        <a:bodyPr/>
        <a:lstStyle/>
        <a:p>
          <a:r>
            <a:rPr lang="en-US"/>
            <a:t>Recognize the role of mental health screening in DUI cases.</a:t>
          </a:r>
        </a:p>
      </dgm:t>
    </dgm:pt>
    <dgm:pt modelId="{1E28BAA9-42F6-4ABA-8DA0-B0376AA785AB}" type="parTrans" cxnId="{B0DA2093-4170-41C8-A2B5-4FE2B42E8C77}">
      <dgm:prSet/>
      <dgm:spPr/>
      <dgm:t>
        <a:bodyPr/>
        <a:lstStyle/>
        <a:p>
          <a:endParaRPr lang="en-US"/>
        </a:p>
      </dgm:t>
    </dgm:pt>
    <dgm:pt modelId="{32F144A2-4D6C-4629-AF96-EFF9651DD397}" type="sibTrans" cxnId="{B0DA2093-4170-41C8-A2B5-4FE2B42E8C77}">
      <dgm:prSet/>
      <dgm:spPr/>
      <dgm:t>
        <a:bodyPr/>
        <a:lstStyle/>
        <a:p>
          <a:endParaRPr lang="en-US"/>
        </a:p>
      </dgm:t>
    </dgm:pt>
    <dgm:pt modelId="{F117DF59-5CC1-4A21-B86C-F4EB3FCC6C45}">
      <dgm:prSet/>
      <dgm:spPr/>
      <dgm:t>
        <a:bodyPr/>
        <a:lstStyle/>
        <a:p>
          <a:r>
            <a:rPr lang="en-US"/>
            <a:t>Learn how to utilize CARS results to support effective case strategies.</a:t>
          </a:r>
        </a:p>
      </dgm:t>
    </dgm:pt>
    <dgm:pt modelId="{BCB74C59-A5D6-4EEC-9D6C-2304A42811D6}" type="parTrans" cxnId="{8462F9D5-352C-4CBD-AA08-8A0D967233BD}">
      <dgm:prSet/>
      <dgm:spPr/>
      <dgm:t>
        <a:bodyPr/>
        <a:lstStyle/>
        <a:p>
          <a:endParaRPr lang="en-US"/>
        </a:p>
      </dgm:t>
    </dgm:pt>
    <dgm:pt modelId="{C28BA7D0-B12B-4885-A637-0B488EBFC39E}" type="sibTrans" cxnId="{8462F9D5-352C-4CBD-AA08-8A0D967233BD}">
      <dgm:prSet/>
      <dgm:spPr/>
      <dgm:t>
        <a:bodyPr/>
        <a:lstStyle/>
        <a:p>
          <a:endParaRPr lang="en-US"/>
        </a:p>
      </dgm:t>
    </dgm:pt>
    <dgm:pt modelId="{440559C6-8BF5-4B94-BB98-C70DA832F075}" type="pres">
      <dgm:prSet presAssocID="{ABD658A3-CB37-4CFB-BC62-7EA2B0792ADB}" presName="root" presStyleCnt="0">
        <dgm:presLayoutVars>
          <dgm:dir/>
          <dgm:resizeHandles val="exact"/>
        </dgm:presLayoutVars>
      </dgm:prSet>
      <dgm:spPr/>
    </dgm:pt>
    <dgm:pt modelId="{28465342-7EA4-465D-8288-859FEC1B94CC}" type="pres">
      <dgm:prSet presAssocID="{372329AD-9DFA-498D-B14F-35C42443D8D0}" presName="compNode" presStyleCnt="0"/>
      <dgm:spPr/>
    </dgm:pt>
    <dgm:pt modelId="{D9E0B7D1-3EEA-4AA5-93DD-D82C95FE64EC}" type="pres">
      <dgm:prSet presAssocID="{372329AD-9DFA-498D-B14F-35C42443D8D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ar"/>
        </a:ext>
      </dgm:extLst>
    </dgm:pt>
    <dgm:pt modelId="{CCD22FC3-0928-4BFD-92DD-4FAA9971BE99}" type="pres">
      <dgm:prSet presAssocID="{372329AD-9DFA-498D-B14F-35C42443D8D0}" presName="spaceRect" presStyleCnt="0"/>
      <dgm:spPr/>
    </dgm:pt>
    <dgm:pt modelId="{D6F6C57F-AC32-4637-B36B-8186EE2A8A3D}" type="pres">
      <dgm:prSet presAssocID="{372329AD-9DFA-498D-B14F-35C42443D8D0}" presName="textRect" presStyleLbl="revTx" presStyleIdx="0" presStyleCnt="3">
        <dgm:presLayoutVars>
          <dgm:chMax val="1"/>
          <dgm:chPref val="1"/>
        </dgm:presLayoutVars>
      </dgm:prSet>
      <dgm:spPr/>
    </dgm:pt>
    <dgm:pt modelId="{EB0CE694-C055-4766-8F29-32768FC87DC9}" type="pres">
      <dgm:prSet presAssocID="{68E63E54-43E6-4FF0-B13E-A2959E7737E3}" presName="sibTrans" presStyleCnt="0"/>
      <dgm:spPr/>
    </dgm:pt>
    <dgm:pt modelId="{ACF4CCB7-AE82-4624-978C-F5231176F566}" type="pres">
      <dgm:prSet presAssocID="{BEBA8E84-1861-42E6-8B11-A0042C9AE3D9}" presName="compNode" presStyleCnt="0"/>
      <dgm:spPr/>
    </dgm:pt>
    <dgm:pt modelId="{9D11B1A4-F5CA-407D-90A2-CA4C9F14FA6B}" type="pres">
      <dgm:prSet presAssocID="{BEBA8E84-1861-42E6-8B11-A0042C9AE3D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rain in head"/>
        </a:ext>
      </dgm:extLst>
    </dgm:pt>
    <dgm:pt modelId="{D072EF4F-5392-49F6-A510-F90E5C4BC965}" type="pres">
      <dgm:prSet presAssocID="{BEBA8E84-1861-42E6-8B11-A0042C9AE3D9}" presName="spaceRect" presStyleCnt="0"/>
      <dgm:spPr/>
    </dgm:pt>
    <dgm:pt modelId="{CD7D05B8-FFF4-4D3A-90F5-3396027387AA}" type="pres">
      <dgm:prSet presAssocID="{BEBA8E84-1861-42E6-8B11-A0042C9AE3D9}" presName="textRect" presStyleLbl="revTx" presStyleIdx="1" presStyleCnt="3">
        <dgm:presLayoutVars>
          <dgm:chMax val="1"/>
          <dgm:chPref val="1"/>
        </dgm:presLayoutVars>
      </dgm:prSet>
      <dgm:spPr/>
    </dgm:pt>
    <dgm:pt modelId="{75A8850A-5341-4A1A-8B9E-43EDAFA3D2C2}" type="pres">
      <dgm:prSet presAssocID="{32F144A2-4D6C-4629-AF96-EFF9651DD397}" presName="sibTrans" presStyleCnt="0"/>
      <dgm:spPr/>
    </dgm:pt>
    <dgm:pt modelId="{3B9AF27D-F6F2-40E7-B6AF-85F5F2E8FE9C}" type="pres">
      <dgm:prSet presAssocID="{F117DF59-5CC1-4A21-B86C-F4EB3FCC6C45}" presName="compNode" presStyleCnt="0"/>
      <dgm:spPr/>
    </dgm:pt>
    <dgm:pt modelId="{3BC06D33-0BE0-4DA6-B372-B05644FEA045}" type="pres">
      <dgm:prSet presAssocID="{F117DF59-5CC1-4A21-B86C-F4EB3FCC6C4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axi"/>
        </a:ext>
      </dgm:extLst>
    </dgm:pt>
    <dgm:pt modelId="{F77073FA-5201-4281-BF20-5F609C3AA5E5}" type="pres">
      <dgm:prSet presAssocID="{F117DF59-5CC1-4A21-B86C-F4EB3FCC6C45}" presName="spaceRect" presStyleCnt="0"/>
      <dgm:spPr/>
    </dgm:pt>
    <dgm:pt modelId="{9765FDB5-3EE1-4B3E-AC8F-9F8A307095C6}" type="pres">
      <dgm:prSet presAssocID="{F117DF59-5CC1-4A21-B86C-F4EB3FCC6C45}" presName="textRect" presStyleLbl="revTx" presStyleIdx="2" presStyleCnt="3">
        <dgm:presLayoutVars>
          <dgm:chMax val="1"/>
          <dgm:chPref val="1"/>
        </dgm:presLayoutVars>
      </dgm:prSet>
      <dgm:spPr/>
    </dgm:pt>
  </dgm:ptLst>
  <dgm:cxnLst>
    <dgm:cxn modelId="{ADD07D66-6055-45A7-90E5-84F7DF93D3D9}" type="presOf" srcId="{ABD658A3-CB37-4CFB-BC62-7EA2B0792ADB}" destId="{440559C6-8BF5-4B94-BB98-C70DA832F075}" srcOrd="0" destOrd="0" presId="urn:microsoft.com/office/officeart/2018/2/layout/IconLabelList"/>
    <dgm:cxn modelId="{B0DA2093-4170-41C8-A2B5-4FE2B42E8C77}" srcId="{ABD658A3-CB37-4CFB-BC62-7EA2B0792ADB}" destId="{BEBA8E84-1861-42E6-8B11-A0042C9AE3D9}" srcOrd="1" destOrd="0" parTransId="{1E28BAA9-42F6-4ABA-8DA0-B0376AA785AB}" sibTransId="{32F144A2-4D6C-4629-AF96-EFF9651DD397}"/>
    <dgm:cxn modelId="{8EB75BA4-CD14-4FE5-A42D-FF31F781CF5B}" type="presOf" srcId="{BEBA8E84-1861-42E6-8B11-A0042C9AE3D9}" destId="{CD7D05B8-FFF4-4D3A-90F5-3396027387AA}" srcOrd="0" destOrd="0" presId="urn:microsoft.com/office/officeart/2018/2/layout/IconLabelList"/>
    <dgm:cxn modelId="{416294A8-84DA-4ECE-B0D8-C1A77758E2DF}" type="presOf" srcId="{372329AD-9DFA-498D-B14F-35C42443D8D0}" destId="{D6F6C57F-AC32-4637-B36B-8186EE2A8A3D}" srcOrd="0" destOrd="0" presId="urn:microsoft.com/office/officeart/2018/2/layout/IconLabelList"/>
    <dgm:cxn modelId="{8462F9D5-352C-4CBD-AA08-8A0D967233BD}" srcId="{ABD658A3-CB37-4CFB-BC62-7EA2B0792ADB}" destId="{F117DF59-5CC1-4A21-B86C-F4EB3FCC6C45}" srcOrd="2" destOrd="0" parTransId="{BCB74C59-A5D6-4EEC-9D6C-2304A42811D6}" sibTransId="{C28BA7D0-B12B-4885-A637-0B488EBFC39E}"/>
    <dgm:cxn modelId="{D25E19D9-EA9A-42E1-A94E-4FC58174CD8A}" type="presOf" srcId="{F117DF59-5CC1-4A21-B86C-F4EB3FCC6C45}" destId="{9765FDB5-3EE1-4B3E-AC8F-9F8A307095C6}" srcOrd="0" destOrd="0" presId="urn:microsoft.com/office/officeart/2018/2/layout/IconLabelList"/>
    <dgm:cxn modelId="{90ECEFEB-0875-49B1-AF3C-A0C070D5388C}" srcId="{ABD658A3-CB37-4CFB-BC62-7EA2B0792ADB}" destId="{372329AD-9DFA-498D-B14F-35C42443D8D0}" srcOrd="0" destOrd="0" parTransId="{706F178B-6345-4A34-A814-4F1B1B587B17}" sibTransId="{68E63E54-43E6-4FF0-B13E-A2959E7737E3}"/>
    <dgm:cxn modelId="{C8511D4E-7320-4991-B9FE-1D8AF17FBD65}" type="presParOf" srcId="{440559C6-8BF5-4B94-BB98-C70DA832F075}" destId="{28465342-7EA4-465D-8288-859FEC1B94CC}" srcOrd="0" destOrd="0" presId="urn:microsoft.com/office/officeart/2018/2/layout/IconLabelList"/>
    <dgm:cxn modelId="{BA74C249-5815-43D9-8C4F-9E17D8944A54}" type="presParOf" srcId="{28465342-7EA4-465D-8288-859FEC1B94CC}" destId="{D9E0B7D1-3EEA-4AA5-93DD-D82C95FE64EC}" srcOrd="0" destOrd="0" presId="urn:microsoft.com/office/officeart/2018/2/layout/IconLabelList"/>
    <dgm:cxn modelId="{D2B5EE43-913D-4EDE-8780-076DB0AEED7F}" type="presParOf" srcId="{28465342-7EA4-465D-8288-859FEC1B94CC}" destId="{CCD22FC3-0928-4BFD-92DD-4FAA9971BE99}" srcOrd="1" destOrd="0" presId="urn:microsoft.com/office/officeart/2018/2/layout/IconLabelList"/>
    <dgm:cxn modelId="{D616A94B-1FF3-44F7-BF74-D3C55C3D3CCC}" type="presParOf" srcId="{28465342-7EA4-465D-8288-859FEC1B94CC}" destId="{D6F6C57F-AC32-4637-B36B-8186EE2A8A3D}" srcOrd="2" destOrd="0" presId="urn:microsoft.com/office/officeart/2018/2/layout/IconLabelList"/>
    <dgm:cxn modelId="{2FB6BE25-573C-49C2-BF2D-304DD65D87C2}" type="presParOf" srcId="{440559C6-8BF5-4B94-BB98-C70DA832F075}" destId="{EB0CE694-C055-4766-8F29-32768FC87DC9}" srcOrd="1" destOrd="0" presId="urn:microsoft.com/office/officeart/2018/2/layout/IconLabelList"/>
    <dgm:cxn modelId="{2D9747D8-B3AA-4B80-A78D-D4230E66F6D0}" type="presParOf" srcId="{440559C6-8BF5-4B94-BB98-C70DA832F075}" destId="{ACF4CCB7-AE82-4624-978C-F5231176F566}" srcOrd="2" destOrd="0" presId="urn:microsoft.com/office/officeart/2018/2/layout/IconLabelList"/>
    <dgm:cxn modelId="{17F68A88-F84E-4E2A-9E24-C26FD837CAFE}" type="presParOf" srcId="{ACF4CCB7-AE82-4624-978C-F5231176F566}" destId="{9D11B1A4-F5CA-407D-90A2-CA4C9F14FA6B}" srcOrd="0" destOrd="0" presId="urn:microsoft.com/office/officeart/2018/2/layout/IconLabelList"/>
    <dgm:cxn modelId="{BBB46693-853B-4C53-9800-14AEA58A6ADB}" type="presParOf" srcId="{ACF4CCB7-AE82-4624-978C-F5231176F566}" destId="{D072EF4F-5392-49F6-A510-F90E5C4BC965}" srcOrd="1" destOrd="0" presId="urn:microsoft.com/office/officeart/2018/2/layout/IconLabelList"/>
    <dgm:cxn modelId="{A5F946AF-7813-431C-B356-D6B7A1AE61FC}" type="presParOf" srcId="{ACF4CCB7-AE82-4624-978C-F5231176F566}" destId="{CD7D05B8-FFF4-4D3A-90F5-3396027387AA}" srcOrd="2" destOrd="0" presId="urn:microsoft.com/office/officeart/2018/2/layout/IconLabelList"/>
    <dgm:cxn modelId="{3F9FDA04-2E3C-4DE8-866A-1AF422087940}" type="presParOf" srcId="{440559C6-8BF5-4B94-BB98-C70DA832F075}" destId="{75A8850A-5341-4A1A-8B9E-43EDAFA3D2C2}" srcOrd="3" destOrd="0" presId="urn:microsoft.com/office/officeart/2018/2/layout/IconLabelList"/>
    <dgm:cxn modelId="{2F619840-F480-4B2E-9BBA-F60F02E29DBB}" type="presParOf" srcId="{440559C6-8BF5-4B94-BB98-C70DA832F075}" destId="{3B9AF27D-F6F2-40E7-B6AF-85F5F2E8FE9C}" srcOrd="4" destOrd="0" presId="urn:microsoft.com/office/officeart/2018/2/layout/IconLabelList"/>
    <dgm:cxn modelId="{D26F8D42-23EB-4976-B0B0-FBDC067BAF56}" type="presParOf" srcId="{3B9AF27D-F6F2-40E7-B6AF-85F5F2E8FE9C}" destId="{3BC06D33-0BE0-4DA6-B372-B05644FEA045}" srcOrd="0" destOrd="0" presId="urn:microsoft.com/office/officeart/2018/2/layout/IconLabelList"/>
    <dgm:cxn modelId="{CD2B1AC3-713C-4593-8780-8F5E0C6F43D2}" type="presParOf" srcId="{3B9AF27D-F6F2-40E7-B6AF-85F5F2E8FE9C}" destId="{F77073FA-5201-4281-BF20-5F609C3AA5E5}" srcOrd="1" destOrd="0" presId="urn:microsoft.com/office/officeart/2018/2/layout/IconLabelList"/>
    <dgm:cxn modelId="{8790A8C5-F1C7-4645-B516-B03CB3B3AE8E}" type="presParOf" srcId="{3B9AF27D-F6F2-40E7-B6AF-85F5F2E8FE9C}" destId="{9765FDB5-3EE1-4B3E-AC8F-9F8A307095C6}" srcOrd="2" destOrd="0" presId="urn:microsoft.com/office/officeart/2018/2/layout/IconLabel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952351B-90E3-4F7D-A8B5-3FE1FCA151E5}" type="doc">
      <dgm:prSet loTypeId="urn:microsoft.com/office/officeart/2005/8/layout/hList1" loCatId="list" qsTypeId="urn:microsoft.com/office/officeart/2005/8/quickstyle/simple2" qsCatId="simple" csTypeId="urn:microsoft.com/office/officeart/2005/8/colors/colorful1" csCatId="colorful"/>
      <dgm:spPr/>
      <dgm:t>
        <a:bodyPr/>
        <a:lstStyle/>
        <a:p>
          <a:endParaRPr lang="en-US"/>
        </a:p>
      </dgm:t>
    </dgm:pt>
    <dgm:pt modelId="{DA03EDBC-FE01-4527-A957-8BC6B6ED81A3}">
      <dgm:prSet/>
      <dgm:spPr/>
      <dgm:t>
        <a:bodyPr/>
        <a:lstStyle/>
        <a:p>
          <a:r>
            <a:rPr lang="en-US" b="1"/>
            <a:t>Rehabilitation Outcomes:</a:t>
          </a:r>
          <a:endParaRPr lang="en-US"/>
        </a:p>
      </dgm:t>
    </dgm:pt>
    <dgm:pt modelId="{967AB843-F24E-43A8-A7D5-F106924199E8}" type="parTrans" cxnId="{FB392041-303D-4855-8E0C-537804EC7458}">
      <dgm:prSet/>
      <dgm:spPr/>
      <dgm:t>
        <a:bodyPr/>
        <a:lstStyle/>
        <a:p>
          <a:endParaRPr lang="en-US"/>
        </a:p>
      </dgm:t>
    </dgm:pt>
    <dgm:pt modelId="{62F3CEEE-32BC-48D4-993C-0211468C4E0A}" type="sibTrans" cxnId="{FB392041-303D-4855-8E0C-537804EC7458}">
      <dgm:prSet/>
      <dgm:spPr/>
      <dgm:t>
        <a:bodyPr/>
        <a:lstStyle/>
        <a:p>
          <a:endParaRPr lang="en-US"/>
        </a:p>
      </dgm:t>
    </dgm:pt>
    <dgm:pt modelId="{E9AEF1CE-B33A-4530-A9A5-86449B048D5A}">
      <dgm:prSet/>
      <dgm:spPr/>
      <dgm:t>
        <a:bodyPr/>
        <a:lstStyle/>
        <a:p>
          <a:r>
            <a:rPr lang="en-US"/>
            <a:t>Targeted interventions reduce recidivism rates by addressing root causes.</a:t>
          </a:r>
        </a:p>
      </dgm:t>
    </dgm:pt>
    <dgm:pt modelId="{4BAAE197-C3EE-40BC-8DC0-3DEF871C6F33}" type="parTrans" cxnId="{C407DF26-6DE6-41E2-A0D9-FBD0E1AA9995}">
      <dgm:prSet/>
      <dgm:spPr/>
      <dgm:t>
        <a:bodyPr/>
        <a:lstStyle/>
        <a:p>
          <a:endParaRPr lang="en-US"/>
        </a:p>
      </dgm:t>
    </dgm:pt>
    <dgm:pt modelId="{5C4F88BE-314A-4BD2-B1C0-6AB55B24F064}" type="sibTrans" cxnId="{C407DF26-6DE6-41E2-A0D9-FBD0E1AA9995}">
      <dgm:prSet/>
      <dgm:spPr/>
      <dgm:t>
        <a:bodyPr/>
        <a:lstStyle/>
        <a:p>
          <a:endParaRPr lang="en-US"/>
        </a:p>
      </dgm:t>
    </dgm:pt>
    <dgm:pt modelId="{F396620B-111A-4A57-AB23-645085FBB92C}">
      <dgm:prSet/>
      <dgm:spPr/>
      <dgm:t>
        <a:bodyPr/>
        <a:lstStyle/>
        <a:p>
          <a:r>
            <a:rPr lang="en-US"/>
            <a:t>Enhances public safety by preventing repeat offenses.</a:t>
          </a:r>
        </a:p>
      </dgm:t>
    </dgm:pt>
    <dgm:pt modelId="{3AB9192A-C57C-4C99-8608-AB9AB8DA6A92}" type="parTrans" cxnId="{51A0B6FC-F4F6-4B5B-AC4B-5D4D4F78F872}">
      <dgm:prSet/>
      <dgm:spPr/>
      <dgm:t>
        <a:bodyPr/>
        <a:lstStyle/>
        <a:p>
          <a:endParaRPr lang="en-US"/>
        </a:p>
      </dgm:t>
    </dgm:pt>
    <dgm:pt modelId="{01FAD11C-B98D-4C12-A8A2-7CC35F6C5BF3}" type="sibTrans" cxnId="{51A0B6FC-F4F6-4B5B-AC4B-5D4D4F78F872}">
      <dgm:prSet/>
      <dgm:spPr/>
      <dgm:t>
        <a:bodyPr/>
        <a:lstStyle/>
        <a:p>
          <a:endParaRPr lang="en-US"/>
        </a:p>
      </dgm:t>
    </dgm:pt>
    <dgm:pt modelId="{5DC71852-BDED-4D1C-AA1D-40DACB5064C3}">
      <dgm:prSet/>
      <dgm:spPr/>
      <dgm:t>
        <a:bodyPr/>
        <a:lstStyle/>
        <a:p>
          <a:r>
            <a:rPr lang="en-US" b="1"/>
            <a:t>Community Impact:</a:t>
          </a:r>
          <a:endParaRPr lang="en-US"/>
        </a:p>
      </dgm:t>
    </dgm:pt>
    <dgm:pt modelId="{AC2BA3FB-9054-4808-A224-7240EB8464CA}" type="parTrans" cxnId="{4CBA4667-8626-457A-AEB1-E93B4B149DF5}">
      <dgm:prSet/>
      <dgm:spPr/>
      <dgm:t>
        <a:bodyPr/>
        <a:lstStyle/>
        <a:p>
          <a:endParaRPr lang="en-US"/>
        </a:p>
      </dgm:t>
    </dgm:pt>
    <dgm:pt modelId="{F83546A7-7987-4F30-BC58-EC603F3183E6}" type="sibTrans" cxnId="{4CBA4667-8626-457A-AEB1-E93B4B149DF5}">
      <dgm:prSet/>
      <dgm:spPr/>
      <dgm:t>
        <a:bodyPr/>
        <a:lstStyle/>
        <a:p>
          <a:endParaRPr lang="en-US"/>
        </a:p>
      </dgm:t>
    </dgm:pt>
    <dgm:pt modelId="{766BE9DE-660F-4E22-9BD3-CBF10E9DFF9E}">
      <dgm:prSet/>
      <dgm:spPr/>
      <dgm:t>
        <a:bodyPr/>
        <a:lstStyle/>
        <a:p>
          <a:r>
            <a:rPr lang="en-US"/>
            <a:t>Safer roads and reduced DUI-related fatalities.</a:t>
          </a:r>
        </a:p>
      </dgm:t>
    </dgm:pt>
    <dgm:pt modelId="{0436E16F-FD5F-42C2-8412-7CD1E5ED6934}" type="parTrans" cxnId="{847CB75F-BFFD-481A-8830-812405F481A3}">
      <dgm:prSet/>
      <dgm:spPr/>
      <dgm:t>
        <a:bodyPr/>
        <a:lstStyle/>
        <a:p>
          <a:endParaRPr lang="en-US"/>
        </a:p>
      </dgm:t>
    </dgm:pt>
    <dgm:pt modelId="{3EF91794-03F0-415A-A96C-656D973DEF76}" type="sibTrans" cxnId="{847CB75F-BFFD-481A-8830-812405F481A3}">
      <dgm:prSet/>
      <dgm:spPr/>
      <dgm:t>
        <a:bodyPr/>
        <a:lstStyle/>
        <a:p>
          <a:endParaRPr lang="en-US"/>
        </a:p>
      </dgm:t>
    </dgm:pt>
    <dgm:pt modelId="{646A15DB-9705-465D-9DBF-198516AD253A}">
      <dgm:prSet/>
      <dgm:spPr/>
      <dgm:t>
        <a:bodyPr/>
        <a:lstStyle/>
        <a:p>
          <a:r>
            <a:rPr lang="en-US"/>
            <a:t>Public perception improves when justice addresses systemic issues.</a:t>
          </a:r>
        </a:p>
      </dgm:t>
    </dgm:pt>
    <dgm:pt modelId="{B36B56F1-9996-4850-B01C-A95F818803B3}" type="parTrans" cxnId="{0C464705-1B0A-4659-8785-DA7FB9F3CC0C}">
      <dgm:prSet/>
      <dgm:spPr/>
      <dgm:t>
        <a:bodyPr/>
        <a:lstStyle/>
        <a:p>
          <a:endParaRPr lang="en-US"/>
        </a:p>
      </dgm:t>
    </dgm:pt>
    <dgm:pt modelId="{A71F9C0D-7591-43E2-AA72-1DC1DAD02F6A}" type="sibTrans" cxnId="{0C464705-1B0A-4659-8785-DA7FB9F3CC0C}">
      <dgm:prSet/>
      <dgm:spPr/>
      <dgm:t>
        <a:bodyPr/>
        <a:lstStyle/>
        <a:p>
          <a:endParaRPr lang="en-US"/>
        </a:p>
      </dgm:t>
    </dgm:pt>
    <dgm:pt modelId="{8E0A10B4-28DF-446C-A93C-BF46FBFA91FE}" type="pres">
      <dgm:prSet presAssocID="{B952351B-90E3-4F7D-A8B5-3FE1FCA151E5}" presName="Name0" presStyleCnt="0">
        <dgm:presLayoutVars>
          <dgm:dir/>
          <dgm:animLvl val="lvl"/>
          <dgm:resizeHandles val="exact"/>
        </dgm:presLayoutVars>
      </dgm:prSet>
      <dgm:spPr/>
    </dgm:pt>
    <dgm:pt modelId="{3A8B8588-BDD0-4FC6-8124-3B05EF493201}" type="pres">
      <dgm:prSet presAssocID="{DA03EDBC-FE01-4527-A957-8BC6B6ED81A3}" presName="composite" presStyleCnt="0"/>
      <dgm:spPr/>
    </dgm:pt>
    <dgm:pt modelId="{47DC4E08-9C65-4579-9B63-E7A096226CD1}" type="pres">
      <dgm:prSet presAssocID="{DA03EDBC-FE01-4527-A957-8BC6B6ED81A3}" presName="parTx" presStyleLbl="alignNode1" presStyleIdx="0" presStyleCnt="2">
        <dgm:presLayoutVars>
          <dgm:chMax val="0"/>
          <dgm:chPref val="0"/>
          <dgm:bulletEnabled val="1"/>
        </dgm:presLayoutVars>
      </dgm:prSet>
      <dgm:spPr/>
    </dgm:pt>
    <dgm:pt modelId="{5B924451-727B-456F-8ADE-3AF07C99C206}" type="pres">
      <dgm:prSet presAssocID="{DA03EDBC-FE01-4527-A957-8BC6B6ED81A3}" presName="desTx" presStyleLbl="alignAccFollowNode1" presStyleIdx="0" presStyleCnt="2">
        <dgm:presLayoutVars>
          <dgm:bulletEnabled val="1"/>
        </dgm:presLayoutVars>
      </dgm:prSet>
      <dgm:spPr/>
    </dgm:pt>
    <dgm:pt modelId="{8740F3FF-39AE-4EAE-A2F9-37FF3A00D5D2}" type="pres">
      <dgm:prSet presAssocID="{62F3CEEE-32BC-48D4-993C-0211468C4E0A}" presName="space" presStyleCnt="0"/>
      <dgm:spPr/>
    </dgm:pt>
    <dgm:pt modelId="{5C26D7E8-F656-43DB-B98B-452C38A69935}" type="pres">
      <dgm:prSet presAssocID="{5DC71852-BDED-4D1C-AA1D-40DACB5064C3}" presName="composite" presStyleCnt="0"/>
      <dgm:spPr/>
    </dgm:pt>
    <dgm:pt modelId="{C112D71E-8897-460E-80C6-7FFF214DE9F1}" type="pres">
      <dgm:prSet presAssocID="{5DC71852-BDED-4D1C-AA1D-40DACB5064C3}" presName="parTx" presStyleLbl="alignNode1" presStyleIdx="1" presStyleCnt="2">
        <dgm:presLayoutVars>
          <dgm:chMax val="0"/>
          <dgm:chPref val="0"/>
          <dgm:bulletEnabled val="1"/>
        </dgm:presLayoutVars>
      </dgm:prSet>
      <dgm:spPr/>
    </dgm:pt>
    <dgm:pt modelId="{4468A821-06B3-45BE-BBEC-D69D0E172AE3}" type="pres">
      <dgm:prSet presAssocID="{5DC71852-BDED-4D1C-AA1D-40DACB5064C3}" presName="desTx" presStyleLbl="alignAccFollowNode1" presStyleIdx="1" presStyleCnt="2">
        <dgm:presLayoutVars>
          <dgm:bulletEnabled val="1"/>
        </dgm:presLayoutVars>
      </dgm:prSet>
      <dgm:spPr/>
    </dgm:pt>
  </dgm:ptLst>
  <dgm:cxnLst>
    <dgm:cxn modelId="{0C464705-1B0A-4659-8785-DA7FB9F3CC0C}" srcId="{5DC71852-BDED-4D1C-AA1D-40DACB5064C3}" destId="{646A15DB-9705-465D-9DBF-198516AD253A}" srcOrd="1" destOrd="0" parTransId="{B36B56F1-9996-4850-B01C-A95F818803B3}" sibTransId="{A71F9C0D-7591-43E2-AA72-1DC1DAD02F6A}"/>
    <dgm:cxn modelId="{9A54A90D-80B1-4342-89CB-8D332D567E56}" type="presOf" srcId="{DA03EDBC-FE01-4527-A957-8BC6B6ED81A3}" destId="{47DC4E08-9C65-4579-9B63-E7A096226CD1}" srcOrd="0" destOrd="0" presId="urn:microsoft.com/office/officeart/2005/8/layout/hList1"/>
    <dgm:cxn modelId="{CB6BA818-FAB5-40D0-98FE-E11337E216AE}" type="presOf" srcId="{5DC71852-BDED-4D1C-AA1D-40DACB5064C3}" destId="{C112D71E-8897-460E-80C6-7FFF214DE9F1}" srcOrd="0" destOrd="0" presId="urn:microsoft.com/office/officeart/2005/8/layout/hList1"/>
    <dgm:cxn modelId="{304D1019-96A1-4BB7-9E0B-E0EFB029B751}" type="presOf" srcId="{F396620B-111A-4A57-AB23-645085FBB92C}" destId="{5B924451-727B-456F-8ADE-3AF07C99C206}" srcOrd="0" destOrd="1" presId="urn:microsoft.com/office/officeart/2005/8/layout/hList1"/>
    <dgm:cxn modelId="{C407DF26-6DE6-41E2-A0D9-FBD0E1AA9995}" srcId="{DA03EDBC-FE01-4527-A957-8BC6B6ED81A3}" destId="{E9AEF1CE-B33A-4530-A9A5-86449B048D5A}" srcOrd="0" destOrd="0" parTransId="{4BAAE197-C3EE-40BC-8DC0-3DEF871C6F33}" sibTransId="{5C4F88BE-314A-4BD2-B1C0-6AB55B24F064}"/>
    <dgm:cxn modelId="{847CB75F-BFFD-481A-8830-812405F481A3}" srcId="{5DC71852-BDED-4D1C-AA1D-40DACB5064C3}" destId="{766BE9DE-660F-4E22-9BD3-CBF10E9DFF9E}" srcOrd="0" destOrd="0" parTransId="{0436E16F-FD5F-42C2-8412-7CD1E5ED6934}" sibTransId="{3EF91794-03F0-415A-A96C-656D973DEF76}"/>
    <dgm:cxn modelId="{FB392041-303D-4855-8E0C-537804EC7458}" srcId="{B952351B-90E3-4F7D-A8B5-3FE1FCA151E5}" destId="{DA03EDBC-FE01-4527-A957-8BC6B6ED81A3}" srcOrd="0" destOrd="0" parTransId="{967AB843-F24E-43A8-A7D5-F106924199E8}" sibTransId="{62F3CEEE-32BC-48D4-993C-0211468C4E0A}"/>
    <dgm:cxn modelId="{E2D87741-BB3A-4668-BA09-6D0AB3FCB37A}" type="presOf" srcId="{E9AEF1CE-B33A-4530-A9A5-86449B048D5A}" destId="{5B924451-727B-456F-8ADE-3AF07C99C206}" srcOrd="0" destOrd="0" presId="urn:microsoft.com/office/officeart/2005/8/layout/hList1"/>
    <dgm:cxn modelId="{4CBA4667-8626-457A-AEB1-E93B4B149DF5}" srcId="{B952351B-90E3-4F7D-A8B5-3FE1FCA151E5}" destId="{5DC71852-BDED-4D1C-AA1D-40DACB5064C3}" srcOrd="1" destOrd="0" parTransId="{AC2BA3FB-9054-4808-A224-7240EB8464CA}" sibTransId="{F83546A7-7987-4F30-BC58-EC603F3183E6}"/>
    <dgm:cxn modelId="{89A5E56D-785C-4A65-8E7C-34330500B148}" type="presOf" srcId="{B952351B-90E3-4F7D-A8B5-3FE1FCA151E5}" destId="{8E0A10B4-28DF-446C-A93C-BF46FBFA91FE}" srcOrd="0" destOrd="0" presId="urn:microsoft.com/office/officeart/2005/8/layout/hList1"/>
    <dgm:cxn modelId="{F1989B6E-B2F2-406B-B73D-740C3355A29D}" type="presOf" srcId="{766BE9DE-660F-4E22-9BD3-CBF10E9DFF9E}" destId="{4468A821-06B3-45BE-BBEC-D69D0E172AE3}" srcOrd="0" destOrd="0" presId="urn:microsoft.com/office/officeart/2005/8/layout/hList1"/>
    <dgm:cxn modelId="{ABB9F7B6-8C80-4A4A-9339-D6DD58DE6430}" type="presOf" srcId="{646A15DB-9705-465D-9DBF-198516AD253A}" destId="{4468A821-06B3-45BE-BBEC-D69D0E172AE3}" srcOrd="0" destOrd="1" presId="urn:microsoft.com/office/officeart/2005/8/layout/hList1"/>
    <dgm:cxn modelId="{51A0B6FC-F4F6-4B5B-AC4B-5D4D4F78F872}" srcId="{DA03EDBC-FE01-4527-A957-8BC6B6ED81A3}" destId="{F396620B-111A-4A57-AB23-645085FBB92C}" srcOrd="1" destOrd="0" parTransId="{3AB9192A-C57C-4C99-8608-AB9AB8DA6A92}" sibTransId="{01FAD11C-B98D-4C12-A8A2-7CC35F6C5BF3}"/>
    <dgm:cxn modelId="{5BEA6888-66B2-4C54-9E3A-EBA35105D613}" type="presParOf" srcId="{8E0A10B4-28DF-446C-A93C-BF46FBFA91FE}" destId="{3A8B8588-BDD0-4FC6-8124-3B05EF493201}" srcOrd="0" destOrd="0" presId="urn:microsoft.com/office/officeart/2005/8/layout/hList1"/>
    <dgm:cxn modelId="{AC35E4EB-A872-42A3-B83E-39B700EB70DE}" type="presParOf" srcId="{3A8B8588-BDD0-4FC6-8124-3B05EF493201}" destId="{47DC4E08-9C65-4579-9B63-E7A096226CD1}" srcOrd="0" destOrd="0" presId="urn:microsoft.com/office/officeart/2005/8/layout/hList1"/>
    <dgm:cxn modelId="{1BBB289E-0CDE-418D-80FF-E330079F90DB}" type="presParOf" srcId="{3A8B8588-BDD0-4FC6-8124-3B05EF493201}" destId="{5B924451-727B-456F-8ADE-3AF07C99C206}" srcOrd="1" destOrd="0" presId="urn:microsoft.com/office/officeart/2005/8/layout/hList1"/>
    <dgm:cxn modelId="{2650668C-F5D6-4212-842E-3EDD7223BD2A}" type="presParOf" srcId="{8E0A10B4-28DF-446C-A93C-BF46FBFA91FE}" destId="{8740F3FF-39AE-4EAE-A2F9-37FF3A00D5D2}" srcOrd="1" destOrd="0" presId="urn:microsoft.com/office/officeart/2005/8/layout/hList1"/>
    <dgm:cxn modelId="{8FEF882D-93C5-471F-B8E7-185824336D40}" type="presParOf" srcId="{8E0A10B4-28DF-446C-A93C-BF46FBFA91FE}" destId="{5C26D7E8-F656-43DB-B98B-452C38A69935}" srcOrd="2" destOrd="0" presId="urn:microsoft.com/office/officeart/2005/8/layout/hList1"/>
    <dgm:cxn modelId="{A60D504C-8FB9-4CBB-9CF9-3FF9AC3C3D4A}" type="presParOf" srcId="{5C26D7E8-F656-43DB-B98B-452C38A69935}" destId="{C112D71E-8897-460E-80C6-7FFF214DE9F1}" srcOrd="0" destOrd="0" presId="urn:microsoft.com/office/officeart/2005/8/layout/hList1"/>
    <dgm:cxn modelId="{C56B25BA-0A98-45C0-88FB-431D2AECD05A}" type="presParOf" srcId="{5C26D7E8-F656-43DB-B98B-452C38A69935}" destId="{4468A821-06B3-45BE-BBEC-D69D0E172AE3}"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0B6F510-1CA6-48B1-BB11-10278D7B6110}"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3D7E3B53-932B-4AC3-B1D6-21EB3EB99BBB}">
      <dgm:prSet/>
      <dgm:spPr/>
      <dgm:t>
        <a:bodyPr/>
        <a:lstStyle/>
        <a:p>
          <a:r>
            <a:rPr lang="en-US" dirty="0"/>
            <a:t>Key metrics to evaluate CARS effectiveness:</a:t>
          </a:r>
        </a:p>
      </dgm:t>
    </dgm:pt>
    <dgm:pt modelId="{745ED2BC-34C4-4167-AB71-C40FE964933A}" type="parTrans" cxnId="{213D3606-043E-483E-8706-3B5640203391}">
      <dgm:prSet/>
      <dgm:spPr/>
      <dgm:t>
        <a:bodyPr/>
        <a:lstStyle/>
        <a:p>
          <a:endParaRPr lang="en-US"/>
        </a:p>
      </dgm:t>
    </dgm:pt>
    <dgm:pt modelId="{68F57743-DC60-4303-9540-84C2AC5A4695}" type="sibTrans" cxnId="{213D3606-043E-483E-8706-3B5640203391}">
      <dgm:prSet/>
      <dgm:spPr/>
      <dgm:t>
        <a:bodyPr/>
        <a:lstStyle/>
        <a:p>
          <a:endParaRPr lang="en-US"/>
        </a:p>
      </dgm:t>
    </dgm:pt>
    <dgm:pt modelId="{55EB7E8B-71A1-4B4C-AEDC-12678566D05F}">
      <dgm:prSet/>
      <dgm:spPr/>
      <dgm:t>
        <a:bodyPr/>
        <a:lstStyle/>
        <a:p>
          <a:r>
            <a:rPr lang="en-US" dirty="0"/>
            <a:t>Number of defendants completing CARS assessments.</a:t>
          </a:r>
        </a:p>
      </dgm:t>
    </dgm:pt>
    <dgm:pt modelId="{7A482B0C-561F-408A-99D6-B92118C19255}" type="parTrans" cxnId="{3C7CDDD2-66FD-487A-B6BE-EAB90E301384}">
      <dgm:prSet/>
      <dgm:spPr/>
      <dgm:t>
        <a:bodyPr/>
        <a:lstStyle/>
        <a:p>
          <a:endParaRPr lang="en-US"/>
        </a:p>
      </dgm:t>
    </dgm:pt>
    <dgm:pt modelId="{7FD07C42-9C8A-47CE-A0D0-17C88BE4E033}" type="sibTrans" cxnId="{3C7CDDD2-66FD-487A-B6BE-EAB90E301384}">
      <dgm:prSet/>
      <dgm:spPr/>
      <dgm:t>
        <a:bodyPr/>
        <a:lstStyle/>
        <a:p>
          <a:endParaRPr lang="en-US"/>
        </a:p>
      </dgm:t>
    </dgm:pt>
    <dgm:pt modelId="{061861BC-F6C2-4EFD-8D5B-DBCFE9E98165}">
      <dgm:prSet/>
      <dgm:spPr/>
      <dgm:t>
        <a:bodyPr/>
        <a:lstStyle/>
        <a:p>
          <a:r>
            <a:rPr lang="en-US" dirty="0"/>
            <a:t>Reduction in recidivism rates among CARS-influenced cases.</a:t>
          </a:r>
        </a:p>
      </dgm:t>
    </dgm:pt>
    <dgm:pt modelId="{9BDB948B-C7FB-4B29-AB1F-CBC81AEAEEF2}" type="parTrans" cxnId="{E75BFAA1-2D06-4D8B-969E-555E0C5D914D}">
      <dgm:prSet/>
      <dgm:spPr/>
      <dgm:t>
        <a:bodyPr/>
        <a:lstStyle/>
        <a:p>
          <a:endParaRPr lang="en-US"/>
        </a:p>
      </dgm:t>
    </dgm:pt>
    <dgm:pt modelId="{7737BCC5-15D3-49C5-A756-44C9424C60F8}" type="sibTrans" cxnId="{E75BFAA1-2D06-4D8B-969E-555E0C5D914D}">
      <dgm:prSet/>
      <dgm:spPr/>
      <dgm:t>
        <a:bodyPr/>
        <a:lstStyle/>
        <a:p>
          <a:endParaRPr lang="en-US"/>
        </a:p>
      </dgm:t>
    </dgm:pt>
    <dgm:pt modelId="{78725AE5-1B31-4661-88CC-9076E9800EB4}">
      <dgm:prSet/>
      <dgm:spPr/>
      <dgm:t>
        <a:bodyPr/>
        <a:lstStyle/>
        <a:p>
          <a:r>
            <a:rPr lang="en-US" dirty="0"/>
            <a:t>Increased use of diversion programs supported by CARS.</a:t>
          </a:r>
        </a:p>
      </dgm:t>
    </dgm:pt>
    <dgm:pt modelId="{832A5735-2BE6-4B95-81D4-6B54956125DF}" type="parTrans" cxnId="{CBF17A41-FB82-4B36-8A71-0E4C92E27862}">
      <dgm:prSet/>
      <dgm:spPr/>
      <dgm:t>
        <a:bodyPr/>
        <a:lstStyle/>
        <a:p>
          <a:endParaRPr lang="en-US"/>
        </a:p>
      </dgm:t>
    </dgm:pt>
    <dgm:pt modelId="{66DDBE7B-6AA3-44E8-BB36-D03688751D43}" type="sibTrans" cxnId="{CBF17A41-FB82-4B36-8A71-0E4C92E27862}">
      <dgm:prSet/>
      <dgm:spPr/>
      <dgm:t>
        <a:bodyPr/>
        <a:lstStyle/>
        <a:p>
          <a:endParaRPr lang="en-US"/>
        </a:p>
      </dgm:t>
    </dgm:pt>
    <dgm:pt modelId="{6318B260-3AD7-4540-BD3F-FF17AC367C72}" type="pres">
      <dgm:prSet presAssocID="{80B6F510-1CA6-48B1-BB11-10278D7B6110}" presName="outerComposite" presStyleCnt="0">
        <dgm:presLayoutVars>
          <dgm:chMax val="5"/>
          <dgm:dir/>
          <dgm:resizeHandles val="exact"/>
        </dgm:presLayoutVars>
      </dgm:prSet>
      <dgm:spPr/>
    </dgm:pt>
    <dgm:pt modelId="{11F38BE3-ABDD-4C9C-A3A4-C08C5692EC78}" type="pres">
      <dgm:prSet presAssocID="{80B6F510-1CA6-48B1-BB11-10278D7B6110}" presName="dummyMaxCanvas" presStyleCnt="0">
        <dgm:presLayoutVars/>
      </dgm:prSet>
      <dgm:spPr/>
    </dgm:pt>
    <dgm:pt modelId="{BB616702-016E-4ED9-A41A-05DA643F22B2}" type="pres">
      <dgm:prSet presAssocID="{80B6F510-1CA6-48B1-BB11-10278D7B6110}" presName="FourNodes_1" presStyleLbl="node1" presStyleIdx="0" presStyleCnt="4">
        <dgm:presLayoutVars>
          <dgm:bulletEnabled val="1"/>
        </dgm:presLayoutVars>
      </dgm:prSet>
      <dgm:spPr/>
    </dgm:pt>
    <dgm:pt modelId="{D7093FA5-9AA8-4597-A055-F66B04C0DED8}" type="pres">
      <dgm:prSet presAssocID="{80B6F510-1CA6-48B1-BB11-10278D7B6110}" presName="FourNodes_2" presStyleLbl="node1" presStyleIdx="1" presStyleCnt="4">
        <dgm:presLayoutVars>
          <dgm:bulletEnabled val="1"/>
        </dgm:presLayoutVars>
      </dgm:prSet>
      <dgm:spPr/>
    </dgm:pt>
    <dgm:pt modelId="{212A0776-262D-4FD2-A81C-91B151A967F6}" type="pres">
      <dgm:prSet presAssocID="{80B6F510-1CA6-48B1-BB11-10278D7B6110}" presName="FourNodes_3" presStyleLbl="node1" presStyleIdx="2" presStyleCnt="4">
        <dgm:presLayoutVars>
          <dgm:bulletEnabled val="1"/>
        </dgm:presLayoutVars>
      </dgm:prSet>
      <dgm:spPr/>
    </dgm:pt>
    <dgm:pt modelId="{2BD6B7F2-688C-4FB7-8905-94D65C679CA3}" type="pres">
      <dgm:prSet presAssocID="{80B6F510-1CA6-48B1-BB11-10278D7B6110}" presName="FourNodes_4" presStyleLbl="node1" presStyleIdx="3" presStyleCnt="4">
        <dgm:presLayoutVars>
          <dgm:bulletEnabled val="1"/>
        </dgm:presLayoutVars>
      </dgm:prSet>
      <dgm:spPr/>
    </dgm:pt>
    <dgm:pt modelId="{91EED3C4-E60A-4EC4-AB49-90FBDE8D43E0}" type="pres">
      <dgm:prSet presAssocID="{80B6F510-1CA6-48B1-BB11-10278D7B6110}" presName="FourConn_1-2" presStyleLbl="fgAccFollowNode1" presStyleIdx="0" presStyleCnt="3">
        <dgm:presLayoutVars>
          <dgm:bulletEnabled val="1"/>
        </dgm:presLayoutVars>
      </dgm:prSet>
      <dgm:spPr/>
    </dgm:pt>
    <dgm:pt modelId="{2C8D0417-4DA2-4BE6-942E-1C39DDE49AA7}" type="pres">
      <dgm:prSet presAssocID="{80B6F510-1CA6-48B1-BB11-10278D7B6110}" presName="FourConn_2-3" presStyleLbl="fgAccFollowNode1" presStyleIdx="1" presStyleCnt="3">
        <dgm:presLayoutVars>
          <dgm:bulletEnabled val="1"/>
        </dgm:presLayoutVars>
      </dgm:prSet>
      <dgm:spPr/>
    </dgm:pt>
    <dgm:pt modelId="{F4D73BBE-3284-4065-8A04-765E5EFDE362}" type="pres">
      <dgm:prSet presAssocID="{80B6F510-1CA6-48B1-BB11-10278D7B6110}" presName="FourConn_3-4" presStyleLbl="fgAccFollowNode1" presStyleIdx="2" presStyleCnt="3">
        <dgm:presLayoutVars>
          <dgm:bulletEnabled val="1"/>
        </dgm:presLayoutVars>
      </dgm:prSet>
      <dgm:spPr/>
    </dgm:pt>
    <dgm:pt modelId="{F00CCA17-376B-422C-8BCB-C5DF73657389}" type="pres">
      <dgm:prSet presAssocID="{80B6F510-1CA6-48B1-BB11-10278D7B6110}" presName="FourNodes_1_text" presStyleLbl="node1" presStyleIdx="3" presStyleCnt="4">
        <dgm:presLayoutVars>
          <dgm:bulletEnabled val="1"/>
        </dgm:presLayoutVars>
      </dgm:prSet>
      <dgm:spPr/>
    </dgm:pt>
    <dgm:pt modelId="{9419DF2E-2765-4BB3-8F2C-0C293790CAC8}" type="pres">
      <dgm:prSet presAssocID="{80B6F510-1CA6-48B1-BB11-10278D7B6110}" presName="FourNodes_2_text" presStyleLbl="node1" presStyleIdx="3" presStyleCnt="4">
        <dgm:presLayoutVars>
          <dgm:bulletEnabled val="1"/>
        </dgm:presLayoutVars>
      </dgm:prSet>
      <dgm:spPr/>
    </dgm:pt>
    <dgm:pt modelId="{A711B544-B556-488F-86F5-E2B18E2212A6}" type="pres">
      <dgm:prSet presAssocID="{80B6F510-1CA6-48B1-BB11-10278D7B6110}" presName="FourNodes_3_text" presStyleLbl="node1" presStyleIdx="3" presStyleCnt="4">
        <dgm:presLayoutVars>
          <dgm:bulletEnabled val="1"/>
        </dgm:presLayoutVars>
      </dgm:prSet>
      <dgm:spPr/>
    </dgm:pt>
    <dgm:pt modelId="{058139CF-08C5-4B48-80D3-C9E7EB06CC45}" type="pres">
      <dgm:prSet presAssocID="{80B6F510-1CA6-48B1-BB11-10278D7B6110}" presName="FourNodes_4_text" presStyleLbl="node1" presStyleIdx="3" presStyleCnt="4">
        <dgm:presLayoutVars>
          <dgm:bulletEnabled val="1"/>
        </dgm:presLayoutVars>
      </dgm:prSet>
      <dgm:spPr/>
    </dgm:pt>
  </dgm:ptLst>
  <dgm:cxnLst>
    <dgm:cxn modelId="{B5E27604-B1EE-47F4-8952-5F429C7B2917}" type="presOf" srcId="{80B6F510-1CA6-48B1-BB11-10278D7B6110}" destId="{6318B260-3AD7-4540-BD3F-FF17AC367C72}" srcOrd="0" destOrd="0" presId="urn:microsoft.com/office/officeart/2005/8/layout/vProcess5"/>
    <dgm:cxn modelId="{213D3606-043E-483E-8706-3B5640203391}" srcId="{80B6F510-1CA6-48B1-BB11-10278D7B6110}" destId="{3D7E3B53-932B-4AC3-B1D6-21EB3EB99BBB}" srcOrd="0" destOrd="0" parTransId="{745ED2BC-34C4-4167-AB71-C40FE964933A}" sibTransId="{68F57743-DC60-4303-9540-84C2AC5A4695}"/>
    <dgm:cxn modelId="{C510CB0C-CB81-48D2-A072-679284F7E743}" type="presOf" srcId="{78725AE5-1B31-4661-88CC-9076E9800EB4}" destId="{2BD6B7F2-688C-4FB7-8905-94D65C679CA3}" srcOrd="0" destOrd="0" presId="urn:microsoft.com/office/officeart/2005/8/layout/vProcess5"/>
    <dgm:cxn modelId="{8038AC0D-28D7-4637-9D3E-667CB79E1F6C}" type="presOf" srcId="{3D7E3B53-932B-4AC3-B1D6-21EB3EB99BBB}" destId="{BB616702-016E-4ED9-A41A-05DA643F22B2}" srcOrd="0" destOrd="0" presId="urn:microsoft.com/office/officeart/2005/8/layout/vProcess5"/>
    <dgm:cxn modelId="{CBF17A41-FB82-4B36-8A71-0E4C92E27862}" srcId="{80B6F510-1CA6-48B1-BB11-10278D7B6110}" destId="{78725AE5-1B31-4661-88CC-9076E9800EB4}" srcOrd="3" destOrd="0" parTransId="{832A5735-2BE6-4B95-81D4-6B54956125DF}" sibTransId="{66DDBE7B-6AA3-44E8-BB36-D03688751D43}"/>
    <dgm:cxn modelId="{81ADEF65-0414-48FA-96AD-A433BCFC8924}" type="presOf" srcId="{7FD07C42-9C8A-47CE-A0D0-17C88BE4E033}" destId="{2C8D0417-4DA2-4BE6-942E-1C39DDE49AA7}" srcOrd="0" destOrd="0" presId="urn:microsoft.com/office/officeart/2005/8/layout/vProcess5"/>
    <dgm:cxn modelId="{83B80F57-82EA-43AE-B421-3AD70199476A}" type="presOf" srcId="{55EB7E8B-71A1-4B4C-AEDC-12678566D05F}" destId="{D7093FA5-9AA8-4597-A055-F66B04C0DED8}" srcOrd="0" destOrd="0" presId="urn:microsoft.com/office/officeart/2005/8/layout/vProcess5"/>
    <dgm:cxn modelId="{173DE087-915B-4210-B808-646A61728F29}" type="presOf" srcId="{78725AE5-1B31-4661-88CC-9076E9800EB4}" destId="{058139CF-08C5-4B48-80D3-C9E7EB06CC45}" srcOrd="1" destOrd="0" presId="urn:microsoft.com/office/officeart/2005/8/layout/vProcess5"/>
    <dgm:cxn modelId="{22F21F9E-7E27-4944-87C2-99BC322D0B8C}" type="presOf" srcId="{68F57743-DC60-4303-9540-84C2AC5A4695}" destId="{91EED3C4-E60A-4EC4-AB49-90FBDE8D43E0}" srcOrd="0" destOrd="0" presId="urn:microsoft.com/office/officeart/2005/8/layout/vProcess5"/>
    <dgm:cxn modelId="{E75BFAA1-2D06-4D8B-969E-555E0C5D914D}" srcId="{80B6F510-1CA6-48B1-BB11-10278D7B6110}" destId="{061861BC-F6C2-4EFD-8D5B-DBCFE9E98165}" srcOrd="2" destOrd="0" parTransId="{9BDB948B-C7FB-4B29-AB1F-CBC81AEAEEF2}" sibTransId="{7737BCC5-15D3-49C5-A756-44C9424C60F8}"/>
    <dgm:cxn modelId="{36E4F2BE-FFEF-4EDB-8CB2-2C7F7AF38C85}" type="presOf" srcId="{061861BC-F6C2-4EFD-8D5B-DBCFE9E98165}" destId="{A711B544-B556-488F-86F5-E2B18E2212A6}" srcOrd="1" destOrd="0" presId="urn:microsoft.com/office/officeart/2005/8/layout/vProcess5"/>
    <dgm:cxn modelId="{938995C2-FCC0-406E-87F6-90B272FC3417}" type="presOf" srcId="{55EB7E8B-71A1-4B4C-AEDC-12678566D05F}" destId="{9419DF2E-2765-4BB3-8F2C-0C293790CAC8}" srcOrd="1" destOrd="0" presId="urn:microsoft.com/office/officeart/2005/8/layout/vProcess5"/>
    <dgm:cxn modelId="{3C7CDDD2-66FD-487A-B6BE-EAB90E301384}" srcId="{80B6F510-1CA6-48B1-BB11-10278D7B6110}" destId="{55EB7E8B-71A1-4B4C-AEDC-12678566D05F}" srcOrd="1" destOrd="0" parTransId="{7A482B0C-561F-408A-99D6-B92118C19255}" sibTransId="{7FD07C42-9C8A-47CE-A0D0-17C88BE4E033}"/>
    <dgm:cxn modelId="{716E08D7-F52B-4C0D-8E39-6B96C620AB67}" type="presOf" srcId="{061861BC-F6C2-4EFD-8D5B-DBCFE9E98165}" destId="{212A0776-262D-4FD2-A81C-91B151A967F6}" srcOrd="0" destOrd="0" presId="urn:microsoft.com/office/officeart/2005/8/layout/vProcess5"/>
    <dgm:cxn modelId="{1E90EDEF-D51B-4354-B198-1454BC8663FD}" type="presOf" srcId="{3D7E3B53-932B-4AC3-B1D6-21EB3EB99BBB}" destId="{F00CCA17-376B-422C-8BCB-C5DF73657389}" srcOrd="1" destOrd="0" presId="urn:microsoft.com/office/officeart/2005/8/layout/vProcess5"/>
    <dgm:cxn modelId="{D65CF6EF-2158-45AD-8F13-B3DDD624E26E}" type="presOf" srcId="{7737BCC5-15D3-49C5-A756-44C9424C60F8}" destId="{F4D73BBE-3284-4065-8A04-765E5EFDE362}" srcOrd="0" destOrd="0" presId="urn:microsoft.com/office/officeart/2005/8/layout/vProcess5"/>
    <dgm:cxn modelId="{5E7BEBE5-E203-47BE-B966-CFE444AD2286}" type="presParOf" srcId="{6318B260-3AD7-4540-BD3F-FF17AC367C72}" destId="{11F38BE3-ABDD-4C9C-A3A4-C08C5692EC78}" srcOrd="0" destOrd="0" presId="urn:microsoft.com/office/officeart/2005/8/layout/vProcess5"/>
    <dgm:cxn modelId="{8C425227-BAC3-4720-9E90-2A8E0B01EDB1}" type="presParOf" srcId="{6318B260-3AD7-4540-BD3F-FF17AC367C72}" destId="{BB616702-016E-4ED9-A41A-05DA643F22B2}" srcOrd="1" destOrd="0" presId="urn:microsoft.com/office/officeart/2005/8/layout/vProcess5"/>
    <dgm:cxn modelId="{8C70A31E-982C-49A7-931A-42651466C083}" type="presParOf" srcId="{6318B260-3AD7-4540-BD3F-FF17AC367C72}" destId="{D7093FA5-9AA8-4597-A055-F66B04C0DED8}" srcOrd="2" destOrd="0" presId="urn:microsoft.com/office/officeart/2005/8/layout/vProcess5"/>
    <dgm:cxn modelId="{3D212010-2744-4989-8E44-1FD8A2C7F267}" type="presParOf" srcId="{6318B260-3AD7-4540-BD3F-FF17AC367C72}" destId="{212A0776-262D-4FD2-A81C-91B151A967F6}" srcOrd="3" destOrd="0" presId="urn:microsoft.com/office/officeart/2005/8/layout/vProcess5"/>
    <dgm:cxn modelId="{D18F9902-F403-44DE-8DC7-00C023BD7BF6}" type="presParOf" srcId="{6318B260-3AD7-4540-BD3F-FF17AC367C72}" destId="{2BD6B7F2-688C-4FB7-8905-94D65C679CA3}" srcOrd="4" destOrd="0" presId="urn:microsoft.com/office/officeart/2005/8/layout/vProcess5"/>
    <dgm:cxn modelId="{998AEAE2-8AF8-4E5E-A93A-0C95534AEBED}" type="presParOf" srcId="{6318B260-3AD7-4540-BD3F-FF17AC367C72}" destId="{91EED3C4-E60A-4EC4-AB49-90FBDE8D43E0}" srcOrd="5" destOrd="0" presId="urn:microsoft.com/office/officeart/2005/8/layout/vProcess5"/>
    <dgm:cxn modelId="{FE72B859-0CBD-4B42-8321-95F302A3BA59}" type="presParOf" srcId="{6318B260-3AD7-4540-BD3F-FF17AC367C72}" destId="{2C8D0417-4DA2-4BE6-942E-1C39DDE49AA7}" srcOrd="6" destOrd="0" presId="urn:microsoft.com/office/officeart/2005/8/layout/vProcess5"/>
    <dgm:cxn modelId="{F0EA894C-1DBC-4E31-B6C3-E1CB2CE078CA}" type="presParOf" srcId="{6318B260-3AD7-4540-BD3F-FF17AC367C72}" destId="{F4D73BBE-3284-4065-8A04-765E5EFDE362}" srcOrd="7" destOrd="0" presId="urn:microsoft.com/office/officeart/2005/8/layout/vProcess5"/>
    <dgm:cxn modelId="{D8357A93-68E6-4AB9-B13F-B31555DBFC65}" type="presParOf" srcId="{6318B260-3AD7-4540-BD3F-FF17AC367C72}" destId="{F00CCA17-376B-422C-8BCB-C5DF73657389}" srcOrd="8" destOrd="0" presId="urn:microsoft.com/office/officeart/2005/8/layout/vProcess5"/>
    <dgm:cxn modelId="{F6E72487-E310-43D8-8444-98BB9961A974}" type="presParOf" srcId="{6318B260-3AD7-4540-BD3F-FF17AC367C72}" destId="{9419DF2E-2765-4BB3-8F2C-0C293790CAC8}" srcOrd="9" destOrd="0" presId="urn:microsoft.com/office/officeart/2005/8/layout/vProcess5"/>
    <dgm:cxn modelId="{39326A0E-7F49-4D73-9A09-9A3BF6262563}" type="presParOf" srcId="{6318B260-3AD7-4540-BD3F-FF17AC367C72}" destId="{A711B544-B556-488F-86F5-E2B18E2212A6}" srcOrd="10" destOrd="0" presId="urn:microsoft.com/office/officeart/2005/8/layout/vProcess5"/>
    <dgm:cxn modelId="{BB4F3551-1EFB-48DB-A9C6-A9E973053137}" type="presParOf" srcId="{6318B260-3AD7-4540-BD3F-FF17AC367C72}" destId="{058139CF-08C5-4B48-80D3-C9E7EB06CC45}" srcOrd="11"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CDCE280-6D64-431D-86A2-E560B810CD20}" type="doc">
      <dgm:prSet loTypeId="urn:microsoft.com/office/officeart/2016/7/layout/VerticalHollowActionList" loCatId="List" qsTypeId="urn:microsoft.com/office/officeart/2005/8/quickstyle/simple2" qsCatId="simple" csTypeId="urn:microsoft.com/office/officeart/2005/8/colors/colorful2" csCatId="colorful"/>
      <dgm:spPr/>
      <dgm:t>
        <a:bodyPr/>
        <a:lstStyle/>
        <a:p>
          <a:endParaRPr lang="en-US"/>
        </a:p>
      </dgm:t>
    </dgm:pt>
    <dgm:pt modelId="{EFCBBF9C-59D2-4AD4-BED5-E3CE62C150E2}">
      <dgm:prSet/>
      <dgm:spPr/>
      <dgm:t>
        <a:bodyPr/>
        <a:lstStyle/>
        <a:p>
          <a:r>
            <a:rPr lang="en-US"/>
            <a:t>Incorporating</a:t>
          </a:r>
        </a:p>
      </dgm:t>
    </dgm:pt>
    <dgm:pt modelId="{719F7AF4-6FFF-49B7-8273-C1447D8B5C82}" type="parTrans" cxnId="{9768E000-0495-40D7-80DB-517D25AFA15E}">
      <dgm:prSet/>
      <dgm:spPr/>
      <dgm:t>
        <a:bodyPr/>
        <a:lstStyle/>
        <a:p>
          <a:endParaRPr lang="en-US"/>
        </a:p>
      </dgm:t>
    </dgm:pt>
    <dgm:pt modelId="{610EDA22-B070-4874-9EF8-68CAEBEFFE13}" type="sibTrans" cxnId="{9768E000-0495-40D7-80DB-517D25AFA15E}">
      <dgm:prSet/>
      <dgm:spPr/>
      <dgm:t>
        <a:bodyPr/>
        <a:lstStyle/>
        <a:p>
          <a:endParaRPr lang="en-US"/>
        </a:p>
      </dgm:t>
    </dgm:pt>
    <dgm:pt modelId="{1E0E266D-45EC-4F20-A5FF-301BD938AD36}">
      <dgm:prSet/>
      <dgm:spPr/>
      <dgm:t>
        <a:bodyPr/>
        <a:lstStyle/>
        <a:p>
          <a:r>
            <a:rPr lang="en-US"/>
            <a:t>Incorporating CARS into workflows.</a:t>
          </a:r>
        </a:p>
      </dgm:t>
    </dgm:pt>
    <dgm:pt modelId="{5BBD6E40-B832-4DEA-B9CF-6524AFF6E8E8}" type="parTrans" cxnId="{40E1EFBA-B2FC-4F62-A6D6-EC34B7499566}">
      <dgm:prSet/>
      <dgm:spPr/>
      <dgm:t>
        <a:bodyPr/>
        <a:lstStyle/>
        <a:p>
          <a:endParaRPr lang="en-US"/>
        </a:p>
      </dgm:t>
    </dgm:pt>
    <dgm:pt modelId="{687EB282-35A3-4A07-9EBE-E16AB51527A3}" type="sibTrans" cxnId="{40E1EFBA-B2FC-4F62-A6D6-EC34B7499566}">
      <dgm:prSet/>
      <dgm:spPr/>
      <dgm:t>
        <a:bodyPr/>
        <a:lstStyle/>
        <a:p>
          <a:endParaRPr lang="en-US"/>
        </a:p>
      </dgm:t>
    </dgm:pt>
    <dgm:pt modelId="{4EA62DD5-2064-460E-B5D1-0D45464A2B12}">
      <dgm:prSet/>
      <dgm:spPr/>
      <dgm:t>
        <a:bodyPr/>
        <a:lstStyle/>
        <a:p>
          <a:r>
            <a:rPr lang="en-US"/>
            <a:t>Training</a:t>
          </a:r>
        </a:p>
      </dgm:t>
    </dgm:pt>
    <dgm:pt modelId="{64F1BCC6-5069-4997-A3AC-FE58DD4EBFDD}" type="parTrans" cxnId="{EE236179-4E03-4BAE-AC83-6AC0E69C7674}">
      <dgm:prSet/>
      <dgm:spPr/>
      <dgm:t>
        <a:bodyPr/>
        <a:lstStyle/>
        <a:p>
          <a:endParaRPr lang="en-US"/>
        </a:p>
      </dgm:t>
    </dgm:pt>
    <dgm:pt modelId="{0C3B60A0-4298-4FA2-9C4A-A7AB1ED183A7}" type="sibTrans" cxnId="{EE236179-4E03-4BAE-AC83-6AC0E69C7674}">
      <dgm:prSet/>
      <dgm:spPr/>
      <dgm:t>
        <a:bodyPr/>
        <a:lstStyle/>
        <a:p>
          <a:endParaRPr lang="en-US"/>
        </a:p>
      </dgm:t>
    </dgm:pt>
    <dgm:pt modelId="{532E6BE9-F509-4FC4-8AED-CD78148B7864}">
      <dgm:prSet/>
      <dgm:spPr/>
      <dgm:t>
        <a:bodyPr/>
        <a:lstStyle/>
        <a:p>
          <a:r>
            <a:rPr lang="en-US"/>
            <a:t>Training staff to administer and use reports.</a:t>
          </a:r>
        </a:p>
      </dgm:t>
    </dgm:pt>
    <dgm:pt modelId="{B2BE6C2F-867C-4C50-BDAB-EE40AF79F21E}" type="parTrans" cxnId="{D352759F-1E25-4D89-AFD7-B5DFCC62632F}">
      <dgm:prSet/>
      <dgm:spPr/>
      <dgm:t>
        <a:bodyPr/>
        <a:lstStyle/>
        <a:p>
          <a:endParaRPr lang="en-US"/>
        </a:p>
      </dgm:t>
    </dgm:pt>
    <dgm:pt modelId="{AB27B913-2FA6-4168-BF2D-99A80FE260D4}" type="sibTrans" cxnId="{D352759F-1E25-4D89-AFD7-B5DFCC62632F}">
      <dgm:prSet/>
      <dgm:spPr/>
      <dgm:t>
        <a:bodyPr/>
        <a:lstStyle/>
        <a:p>
          <a:endParaRPr lang="en-US"/>
        </a:p>
      </dgm:t>
    </dgm:pt>
    <dgm:pt modelId="{28308015-9809-4337-9565-B33AC2A12549}">
      <dgm:prSet/>
      <dgm:spPr/>
      <dgm:t>
        <a:bodyPr/>
        <a:lstStyle/>
        <a:p>
          <a:r>
            <a:rPr lang="en-US"/>
            <a:t>Collaborating</a:t>
          </a:r>
        </a:p>
      </dgm:t>
    </dgm:pt>
    <dgm:pt modelId="{91EE896E-FDB2-4219-A7B3-FAB0BB4DE54D}" type="parTrans" cxnId="{8F967AE1-8A14-4A87-A9A4-3B5242E6440A}">
      <dgm:prSet/>
      <dgm:spPr/>
      <dgm:t>
        <a:bodyPr/>
        <a:lstStyle/>
        <a:p>
          <a:endParaRPr lang="en-US"/>
        </a:p>
      </dgm:t>
    </dgm:pt>
    <dgm:pt modelId="{13B1235D-9312-4212-A67D-E5CF2E035333}" type="sibTrans" cxnId="{8F967AE1-8A14-4A87-A9A4-3B5242E6440A}">
      <dgm:prSet/>
      <dgm:spPr/>
      <dgm:t>
        <a:bodyPr/>
        <a:lstStyle/>
        <a:p>
          <a:endParaRPr lang="en-US"/>
        </a:p>
      </dgm:t>
    </dgm:pt>
    <dgm:pt modelId="{262601E9-1403-4EBD-B3E6-2BBFEFD833BF}">
      <dgm:prSet/>
      <dgm:spPr/>
      <dgm:t>
        <a:bodyPr/>
        <a:lstStyle/>
        <a:p>
          <a:r>
            <a:rPr lang="en-US"/>
            <a:t>Collaborating with attorneys and counselors.</a:t>
          </a:r>
        </a:p>
      </dgm:t>
    </dgm:pt>
    <dgm:pt modelId="{03AEE12E-432A-4EFB-A18D-6367BB186DBC}" type="parTrans" cxnId="{AE9EE5A3-BB20-4E1E-88D3-460BE43B133C}">
      <dgm:prSet/>
      <dgm:spPr/>
      <dgm:t>
        <a:bodyPr/>
        <a:lstStyle/>
        <a:p>
          <a:endParaRPr lang="en-US"/>
        </a:p>
      </dgm:t>
    </dgm:pt>
    <dgm:pt modelId="{002B0B82-962D-45A2-A635-6B403B45AA82}" type="sibTrans" cxnId="{AE9EE5A3-BB20-4E1E-88D3-460BE43B133C}">
      <dgm:prSet/>
      <dgm:spPr/>
      <dgm:t>
        <a:bodyPr/>
        <a:lstStyle/>
        <a:p>
          <a:endParaRPr lang="en-US"/>
        </a:p>
      </dgm:t>
    </dgm:pt>
    <dgm:pt modelId="{2D52A539-F1C4-46D2-9FEC-8C67A9924F7D}" type="pres">
      <dgm:prSet presAssocID="{FCDCE280-6D64-431D-86A2-E560B810CD20}" presName="Name0" presStyleCnt="0">
        <dgm:presLayoutVars>
          <dgm:dir/>
          <dgm:animLvl val="lvl"/>
          <dgm:resizeHandles val="exact"/>
        </dgm:presLayoutVars>
      </dgm:prSet>
      <dgm:spPr/>
    </dgm:pt>
    <dgm:pt modelId="{AD1D40BE-781B-4702-8A2B-BB184EAFAEEF}" type="pres">
      <dgm:prSet presAssocID="{EFCBBF9C-59D2-4AD4-BED5-E3CE62C150E2}" presName="linNode" presStyleCnt="0"/>
      <dgm:spPr/>
    </dgm:pt>
    <dgm:pt modelId="{F12C7AFA-DEF0-4C26-9DCB-829C01AA1823}" type="pres">
      <dgm:prSet presAssocID="{EFCBBF9C-59D2-4AD4-BED5-E3CE62C150E2}" presName="parentText" presStyleLbl="solidFgAcc1" presStyleIdx="0" presStyleCnt="3">
        <dgm:presLayoutVars>
          <dgm:chMax val="1"/>
          <dgm:bulletEnabled/>
        </dgm:presLayoutVars>
      </dgm:prSet>
      <dgm:spPr/>
    </dgm:pt>
    <dgm:pt modelId="{BAB3F88A-6BAE-471F-AB60-0F7C1FDAF2A4}" type="pres">
      <dgm:prSet presAssocID="{EFCBBF9C-59D2-4AD4-BED5-E3CE62C150E2}" presName="descendantText" presStyleLbl="alignNode1" presStyleIdx="0" presStyleCnt="3">
        <dgm:presLayoutVars>
          <dgm:bulletEnabled/>
        </dgm:presLayoutVars>
      </dgm:prSet>
      <dgm:spPr/>
    </dgm:pt>
    <dgm:pt modelId="{550D9F48-D46E-489A-9C2A-FD4ABA3392E0}" type="pres">
      <dgm:prSet presAssocID="{610EDA22-B070-4874-9EF8-68CAEBEFFE13}" presName="sp" presStyleCnt="0"/>
      <dgm:spPr/>
    </dgm:pt>
    <dgm:pt modelId="{14904504-179B-424E-B1E8-B121093C848A}" type="pres">
      <dgm:prSet presAssocID="{4EA62DD5-2064-460E-B5D1-0D45464A2B12}" presName="linNode" presStyleCnt="0"/>
      <dgm:spPr/>
    </dgm:pt>
    <dgm:pt modelId="{6ED93596-F6C0-4E24-A37C-AFE57714A5D9}" type="pres">
      <dgm:prSet presAssocID="{4EA62DD5-2064-460E-B5D1-0D45464A2B12}" presName="parentText" presStyleLbl="solidFgAcc1" presStyleIdx="1" presStyleCnt="3">
        <dgm:presLayoutVars>
          <dgm:chMax val="1"/>
          <dgm:bulletEnabled/>
        </dgm:presLayoutVars>
      </dgm:prSet>
      <dgm:spPr/>
    </dgm:pt>
    <dgm:pt modelId="{F96C2D0B-8BC7-4A59-AB7F-0676C3715A0B}" type="pres">
      <dgm:prSet presAssocID="{4EA62DD5-2064-460E-B5D1-0D45464A2B12}" presName="descendantText" presStyleLbl="alignNode1" presStyleIdx="1" presStyleCnt="3">
        <dgm:presLayoutVars>
          <dgm:bulletEnabled/>
        </dgm:presLayoutVars>
      </dgm:prSet>
      <dgm:spPr/>
    </dgm:pt>
    <dgm:pt modelId="{C002F58A-FA28-4A8A-B454-1555F431AB55}" type="pres">
      <dgm:prSet presAssocID="{0C3B60A0-4298-4FA2-9C4A-A7AB1ED183A7}" presName="sp" presStyleCnt="0"/>
      <dgm:spPr/>
    </dgm:pt>
    <dgm:pt modelId="{CE552B11-D9E5-4BAC-82F6-4A75EB50A3EA}" type="pres">
      <dgm:prSet presAssocID="{28308015-9809-4337-9565-B33AC2A12549}" presName="linNode" presStyleCnt="0"/>
      <dgm:spPr/>
    </dgm:pt>
    <dgm:pt modelId="{03121E3B-8AD5-4A3B-A40C-FD759EACA003}" type="pres">
      <dgm:prSet presAssocID="{28308015-9809-4337-9565-B33AC2A12549}" presName="parentText" presStyleLbl="solidFgAcc1" presStyleIdx="2" presStyleCnt="3">
        <dgm:presLayoutVars>
          <dgm:chMax val="1"/>
          <dgm:bulletEnabled/>
        </dgm:presLayoutVars>
      </dgm:prSet>
      <dgm:spPr/>
    </dgm:pt>
    <dgm:pt modelId="{157465C6-6685-49B9-8256-A6CE8B0F241A}" type="pres">
      <dgm:prSet presAssocID="{28308015-9809-4337-9565-B33AC2A12549}" presName="descendantText" presStyleLbl="alignNode1" presStyleIdx="2" presStyleCnt="3">
        <dgm:presLayoutVars>
          <dgm:bulletEnabled/>
        </dgm:presLayoutVars>
      </dgm:prSet>
      <dgm:spPr/>
    </dgm:pt>
  </dgm:ptLst>
  <dgm:cxnLst>
    <dgm:cxn modelId="{9768E000-0495-40D7-80DB-517D25AFA15E}" srcId="{FCDCE280-6D64-431D-86A2-E560B810CD20}" destId="{EFCBBF9C-59D2-4AD4-BED5-E3CE62C150E2}" srcOrd="0" destOrd="0" parTransId="{719F7AF4-6FFF-49B7-8273-C1447D8B5C82}" sibTransId="{610EDA22-B070-4874-9EF8-68CAEBEFFE13}"/>
    <dgm:cxn modelId="{E3CFE468-CB6A-42A8-A19F-0CB22D61D6D2}" type="presOf" srcId="{532E6BE9-F509-4FC4-8AED-CD78148B7864}" destId="{F96C2D0B-8BC7-4A59-AB7F-0676C3715A0B}" srcOrd="0" destOrd="0" presId="urn:microsoft.com/office/officeart/2016/7/layout/VerticalHollowActionList"/>
    <dgm:cxn modelId="{6DCD264B-9DED-4302-8B37-C60A782B2605}" type="presOf" srcId="{4EA62DD5-2064-460E-B5D1-0D45464A2B12}" destId="{6ED93596-F6C0-4E24-A37C-AFE57714A5D9}" srcOrd="0" destOrd="0" presId="urn:microsoft.com/office/officeart/2016/7/layout/VerticalHollowActionList"/>
    <dgm:cxn modelId="{EE236179-4E03-4BAE-AC83-6AC0E69C7674}" srcId="{FCDCE280-6D64-431D-86A2-E560B810CD20}" destId="{4EA62DD5-2064-460E-B5D1-0D45464A2B12}" srcOrd="1" destOrd="0" parTransId="{64F1BCC6-5069-4997-A3AC-FE58DD4EBFDD}" sibTransId="{0C3B60A0-4298-4FA2-9C4A-A7AB1ED183A7}"/>
    <dgm:cxn modelId="{E570A292-50B1-4895-8851-E035A8F283A1}" type="presOf" srcId="{1E0E266D-45EC-4F20-A5FF-301BD938AD36}" destId="{BAB3F88A-6BAE-471F-AB60-0F7C1FDAF2A4}" srcOrd="0" destOrd="0" presId="urn:microsoft.com/office/officeart/2016/7/layout/VerticalHollowActionList"/>
    <dgm:cxn modelId="{A3912295-1D26-4F7F-B387-639D6A27EA92}" type="presOf" srcId="{EFCBBF9C-59D2-4AD4-BED5-E3CE62C150E2}" destId="{F12C7AFA-DEF0-4C26-9DCB-829C01AA1823}" srcOrd="0" destOrd="0" presId="urn:microsoft.com/office/officeart/2016/7/layout/VerticalHollowActionList"/>
    <dgm:cxn modelId="{D352759F-1E25-4D89-AFD7-B5DFCC62632F}" srcId="{4EA62DD5-2064-460E-B5D1-0D45464A2B12}" destId="{532E6BE9-F509-4FC4-8AED-CD78148B7864}" srcOrd="0" destOrd="0" parTransId="{B2BE6C2F-867C-4C50-BDAB-EE40AF79F21E}" sibTransId="{AB27B913-2FA6-4168-BF2D-99A80FE260D4}"/>
    <dgm:cxn modelId="{AE9EE5A3-BB20-4E1E-88D3-460BE43B133C}" srcId="{28308015-9809-4337-9565-B33AC2A12549}" destId="{262601E9-1403-4EBD-B3E6-2BBFEFD833BF}" srcOrd="0" destOrd="0" parTransId="{03AEE12E-432A-4EFB-A18D-6367BB186DBC}" sibTransId="{002B0B82-962D-45A2-A635-6B403B45AA82}"/>
    <dgm:cxn modelId="{53255BA4-E83A-4CDD-BB8A-B00AEF2CEECC}" type="presOf" srcId="{FCDCE280-6D64-431D-86A2-E560B810CD20}" destId="{2D52A539-F1C4-46D2-9FEC-8C67A9924F7D}" srcOrd="0" destOrd="0" presId="urn:microsoft.com/office/officeart/2016/7/layout/VerticalHollowActionList"/>
    <dgm:cxn modelId="{40E1EFBA-B2FC-4F62-A6D6-EC34B7499566}" srcId="{EFCBBF9C-59D2-4AD4-BED5-E3CE62C150E2}" destId="{1E0E266D-45EC-4F20-A5FF-301BD938AD36}" srcOrd="0" destOrd="0" parTransId="{5BBD6E40-B832-4DEA-B9CF-6524AFF6E8E8}" sibTransId="{687EB282-35A3-4A07-9EBE-E16AB51527A3}"/>
    <dgm:cxn modelId="{DE098CBF-A183-480E-AB51-2DFAC37D4A6C}" type="presOf" srcId="{262601E9-1403-4EBD-B3E6-2BBFEFD833BF}" destId="{157465C6-6685-49B9-8256-A6CE8B0F241A}" srcOrd="0" destOrd="0" presId="urn:microsoft.com/office/officeart/2016/7/layout/VerticalHollowActionList"/>
    <dgm:cxn modelId="{6F3DD3C5-531E-4757-9192-761398EDE8ED}" type="presOf" srcId="{28308015-9809-4337-9565-B33AC2A12549}" destId="{03121E3B-8AD5-4A3B-A40C-FD759EACA003}" srcOrd="0" destOrd="0" presId="urn:microsoft.com/office/officeart/2016/7/layout/VerticalHollowActionList"/>
    <dgm:cxn modelId="{8F967AE1-8A14-4A87-A9A4-3B5242E6440A}" srcId="{FCDCE280-6D64-431D-86A2-E560B810CD20}" destId="{28308015-9809-4337-9565-B33AC2A12549}" srcOrd="2" destOrd="0" parTransId="{91EE896E-FDB2-4219-A7B3-FAB0BB4DE54D}" sibTransId="{13B1235D-9312-4212-A67D-E5CF2E035333}"/>
    <dgm:cxn modelId="{39DD1DB4-7A6E-4298-9F68-AD0DA705503B}" type="presParOf" srcId="{2D52A539-F1C4-46D2-9FEC-8C67A9924F7D}" destId="{AD1D40BE-781B-4702-8A2B-BB184EAFAEEF}" srcOrd="0" destOrd="0" presId="urn:microsoft.com/office/officeart/2016/7/layout/VerticalHollowActionList"/>
    <dgm:cxn modelId="{34B0F597-3055-4FDF-B426-6F7BE07A9882}" type="presParOf" srcId="{AD1D40BE-781B-4702-8A2B-BB184EAFAEEF}" destId="{F12C7AFA-DEF0-4C26-9DCB-829C01AA1823}" srcOrd="0" destOrd="0" presId="urn:microsoft.com/office/officeart/2016/7/layout/VerticalHollowActionList"/>
    <dgm:cxn modelId="{0C19734E-34BB-4831-A989-480A96F86C77}" type="presParOf" srcId="{AD1D40BE-781B-4702-8A2B-BB184EAFAEEF}" destId="{BAB3F88A-6BAE-471F-AB60-0F7C1FDAF2A4}" srcOrd="1" destOrd="0" presId="urn:microsoft.com/office/officeart/2016/7/layout/VerticalHollowActionList"/>
    <dgm:cxn modelId="{528E2AB0-45C5-4043-8DAB-D81AC85517E6}" type="presParOf" srcId="{2D52A539-F1C4-46D2-9FEC-8C67A9924F7D}" destId="{550D9F48-D46E-489A-9C2A-FD4ABA3392E0}" srcOrd="1" destOrd="0" presId="urn:microsoft.com/office/officeart/2016/7/layout/VerticalHollowActionList"/>
    <dgm:cxn modelId="{F3A0D547-0303-4FD3-A564-27AE9E27EEDB}" type="presParOf" srcId="{2D52A539-F1C4-46D2-9FEC-8C67A9924F7D}" destId="{14904504-179B-424E-B1E8-B121093C848A}" srcOrd="2" destOrd="0" presId="urn:microsoft.com/office/officeart/2016/7/layout/VerticalHollowActionList"/>
    <dgm:cxn modelId="{7FB4EB09-3601-432B-B940-B544BD089D98}" type="presParOf" srcId="{14904504-179B-424E-B1E8-B121093C848A}" destId="{6ED93596-F6C0-4E24-A37C-AFE57714A5D9}" srcOrd="0" destOrd="0" presId="urn:microsoft.com/office/officeart/2016/7/layout/VerticalHollowActionList"/>
    <dgm:cxn modelId="{094BD633-5A0F-42BA-BE50-51E56740082E}" type="presParOf" srcId="{14904504-179B-424E-B1E8-B121093C848A}" destId="{F96C2D0B-8BC7-4A59-AB7F-0676C3715A0B}" srcOrd="1" destOrd="0" presId="urn:microsoft.com/office/officeart/2016/7/layout/VerticalHollowActionList"/>
    <dgm:cxn modelId="{9E8F8CDE-BA8D-4E32-B2C1-4FE92F62B050}" type="presParOf" srcId="{2D52A539-F1C4-46D2-9FEC-8C67A9924F7D}" destId="{C002F58A-FA28-4A8A-B454-1555F431AB55}" srcOrd="3" destOrd="0" presId="urn:microsoft.com/office/officeart/2016/7/layout/VerticalHollowActionList"/>
    <dgm:cxn modelId="{F23FF11A-3B0C-4906-8BF5-92AB17C7E2B4}" type="presParOf" srcId="{2D52A539-F1C4-46D2-9FEC-8C67A9924F7D}" destId="{CE552B11-D9E5-4BAC-82F6-4A75EB50A3EA}" srcOrd="4" destOrd="0" presId="urn:microsoft.com/office/officeart/2016/7/layout/VerticalHollowActionList"/>
    <dgm:cxn modelId="{372A9646-B295-4548-9065-A3A8FA47B68D}" type="presParOf" srcId="{CE552B11-D9E5-4BAC-82F6-4A75EB50A3EA}" destId="{03121E3B-8AD5-4A3B-A40C-FD759EACA003}" srcOrd="0" destOrd="0" presId="urn:microsoft.com/office/officeart/2016/7/layout/VerticalHollowActionList"/>
    <dgm:cxn modelId="{60C7EDC2-9063-4A89-BC7B-341D669844D8}" type="presParOf" srcId="{CE552B11-D9E5-4BAC-82F6-4A75EB50A3EA}" destId="{157465C6-6685-49B9-8256-A6CE8B0F241A}" srcOrd="1" destOrd="0" presId="urn:microsoft.com/office/officeart/2016/7/layout/VerticalHollowAction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09DC75A-0529-4646-AB96-DC6A5C93A999}" type="doc">
      <dgm:prSet loTypeId="urn:microsoft.com/office/officeart/2005/8/layout/matrix3" loCatId="matrix" qsTypeId="urn:microsoft.com/office/officeart/2005/8/quickstyle/simple1" qsCatId="simple" csTypeId="urn:microsoft.com/office/officeart/2005/8/colors/colorful1" csCatId="colorful"/>
      <dgm:spPr/>
      <dgm:t>
        <a:bodyPr/>
        <a:lstStyle/>
        <a:p>
          <a:endParaRPr lang="en-US"/>
        </a:p>
      </dgm:t>
    </dgm:pt>
    <dgm:pt modelId="{CA4771A0-BD2A-4AEC-9DB9-44AB6CA13A1D}">
      <dgm:prSet/>
      <dgm:spPr/>
      <dgm:t>
        <a:bodyPr/>
        <a:lstStyle/>
        <a:p>
          <a:r>
            <a:rPr lang="en-US"/>
            <a:t>"To maximize the impact of CARS, prosecutors should:</a:t>
          </a:r>
        </a:p>
      </dgm:t>
    </dgm:pt>
    <dgm:pt modelId="{FF416790-491B-4335-8C80-DCE0744E290A}" type="parTrans" cxnId="{8C4AE5EA-B217-4D01-8485-2F2F85B7CD3E}">
      <dgm:prSet/>
      <dgm:spPr/>
      <dgm:t>
        <a:bodyPr/>
        <a:lstStyle/>
        <a:p>
          <a:endParaRPr lang="en-US"/>
        </a:p>
      </dgm:t>
    </dgm:pt>
    <dgm:pt modelId="{CEE54FA6-D6EE-4D63-BD5B-D5F7F0B500C2}" type="sibTrans" cxnId="{8C4AE5EA-B217-4D01-8485-2F2F85B7CD3E}">
      <dgm:prSet/>
      <dgm:spPr/>
      <dgm:t>
        <a:bodyPr/>
        <a:lstStyle/>
        <a:p>
          <a:endParaRPr lang="en-US"/>
        </a:p>
      </dgm:t>
    </dgm:pt>
    <dgm:pt modelId="{711FDFF9-A665-42DC-B5C3-D69E2C4FB903}">
      <dgm:prSet/>
      <dgm:spPr/>
      <dgm:t>
        <a:bodyPr/>
        <a:lstStyle/>
        <a:p>
          <a:r>
            <a:rPr lang="en-US"/>
            <a:t>o	Partner with local mental health organizations.</a:t>
          </a:r>
        </a:p>
      </dgm:t>
    </dgm:pt>
    <dgm:pt modelId="{981ADE94-0AB3-45A1-8CB1-621948AF844A}" type="parTrans" cxnId="{8B4905EC-703C-485C-A138-7C0AC9885715}">
      <dgm:prSet/>
      <dgm:spPr/>
      <dgm:t>
        <a:bodyPr/>
        <a:lstStyle/>
        <a:p>
          <a:endParaRPr lang="en-US"/>
        </a:p>
      </dgm:t>
    </dgm:pt>
    <dgm:pt modelId="{B14385A1-4F53-4CBE-9E87-02E29D95FFB8}" type="sibTrans" cxnId="{8B4905EC-703C-485C-A138-7C0AC9885715}">
      <dgm:prSet/>
      <dgm:spPr/>
      <dgm:t>
        <a:bodyPr/>
        <a:lstStyle/>
        <a:p>
          <a:endParaRPr lang="en-US"/>
        </a:p>
      </dgm:t>
    </dgm:pt>
    <dgm:pt modelId="{668AE1B2-071E-44C1-9403-7EED27D1C1D9}">
      <dgm:prSet/>
      <dgm:spPr/>
      <dgm:t>
        <a:bodyPr/>
        <a:lstStyle/>
        <a:p>
          <a:r>
            <a:rPr lang="en-US"/>
            <a:t>o	Collaborate with educational institutions for workforce development.</a:t>
          </a:r>
        </a:p>
      </dgm:t>
    </dgm:pt>
    <dgm:pt modelId="{A1E2E1E7-68E3-40C7-B0CB-20DEFBAC3B40}" type="parTrans" cxnId="{06B145C9-1DB4-41F6-84A2-1AAE98F1CBF4}">
      <dgm:prSet/>
      <dgm:spPr/>
      <dgm:t>
        <a:bodyPr/>
        <a:lstStyle/>
        <a:p>
          <a:endParaRPr lang="en-US"/>
        </a:p>
      </dgm:t>
    </dgm:pt>
    <dgm:pt modelId="{880B5304-DFAA-4013-8555-BD7C3AA5D112}" type="sibTrans" cxnId="{06B145C9-1DB4-41F6-84A2-1AAE98F1CBF4}">
      <dgm:prSet/>
      <dgm:spPr/>
      <dgm:t>
        <a:bodyPr/>
        <a:lstStyle/>
        <a:p>
          <a:endParaRPr lang="en-US"/>
        </a:p>
      </dgm:t>
    </dgm:pt>
    <dgm:pt modelId="{086769C7-1F62-4628-9BC0-BB5BBFDD1609}">
      <dgm:prSet/>
      <dgm:spPr/>
      <dgm:t>
        <a:bodyPr/>
        <a:lstStyle/>
        <a:p>
          <a:r>
            <a:rPr lang="en-US"/>
            <a:t>o	Advocate for expanded funding to implement CARS recommendations."</a:t>
          </a:r>
        </a:p>
      </dgm:t>
    </dgm:pt>
    <dgm:pt modelId="{4F439BAE-935D-405B-880A-B6C6238E3A3A}" type="parTrans" cxnId="{BD89D81C-A56E-4038-B39E-61726C965CA8}">
      <dgm:prSet/>
      <dgm:spPr/>
      <dgm:t>
        <a:bodyPr/>
        <a:lstStyle/>
        <a:p>
          <a:endParaRPr lang="en-US"/>
        </a:p>
      </dgm:t>
    </dgm:pt>
    <dgm:pt modelId="{0674E723-504D-4AE0-8EB1-C9BBFE0C3631}" type="sibTrans" cxnId="{BD89D81C-A56E-4038-B39E-61726C965CA8}">
      <dgm:prSet/>
      <dgm:spPr/>
      <dgm:t>
        <a:bodyPr/>
        <a:lstStyle/>
        <a:p>
          <a:endParaRPr lang="en-US"/>
        </a:p>
      </dgm:t>
    </dgm:pt>
    <dgm:pt modelId="{0266BE98-AC18-4AD4-AE0C-678BC5795A0B}" type="pres">
      <dgm:prSet presAssocID="{409DC75A-0529-4646-AB96-DC6A5C93A999}" presName="matrix" presStyleCnt="0">
        <dgm:presLayoutVars>
          <dgm:chMax val="1"/>
          <dgm:dir/>
          <dgm:resizeHandles val="exact"/>
        </dgm:presLayoutVars>
      </dgm:prSet>
      <dgm:spPr/>
    </dgm:pt>
    <dgm:pt modelId="{5DA455D1-83DA-4AB2-BC58-0C2959CFBA72}" type="pres">
      <dgm:prSet presAssocID="{409DC75A-0529-4646-AB96-DC6A5C93A999}" presName="diamond" presStyleLbl="bgShp" presStyleIdx="0" presStyleCnt="1"/>
      <dgm:spPr/>
    </dgm:pt>
    <dgm:pt modelId="{B2EE4AF2-AF6C-4F97-BF1A-E5DA79B7CB57}" type="pres">
      <dgm:prSet presAssocID="{409DC75A-0529-4646-AB96-DC6A5C93A999}" presName="quad1" presStyleLbl="node1" presStyleIdx="0" presStyleCnt="4">
        <dgm:presLayoutVars>
          <dgm:chMax val="0"/>
          <dgm:chPref val="0"/>
          <dgm:bulletEnabled val="1"/>
        </dgm:presLayoutVars>
      </dgm:prSet>
      <dgm:spPr/>
    </dgm:pt>
    <dgm:pt modelId="{FBA8D3D0-5DC5-40E2-B91A-68C5B8FB5457}" type="pres">
      <dgm:prSet presAssocID="{409DC75A-0529-4646-AB96-DC6A5C93A999}" presName="quad2" presStyleLbl="node1" presStyleIdx="1" presStyleCnt="4">
        <dgm:presLayoutVars>
          <dgm:chMax val="0"/>
          <dgm:chPref val="0"/>
          <dgm:bulletEnabled val="1"/>
        </dgm:presLayoutVars>
      </dgm:prSet>
      <dgm:spPr/>
    </dgm:pt>
    <dgm:pt modelId="{CA306ABE-0B5B-47AB-9190-081A6D062582}" type="pres">
      <dgm:prSet presAssocID="{409DC75A-0529-4646-AB96-DC6A5C93A999}" presName="quad3" presStyleLbl="node1" presStyleIdx="2" presStyleCnt="4">
        <dgm:presLayoutVars>
          <dgm:chMax val="0"/>
          <dgm:chPref val="0"/>
          <dgm:bulletEnabled val="1"/>
        </dgm:presLayoutVars>
      </dgm:prSet>
      <dgm:spPr/>
    </dgm:pt>
    <dgm:pt modelId="{37E0B58A-686F-488B-9874-81EC2D79D9AF}" type="pres">
      <dgm:prSet presAssocID="{409DC75A-0529-4646-AB96-DC6A5C93A999}" presName="quad4" presStyleLbl="node1" presStyleIdx="3" presStyleCnt="4">
        <dgm:presLayoutVars>
          <dgm:chMax val="0"/>
          <dgm:chPref val="0"/>
          <dgm:bulletEnabled val="1"/>
        </dgm:presLayoutVars>
      </dgm:prSet>
      <dgm:spPr/>
    </dgm:pt>
  </dgm:ptLst>
  <dgm:cxnLst>
    <dgm:cxn modelId="{BD89D81C-A56E-4038-B39E-61726C965CA8}" srcId="{409DC75A-0529-4646-AB96-DC6A5C93A999}" destId="{086769C7-1F62-4628-9BC0-BB5BBFDD1609}" srcOrd="3" destOrd="0" parTransId="{4F439BAE-935D-405B-880A-B6C6238E3A3A}" sibTransId="{0674E723-504D-4AE0-8EB1-C9BBFE0C3631}"/>
    <dgm:cxn modelId="{AFD2ED63-7B41-4740-8784-577A90F25D1B}" type="presOf" srcId="{711FDFF9-A665-42DC-B5C3-D69E2C4FB903}" destId="{FBA8D3D0-5DC5-40E2-B91A-68C5B8FB5457}" srcOrd="0" destOrd="0" presId="urn:microsoft.com/office/officeart/2005/8/layout/matrix3"/>
    <dgm:cxn modelId="{3690946B-7A3C-441C-A48D-230EA492BA04}" type="presOf" srcId="{409DC75A-0529-4646-AB96-DC6A5C93A999}" destId="{0266BE98-AC18-4AD4-AE0C-678BC5795A0B}" srcOrd="0" destOrd="0" presId="urn:microsoft.com/office/officeart/2005/8/layout/matrix3"/>
    <dgm:cxn modelId="{D29A7986-14E7-4217-BCA5-BF8A83B2C298}" type="presOf" srcId="{CA4771A0-BD2A-4AEC-9DB9-44AB6CA13A1D}" destId="{B2EE4AF2-AF6C-4F97-BF1A-E5DA79B7CB57}" srcOrd="0" destOrd="0" presId="urn:microsoft.com/office/officeart/2005/8/layout/matrix3"/>
    <dgm:cxn modelId="{B174D3B4-E3AF-4488-BB11-ABA3334F9F7D}" type="presOf" srcId="{668AE1B2-071E-44C1-9403-7EED27D1C1D9}" destId="{CA306ABE-0B5B-47AB-9190-081A6D062582}" srcOrd="0" destOrd="0" presId="urn:microsoft.com/office/officeart/2005/8/layout/matrix3"/>
    <dgm:cxn modelId="{06B145C9-1DB4-41F6-84A2-1AAE98F1CBF4}" srcId="{409DC75A-0529-4646-AB96-DC6A5C93A999}" destId="{668AE1B2-071E-44C1-9403-7EED27D1C1D9}" srcOrd="2" destOrd="0" parTransId="{A1E2E1E7-68E3-40C7-B0CB-20DEFBAC3B40}" sibTransId="{880B5304-DFAA-4013-8555-BD7C3AA5D112}"/>
    <dgm:cxn modelId="{623EDFDC-68AB-4FF7-BD47-5561232C1D12}" type="presOf" srcId="{086769C7-1F62-4628-9BC0-BB5BBFDD1609}" destId="{37E0B58A-686F-488B-9874-81EC2D79D9AF}" srcOrd="0" destOrd="0" presId="urn:microsoft.com/office/officeart/2005/8/layout/matrix3"/>
    <dgm:cxn modelId="{8C4AE5EA-B217-4D01-8485-2F2F85B7CD3E}" srcId="{409DC75A-0529-4646-AB96-DC6A5C93A999}" destId="{CA4771A0-BD2A-4AEC-9DB9-44AB6CA13A1D}" srcOrd="0" destOrd="0" parTransId="{FF416790-491B-4335-8C80-DCE0744E290A}" sibTransId="{CEE54FA6-D6EE-4D63-BD5B-D5F7F0B500C2}"/>
    <dgm:cxn modelId="{8B4905EC-703C-485C-A138-7C0AC9885715}" srcId="{409DC75A-0529-4646-AB96-DC6A5C93A999}" destId="{711FDFF9-A665-42DC-B5C3-D69E2C4FB903}" srcOrd="1" destOrd="0" parTransId="{981ADE94-0AB3-45A1-8CB1-621948AF844A}" sibTransId="{B14385A1-4F53-4CBE-9E87-02E29D95FFB8}"/>
    <dgm:cxn modelId="{665369A6-9A99-473B-8137-C033AF28BD01}" type="presParOf" srcId="{0266BE98-AC18-4AD4-AE0C-678BC5795A0B}" destId="{5DA455D1-83DA-4AB2-BC58-0C2959CFBA72}" srcOrd="0" destOrd="0" presId="urn:microsoft.com/office/officeart/2005/8/layout/matrix3"/>
    <dgm:cxn modelId="{E2F3ED0C-C1AB-4262-B400-4B34B700A436}" type="presParOf" srcId="{0266BE98-AC18-4AD4-AE0C-678BC5795A0B}" destId="{B2EE4AF2-AF6C-4F97-BF1A-E5DA79B7CB57}" srcOrd="1" destOrd="0" presId="urn:microsoft.com/office/officeart/2005/8/layout/matrix3"/>
    <dgm:cxn modelId="{55F58E99-C3B1-453A-B114-AC3E125E3C97}" type="presParOf" srcId="{0266BE98-AC18-4AD4-AE0C-678BC5795A0B}" destId="{FBA8D3D0-5DC5-40E2-B91A-68C5B8FB5457}" srcOrd="2" destOrd="0" presId="urn:microsoft.com/office/officeart/2005/8/layout/matrix3"/>
    <dgm:cxn modelId="{7A9C6974-D1AC-4E5D-A06E-38D4477318B0}" type="presParOf" srcId="{0266BE98-AC18-4AD4-AE0C-678BC5795A0B}" destId="{CA306ABE-0B5B-47AB-9190-081A6D062582}" srcOrd="3" destOrd="0" presId="urn:microsoft.com/office/officeart/2005/8/layout/matrix3"/>
    <dgm:cxn modelId="{D227C284-F383-4755-9A4C-E47F98E2152F}" type="presParOf" srcId="{0266BE98-AC18-4AD4-AE0C-678BC5795A0B}" destId="{37E0B58A-686F-488B-9874-81EC2D79D9AF}"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E459335-D2F4-44C4-B9EA-A47CE657CBC5}" type="doc">
      <dgm:prSet loTypeId="urn:microsoft.com/office/officeart/2005/8/layout/vProcess5" loCatId="process" qsTypeId="urn:microsoft.com/office/officeart/2005/8/quickstyle/simple2" qsCatId="simple" csTypeId="urn:microsoft.com/office/officeart/2005/8/colors/colorful2" csCatId="colorful"/>
      <dgm:spPr/>
      <dgm:t>
        <a:bodyPr/>
        <a:lstStyle/>
        <a:p>
          <a:endParaRPr lang="en-US"/>
        </a:p>
      </dgm:t>
    </dgm:pt>
    <dgm:pt modelId="{E0065606-D85A-475E-902A-7440FB34520A}">
      <dgm:prSet/>
      <dgm:spPr/>
      <dgm:t>
        <a:bodyPr/>
        <a:lstStyle/>
        <a:p>
          <a:r>
            <a:rPr lang="en-US"/>
            <a:t>Accuracy and reliability of CARS.</a:t>
          </a:r>
        </a:p>
      </dgm:t>
    </dgm:pt>
    <dgm:pt modelId="{B7450B10-D925-4830-B60B-ACF3441CAEA5}" type="parTrans" cxnId="{05BF9065-F32C-4219-B764-0D09C179C2DF}">
      <dgm:prSet/>
      <dgm:spPr/>
      <dgm:t>
        <a:bodyPr/>
        <a:lstStyle/>
        <a:p>
          <a:endParaRPr lang="en-US"/>
        </a:p>
      </dgm:t>
    </dgm:pt>
    <dgm:pt modelId="{10B3F0B9-6231-450E-9A5B-290A4A1B983E}" type="sibTrans" cxnId="{05BF9065-F32C-4219-B764-0D09C179C2DF}">
      <dgm:prSet/>
      <dgm:spPr/>
      <dgm:t>
        <a:bodyPr/>
        <a:lstStyle/>
        <a:p>
          <a:endParaRPr lang="en-US"/>
        </a:p>
      </dgm:t>
    </dgm:pt>
    <dgm:pt modelId="{FA8AF2A0-0E24-4288-AEB2-9A1B9B2A7D0F}">
      <dgm:prSet/>
      <dgm:spPr/>
      <dgm:t>
        <a:bodyPr/>
        <a:lstStyle/>
        <a:p>
          <a:r>
            <a:rPr lang="en-US"/>
            <a:t>Maintaining prosecutorial discretion.</a:t>
          </a:r>
        </a:p>
      </dgm:t>
    </dgm:pt>
    <dgm:pt modelId="{BF7FBFA4-3574-4BE3-97CD-7844B68813A9}" type="parTrans" cxnId="{DD7AAD4D-43AA-4A3A-9CC8-D4F400D54365}">
      <dgm:prSet/>
      <dgm:spPr/>
      <dgm:t>
        <a:bodyPr/>
        <a:lstStyle/>
        <a:p>
          <a:endParaRPr lang="en-US"/>
        </a:p>
      </dgm:t>
    </dgm:pt>
    <dgm:pt modelId="{F6A5160B-7D4B-4626-B829-64B9103D574E}" type="sibTrans" cxnId="{DD7AAD4D-43AA-4A3A-9CC8-D4F400D54365}">
      <dgm:prSet/>
      <dgm:spPr/>
      <dgm:t>
        <a:bodyPr/>
        <a:lstStyle/>
        <a:p>
          <a:endParaRPr lang="en-US"/>
        </a:p>
      </dgm:t>
    </dgm:pt>
    <dgm:pt modelId="{5B3F7896-F93F-4CC0-A03B-D2B921E5AF22}">
      <dgm:prSet/>
      <dgm:spPr/>
      <dgm:t>
        <a:bodyPr/>
        <a:lstStyle/>
        <a:p>
          <a:r>
            <a:rPr lang="en-US"/>
            <a:t>Ensuring confidentiality and data security.</a:t>
          </a:r>
        </a:p>
      </dgm:t>
    </dgm:pt>
    <dgm:pt modelId="{AF5806B9-6415-4D98-A8B2-D26FD8415825}" type="parTrans" cxnId="{4EB4D4BA-3F7B-48FA-B637-B97D74967B64}">
      <dgm:prSet/>
      <dgm:spPr/>
      <dgm:t>
        <a:bodyPr/>
        <a:lstStyle/>
        <a:p>
          <a:endParaRPr lang="en-US"/>
        </a:p>
      </dgm:t>
    </dgm:pt>
    <dgm:pt modelId="{F3F91D86-F755-445D-B070-CB33927E30F2}" type="sibTrans" cxnId="{4EB4D4BA-3F7B-48FA-B637-B97D74967B64}">
      <dgm:prSet/>
      <dgm:spPr/>
      <dgm:t>
        <a:bodyPr/>
        <a:lstStyle/>
        <a:p>
          <a:endParaRPr lang="en-US"/>
        </a:p>
      </dgm:t>
    </dgm:pt>
    <dgm:pt modelId="{618D01B7-5BF3-4B8B-BB89-1FB9FA847A81}" type="pres">
      <dgm:prSet presAssocID="{DE459335-D2F4-44C4-B9EA-A47CE657CBC5}" presName="outerComposite" presStyleCnt="0">
        <dgm:presLayoutVars>
          <dgm:chMax val="5"/>
          <dgm:dir/>
          <dgm:resizeHandles val="exact"/>
        </dgm:presLayoutVars>
      </dgm:prSet>
      <dgm:spPr/>
    </dgm:pt>
    <dgm:pt modelId="{01CE3CC8-C1BE-4D33-9F61-7B8D000B38A9}" type="pres">
      <dgm:prSet presAssocID="{DE459335-D2F4-44C4-B9EA-A47CE657CBC5}" presName="dummyMaxCanvas" presStyleCnt="0">
        <dgm:presLayoutVars/>
      </dgm:prSet>
      <dgm:spPr/>
    </dgm:pt>
    <dgm:pt modelId="{92C1DFCD-2F49-4866-8D38-3874D986FC52}" type="pres">
      <dgm:prSet presAssocID="{DE459335-D2F4-44C4-B9EA-A47CE657CBC5}" presName="ThreeNodes_1" presStyleLbl="node1" presStyleIdx="0" presStyleCnt="3">
        <dgm:presLayoutVars>
          <dgm:bulletEnabled val="1"/>
        </dgm:presLayoutVars>
      </dgm:prSet>
      <dgm:spPr/>
    </dgm:pt>
    <dgm:pt modelId="{66D2EB65-F86F-442F-B59E-A2494E8D7F6F}" type="pres">
      <dgm:prSet presAssocID="{DE459335-D2F4-44C4-B9EA-A47CE657CBC5}" presName="ThreeNodes_2" presStyleLbl="node1" presStyleIdx="1" presStyleCnt="3">
        <dgm:presLayoutVars>
          <dgm:bulletEnabled val="1"/>
        </dgm:presLayoutVars>
      </dgm:prSet>
      <dgm:spPr/>
    </dgm:pt>
    <dgm:pt modelId="{1E45CC12-1266-4A66-84FD-63F5BE06FE4B}" type="pres">
      <dgm:prSet presAssocID="{DE459335-D2F4-44C4-B9EA-A47CE657CBC5}" presName="ThreeNodes_3" presStyleLbl="node1" presStyleIdx="2" presStyleCnt="3">
        <dgm:presLayoutVars>
          <dgm:bulletEnabled val="1"/>
        </dgm:presLayoutVars>
      </dgm:prSet>
      <dgm:spPr/>
    </dgm:pt>
    <dgm:pt modelId="{CBC79FEA-B0BB-4AC8-B051-4479906CC60F}" type="pres">
      <dgm:prSet presAssocID="{DE459335-D2F4-44C4-B9EA-A47CE657CBC5}" presName="ThreeConn_1-2" presStyleLbl="fgAccFollowNode1" presStyleIdx="0" presStyleCnt="2">
        <dgm:presLayoutVars>
          <dgm:bulletEnabled val="1"/>
        </dgm:presLayoutVars>
      </dgm:prSet>
      <dgm:spPr/>
    </dgm:pt>
    <dgm:pt modelId="{3EF94281-EFF6-43F2-956C-D45CB4360B27}" type="pres">
      <dgm:prSet presAssocID="{DE459335-D2F4-44C4-B9EA-A47CE657CBC5}" presName="ThreeConn_2-3" presStyleLbl="fgAccFollowNode1" presStyleIdx="1" presStyleCnt="2">
        <dgm:presLayoutVars>
          <dgm:bulletEnabled val="1"/>
        </dgm:presLayoutVars>
      </dgm:prSet>
      <dgm:spPr/>
    </dgm:pt>
    <dgm:pt modelId="{6CD87FB7-1965-4074-81E9-6E44065F390B}" type="pres">
      <dgm:prSet presAssocID="{DE459335-D2F4-44C4-B9EA-A47CE657CBC5}" presName="ThreeNodes_1_text" presStyleLbl="node1" presStyleIdx="2" presStyleCnt="3">
        <dgm:presLayoutVars>
          <dgm:bulletEnabled val="1"/>
        </dgm:presLayoutVars>
      </dgm:prSet>
      <dgm:spPr/>
    </dgm:pt>
    <dgm:pt modelId="{56B5B4A0-06D6-4ED1-9AA3-10ED68DFF703}" type="pres">
      <dgm:prSet presAssocID="{DE459335-D2F4-44C4-B9EA-A47CE657CBC5}" presName="ThreeNodes_2_text" presStyleLbl="node1" presStyleIdx="2" presStyleCnt="3">
        <dgm:presLayoutVars>
          <dgm:bulletEnabled val="1"/>
        </dgm:presLayoutVars>
      </dgm:prSet>
      <dgm:spPr/>
    </dgm:pt>
    <dgm:pt modelId="{97033C9C-0EDF-4542-8B9B-70B5222D17CE}" type="pres">
      <dgm:prSet presAssocID="{DE459335-D2F4-44C4-B9EA-A47CE657CBC5}" presName="ThreeNodes_3_text" presStyleLbl="node1" presStyleIdx="2" presStyleCnt="3">
        <dgm:presLayoutVars>
          <dgm:bulletEnabled val="1"/>
        </dgm:presLayoutVars>
      </dgm:prSet>
      <dgm:spPr/>
    </dgm:pt>
  </dgm:ptLst>
  <dgm:cxnLst>
    <dgm:cxn modelId="{397EAA0D-5E99-4B2F-8511-FCAB59E0F21C}" type="presOf" srcId="{E0065606-D85A-475E-902A-7440FB34520A}" destId="{92C1DFCD-2F49-4866-8D38-3874D986FC52}" srcOrd="0" destOrd="0" presId="urn:microsoft.com/office/officeart/2005/8/layout/vProcess5"/>
    <dgm:cxn modelId="{BA12DF0E-24B9-4B8E-AE6E-9D6C1187F31A}" type="presOf" srcId="{DE459335-D2F4-44C4-B9EA-A47CE657CBC5}" destId="{618D01B7-5BF3-4B8B-BB89-1FB9FA847A81}" srcOrd="0" destOrd="0" presId="urn:microsoft.com/office/officeart/2005/8/layout/vProcess5"/>
    <dgm:cxn modelId="{DDA6E214-ED89-473E-AAB1-38ED27F898AD}" type="presOf" srcId="{5B3F7896-F93F-4CC0-A03B-D2B921E5AF22}" destId="{1E45CC12-1266-4A66-84FD-63F5BE06FE4B}" srcOrd="0" destOrd="0" presId="urn:microsoft.com/office/officeart/2005/8/layout/vProcess5"/>
    <dgm:cxn modelId="{A3FFAD29-D6FA-4F2A-8593-92E0B5395B78}" type="presOf" srcId="{10B3F0B9-6231-450E-9A5B-290A4A1B983E}" destId="{CBC79FEA-B0BB-4AC8-B051-4479906CC60F}" srcOrd="0" destOrd="0" presId="urn:microsoft.com/office/officeart/2005/8/layout/vProcess5"/>
    <dgm:cxn modelId="{1C55C735-F062-4B25-8F64-0D56175E3CC6}" type="presOf" srcId="{FA8AF2A0-0E24-4288-AEB2-9A1B9B2A7D0F}" destId="{56B5B4A0-06D6-4ED1-9AA3-10ED68DFF703}" srcOrd="1" destOrd="0" presId="urn:microsoft.com/office/officeart/2005/8/layout/vProcess5"/>
    <dgm:cxn modelId="{3C643B3A-9573-4F76-8EBC-DC69E61149E9}" type="presOf" srcId="{E0065606-D85A-475E-902A-7440FB34520A}" destId="{6CD87FB7-1965-4074-81E9-6E44065F390B}" srcOrd="1" destOrd="0" presId="urn:microsoft.com/office/officeart/2005/8/layout/vProcess5"/>
    <dgm:cxn modelId="{CD0DD83D-9F2B-4DF3-937F-AFD2E2AD47E8}" type="presOf" srcId="{FA8AF2A0-0E24-4288-AEB2-9A1B9B2A7D0F}" destId="{66D2EB65-F86F-442F-B59E-A2494E8D7F6F}" srcOrd="0" destOrd="0" presId="urn:microsoft.com/office/officeart/2005/8/layout/vProcess5"/>
    <dgm:cxn modelId="{05BF9065-F32C-4219-B764-0D09C179C2DF}" srcId="{DE459335-D2F4-44C4-B9EA-A47CE657CBC5}" destId="{E0065606-D85A-475E-902A-7440FB34520A}" srcOrd="0" destOrd="0" parTransId="{B7450B10-D925-4830-B60B-ACF3441CAEA5}" sibTransId="{10B3F0B9-6231-450E-9A5B-290A4A1B983E}"/>
    <dgm:cxn modelId="{DD7AAD4D-43AA-4A3A-9CC8-D4F400D54365}" srcId="{DE459335-D2F4-44C4-B9EA-A47CE657CBC5}" destId="{FA8AF2A0-0E24-4288-AEB2-9A1B9B2A7D0F}" srcOrd="1" destOrd="0" parTransId="{BF7FBFA4-3574-4BE3-97CD-7844B68813A9}" sibTransId="{F6A5160B-7D4B-4626-B829-64B9103D574E}"/>
    <dgm:cxn modelId="{C1BA6F87-9B42-4D77-A124-D6939CA6025F}" type="presOf" srcId="{F6A5160B-7D4B-4626-B829-64B9103D574E}" destId="{3EF94281-EFF6-43F2-956C-D45CB4360B27}" srcOrd="0" destOrd="0" presId="urn:microsoft.com/office/officeart/2005/8/layout/vProcess5"/>
    <dgm:cxn modelId="{A9B2189E-33D8-47B5-91DA-C13B93F01B0E}" type="presOf" srcId="{5B3F7896-F93F-4CC0-A03B-D2B921E5AF22}" destId="{97033C9C-0EDF-4542-8B9B-70B5222D17CE}" srcOrd="1" destOrd="0" presId="urn:microsoft.com/office/officeart/2005/8/layout/vProcess5"/>
    <dgm:cxn modelId="{4EB4D4BA-3F7B-48FA-B637-B97D74967B64}" srcId="{DE459335-D2F4-44C4-B9EA-A47CE657CBC5}" destId="{5B3F7896-F93F-4CC0-A03B-D2B921E5AF22}" srcOrd="2" destOrd="0" parTransId="{AF5806B9-6415-4D98-A8B2-D26FD8415825}" sibTransId="{F3F91D86-F755-445D-B070-CB33927E30F2}"/>
    <dgm:cxn modelId="{B6B3B048-C96F-4090-B6C9-69B7C19FC1DD}" type="presParOf" srcId="{618D01B7-5BF3-4B8B-BB89-1FB9FA847A81}" destId="{01CE3CC8-C1BE-4D33-9F61-7B8D000B38A9}" srcOrd="0" destOrd="0" presId="urn:microsoft.com/office/officeart/2005/8/layout/vProcess5"/>
    <dgm:cxn modelId="{DEEFF7EA-9148-41DB-8862-03A61F8A018A}" type="presParOf" srcId="{618D01B7-5BF3-4B8B-BB89-1FB9FA847A81}" destId="{92C1DFCD-2F49-4866-8D38-3874D986FC52}" srcOrd="1" destOrd="0" presId="urn:microsoft.com/office/officeart/2005/8/layout/vProcess5"/>
    <dgm:cxn modelId="{054D69F5-4414-4D25-AE30-562E0932C2DD}" type="presParOf" srcId="{618D01B7-5BF3-4B8B-BB89-1FB9FA847A81}" destId="{66D2EB65-F86F-442F-B59E-A2494E8D7F6F}" srcOrd="2" destOrd="0" presId="urn:microsoft.com/office/officeart/2005/8/layout/vProcess5"/>
    <dgm:cxn modelId="{8B645FEC-1E11-40C7-9660-4DFCB5AC9527}" type="presParOf" srcId="{618D01B7-5BF3-4B8B-BB89-1FB9FA847A81}" destId="{1E45CC12-1266-4A66-84FD-63F5BE06FE4B}" srcOrd="3" destOrd="0" presId="urn:microsoft.com/office/officeart/2005/8/layout/vProcess5"/>
    <dgm:cxn modelId="{12527981-CFC1-4FE9-B16E-D173A21A8352}" type="presParOf" srcId="{618D01B7-5BF3-4B8B-BB89-1FB9FA847A81}" destId="{CBC79FEA-B0BB-4AC8-B051-4479906CC60F}" srcOrd="4" destOrd="0" presId="urn:microsoft.com/office/officeart/2005/8/layout/vProcess5"/>
    <dgm:cxn modelId="{34E4CC16-1DCF-4C8F-9F80-4E1998A82D28}" type="presParOf" srcId="{618D01B7-5BF3-4B8B-BB89-1FB9FA847A81}" destId="{3EF94281-EFF6-43F2-956C-D45CB4360B27}" srcOrd="5" destOrd="0" presId="urn:microsoft.com/office/officeart/2005/8/layout/vProcess5"/>
    <dgm:cxn modelId="{CC9ECE8E-B49C-487F-AEAB-76BAF2DFE357}" type="presParOf" srcId="{618D01B7-5BF3-4B8B-BB89-1FB9FA847A81}" destId="{6CD87FB7-1965-4074-81E9-6E44065F390B}" srcOrd="6" destOrd="0" presId="urn:microsoft.com/office/officeart/2005/8/layout/vProcess5"/>
    <dgm:cxn modelId="{5EBD442B-DADB-448B-A7C9-D3DEAB2CAB9B}" type="presParOf" srcId="{618D01B7-5BF3-4B8B-BB89-1FB9FA847A81}" destId="{56B5B4A0-06D6-4ED1-9AA3-10ED68DFF703}" srcOrd="7" destOrd="0" presId="urn:microsoft.com/office/officeart/2005/8/layout/vProcess5"/>
    <dgm:cxn modelId="{F40CCEA7-F2C8-46C8-98EE-1C5A0F37DB82}" type="presParOf" srcId="{618D01B7-5BF3-4B8B-BB89-1FB9FA847A81}" destId="{97033C9C-0EDF-4542-8B9B-70B5222D17CE}" srcOrd="8"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6F22B82-D9A4-4F15-A213-13427960D355}"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AB1BFE11-24CE-4D3A-8196-D310AD928015}">
      <dgm:prSet/>
      <dgm:spPr/>
      <dgm:t>
        <a:bodyPr/>
        <a:lstStyle/>
        <a:p>
          <a:r>
            <a:rPr lang="en-US" dirty="0"/>
            <a:t>CARS introduces new ethical considerations for prosecutors.</a:t>
          </a:r>
        </a:p>
      </dgm:t>
    </dgm:pt>
    <dgm:pt modelId="{D2B3FC20-AAA1-40A9-BDDA-29EE78E3CFFB}" type="parTrans" cxnId="{55BB82F7-293E-48F3-873F-A4A2AF7E3A07}">
      <dgm:prSet/>
      <dgm:spPr/>
      <dgm:t>
        <a:bodyPr/>
        <a:lstStyle/>
        <a:p>
          <a:endParaRPr lang="en-US"/>
        </a:p>
      </dgm:t>
    </dgm:pt>
    <dgm:pt modelId="{4BC55DAC-EEA2-4B02-8564-804CF986C893}" type="sibTrans" cxnId="{55BB82F7-293E-48F3-873F-A4A2AF7E3A07}">
      <dgm:prSet/>
      <dgm:spPr/>
      <dgm:t>
        <a:bodyPr/>
        <a:lstStyle/>
        <a:p>
          <a:endParaRPr lang="en-US"/>
        </a:p>
      </dgm:t>
    </dgm:pt>
    <dgm:pt modelId="{5F5C3A0C-7871-4F6C-B075-AD217300F335}">
      <dgm:prSet/>
      <dgm:spPr/>
      <dgm:t>
        <a:bodyPr/>
        <a:lstStyle/>
        <a:p>
          <a:r>
            <a:rPr lang="en-US"/>
            <a:t>Balancing public safety with rehabilitation.</a:t>
          </a:r>
        </a:p>
      </dgm:t>
    </dgm:pt>
    <dgm:pt modelId="{56FDD457-4929-4C37-9C7A-62E983AD5BED}" type="parTrans" cxnId="{09BA9471-84E5-4E0B-B8EE-453DB4984B6B}">
      <dgm:prSet/>
      <dgm:spPr/>
      <dgm:t>
        <a:bodyPr/>
        <a:lstStyle/>
        <a:p>
          <a:endParaRPr lang="en-US"/>
        </a:p>
      </dgm:t>
    </dgm:pt>
    <dgm:pt modelId="{FF4659E8-6E58-4D21-BDA0-D727BF7B008C}" type="sibTrans" cxnId="{09BA9471-84E5-4E0B-B8EE-453DB4984B6B}">
      <dgm:prSet/>
      <dgm:spPr/>
      <dgm:t>
        <a:bodyPr/>
        <a:lstStyle/>
        <a:p>
          <a:endParaRPr lang="en-US"/>
        </a:p>
      </dgm:t>
    </dgm:pt>
    <dgm:pt modelId="{102F2846-0284-452D-9A6D-0B0C96825EA8}">
      <dgm:prSet/>
      <dgm:spPr/>
      <dgm:t>
        <a:bodyPr/>
        <a:lstStyle/>
        <a:p>
          <a:r>
            <a:rPr lang="en-US"/>
            <a:t>Avoiding bias based on mental health diagnoses.</a:t>
          </a:r>
        </a:p>
      </dgm:t>
    </dgm:pt>
    <dgm:pt modelId="{B6AF326D-BC4F-4705-84D9-7592D67FF5D8}" type="parTrans" cxnId="{3225B124-7DB8-439D-8734-9EA20C6E7667}">
      <dgm:prSet/>
      <dgm:spPr/>
      <dgm:t>
        <a:bodyPr/>
        <a:lstStyle/>
        <a:p>
          <a:endParaRPr lang="en-US"/>
        </a:p>
      </dgm:t>
    </dgm:pt>
    <dgm:pt modelId="{3343270F-E62A-4715-BD81-95E18B506AAE}" type="sibTrans" cxnId="{3225B124-7DB8-439D-8734-9EA20C6E7667}">
      <dgm:prSet/>
      <dgm:spPr/>
      <dgm:t>
        <a:bodyPr/>
        <a:lstStyle/>
        <a:p>
          <a:endParaRPr lang="en-US"/>
        </a:p>
      </dgm:t>
    </dgm:pt>
    <dgm:pt modelId="{6F071F9C-BEFB-4242-9DEC-1BA1033EAC70}">
      <dgm:prSet/>
      <dgm:spPr/>
      <dgm:t>
        <a:bodyPr/>
        <a:lstStyle/>
        <a:p>
          <a:r>
            <a:rPr lang="en-US"/>
            <a:t>Ensuring defendants' rights are upheld throughout the process.</a:t>
          </a:r>
        </a:p>
      </dgm:t>
    </dgm:pt>
    <dgm:pt modelId="{2076B2DF-822C-410D-B976-E2702BB6269A}" type="parTrans" cxnId="{FDEDB7E2-14A7-4506-B2CE-4D440C6EC714}">
      <dgm:prSet/>
      <dgm:spPr/>
      <dgm:t>
        <a:bodyPr/>
        <a:lstStyle/>
        <a:p>
          <a:endParaRPr lang="en-US"/>
        </a:p>
      </dgm:t>
    </dgm:pt>
    <dgm:pt modelId="{D1140B50-5A56-4A1E-885F-4623CBCF1A0A}" type="sibTrans" cxnId="{FDEDB7E2-14A7-4506-B2CE-4D440C6EC714}">
      <dgm:prSet/>
      <dgm:spPr/>
      <dgm:t>
        <a:bodyPr/>
        <a:lstStyle/>
        <a:p>
          <a:endParaRPr lang="en-US"/>
        </a:p>
      </dgm:t>
    </dgm:pt>
    <dgm:pt modelId="{20616775-0984-4A57-AA82-7BB895B552CB}" type="pres">
      <dgm:prSet presAssocID="{86F22B82-D9A4-4F15-A213-13427960D355}" presName="linear" presStyleCnt="0">
        <dgm:presLayoutVars>
          <dgm:animLvl val="lvl"/>
          <dgm:resizeHandles val="exact"/>
        </dgm:presLayoutVars>
      </dgm:prSet>
      <dgm:spPr/>
    </dgm:pt>
    <dgm:pt modelId="{319B976E-135A-4D5D-BEA2-D4498940B646}" type="pres">
      <dgm:prSet presAssocID="{AB1BFE11-24CE-4D3A-8196-D310AD928015}" presName="parentText" presStyleLbl="node1" presStyleIdx="0" presStyleCnt="4">
        <dgm:presLayoutVars>
          <dgm:chMax val="0"/>
          <dgm:bulletEnabled val="1"/>
        </dgm:presLayoutVars>
      </dgm:prSet>
      <dgm:spPr/>
    </dgm:pt>
    <dgm:pt modelId="{B63A3C3A-4189-4199-AD9C-64F2348D27AC}" type="pres">
      <dgm:prSet presAssocID="{4BC55DAC-EEA2-4B02-8564-804CF986C893}" presName="spacer" presStyleCnt="0"/>
      <dgm:spPr/>
    </dgm:pt>
    <dgm:pt modelId="{8A8460AC-AD9E-486A-9B46-15151180A3BF}" type="pres">
      <dgm:prSet presAssocID="{5F5C3A0C-7871-4F6C-B075-AD217300F335}" presName="parentText" presStyleLbl="node1" presStyleIdx="1" presStyleCnt="4">
        <dgm:presLayoutVars>
          <dgm:chMax val="0"/>
          <dgm:bulletEnabled val="1"/>
        </dgm:presLayoutVars>
      </dgm:prSet>
      <dgm:spPr/>
    </dgm:pt>
    <dgm:pt modelId="{2450DA69-BE7E-4089-8D6E-C785A8C5DD6B}" type="pres">
      <dgm:prSet presAssocID="{FF4659E8-6E58-4D21-BDA0-D727BF7B008C}" presName="spacer" presStyleCnt="0"/>
      <dgm:spPr/>
    </dgm:pt>
    <dgm:pt modelId="{6F114CCC-47C9-40A6-917E-F85839CD1453}" type="pres">
      <dgm:prSet presAssocID="{102F2846-0284-452D-9A6D-0B0C96825EA8}" presName="parentText" presStyleLbl="node1" presStyleIdx="2" presStyleCnt="4">
        <dgm:presLayoutVars>
          <dgm:chMax val="0"/>
          <dgm:bulletEnabled val="1"/>
        </dgm:presLayoutVars>
      </dgm:prSet>
      <dgm:spPr/>
    </dgm:pt>
    <dgm:pt modelId="{FC4AB8C8-B3B2-4BF7-8A49-758697690304}" type="pres">
      <dgm:prSet presAssocID="{3343270F-E62A-4715-BD81-95E18B506AAE}" presName="spacer" presStyleCnt="0"/>
      <dgm:spPr/>
    </dgm:pt>
    <dgm:pt modelId="{C3C0B2F6-AE9A-4AE9-BBE6-F2A6C2EC1B87}" type="pres">
      <dgm:prSet presAssocID="{6F071F9C-BEFB-4242-9DEC-1BA1033EAC70}" presName="parentText" presStyleLbl="node1" presStyleIdx="3" presStyleCnt="4">
        <dgm:presLayoutVars>
          <dgm:chMax val="0"/>
          <dgm:bulletEnabled val="1"/>
        </dgm:presLayoutVars>
      </dgm:prSet>
      <dgm:spPr/>
    </dgm:pt>
  </dgm:ptLst>
  <dgm:cxnLst>
    <dgm:cxn modelId="{3225B124-7DB8-439D-8734-9EA20C6E7667}" srcId="{86F22B82-D9A4-4F15-A213-13427960D355}" destId="{102F2846-0284-452D-9A6D-0B0C96825EA8}" srcOrd="2" destOrd="0" parTransId="{B6AF326D-BC4F-4705-84D9-7592D67FF5D8}" sibTransId="{3343270F-E62A-4715-BD81-95E18B506AAE}"/>
    <dgm:cxn modelId="{C1BADE27-37FF-4FE7-B9C8-B95A9B359ABB}" type="presOf" srcId="{86F22B82-D9A4-4F15-A213-13427960D355}" destId="{20616775-0984-4A57-AA82-7BB895B552CB}" srcOrd="0" destOrd="0" presId="urn:microsoft.com/office/officeart/2005/8/layout/vList2"/>
    <dgm:cxn modelId="{09BA9471-84E5-4E0B-B8EE-453DB4984B6B}" srcId="{86F22B82-D9A4-4F15-A213-13427960D355}" destId="{5F5C3A0C-7871-4F6C-B075-AD217300F335}" srcOrd="1" destOrd="0" parTransId="{56FDD457-4929-4C37-9C7A-62E983AD5BED}" sibTransId="{FF4659E8-6E58-4D21-BDA0-D727BF7B008C}"/>
    <dgm:cxn modelId="{8F66C8A9-ADCD-46DC-95B5-C66F94485E5E}" type="presOf" srcId="{102F2846-0284-452D-9A6D-0B0C96825EA8}" destId="{6F114CCC-47C9-40A6-917E-F85839CD1453}" srcOrd="0" destOrd="0" presId="urn:microsoft.com/office/officeart/2005/8/layout/vList2"/>
    <dgm:cxn modelId="{214723D5-AA27-4ACB-A89F-AB35A53DDF04}" type="presOf" srcId="{6F071F9C-BEFB-4242-9DEC-1BA1033EAC70}" destId="{C3C0B2F6-AE9A-4AE9-BBE6-F2A6C2EC1B87}" srcOrd="0" destOrd="0" presId="urn:microsoft.com/office/officeart/2005/8/layout/vList2"/>
    <dgm:cxn modelId="{5D47E9E0-6E64-470D-BD74-D418CD6A1D37}" type="presOf" srcId="{5F5C3A0C-7871-4F6C-B075-AD217300F335}" destId="{8A8460AC-AD9E-486A-9B46-15151180A3BF}" srcOrd="0" destOrd="0" presId="urn:microsoft.com/office/officeart/2005/8/layout/vList2"/>
    <dgm:cxn modelId="{A82389E2-7163-4E03-A4FC-C8E40E8CFF76}" type="presOf" srcId="{AB1BFE11-24CE-4D3A-8196-D310AD928015}" destId="{319B976E-135A-4D5D-BEA2-D4498940B646}" srcOrd="0" destOrd="0" presId="urn:microsoft.com/office/officeart/2005/8/layout/vList2"/>
    <dgm:cxn modelId="{FDEDB7E2-14A7-4506-B2CE-4D440C6EC714}" srcId="{86F22B82-D9A4-4F15-A213-13427960D355}" destId="{6F071F9C-BEFB-4242-9DEC-1BA1033EAC70}" srcOrd="3" destOrd="0" parTransId="{2076B2DF-822C-410D-B976-E2702BB6269A}" sibTransId="{D1140B50-5A56-4A1E-885F-4623CBCF1A0A}"/>
    <dgm:cxn modelId="{55BB82F7-293E-48F3-873F-A4A2AF7E3A07}" srcId="{86F22B82-D9A4-4F15-A213-13427960D355}" destId="{AB1BFE11-24CE-4D3A-8196-D310AD928015}" srcOrd="0" destOrd="0" parTransId="{D2B3FC20-AAA1-40A9-BDDA-29EE78E3CFFB}" sibTransId="{4BC55DAC-EEA2-4B02-8564-804CF986C893}"/>
    <dgm:cxn modelId="{EDE0FF98-A2B0-4D3D-B921-16495987275F}" type="presParOf" srcId="{20616775-0984-4A57-AA82-7BB895B552CB}" destId="{319B976E-135A-4D5D-BEA2-D4498940B646}" srcOrd="0" destOrd="0" presId="urn:microsoft.com/office/officeart/2005/8/layout/vList2"/>
    <dgm:cxn modelId="{AD869810-28F7-4D85-9228-58DCAF4471D0}" type="presParOf" srcId="{20616775-0984-4A57-AA82-7BB895B552CB}" destId="{B63A3C3A-4189-4199-AD9C-64F2348D27AC}" srcOrd="1" destOrd="0" presId="urn:microsoft.com/office/officeart/2005/8/layout/vList2"/>
    <dgm:cxn modelId="{A2EF2EBD-52EC-4B1B-9D88-4C660815E14B}" type="presParOf" srcId="{20616775-0984-4A57-AA82-7BB895B552CB}" destId="{8A8460AC-AD9E-486A-9B46-15151180A3BF}" srcOrd="2" destOrd="0" presId="urn:microsoft.com/office/officeart/2005/8/layout/vList2"/>
    <dgm:cxn modelId="{DC9FDD7D-73BE-49AD-A8DA-8154B079C98B}" type="presParOf" srcId="{20616775-0984-4A57-AA82-7BB895B552CB}" destId="{2450DA69-BE7E-4089-8D6E-C785A8C5DD6B}" srcOrd="3" destOrd="0" presId="urn:microsoft.com/office/officeart/2005/8/layout/vList2"/>
    <dgm:cxn modelId="{A07970D6-4366-48C3-9DE3-AF88B3B82C42}" type="presParOf" srcId="{20616775-0984-4A57-AA82-7BB895B552CB}" destId="{6F114CCC-47C9-40A6-917E-F85839CD1453}" srcOrd="4" destOrd="0" presId="urn:microsoft.com/office/officeart/2005/8/layout/vList2"/>
    <dgm:cxn modelId="{57935BF3-1A53-4A0E-844A-06E0EC8158BD}" type="presParOf" srcId="{20616775-0984-4A57-AA82-7BB895B552CB}" destId="{FC4AB8C8-B3B2-4BF7-8A49-758697690304}" srcOrd="5" destOrd="0" presId="urn:microsoft.com/office/officeart/2005/8/layout/vList2"/>
    <dgm:cxn modelId="{53831C6C-68D5-4ED2-9D4A-D932B4522724}" type="presParOf" srcId="{20616775-0984-4A57-AA82-7BB895B552CB}" destId="{C3C0B2F6-AE9A-4AE9-BBE6-F2A6C2EC1B87}"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F7AB99F-C3BA-4A92-BA2D-8EC147F6190A}"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DC4E2FC6-51D7-402A-9B5D-EA7F2E11494F}">
      <dgm:prSet/>
      <dgm:spPr/>
      <dgm:t>
        <a:bodyPr/>
        <a:lstStyle/>
        <a:p>
          <a:r>
            <a:rPr lang="en-US" dirty="0"/>
            <a:t>Prosecutors should engage in ongoing training to:</a:t>
          </a:r>
        </a:p>
      </dgm:t>
    </dgm:pt>
    <dgm:pt modelId="{B6C06830-B266-4A6A-A313-82291529B367}" type="parTrans" cxnId="{4787CBA5-DDD9-4B9B-B990-AD772FC26D88}">
      <dgm:prSet/>
      <dgm:spPr/>
      <dgm:t>
        <a:bodyPr/>
        <a:lstStyle/>
        <a:p>
          <a:endParaRPr lang="en-US"/>
        </a:p>
      </dgm:t>
    </dgm:pt>
    <dgm:pt modelId="{2EAEB322-61CC-492A-A523-BA0BDC4FA86F}" type="sibTrans" cxnId="{4787CBA5-DDD9-4B9B-B990-AD772FC26D88}">
      <dgm:prSet/>
      <dgm:spPr/>
      <dgm:t>
        <a:bodyPr/>
        <a:lstStyle/>
        <a:p>
          <a:endParaRPr lang="en-US"/>
        </a:p>
      </dgm:t>
    </dgm:pt>
    <dgm:pt modelId="{827BC1D6-CB50-4A3A-80AE-DABF20ED3CF9}">
      <dgm:prSet/>
      <dgm:spPr/>
      <dgm:t>
        <a:bodyPr/>
        <a:lstStyle/>
        <a:p>
          <a:r>
            <a:rPr lang="en-US" dirty="0"/>
            <a:t>Understand advancements in mental health screening tools.</a:t>
          </a:r>
        </a:p>
      </dgm:t>
    </dgm:pt>
    <dgm:pt modelId="{0D11B23D-99E0-4615-A9AF-C7AB28645260}" type="parTrans" cxnId="{5FB0D5FA-F1E0-426B-B1FE-723D2CF72174}">
      <dgm:prSet/>
      <dgm:spPr/>
      <dgm:t>
        <a:bodyPr/>
        <a:lstStyle/>
        <a:p>
          <a:endParaRPr lang="en-US"/>
        </a:p>
      </dgm:t>
    </dgm:pt>
    <dgm:pt modelId="{9600B209-F943-48CC-BDB8-500CC0826E04}" type="sibTrans" cxnId="{5FB0D5FA-F1E0-426B-B1FE-723D2CF72174}">
      <dgm:prSet/>
      <dgm:spPr/>
      <dgm:t>
        <a:bodyPr/>
        <a:lstStyle/>
        <a:p>
          <a:endParaRPr lang="en-US"/>
        </a:p>
      </dgm:t>
    </dgm:pt>
    <dgm:pt modelId="{D5B40160-A29B-4D14-AEF9-6EA6531DACDE}">
      <dgm:prSet/>
      <dgm:spPr/>
      <dgm:t>
        <a:bodyPr/>
        <a:lstStyle/>
        <a:p>
          <a:r>
            <a:rPr lang="en-US" dirty="0"/>
            <a:t>Stay informed about the latest research on rehabilitation-focused interventions.</a:t>
          </a:r>
        </a:p>
      </dgm:t>
    </dgm:pt>
    <dgm:pt modelId="{DD48B40B-753F-4D39-911D-823B344D850A}" type="parTrans" cxnId="{A4E60183-EB99-4258-BB74-A65B011A875A}">
      <dgm:prSet/>
      <dgm:spPr/>
      <dgm:t>
        <a:bodyPr/>
        <a:lstStyle/>
        <a:p>
          <a:endParaRPr lang="en-US"/>
        </a:p>
      </dgm:t>
    </dgm:pt>
    <dgm:pt modelId="{8FD45330-9104-4F2B-8B4A-F154424EEA21}" type="sibTrans" cxnId="{A4E60183-EB99-4258-BB74-A65B011A875A}">
      <dgm:prSet/>
      <dgm:spPr/>
      <dgm:t>
        <a:bodyPr/>
        <a:lstStyle/>
        <a:p>
          <a:endParaRPr lang="en-US"/>
        </a:p>
      </dgm:t>
    </dgm:pt>
    <dgm:pt modelId="{8A83E366-1163-46EC-A16D-1CA2C74AC963}">
      <dgm:prSet/>
      <dgm:spPr/>
      <dgm:t>
        <a:bodyPr/>
        <a:lstStyle/>
        <a:p>
          <a:r>
            <a:rPr lang="en-US" dirty="0"/>
            <a:t>Share best practices and learn from successful CARS implementations.</a:t>
          </a:r>
        </a:p>
      </dgm:t>
    </dgm:pt>
    <dgm:pt modelId="{A59C3F79-A610-4E1D-9809-D9DF5C01F964}" type="parTrans" cxnId="{BF615B0E-047C-400A-B16C-870DB73E540F}">
      <dgm:prSet/>
      <dgm:spPr/>
      <dgm:t>
        <a:bodyPr/>
        <a:lstStyle/>
        <a:p>
          <a:endParaRPr lang="en-US"/>
        </a:p>
      </dgm:t>
    </dgm:pt>
    <dgm:pt modelId="{FF1DF90C-4E60-4E83-9463-763AB356F1BF}" type="sibTrans" cxnId="{BF615B0E-047C-400A-B16C-870DB73E540F}">
      <dgm:prSet/>
      <dgm:spPr/>
      <dgm:t>
        <a:bodyPr/>
        <a:lstStyle/>
        <a:p>
          <a:endParaRPr lang="en-US"/>
        </a:p>
      </dgm:t>
    </dgm:pt>
    <dgm:pt modelId="{F95A7A07-2D68-4CED-878B-457BB2A6EAA0}" type="pres">
      <dgm:prSet presAssocID="{2F7AB99F-C3BA-4A92-BA2D-8EC147F6190A}" presName="outerComposite" presStyleCnt="0">
        <dgm:presLayoutVars>
          <dgm:chMax val="5"/>
          <dgm:dir/>
          <dgm:resizeHandles val="exact"/>
        </dgm:presLayoutVars>
      </dgm:prSet>
      <dgm:spPr/>
    </dgm:pt>
    <dgm:pt modelId="{433E5ED8-8F14-4D0F-BA88-CC9C38F5A0E8}" type="pres">
      <dgm:prSet presAssocID="{2F7AB99F-C3BA-4A92-BA2D-8EC147F6190A}" presName="dummyMaxCanvas" presStyleCnt="0">
        <dgm:presLayoutVars/>
      </dgm:prSet>
      <dgm:spPr/>
    </dgm:pt>
    <dgm:pt modelId="{C28ABD5B-B8D3-4F3A-A62D-8716AACCBA80}" type="pres">
      <dgm:prSet presAssocID="{2F7AB99F-C3BA-4A92-BA2D-8EC147F6190A}" presName="FourNodes_1" presStyleLbl="node1" presStyleIdx="0" presStyleCnt="4">
        <dgm:presLayoutVars>
          <dgm:bulletEnabled val="1"/>
        </dgm:presLayoutVars>
      </dgm:prSet>
      <dgm:spPr/>
    </dgm:pt>
    <dgm:pt modelId="{EEB7F4E9-1AD0-4D69-8229-1931C71637CA}" type="pres">
      <dgm:prSet presAssocID="{2F7AB99F-C3BA-4A92-BA2D-8EC147F6190A}" presName="FourNodes_2" presStyleLbl="node1" presStyleIdx="1" presStyleCnt="4">
        <dgm:presLayoutVars>
          <dgm:bulletEnabled val="1"/>
        </dgm:presLayoutVars>
      </dgm:prSet>
      <dgm:spPr/>
    </dgm:pt>
    <dgm:pt modelId="{C09CCA89-B989-4040-9FA0-F06F919839CC}" type="pres">
      <dgm:prSet presAssocID="{2F7AB99F-C3BA-4A92-BA2D-8EC147F6190A}" presName="FourNodes_3" presStyleLbl="node1" presStyleIdx="2" presStyleCnt="4">
        <dgm:presLayoutVars>
          <dgm:bulletEnabled val="1"/>
        </dgm:presLayoutVars>
      </dgm:prSet>
      <dgm:spPr/>
    </dgm:pt>
    <dgm:pt modelId="{6CA97887-EEA5-4DDF-8C15-E6FEC294482E}" type="pres">
      <dgm:prSet presAssocID="{2F7AB99F-C3BA-4A92-BA2D-8EC147F6190A}" presName="FourNodes_4" presStyleLbl="node1" presStyleIdx="3" presStyleCnt="4">
        <dgm:presLayoutVars>
          <dgm:bulletEnabled val="1"/>
        </dgm:presLayoutVars>
      </dgm:prSet>
      <dgm:spPr/>
    </dgm:pt>
    <dgm:pt modelId="{3ED0A355-9BD6-4879-8835-91AD3EA72D40}" type="pres">
      <dgm:prSet presAssocID="{2F7AB99F-C3BA-4A92-BA2D-8EC147F6190A}" presName="FourConn_1-2" presStyleLbl="fgAccFollowNode1" presStyleIdx="0" presStyleCnt="3">
        <dgm:presLayoutVars>
          <dgm:bulletEnabled val="1"/>
        </dgm:presLayoutVars>
      </dgm:prSet>
      <dgm:spPr/>
    </dgm:pt>
    <dgm:pt modelId="{72F1F2C8-BF4F-4E7D-9217-CE3CE23632CE}" type="pres">
      <dgm:prSet presAssocID="{2F7AB99F-C3BA-4A92-BA2D-8EC147F6190A}" presName="FourConn_2-3" presStyleLbl="fgAccFollowNode1" presStyleIdx="1" presStyleCnt="3">
        <dgm:presLayoutVars>
          <dgm:bulletEnabled val="1"/>
        </dgm:presLayoutVars>
      </dgm:prSet>
      <dgm:spPr/>
    </dgm:pt>
    <dgm:pt modelId="{EF7BF124-5BC2-4B1A-BA36-7E373EC4DBBF}" type="pres">
      <dgm:prSet presAssocID="{2F7AB99F-C3BA-4A92-BA2D-8EC147F6190A}" presName="FourConn_3-4" presStyleLbl="fgAccFollowNode1" presStyleIdx="2" presStyleCnt="3">
        <dgm:presLayoutVars>
          <dgm:bulletEnabled val="1"/>
        </dgm:presLayoutVars>
      </dgm:prSet>
      <dgm:spPr/>
    </dgm:pt>
    <dgm:pt modelId="{CC1708BE-2E24-4654-81A9-AC7D7B7B8B46}" type="pres">
      <dgm:prSet presAssocID="{2F7AB99F-C3BA-4A92-BA2D-8EC147F6190A}" presName="FourNodes_1_text" presStyleLbl="node1" presStyleIdx="3" presStyleCnt="4">
        <dgm:presLayoutVars>
          <dgm:bulletEnabled val="1"/>
        </dgm:presLayoutVars>
      </dgm:prSet>
      <dgm:spPr/>
    </dgm:pt>
    <dgm:pt modelId="{FBB27393-7BEC-48BF-8033-9C73B2606E1E}" type="pres">
      <dgm:prSet presAssocID="{2F7AB99F-C3BA-4A92-BA2D-8EC147F6190A}" presName="FourNodes_2_text" presStyleLbl="node1" presStyleIdx="3" presStyleCnt="4">
        <dgm:presLayoutVars>
          <dgm:bulletEnabled val="1"/>
        </dgm:presLayoutVars>
      </dgm:prSet>
      <dgm:spPr/>
    </dgm:pt>
    <dgm:pt modelId="{40C743F3-5B28-4778-AEBB-13A6E1DB553F}" type="pres">
      <dgm:prSet presAssocID="{2F7AB99F-C3BA-4A92-BA2D-8EC147F6190A}" presName="FourNodes_3_text" presStyleLbl="node1" presStyleIdx="3" presStyleCnt="4">
        <dgm:presLayoutVars>
          <dgm:bulletEnabled val="1"/>
        </dgm:presLayoutVars>
      </dgm:prSet>
      <dgm:spPr/>
    </dgm:pt>
    <dgm:pt modelId="{B9778340-4845-431B-BC29-AAF6DD68BE05}" type="pres">
      <dgm:prSet presAssocID="{2F7AB99F-C3BA-4A92-BA2D-8EC147F6190A}" presName="FourNodes_4_text" presStyleLbl="node1" presStyleIdx="3" presStyleCnt="4">
        <dgm:presLayoutVars>
          <dgm:bulletEnabled val="1"/>
        </dgm:presLayoutVars>
      </dgm:prSet>
      <dgm:spPr/>
    </dgm:pt>
  </dgm:ptLst>
  <dgm:cxnLst>
    <dgm:cxn modelId="{BF615B0E-047C-400A-B16C-870DB73E540F}" srcId="{2F7AB99F-C3BA-4A92-BA2D-8EC147F6190A}" destId="{8A83E366-1163-46EC-A16D-1CA2C74AC963}" srcOrd="3" destOrd="0" parTransId="{A59C3F79-A610-4E1D-9809-D9DF5C01F964}" sibTransId="{FF1DF90C-4E60-4E83-9463-763AB356F1BF}"/>
    <dgm:cxn modelId="{C384750E-87C1-4816-A2EA-CBB65B558F3E}" type="presOf" srcId="{2F7AB99F-C3BA-4A92-BA2D-8EC147F6190A}" destId="{F95A7A07-2D68-4CED-878B-457BB2A6EAA0}" srcOrd="0" destOrd="0" presId="urn:microsoft.com/office/officeart/2005/8/layout/vProcess5"/>
    <dgm:cxn modelId="{14EE1D12-CC67-4072-B98B-EE5CA81C72A7}" type="presOf" srcId="{D5B40160-A29B-4D14-AEF9-6EA6531DACDE}" destId="{40C743F3-5B28-4778-AEBB-13A6E1DB553F}" srcOrd="1" destOrd="0" presId="urn:microsoft.com/office/officeart/2005/8/layout/vProcess5"/>
    <dgm:cxn modelId="{6A35F516-EBD6-4718-BB57-A9F85CAAB082}" type="presOf" srcId="{2EAEB322-61CC-492A-A523-BA0BDC4FA86F}" destId="{3ED0A355-9BD6-4879-8835-91AD3EA72D40}" srcOrd="0" destOrd="0" presId="urn:microsoft.com/office/officeart/2005/8/layout/vProcess5"/>
    <dgm:cxn modelId="{CFC29320-9A9E-48BA-B68E-54A6FDD00BD8}" type="presOf" srcId="{DC4E2FC6-51D7-402A-9B5D-EA7F2E11494F}" destId="{C28ABD5B-B8D3-4F3A-A62D-8716AACCBA80}" srcOrd="0" destOrd="0" presId="urn:microsoft.com/office/officeart/2005/8/layout/vProcess5"/>
    <dgm:cxn modelId="{F525922A-2A10-4DB2-953F-E3F0E7FF1256}" type="presOf" srcId="{DC4E2FC6-51D7-402A-9B5D-EA7F2E11494F}" destId="{CC1708BE-2E24-4654-81A9-AC7D7B7B8B46}" srcOrd="1" destOrd="0" presId="urn:microsoft.com/office/officeart/2005/8/layout/vProcess5"/>
    <dgm:cxn modelId="{7D0E516D-82EA-47A7-9D95-F6CB733F4D92}" type="presOf" srcId="{827BC1D6-CB50-4A3A-80AE-DABF20ED3CF9}" destId="{EEB7F4E9-1AD0-4D69-8229-1931C71637CA}" srcOrd="0" destOrd="0" presId="urn:microsoft.com/office/officeart/2005/8/layout/vProcess5"/>
    <dgm:cxn modelId="{D7C6B055-6AD4-49C0-9C4C-3C1DF5A2BDC5}" type="presOf" srcId="{8A83E366-1163-46EC-A16D-1CA2C74AC963}" destId="{B9778340-4845-431B-BC29-AAF6DD68BE05}" srcOrd="1" destOrd="0" presId="urn:microsoft.com/office/officeart/2005/8/layout/vProcess5"/>
    <dgm:cxn modelId="{D1B3ED77-E4D3-4B27-A3BC-63AEB2055AE8}" type="presOf" srcId="{D5B40160-A29B-4D14-AEF9-6EA6531DACDE}" destId="{C09CCA89-B989-4040-9FA0-F06F919839CC}" srcOrd="0" destOrd="0" presId="urn:microsoft.com/office/officeart/2005/8/layout/vProcess5"/>
    <dgm:cxn modelId="{A4E60183-EB99-4258-BB74-A65B011A875A}" srcId="{2F7AB99F-C3BA-4A92-BA2D-8EC147F6190A}" destId="{D5B40160-A29B-4D14-AEF9-6EA6531DACDE}" srcOrd="2" destOrd="0" parTransId="{DD48B40B-753F-4D39-911D-823B344D850A}" sibTransId="{8FD45330-9104-4F2B-8B4A-F154424EEA21}"/>
    <dgm:cxn modelId="{6AF54687-B4AC-4333-9725-C5F601FBE62F}" type="presOf" srcId="{8FD45330-9104-4F2B-8B4A-F154424EEA21}" destId="{EF7BF124-5BC2-4B1A-BA36-7E373EC4DBBF}" srcOrd="0" destOrd="0" presId="urn:microsoft.com/office/officeart/2005/8/layout/vProcess5"/>
    <dgm:cxn modelId="{1CCA0D9E-2995-495D-BE9E-6AFF27F0C98B}" type="presOf" srcId="{9600B209-F943-48CC-BDB8-500CC0826E04}" destId="{72F1F2C8-BF4F-4E7D-9217-CE3CE23632CE}" srcOrd="0" destOrd="0" presId="urn:microsoft.com/office/officeart/2005/8/layout/vProcess5"/>
    <dgm:cxn modelId="{4787CBA5-DDD9-4B9B-B990-AD772FC26D88}" srcId="{2F7AB99F-C3BA-4A92-BA2D-8EC147F6190A}" destId="{DC4E2FC6-51D7-402A-9B5D-EA7F2E11494F}" srcOrd="0" destOrd="0" parTransId="{B6C06830-B266-4A6A-A313-82291529B367}" sibTransId="{2EAEB322-61CC-492A-A523-BA0BDC4FA86F}"/>
    <dgm:cxn modelId="{CE2948E4-2D33-4A30-A11B-C3FB1F1BEDD4}" type="presOf" srcId="{827BC1D6-CB50-4A3A-80AE-DABF20ED3CF9}" destId="{FBB27393-7BEC-48BF-8033-9C73B2606E1E}" srcOrd="1" destOrd="0" presId="urn:microsoft.com/office/officeart/2005/8/layout/vProcess5"/>
    <dgm:cxn modelId="{5FB0D5FA-F1E0-426B-B1FE-723D2CF72174}" srcId="{2F7AB99F-C3BA-4A92-BA2D-8EC147F6190A}" destId="{827BC1D6-CB50-4A3A-80AE-DABF20ED3CF9}" srcOrd="1" destOrd="0" parTransId="{0D11B23D-99E0-4615-A9AF-C7AB28645260}" sibTransId="{9600B209-F943-48CC-BDB8-500CC0826E04}"/>
    <dgm:cxn modelId="{BE58A7FC-5A85-498F-AED8-5A71118C6D23}" type="presOf" srcId="{8A83E366-1163-46EC-A16D-1CA2C74AC963}" destId="{6CA97887-EEA5-4DDF-8C15-E6FEC294482E}" srcOrd="0" destOrd="0" presId="urn:microsoft.com/office/officeart/2005/8/layout/vProcess5"/>
    <dgm:cxn modelId="{F08CC4D7-8219-4668-BDDD-12F6CAE6FB44}" type="presParOf" srcId="{F95A7A07-2D68-4CED-878B-457BB2A6EAA0}" destId="{433E5ED8-8F14-4D0F-BA88-CC9C38F5A0E8}" srcOrd="0" destOrd="0" presId="urn:microsoft.com/office/officeart/2005/8/layout/vProcess5"/>
    <dgm:cxn modelId="{0AE5604D-0B0E-491C-82FB-85DD9BFFC87E}" type="presParOf" srcId="{F95A7A07-2D68-4CED-878B-457BB2A6EAA0}" destId="{C28ABD5B-B8D3-4F3A-A62D-8716AACCBA80}" srcOrd="1" destOrd="0" presId="urn:microsoft.com/office/officeart/2005/8/layout/vProcess5"/>
    <dgm:cxn modelId="{65ACC2F4-318C-4507-85CA-783A9337F303}" type="presParOf" srcId="{F95A7A07-2D68-4CED-878B-457BB2A6EAA0}" destId="{EEB7F4E9-1AD0-4D69-8229-1931C71637CA}" srcOrd="2" destOrd="0" presId="urn:microsoft.com/office/officeart/2005/8/layout/vProcess5"/>
    <dgm:cxn modelId="{A94461A5-841D-42C5-8D69-D3BA6E6E9C45}" type="presParOf" srcId="{F95A7A07-2D68-4CED-878B-457BB2A6EAA0}" destId="{C09CCA89-B989-4040-9FA0-F06F919839CC}" srcOrd="3" destOrd="0" presId="urn:microsoft.com/office/officeart/2005/8/layout/vProcess5"/>
    <dgm:cxn modelId="{BA908FFA-17F9-4B7F-9AD5-403C98A82C12}" type="presParOf" srcId="{F95A7A07-2D68-4CED-878B-457BB2A6EAA0}" destId="{6CA97887-EEA5-4DDF-8C15-E6FEC294482E}" srcOrd="4" destOrd="0" presId="urn:microsoft.com/office/officeart/2005/8/layout/vProcess5"/>
    <dgm:cxn modelId="{9C302F21-793F-43CA-8737-CC401FB319F5}" type="presParOf" srcId="{F95A7A07-2D68-4CED-878B-457BB2A6EAA0}" destId="{3ED0A355-9BD6-4879-8835-91AD3EA72D40}" srcOrd="5" destOrd="0" presId="urn:microsoft.com/office/officeart/2005/8/layout/vProcess5"/>
    <dgm:cxn modelId="{C1B4417B-A78D-4B5D-BA1F-3FE5AC8F8DBE}" type="presParOf" srcId="{F95A7A07-2D68-4CED-878B-457BB2A6EAA0}" destId="{72F1F2C8-BF4F-4E7D-9217-CE3CE23632CE}" srcOrd="6" destOrd="0" presId="urn:microsoft.com/office/officeart/2005/8/layout/vProcess5"/>
    <dgm:cxn modelId="{4800A70D-2196-448F-9787-4367A91C87C3}" type="presParOf" srcId="{F95A7A07-2D68-4CED-878B-457BB2A6EAA0}" destId="{EF7BF124-5BC2-4B1A-BA36-7E373EC4DBBF}" srcOrd="7" destOrd="0" presId="urn:microsoft.com/office/officeart/2005/8/layout/vProcess5"/>
    <dgm:cxn modelId="{EDF4316A-A442-4981-B7D1-30BF4E4BB28F}" type="presParOf" srcId="{F95A7A07-2D68-4CED-878B-457BB2A6EAA0}" destId="{CC1708BE-2E24-4654-81A9-AC7D7B7B8B46}" srcOrd="8" destOrd="0" presId="urn:microsoft.com/office/officeart/2005/8/layout/vProcess5"/>
    <dgm:cxn modelId="{739FF755-7C23-464C-865D-BBFE18876EC9}" type="presParOf" srcId="{F95A7A07-2D68-4CED-878B-457BB2A6EAA0}" destId="{FBB27393-7BEC-48BF-8033-9C73B2606E1E}" srcOrd="9" destOrd="0" presId="urn:microsoft.com/office/officeart/2005/8/layout/vProcess5"/>
    <dgm:cxn modelId="{71CC09DC-F09E-430E-AB2E-6889EC3A936A}" type="presParOf" srcId="{F95A7A07-2D68-4CED-878B-457BB2A6EAA0}" destId="{40C743F3-5B28-4778-AEBB-13A6E1DB553F}" srcOrd="10" destOrd="0" presId="urn:microsoft.com/office/officeart/2005/8/layout/vProcess5"/>
    <dgm:cxn modelId="{E214B5AB-75FD-4373-B9A9-FE553E6D3B4D}" type="presParOf" srcId="{F95A7A07-2D68-4CED-878B-457BB2A6EAA0}" destId="{B9778340-4845-431B-BC29-AAF6DD68BE05}" srcOrd="11"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F7AB99F-C3BA-4A92-BA2D-8EC147F6190A}"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DC4E2FC6-51D7-402A-9B5D-EA7F2E11494F}">
      <dgm:prSet/>
      <dgm:spPr/>
      <dgm:t>
        <a:bodyPr/>
        <a:lstStyle/>
        <a:p>
          <a:r>
            <a:rPr lang="en-US" dirty="0"/>
            <a:t>Essential Steps:</a:t>
          </a:r>
        </a:p>
      </dgm:t>
    </dgm:pt>
    <dgm:pt modelId="{B6C06830-B266-4A6A-A313-82291529B367}" type="parTrans" cxnId="{4787CBA5-DDD9-4B9B-B990-AD772FC26D88}">
      <dgm:prSet/>
      <dgm:spPr/>
      <dgm:t>
        <a:bodyPr/>
        <a:lstStyle/>
        <a:p>
          <a:endParaRPr lang="en-US"/>
        </a:p>
      </dgm:t>
    </dgm:pt>
    <dgm:pt modelId="{2EAEB322-61CC-492A-A523-BA0BDC4FA86F}" type="sibTrans" cxnId="{4787CBA5-DDD9-4B9B-B990-AD772FC26D88}">
      <dgm:prSet/>
      <dgm:spPr/>
      <dgm:t>
        <a:bodyPr/>
        <a:lstStyle/>
        <a:p>
          <a:endParaRPr lang="en-US"/>
        </a:p>
      </dgm:t>
    </dgm:pt>
    <dgm:pt modelId="{827BC1D6-CB50-4A3A-80AE-DABF20ED3CF9}">
      <dgm:prSet/>
      <dgm:spPr/>
      <dgm:t>
        <a:bodyPr/>
        <a:lstStyle/>
        <a:p>
          <a:r>
            <a:rPr lang="en-US" dirty="0"/>
            <a:t>Receive Training.</a:t>
          </a:r>
        </a:p>
      </dgm:t>
    </dgm:pt>
    <dgm:pt modelId="{0D11B23D-99E0-4615-A9AF-C7AB28645260}" type="parTrans" cxnId="{5FB0D5FA-F1E0-426B-B1FE-723D2CF72174}">
      <dgm:prSet/>
      <dgm:spPr/>
      <dgm:t>
        <a:bodyPr/>
        <a:lstStyle/>
        <a:p>
          <a:endParaRPr lang="en-US"/>
        </a:p>
      </dgm:t>
    </dgm:pt>
    <dgm:pt modelId="{9600B209-F943-48CC-BDB8-500CC0826E04}" type="sibTrans" cxnId="{5FB0D5FA-F1E0-426B-B1FE-723D2CF72174}">
      <dgm:prSet/>
      <dgm:spPr/>
      <dgm:t>
        <a:bodyPr/>
        <a:lstStyle/>
        <a:p>
          <a:endParaRPr lang="en-US"/>
        </a:p>
      </dgm:t>
    </dgm:pt>
    <dgm:pt modelId="{D5B40160-A29B-4D14-AEF9-6EA6531DACDE}">
      <dgm:prSet/>
      <dgm:spPr/>
      <dgm:t>
        <a:bodyPr/>
        <a:lstStyle/>
        <a:p>
          <a:r>
            <a:rPr lang="en-US" dirty="0"/>
            <a:t>Complete Pilot Implementation.</a:t>
          </a:r>
        </a:p>
      </dgm:t>
    </dgm:pt>
    <dgm:pt modelId="{DD48B40B-753F-4D39-911D-823B344D850A}" type="parTrans" cxnId="{A4E60183-EB99-4258-BB74-A65B011A875A}">
      <dgm:prSet/>
      <dgm:spPr/>
      <dgm:t>
        <a:bodyPr/>
        <a:lstStyle/>
        <a:p>
          <a:endParaRPr lang="en-US"/>
        </a:p>
      </dgm:t>
    </dgm:pt>
    <dgm:pt modelId="{8FD45330-9104-4F2B-8B4A-F154424EEA21}" type="sibTrans" cxnId="{A4E60183-EB99-4258-BB74-A65B011A875A}">
      <dgm:prSet/>
      <dgm:spPr/>
      <dgm:t>
        <a:bodyPr/>
        <a:lstStyle/>
        <a:p>
          <a:endParaRPr lang="en-US"/>
        </a:p>
      </dgm:t>
    </dgm:pt>
    <dgm:pt modelId="{8A83E366-1163-46EC-A16D-1CA2C74AC963}">
      <dgm:prSet/>
      <dgm:spPr/>
      <dgm:t>
        <a:bodyPr/>
        <a:lstStyle/>
        <a:p>
          <a:r>
            <a:rPr lang="en-US" dirty="0"/>
            <a:t>Identity staffing and processes to implement.</a:t>
          </a:r>
        </a:p>
      </dgm:t>
    </dgm:pt>
    <dgm:pt modelId="{A59C3F79-A610-4E1D-9809-D9DF5C01F964}" type="parTrans" cxnId="{BF615B0E-047C-400A-B16C-870DB73E540F}">
      <dgm:prSet/>
      <dgm:spPr/>
      <dgm:t>
        <a:bodyPr/>
        <a:lstStyle/>
        <a:p>
          <a:endParaRPr lang="en-US"/>
        </a:p>
      </dgm:t>
    </dgm:pt>
    <dgm:pt modelId="{FF1DF90C-4E60-4E83-9463-763AB356F1BF}" type="sibTrans" cxnId="{BF615B0E-047C-400A-B16C-870DB73E540F}">
      <dgm:prSet/>
      <dgm:spPr/>
      <dgm:t>
        <a:bodyPr/>
        <a:lstStyle/>
        <a:p>
          <a:endParaRPr lang="en-US"/>
        </a:p>
      </dgm:t>
    </dgm:pt>
    <dgm:pt modelId="{13C69ADD-C89A-4677-A742-E459B24708F2}">
      <dgm:prSet/>
      <dgm:spPr/>
      <dgm:t>
        <a:bodyPr/>
        <a:lstStyle/>
        <a:p>
          <a:r>
            <a:rPr lang="en-US" dirty="0"/>
            <a:t>Dr. T. Scott Smith</a:t>
          </a:r>
        </a:p>
        <a:p>
          <a:r>
            <a:rPr lang="en-US" dirty="0"/>
            <a:t>Phone:  (337) 501-2104</a:t>
          </a:r>
        </a:p>
        <a:p>
          <a:r>
            <a:rPr lang="en-US" dirty="0"/>
            <a:t>tscottsmith@aol.com</a:t>
          </a:r>
        </a:p>
      </dgm:t>
    </dgm:pt>
    <dgm:pt modelId="{25B026F9-0841-4996-9BA7-E3B84E3E8C9E}" type="parTrans" cxnId="{74A1CD3F-32ED-4BF1-9EA8-A0A66CBE27DB}">
      <dgm:prSet/>
      <dgm:spPr/>
      <dgm:t>
        <a:bodyPr/>
        <a:lstStyle/>
        <a:p>
          <a:endParaRPr lang="en-US"/>
        </a:p>
      </dgm:t>
    </dgm:pt>
    <dgm:pt modelId="{ABFDAE84-0C01-48E3-B69C-E47E233EBD25}" type="sibTrans" cxnId="{74A1CD3F-32ED-4BF1-9EA8-A0A66CBE27DB}">
      <dgm:prSet/>
      <dgm:spPr/>
      <dgm:t>
        <a:bodyPr/>
        <a:lstStyle/>
        <a:p>
          <a:endParaRPr lang="en-US"/>
        </a:p>
      </dgm:t>
    </dgm:pt>
    <dgm:pt modelId="{F95A7A07-2D68-4CED-878B-457BB2A6EAA0}" type="pres">
      <dgm:prSet presAssocID="{2F7AB99F-C3BA-4A92-BA2D-8EC147F6190A}" presName="outerComposite" presStyleCnt="0">
        <dgm:presLayoutVars>
          <dgm:chMax val="5"/>
          <dgm:dir/>
          <dgm:resizeHandles val="exact"/>
        </dgm:presLayoutVars>
      </dgm:prSet>
      <dgm:spPr/>
    </dgm:pt>
    <dgm:pt modelId="{433E5ED8-8F14-4D0F-BA88-CC9C38F5A0E8}" type="pres">
      <dgm:prSet presAssocID="{2F7AB99F-C3BA-4A92-BA2D-8EC147F6190A}" presName="dummyMaxCanvas" presStyleCnt="0">
        <dgm:presLayoutVars/>
      </dgm:prSet>
      <dgm:spPr/>
    </dgm:pt>
    <dgm:pt modelId="{B8061B8E-CEC0-42F4-8DAB-EF854745A519}" type="pres">
      <dgm:prSet presAssocID="{2F7AB99F-C3BA-4A92-BA2D-8EC147F6190A}" presName="FiveNodes_1" presStyleLbl="node1" presStyleIdx="0" presStyleCnt="5">
        <dgm:presLayoutVars>
          <dgm:bulletEnabled val="1"/>
        </dgm:presLayoutVars>
      </dgm:prSet>
      <dgm:spPr/>
    </dgm:pt>
    <dgm:pt modelId="{308758BB-F6A8-4959-97E9-38CFE549FAE3}" type="pres">
      <dgm:prSet presAssocID="{2F7AB99F-C3BA-4A92-BA2D-8EC147F6190A}" presName="FiveNodes_2" presStyleLbl="node1" presStyleIdx="1" presStyleCnt="5">
        <dgm:presLayoutVars>
          <dgm:bulletEnabled val="1"/>
        </dgm:presLayoutVars>
      </dgm:prSet>
      <dgm:spPr/>
    </dgm:pt>
    <dgm:pt modelId="{9ACE11ED-DC35-4A56-B112-BDDF75A7D536}" type="pres">
      <dgm:prSet presAssocID="{2F7AB99F-C3BA-4A92-BA2D-8EC147F6190A}" presName="FiveNodes_3" presStyleLbl="node1" presStyleIdx="2" presStyleCnt="5">
        <dgm:presLayoutVars>
          <dgm:bulletEnabled val="1"/>
        </dgm:presLayoutVars>
      </dgm:prSet>
      <dgm:spPr/>
    </dgm:pt>
    <dgm:pt modelId="{F6EBD6E7-581F-4947-B658-3C7534D46122}" type="pres">
      <dgm:prSet presAssocID="{2F7AB99F-C3BA-4A92-BA2D-8EC147F6190A}" presName="FiveNodes_4" presStyleLbl="node1" presStyleIdx="3" presStyleCnt="5">
        <dgm:presLayoutVars>
          <dgm:bulletEnabled val="1"/>
        </dgm:presLayoutVars>
      </dgm:prSet>
      <dgm:spPr/>
    </dgm:pt>
    <dgm:pt modelId="{7FE833F5-7FA2-4F25-8C12-E189FF68876E}" type="pres">
      <dgm:prSet presAssocID="{2F7AB99F-C3BA-4A92-BA2D-8EC147F6190A}" presName="FiveNodes_5" presStyleLbl="node1" presStyleIdx="4" presStyleCnt="5">
        <dgm:presLayoutVars>
          <dgm:bulletEnabled val="1"/>
        </dgm:presLayoutVars>
      </dgm:prSet>
      <dgm:spPr/>
    </dgm:pt>
    <dgm:pt modelId="{628F02E7-B149-4624-A48B-2E3B635AFD3B}" type="pres">
      <dgm:prSet presAssocID="{2F7AB99F-C3BA-4A92-BA2D-8EC147F6190A}" presName="FiveConn_1-2" presStyleLbl="fgAccFollowNode1" presStyleIdx="0" presStyleCnt="4">
        <dgm:presLayoutVars>
          <dgm:bulletEnabled val="1"/>
        </dgm:presLayoutVars>
      </dgm:prSet>
      <dgm:spPr/>
    </dgm:pt>
    <dgm:pt modelId="{E8F438C4-AFA8-4F12-B116-0E221EE4D8B8}" type="pres">
      <dgm:prSet presAssocID="{2F7AB99F-C3BA-4A92-BA2D-8EC147F6190A}" presName="FiveConn_2-3" presStyleLbl="fgAccFollowNode1" presStyleIdx="1" presStyleCnt="4">
        <dgm:presLayoutVars>
          <dgm:bulletEnabled val="1"/>
        </dgm:presLayoutVars>
      </dgm:prSet>
      <dgm:spPr/>
    </dgm:pt>
    <dgm:pt modelId="{4E632960-DA56-4447-B624-C9F8DD562774}" type="pres">
      <dgm:prSet presAssocID="{2F7AB99F-C3BA-4A92-BA2D-8EC147F6190A}" presName="FiveConn_3-4" presStyleLbl="fgAccFollowNode1" presStyleIdx="2" presStyleCnt="4">
        <dgm:presLayoutVars>
          <dgm:bulletEnabled val="1"/>
        </dgm:presLayoutVars>
      </dgm:prSet>
      <dgm:spPr/>
    </dgm:pt>
    <dgm:pt modelId="{D6C7C282-E003-47AC-8D49-578708ED3EB1}" type="pres">
      <dgm:prSet presAssocID="{2F7AB99F-C3BA-4A92-BA2D-8EC147F6190A}" presName="FiveConn_4-5" presStyleLbl="fgAccFollowNode1" presStyleIdx="3" presStyleCnt="4">
        <dgm:presLayoutVars>
          <dgm:bulletEnabled val="1"/>
        </dgm:presLayoutVars>
      </dgm:prSet>
      <dgm:spPr/>
    </dgm:pt>
    <dgm:pt modelId="{8B1C2038-D77E-4BE9-8763-09368F7759D0}" type="pres">
      <dgm:prSet presAssocID="{2F7AB99F-C3BA-4A92-BA2D-8EC147F6190A}" presName="FiveNodes_1_text" presStyleLbl="node1" presStyleIdx="4" presStyleCnt="5">
        <dgm:presLayoutVars>
          <dgm:bulletEnabled val="1"/>
        </dgm:presLayoutVars>
      </dgm:prSet>
      <dgm:spPr/>
    </dgm:pt>
    <dgm:pt modelId="{C6107C72-94B7-4DAC-AB80-8ACFEF03BED1}" type="pres">
      <dgm:prSet presAssocID="{2F7AB99F-C3BA-4A92-BA2D-8EC147F6190A}" presName="FiveNodes_2_text" presStyleLbl="node1" presStyleIdx="4" presStyleCnt="5">
        <dgm:presLayoutVars>
          <dgm:bulletEnabled val="1"/>
        </dgm:presLayoutVars>
      </dgm:prSet>
      <dgm:spPr/>
    </dgm:pt>
    <dgm:pt modelId="{F74D1005-5DFB-4D7E-9C70-4E9F5F6459C4}" type="pres">
      <dgm:prSet presAssocID="{2F7AB99F-C3BA-4A92-BA2D-8EC147F6190A}" presName="FiveNodes_3_text" presStyleLbl="node1" presStyleIdx="4" presStyleCnt="5">
        <dgm:presLayoutVars>
          <dgm:bulletEnabled val="1"/>
        </dgm:presLayoutVars>
      </dgm:prSet>
      <dgm:spPr/>
    </dgm:pt>
    <dgm:pt modelId="{63BC921F-5A19-4FD4-8CB2-751DEA601A73}" type="pres">
      <dgm:prSet presAssocID="{2F7AB99F-C3BA-4A92-BA2D-8EC147F6190A}" presName="FiveNodes_4_text" presStyleLbl="node1" presStyleIdx="4" presStyleCnt="5">
        <dgm:presLayoutVars>
          <dgm:bulletEnabled val="1"/>
        </dgm:presLayoutVars>
      </dgm:prSet>
      <dgm:spPr/>
    </dgm:pt>
    <dgm:pt modelId="{C3F44B67-06D1-42A5-9CF8-F213E0A60F3C}" type="pres">
      <dgm:prSet presAssocID="{2F7AB99F-C3BA-4A92-BA2D-8EC147F6190A}" presName="FiveNodes_5_text" presStyleLbl="node1" presStyleIdx="4" presStyleCnt="5">
        <dgm:presLayoutVars>
          <dgm:bulletEnabled val="1"/>
        </dgm:presLayoutVars>
      </dgm:prSet>
      <dgm:spPr/>
    </dgm:pt>
  </dgm:ptLst>
  <dgm:cxnLst>
    <dgm:cxn modelId="{37C17B0D-060D-435C-9C03-82B293A642CF}" type="presOf" srcId="{FF1DF90C-4E60-4E83-9463-763AB356F1BF}" destId="{D6C7C282-E003-47AC-8D49-578708ED3EB1}" srcOrd="0" destOrd="0" presId="urn:microsoft.com/office/officeart/2005/8/layout/vProcess5"/>
    <dgm:cxn modelId="{BF615B0E-047C-400A-B16C-870DB73E540F}" srcId="{2F7AB99F-C3BA-4A92-BA2D-8EC147F6190A}" destId="{8A83E366-1163-46EC-A16D-1CA2C74AC963}" srcOrd="3" destOrd="0" parTransId="{A59C3F79-A610-4E1D-9809-D9DF5C01F964}" sibTransId="{FF1DF90C-4E60-4E83-9463-763AB356F1BF}"/>
    <dgm:cxn modelId="{79CA510E-440B-4C09-8AA6-1AF7FE355295}" type="presOf" srcId="{8FD45330-9104-4F2B-8B4A-F154424EEA21}" destId="{4E632960-DA56-4447-B624-C9F8DD562774}" srcOrd="0" destOrd="0" presId="urn:microsoft.com/office/officeart/2005/8/layout/vProcess5"/>
    <dgm:cxn modelId="{C384750E-87C1-4816-A2EA-CBB65B558F3E}" type="presOf" srcId="{2F7AB99F-C3BA-4A92-BA2D-8EC147F6190A}" destId="{F95A7A07-2D68-4CED-878B-457BB2A6EAA0}" srcOrd="0" destOrd="0" presId="urn:microsoft.com/office/officeart/2005/8/layout/vProcess5"/>
    <dgm:cxn modelId="{05379D10-BF19-4B7A-BFE1-6D667ABA11BF}" type="presOf" srcId="{D5B40160-A29B-4D14-AEF9-6EA6531DACDE}" destId="{9ACE11ED-DC35-4A56-B112-BDDF75A7D536}" srcOrd="0" destOrd="0" presId="urn:microsoft.com/office/officeart/2005/8/layout/vProcess5"/>
    <dgm:cxn modelId="{F8DBFA15-FCD6-44B6-A24A-06B9B363AC46}" type="presOf" srcId="{DC4E2FC6-51D7-402A-9B5D-EA7F2E11494F}" destId="{B8061B8E-CEC0-42F4-8DAB-EF854745A519}" srcOrd="0" destOrd="0" presId="urn:microsoft.com/office/officeart/2005/8/layout/vProcess5"/>
    <dgm:cxn modelId="{674E2B3C-924F-42F8-B267-8CB8F69DC2CF}" type="presOf" srcId="{2EAEB322-61CC-492A-A523-BA0BDC4FA86F}" destId="{628F02E7-B149-4624-A48B-2E3B635AFD3B}" srcOrd="0" destOrd="0" presId="urn:microsoft.com/office/officeart/2005/8/layout/vProcess5"/>
    <dgm:cxn modelId="{74A1CD3F-32ED-4BF1-9EA8-A0A66CBE27DB}" srcId="{2F7AB99F-C3BA-4A92-BA2D-8EC147F6190A}" destId="{13C69ADD-C89A-4677-A742-E459B24708F2}" srcOrd="4" destOrd="0" parTransId="{25B026F9-0841-4996-9BA7-E3B84E3E8C9E}" sibTransId="{ABFDAE84-0C01-48E3-B69C-E47E233EBD25}"/>
    <dgm:cxn modelId="{BB7B3966-1B0F-4DEA-A380-D631AADE84A4}" type="presOf" srcId="{9600B209-F943-48CC-BDB8-500CC0826E04}" destId="{E8F438C4-AFA8-4F12-B116-0E221EE4D8B8}" srcOrd="0" destOrd="0" presId="urn:microsoft.com/office/officeart/2005/8/layout/vProcess5"/>
    <dgm:cxn modelId="{A4E60183-EB99-4258-BB74-A65B011A875A}" srcId="{2F7AB99F-C3BA-4A92-BA2D-8EC147F6190A}" destId="{D5B40160-A29B-4D14-AEF9-6EA6531DACDE}" srcOrd="2" destOrd="0" parTransId="{DD48B40B-753F-4D39-911D-823B344D850A}" sibTransId="{8FD45330-9104-4F2B-8B4A-F154424EEA21}"/>
    <dgm:cxn modelId="{4A25878D-C6CD-49E8-B8CA-D6DE2D96A920}" type="presOf" srcId="{827BC1D6-CB50-4A3A-80AE-DABF20ED3CF9}" destId="{C6107C72-94B7-4DAC-AB80-8ACFEF03BED1}" srcOrd="1" destOrd="0" presId="urn:microsoft.com/office/officeart/2005/8/layout/vProcess5"/>
    <dgm:cxn modelId="{8BA31D99-0790-4DA3-9C38-8DB00640EC38}" type="presOf" srcId="{8A83E366-1163-46EC-A16D-1CA2C74AC963}" destId="{63BC921F-5A19-4FD4-8CB2-751DEA601A73}" srcOrd="1" destOrd="0" presId="urn:microsoft.com/office/officeart/2005/8/layout/vProcess5"/>
    <dgm:cxn modelId="{4787CBA5-DDD9-4B9B-B990-AD772FC26D88}" srcId="{2F7AB99F-C3BA-4A92-BA2D-8EC147F6190A}" destId="{DC4E2FC6-51D7-402A-9B5D-EA7F2E11494F}" srcOrd="0" destOrd="0" parTransId="{B6C06830-B266-4A6A-A313-82291529B367}" sibTransId="{2EAEB322-61CC-492A-A523-BA0BDC4FA86F}"/>
    <dgm:cxn modelId="{CE15E5AA-2C6B-4447-A257-83DFF05E81A7}" type="presOf" srcId="{827BC1D6-CB50-4A3A-80AE-DABF20ED3CF9}" destId="{308758BB-F6A8-4959-97E9-38CFE549FAE3}" srcOrd="0" destOrd="0" presId="urn:microsoft.com/office/officeart/2005/8/layout/vProcess5"/>
    <dgm:cxn modelId="{2BA2A3AB-B457-4956-990F-E0961171794D}" type="presOf" srcId="{D5B40160-A29B-4D14-AEF9-6EA6531DACDE}" destId="{F74D1005-5DFB-4D7E-9C70-4E9F5F6459C4}" srcOrd="1" destOrd="0" presId="urn:microsoft.com/office/officeart/2005/8/layout/vProcess5"/>
    <dgm:cxn modelId="{6F0AE7AD-F8F3-4C35-BD66-4C2FCBF8F87B}" type="presOf" srcId="{DC4E2FC6-51D7-402A-9B5D-EA7F2E11494F}" destId="{8B1C2038-D77E-4BE9-8763-09368F7759D0}" srcOrd="1" destOrd="0" presId="urn:microsoft.com/office/officeart/2005/8/layout/vProcess5"/>
    <dgm:cxn modelId="{4BFFDBDA-3E6D-45C3-8002-C0858FD75316}" type="presOf" srcId="{8A83E366-1163-46EC-A16D-1CA2C74AC963}" destId="{F6EBD6E7-581F-4947-B658-3C7534D46122}" srcOrd="0" destOrd="0" presId="urn:microsoft.com/office/officeart/2005/8/layout/vProcess5"/>
    <dgm:cxn modelId="{FE6F5ADB-8270-4E78-8A69-91E3F0D0D718}" type="presOf" srcId="{13C69ADD-C89A-4677-A742-E459B24708F2}" destId="{7FE833F5-7FA2-4F25-8C12-E189FF68876E}" srcOrd="0" destOrd="0" presId="urn:microsoft.com/office/officeart/2005/8/layout/vProcess5"/>
    <dgm:cxn modelId="{0CED02E3-3FCC-42AB-82F2-2FF7A6ADC88C}" type="presOf" srcId="{13C69ADD-C89A-4677-A742-E459B24708F2}" destId="{C3F44B67-06D1-42A5-9CF8-F213E0A60F3C}" srcOrd="1" destOrd="0" presId="urn:microsoft.com/office/officeart/2005/8/layout/vProcess5"/>
    <dgm:cxn modelId="{5FB0D5FA-F1E0-426B-B1FE-723D2CF72174}" srcId="{2F7AB99F-C3BA-4A92-BA2D-8EC147F6190A}" destId="{827BC1D6-CB50-4A3A-80AE-DABF20ED3CF9}" srcOrd="1" destOrd="0" parTransId="{0D11B23D-99E0-4615-A9AF-C7AB28645260}" sibTransId="{9600B209-F943-48CC-BDB8-500CC0826E04}"/>
    <dgm:cxn modelId="{F08CC4D7-8219-4668-BDDD-12F6CAE6FB44}" type="presParOf" srcId="{F95A7A07-2D68-4CED-878B-457BB2A6EAA0}" destId="{433E5ED8-8F14-4D0F-BA88-CC9C38F5A0E8}" srcOrd="0" destOrd="0" presId="urn:microsoft.com/office/officeart/2005/8/layout/vProcess5"/>
    <dgm:cxn modelId="{8BA399DB-8E93-4A3C-B2B8-1F95EDB2FEAC}" type="presParOf" srcId="{F95A7A07-2D68-4CED-878B-457BB2A6EAA0}" destId="{B8061B8E-CEC0-42F4-8DAB-EF854745A519}" srcOrd="1" destOrd="0" presId="urn:microsoft.com/office/officeart/2005/8/layout/vProcess5"/>
    <dgm:cxn modelId="{3B468088-DD35-4542-8B78-6A9E60731C67}" type="presParOf" srcId="{F95A7A07-2D68-4CED-878B-457BB2A6EAA0}" destId="{308758BB-F6A8-4959-97E9-38CFE549FAE3}" srcOrd="2" destOrd="0" presId="urn:microsoft.com/office/officeart/2005/8/layout/vProcess5"/>
    <dgm:cxn modelId="{05EDC2F3-C18C-4C93-8338-5D70A6851E0E}" type="presParOf" srcId="{F95A7A07-2D68-4CED-878B-457BB2A6EAA0}" destId="{9ACE11ED-DC35-4A56-B112-BDDF75A7D536}" srcOrd="3" destOrd="0" presId="urn:microsoft.com/office/officeart/2005/8/layout/vProcess5"/>
    <dgm:cxn modelId="{00990D3B-B772-4C9D-93EF-0B82691A2105}" type="presParOf" srcId="{F95A7A07-2D68-4CED-878B-457BB2A6EAA0}" destId="{F6EBD6E7-581F-4947-B658-3C7534D46122}" srcOrd="4" destOrd="0" presId="urn:microsoft.com/office/officeart/2005/8/layout/vProcess5"/>
    <dgm:cxn modelId="{6FD3CD46-E0DE-498D-8D2C-7D9A39A44F0D}" type="presParOf" srcId="{F95A7A07-2D68-4CED-878B-457BB2A6EAA0}" destId="{7FE833F5-7FA2-4F25-8C12-E189FF68876E}" srcOrd="5" destOrd="0" presId="urn:microsoft.com/office/officeart/2005/8/layout/vProcess5"/>
    <dgm:cxn modelId="{6EB2CB81-4A75-44F9-A3BC-3294E46E7D56}" type="presParOf" srcId="{F95A7A07-2D68-4CED-878B-457BB2A6EAA0}" destId="{628F02E7-B149-4624-A48B-2E3B635AFD3B}" srcOrd="6" destOrd="0" presId="urn:microsoft.com/office/officeart/2005/8/layout/vProcess5"/>
    <dgm:cxn modelId="{484FD9B2-0A14-42AB-B620-3CADF2814400}" type="presParOf" srcId="{F95A7A07-2D68-4CED-878B-457BB2A6EAA0}" destId="{E8F438C4-AFA8-4F12-B116-0E221EE4D8B8}" srcOrd="7" destOrd="0" presId="urn:microsoft.com/office/officeart/2005/8/layout/vProcess5"/>
    <dgm:cxn modelId="{AF5778EC-062A-4415-8EC0-32AF4EF697FA}" type="presParOf" srcId="{F95A7A07-2D68-4CED-878B-457BB2A6EAA0}" destId="{4E632960-DA56-4447-B624-C9F8DD562774}" srcOrd="8" destOrd="0" presId="urn:microsoft.com/office/officeart/2005/8/layout/vProcess5"/>
    <dgm:cxn modelId="{DBE33EB6-88B7-438C-B467-3ABBC4D7BBFB}" type="presParOf" srcId="{F95A7A07-2D68-4CED-878B-457BB2A6EAA0}" destId="{D6C7C282-E003-47AC-8D49-578708ED3EB1}" srcOrd="9" destOrd="0" presId="urn:microsoft.com/office/officeart/2005/8/layout/vProcess5"/>
    <dgm:cxn modelId="{C19A18CE-6249-40B2-A93C-D46B31D4E996}" type="presParOf" srcId="{F95A7A07-2D68-4CED-878B-457BB2A6EAA0}" destId="{8B1C2038-D77E-4BE9-8763-09368F7759D0}" srcOrd="10" destOrd="0" presId="urn:microsoft.com/office/officeart/2005/8/layout/vProcess5"/>
    <dgm:cxn modelId="{81E842AB-9D8F-43D8-A58B-4E1DC1AE6432}" type="presParOf" srcId="{F95A7A07-2D68-4CED-878B-457BB2A6EAA0}" destId="{C6107C72-94B7-4DAC-AB80-8ACFEF03BED1}" srcOrd="11" destOrd="0" presId="urn:microsoft.com/office/officeart/2005/8/layout/vProcess5"/>
    <dgm:cxn modelId="{53E7F9F4-731A-4F56-9AE7-953844D565B4}" type="presParOf" srcId="{F95A7A07-2D68-4CED-878B-457BB2A6EAA0}" destId="{F74D1005-5DFB-4D7E-9C70-4E9F5F6459C4}" srcOrd="12" destOrd="0" presId="urn:microsoft.com/office/officeart/2005/8/layout/vProcess5"/>
    <dgm:cxn modelId="{2DA4C60F-BA83-42F8-B8C7-500629B850A6}" type="presParOf" srcId="{F95A7A07-2D68-4CED-878B-457BB2A6EAA0}" destId="{63BC921F-5A19-4FD4-8CB2-751DEA601A73}" srcOrd="13" destOrd="0" presId="urn:microsoft.com/office/officeart/2005/8/layout/vProcess5"/>
    <dgm:cxn modelId="{88A5148B-A035-4FF2-AA97-CD07F267D20E}" type="presParOf" srcId="{F95A7A07-2D68-4CED-878B-457BB2A6EAA0}" destId="{C3F44B67-06D1-42A5-9CF8-F213E0A60F3C}" srcOrd="14"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F7130A-92C8-4423-8A27-5E81CC65B4E2}"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DD841048-5EA8-42C7-B4EA-C2773EA2B940}">
      <dgm:prSet/>
      <dgm:spPr/>
      <dgm:t>
        <a:bodyPr/>
        <a:lstStyle/>
        <a:p>
          <a:r>
            <a:rPr lang="en-US"/>
            <a:t>The link between mental health disorders and impaired driving.</a:t>
          </a:r>
        </a:p>
      </dgm:t>
    </dgm:pt>
    <dgm:pt modelId="{AF9D9288-863D-498A-BD5F-625A2106A56D}" type="parTrans" cxnId="{F578F986-B6E4-47FF-80D5-DFBB176D9413}">
      <dgm:prSet/>
      <dgm:spPr/>
      <dgm:t>
        <a:bodyPr/>
        <a:lstStyle/>
        <a:p>
          <a:endParaRPr lang="en-US"/>
        </a:p>
      </dgm:t>
    </dgm:pt>
    <dgm:pt modelId="{2AD31608-378F-4882-A204-8C4C1DF2E5C5}" type="sibTrans" cxnId="{F578F986-B6E4-47FF-80D5-DFBB176D9413}">
      <dgm:prSet/>
      <dgm:spPr/>
      <dgm:t>
        <a:bodyPr/>
        <a:lstStyle/>
        <a:p>
          <a:endParaRPr lang="en-US"/>
        </a:p>
      </dgm:t>
    </dgm:pt>
    <dgm:pt modelId="{F3432779-6D48-436B-9C93-1678F3A698EA}">
      <dgm:prSet/>
      <dgm:spPr/>
      <dgm:t>
        <a:bodyPr/>
        <a:lstStyle/>
        <a:p>
          <a:r>
            <a:rPr lang="en-US"/>
            <a:t>Addressing root causes reduces recidivism.</a:t>
          </a:r>
        </a:p>
      </dgm:t>
    </dgm:pt>
    <dgm:pt modelId="{F9235F66-D08F-4B21-8696-BD8A828255E4}" type="parTrans" cxnId="{7B64FACB-7DCF-46EC-ABB9-A5570270AE1A}">
      <dgm:prSet/>
      <dgm:spPr/>
      <dgm:t>
        <a:bodyPr/>
        <a:lstStyle/>
        <a:p>
          <a:endParaRPr lang="en-US"/>
        </a:p>
      </dgm:t>
    </dgm:pt>
    <dgm:pt modelId="{020F5545-B4D0-4F01-BB51-32361037C83E}" type="sibTrans" cxnId="{7B64FACB-7DCF-46EC-ABB9-A5570270AE1A}">
      <dgm:prSet/>
      <dgm:spPr/>
      <dgm:t>
        <a:bodyPr/>
        <a:lstStyle/>
        <a:p>
          <a:endParaRPr lang="en-US"/>
        </a:p>
      </dgm:t>
    </dgm:pt>
    <dgm:pt modelId="{A05DB084-1EC8-4832-BC25-8B022A988FE9}">
      <dgm:prSet/>
      <dgm:spPr/>
      <dgm:t>
        <a:bodyPr/>
        <a:lstStyle/>
        <a:p>
          <a:r>
            <a:rPr lang="en-US"/>
            <a:t>Promoting public safety through informed case strategies.</a:t>
          </a:r>
        </a:p>
      </dgm:t>
    </dgm:pt>
    <dgm:pt modelId="{6279A64C-369B-4F92-90C0-E6A5D3651095}" type="parTrans" cxnId="{917125DC-4389-451F-B7F3-1F93EDDC4A4C}">
      <dgm:prSet/>
      <dgm:spPr/>
      <dgm:t>
        <a:bodyPr/>
        <a:lstStyle/>
        <a:p>
          <a:endParaRPr lang="en-US"/>
        </a:p>
      </dgm:t>
    </dgm:pt>
    <dgm:pt modelId="{7339A089-A7F3-45E4-A05C-866502B72DA3}" type="sibTrans" cxnId="{917125DC-4389-451F-B7F3-1F93EDDC4A4C}">
      <dgm:prSet/>
      <dgm:spPr/>
      <dgm:t>
        <a:bodyPr/>
        <a:lstStyle/>
        <a:p>
          <a:endParaRPr lang="en-US"/>
        </a:p>
      </dgm:t>
    </dgm:pt>
    <dgm:pt modelId="{AA38E2DB-1031-4CCE-ABE6-AB1822A7704D}" type="pres">
      <dgm:prSet presAssocID="{DBF7130A-92C8-4423-8A27-5E81CC65B4E2}" presName="Name0" presStyleCnt="0">
        <dgm:presLayoutVars>
          <dgm:dir/>
          <dgm:animLvl val="lvl"/>
          <dgm:resizeHandles val="exact"/>
        </dgm:presLayoutVars>
      </dgm:prSet>
      <dgm:spPr/>
    </dgm:pt>
    <dgm:pt modelId="{769DFFC4-BBE4-48E6-BC42-E7B74D066DCA}" type="pres">
      <dgm:prSet presAssocID="{A05DB084-1EC8-4832-BC25-8B022A988FE9}" presName="boxAndChildren" presStyleCnt="0"/>
      <dgm:spPr/>
    </dgm:pt>
    <dgm:pt modelId="{2950CC07-F866-4637-A2E9-4882795BE32E}" type="pres">
      <dgm:prSet presAssocID="{A05DB084-1EC8-4832-BC25-8B022A988FE9}" presName="parentTextBox" presStyleLbl="node1" presStyleIdx="0" presStyleCnt="3"/>
      <dgm:spPr/>
    </dgm:pt>
    <dgm:pt modelId="{63E88483-7F1A-4A01-B5A2-46CB940FB4E8}" type="pres">
      <dgm:prSet presAssocID="{020F5545-B4D0-4F01-BB51-32361037C83E}" presName="sp" presStyleCnt="0"/>
      <dgm:spPr/>
    </dgm:pt>
    <dgm:pt modelId="{802E5FD6-FA03-4FAC-85C2-0625A08F7A1B}" type="pres">
      <dgm:prSet presAssocID="{F3432779-6D48-436B-9C93-1678F3A698EA}" presName="arrowAndChildren" presStyleCnt="0"/>
      <dgm:spPr/>
    </dgm:pt>
    <dgm:pt modelId="{21C93811-2D1B-488E-B36F-EE753A5B62B5}" type="pres">
      <dgm:prSet presAssocID="{F3432779-6D48-436B-9C93-1678F3A698EA}" presName="parentTextArrow" presStyleLbl="node1" presStyleIdx="1" presStyleCnt="3"/>
      <dgm:spPr/>
    </dgm:pt>
    <dgm:pt modelId="{B12F9640-7329-4903-A220-37519DF3B86E}" type="pres">
      <dgm:prSet presAssocID="{2AD31608-378F-4882-A204-8C4C1DF2E5C5}" presName="sp" presStyleCnt="0"/>
      <dgm:spPr/>
    </dgm:pt>
    <dgm:pt modelId="{939C9CC6-6693-47AE-B197-A2F9978D8588}" type="pres">
      <dgm:prSet presAssocID="{DD841048-5EA8-42C7-B4EA-C2773EA2B940}" presName="arrowAndChildren" presStyleCnt="0"/>
      <dgm:spPr/>
    </dgm:pt>
    <dgm:pt modelId="{410BF270-7F07-4156-96D4-503327CF5F65}" type="pres">
      <dgm:prSet presAssocID="{DD841048-5EA8-42C7-B4EA-C2773EA2B940}" presName="parentTextArrow" presStyleLbl="node1" presStyleIdx="2" presStyleCnt="3"/>
      <dgm:spPr/>
    </dgm:pt>
  </dgm:ptLst>
  <dgm:cxnLst>
    <dgm:cxn modelId="{5CD6A110-5CAC-4591-81C1-965C9F7F2EDF}" type="presOf" srcId="{DD841048-5EA8-42C7-B4EA-C2773EA2B940}" destId="{410BF270-7F07-4156-96D4-503327CF5F65}" srcOrd="0" destOrd="0" presId="urn:microsoft.com/office/officeart/2005/8/layout/process4"/>
    <dgm:cxn modelId="{AB846731-DFA1-42E9-BEB1-C77470FF6E5B}" type="presOf" srcId="{DBF7130A-92C8-4423-8A27-5E81CC65B4E2}" destId="{AA38E2DB-1031-4CCE-ABE6-AB1822A7704D}" srcOrd="0" destOrd="0" presId="urn:microsoft.com/office/officeart/2005/8/layout/process4"/>
    <dgm:cxn modelId="{7D92697A-31DA-480E-9464-B4F65AA7AB9D}" type="presOf" srcId="{F3432779-6D48-436B-9C93-1678F3A698EA}" destId="{21C93811-2D1B-488E-B36F-EE753A5B62B5}" srcOrd="0" destOrd="0" presId="urn:microsoft.com/office/officeart/2005/8/layout/process4"/>
    <dgm:cxn modelId="{F578F986-B6E4-47FF-80D5-DFBB176D9413}" srcId="{DBF7130A-92C8-4423-8A27-5E81CC65B4E2}" destId="{DD841048-5EA8-42C7-B4EA-C2773EA2B940}" srcOrd="0" destOrd="0" parTransId="{AF9D9288-863D-498A-BD5F-625A2106A56D}" sibTransId="{2AD31608-378F-4882-A204-8C4C1DF2E5C5}"/>
    <dgm:cxn modelId="{A865CB8B-82AE-4FEB-95DE-B6159BB17B39}" type="presOf" srcId="{A05DB084-1EC8-4832-BC25-8B022A988FE9}" destId="{2950CC07-F866-4637-A2E9-4882795BE32E}" srcOrd="0" destOrd="0" presId="urn:microsoft.com/office/officeart/2005/8/layout/process4"/>
    <dgm:cxn modelId="{7B64FACB-7DCF-46EC-ABB9-A5570270AE1A}" srcId="{DBF7130A-92C8-4423-8A27-5E81CC65B4E2}" destId="{F3432779-6D48-436B-9C93-1678F3A698EA}" srcOrd="1" destOrd="0" parTransId="{F9235F66-D08F-4B21-8696-BD8A828255E4}" sibTransId="{020F5545-B4D0-4F01-BB51-32361037C83E}"/>
    <dgm:cxn modelId="{917125DC-4389-451F-B7F3-1F93EDDC4A4C}" srcId="{DBF7130A-92C8-4423-8A27-5E81CC65B4E2}" destId="{A05DB084-1EC8-4832-BC25-8B022A988FE9}" srcOrd="2" destOrd="0" parTransId="{6279A64C-369B-4F92-90C0-E6A5D3651095}" sibTransId="{7339A089-A7F3-45E4-A05C-866502B72DA3}"/>
    <dgm:cxn modelId="{DEF34BB0-5CB0-43A6-A97D-1D8798503AF8}" type="presParOf" srcId="{AA38E2DB-1031-4CCE-ABE6-AB1822A7704D}" destId="{769DFFC4-BBE4-48E6-BC42-E7B74D066DCA}" srcOrd="0" destOrd="0" presId="urn:microsoft.com/office/officeart/2005/8/layout/process4"/>
    <dgm:cxn modelId="{6044CB77-EE69-4F78-90A4-179D7A3737B6}" type="presParOf" srcId="{769DFFC4-BBE4-48E6-BC42-E7B74D066DCA}" destId="{2950CC07-F866-4637-A2E9-4882795BE32E}" srcOrd="0" destOrd="0" presId="urn:microsoft.com/office/officeart/2005/8/layout/process4"/>
    <dgm:cxn modelId="{703275C6-7822-40CF-B7A6-4B76B6BF0A20}" type="presParOf" srcId="{AA38E2DB-1031-4CCE-ABE6-AB1822A7704D}" destId="{63E88483-7F1A-4A01-B5A2-46CB940FB4E8}" srcOrd="1" destOrd="0" presId="urn:microsoft.com/office/officeart/2005/8/layout/process4"/>
    <dgm:cxn modelId="{A5E031EE-1B41-49D2-AA65-ACC270AD2115}" type="presParOf" srcId="{AA38E2DB-1031-4CCE-ABE6-AB1822A7704D}" destId="{802E5FD6-FA03-4FAC-85C2-0625A08F7A1B}" srcOrd="2" destOrd="0" presId="urn:microsoft.com/office/officeart/2005/8/layout/process4"/>
    <dgm:cxn modelId="{895EEFCC-6F16-4C6B-9028-36A48CAE1EAD}" type="presParOf" srcId="{802E5FD6-FA03-4FAC-85C2-0625A08F7A1B}" destId="{21C93811-2D1B-488E-B36F-EE753A5B62B5}" srcOrd="0" destOrd="0" presId="urn:microsoft.com/office/officeart/2005/8/layout/process4"/>
    <dgm:cxn modelId="{DE906A67-9384-487D-AF42-DD0B73A6527C}" type="presParOf" srcId="{AA38E2DB-1031-4CCE-ABE6-AB1822A7704D}" destId="{B12F9640-7329-4903-A220-37519DF3B86E}" srcOrd="3" destOrd="0" presId="urn:microsoft.com/office/officeart/2005/8/layout/process4"/>
    <dgm:cxn modelId="{210F4CB0-B410-4C05-BF2A-78DB77088190}" type="presParOf" srcId="{AA38E2DB-1031-4CCE-ABE6-AB1822A7704D}" destId="{939C9CC6-6693-47AE-B197-A2F9978D8588}" srcOrd="4" destOrd="0" presId="urn:microsoft.com/office/officeart/2005/8/layout/process4"/>
    <dgm:cxn modelId="{8CEF1384-F0A5-4CBF-B87D-1D536713C62F}" type="presParOf" srcId="{939C9CC6-6693-47AE-B197-A2F9978D8588}" destId="{410BF270-7F07-4156-96D4-503327CF5F65}" srcOrd="0" destOrd="0" presId="urn:microsoft.com/office/officeart/2005/8/layout/process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20F902F-A538-49A4-9423-17F38C90DF35}"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B68E7889-3AD3-4339-A255-DCA0CAAC404B}">
      <dgm:prSet/>
      <dgm:spPr/>
      <dgm:t>
        <a:bodyPr/>
        <a:lstStyle/>
        <a:p>
          <a:r>
            <a:rPr lang="en-US" b="1"/>
            <a:t>Origins:</a:t>
          </a:r>
          <a:r>
            <a:rPr lang="en-US"/>
            <a:t> Developed to address the intersection of mental health and criminal justice.</a:t>
          </a:r>
        </a:p>
      </dgm:t>
    </dgm:pt>
    <dgm:pt modelId="{9CEC9BDD-80F6-45DB-ABEC-18CBC8F913F6}" type="parTrans" cxnId="{5564B072-2418-4A9D-9711-89D21B155BAD}">
      <dgm:prSet/>
      <dgm:spPr/>
      <dgm:t>
        <a:bodyPr/>
        <a:lstStyle/>
        <a:p>
          <a:endParaRPr lang="en-US"/>
        </a:p>
      </dgm:t>
    </dgm:pt>
    <dgm:pt modelId="{2FCEAC44-05BA-4275-8B75-BDE8D2CF96DE}" type="sibTrans" cxnId="{5564B072-2418-4A9D-9711-89D21B155BAD}">
      <dgm:prSet/>
      <dgm:spPr/>
      <dgm:t>
        <a:bodyPr/>
        <a:lstStyle/>
        <a:p>
          <a:endParaRPr lang="en-US"/>
        </a:p>
      </dgm:t>
    </dgm:pt>
    <dgm:pt modelId="{0EF33685-0C02-4AEC-BCA0-63CC790414A7}">
      <dgm:prSet/>
      <dgm:spPr/>
      <dgm:t>
        <a:bodyPr/>
        <a:lstStyle/>
        <a:p>
          <a:r>
            <a:rPr lang="en-US" b="1"/>
            <a:t>Initial Success:</a:t>
          </a:r>
          <a:r>
            <a:rPr lang="en-US"/>
            <a:t> Proven effective in identifying undiagnosed mental health disorders and reducing recidivism.</a:t>
          </a:r>
        </a:p>
      </dgm:t>
    </dgm:pt>
    <dgm:pt modelId="{EC3ABD41-B12D-4F86-A412-5C61FA96613A}" type="parTrans" cxnId="{D170302A-21BA-4C63-BBDA-AD4ED4D167DD}">
      <dgm:prSet/>
      <dgm:spPr/>
      <dgm:t>
        <a:bodyPr/>
        <a:lstStyle/>
        <a:p>
          <a:endParaRPr lang="en-US"/>
        </a:p>
      </dgm:t>
    </dgm:pt>
    <dgm:pt modelId="{4DAC8FDF-5DA7-4F51-AABA-21D2328087BB}" type="sibTrans" cxnId="{D170302A-21BA-4C63-BBDA-AD4ED4D167DD}">
      <dgm:prSet/>
      <dgm:spPr/>
      <dgm:t>
        <a:bodyPr/>
        <a:lstStyle/>
        <a:p>
          <a:endParaRPr lang="en-US"/>
        </a:p>
      </dgm:t>
    </dgm:pt>
    <dgm:pt modelId="{16EFE9B7-4DA8-46B8-8739-FB48AE8FDCCC}">
      <dgm:prSet/>
      <dgm:spPr/>
      <dgm:t>
        <a:bodyPr/>
        <a:lstStyle/>
        <a:p>
          <a:r>
            <a:rPr lang="en-US" b="1"/>
            <a:t>Adoption in Louisiana:</a:t>
          </a:r>
          <a:r>
            <a:rPr lang="en-US"/>
            <a:t> Integrated as part of statewide initiatives to address DUI offenses.</a:t>
          </a:r>
        </a:p>
      </dgm:t>
    </dgm:pt>
    <dgm:pt modelId="{368C483D-CB4A-4A14-8407-1F6EB5B4D1DD}" type="parTrans" cxnId="{63A7DA7A-B941-44F0-9585-A38122E60614}">
      <dgm:prSet/>
      <dgm:spPr/>
      <dgm:t>
        <a:bodyPr/>
        <a:lstStyle/>
        <a:p>
          <a:endParaRPr lang="en-US"/>
        </a:p>
      </dgm:t>
    </dgm:pt>
    <dgm:pt modelId="{766BD42E-AA71-4DE9-9F66-E44DF8B266DB}" type="sibTrans" cxnId="{63A7DA7A-B941-44F0-9585-A38122E60614}">
      <dgm:prSet/>
      <dgm:spPr/>
      <dgm:t>
        <a:bodyPr/>
        <a:lstStyle/>
        <a:p>
          <a:endParaRPr lang="en-US"/>
        </a:p>
      </dgm:t>
    </dgm:pt>
    <dgm:pt modelId="{7F64DA9E-398A-4571-8C8E-609CC563BE95}" type="pres">
      <dgm:prSet presAssocID="{E20F902F-A538-49A4-9423-17F38C90DF35}" presName="outerComposite" presStyleCnt="0">
        <dgm:presLayoutVars>
          <dgm:chMax val="5"/>
          <dgm:dir/>
          <dgm:resizeHandles val="exact"/>
        </dgm:presLayoutVars>
      </dgm:prSet>
      <dgm:spPr/>
    </dgm:pt>
    <dgm:pt modelId="{7D812330-DA4F-4C3F-BD3A-DBA49AE32FCF}" type="pres">
      <dgm:prSet presAssocID="{E20F902F-A538-49A4-9423-17F38C90DF35}" presName="dummyMaxCanvas" presStyleCnt="0">
        <dgm:presLayoutVars/>
      </dgm:prSet>
      <dgm:spPr/>
    </dgm:pt>
    <dgm:pt modelId="{95BB6FED-D570-4634-A1AC-1298CC9B55D6}" type="pres">
      <dgm:prSet presAssocID="{E20F902F-A538-49A4-9423-17F38C90DF35}" presName="ThreeNodes_1" presStyleLbl="node1" presStyleIdx="0" presStyleCnt="3">
        <dgm:presLayoutVars>
          <dgm:bulletEnabled val="1"/>
        </dgm:presLayoutVars>
      </dgm:prSet>
      <dgm:spPr/>
    </dgm:pt>
    <dgm:pt modelId="{720472F5-3798-4761-82E2-9FE6E101280C}" type="pres">
      <dgm:prSet presAssocID="{E20F902F-A538-49A4-9423-17F38C90DF35}" presName="ThreeNodes_2" presStyleLbl="node1" presStyleIdx="1" presStyleCnt="3">
        <dgm:presLayoutVars>
          <dgm:bulletEnabled val="1"/>
        </dgm:presLayoutVars>
      </dgm:prSet>
      <dgm:spPr/>
    </dgm:pt>
    <dgm:pt modelId="{7BFE615A-014E-483C-94B3-0EBC0C397D38}" type="pres">
      <dgm:prSet presAssocID="{E20F902F-A538-49A4-9423-17F38C90DF35}" presName="ThreeNodes_3" presStyleLbl="node1" presStyleIdx="2" presStyleCnt="3">
        <dgm:presLayoutVars>
          <dgm:bulletEnabled val="1"/>
        </dgm:presLayoutVars>
      </dgm:prSet>
      <dgm:spPr/>
    </dgm:pt>
    <dgm:pt modelId="{0EA715F7-BD2A-4703-8F6E-582737AFBDE3}" type="pres">
      <dgm:prSet presAssocID="{E20F902F-A538-49A4-9423-17F38C90DF35}" presName="ThreeConn_1-2" presStyleLbl="fgAccFollowNode1" presStyleIdx="0" presStyleCnt="2">
        <dgm:presLayoutVars>
          <dgm:bulletEnabled val="1"/>
        </dgm:presLayoutVars>
      </dgm:prSet>
      <dgm:spPr/>
    </dgm:pt>
    <dgm:pt modelId="{ACD06CB0-D394-473C-B7F9-5BC2CFB1C5B2}" type="pres">
      <dgm:prSet presAssocID="{E20F902F-A538-49A4-9423-17F38C90DF35}" presName="ThreeConn_2-3" presStyleLbl="fgAccFollowNode1" presStyleIdx="1" presStyleCnt="2">
        <dgm:presLayoutVars>
          <dgm:bulletEnabled val="1"/>
        </dgm:presLayoutVars>
      </dgm:prSet>
      <dgm:spPr/>
    </dgm:pt>
    <dgm:pt modelId="{19346413-70FB-4DDF-8CFC-17B02D125B0E}" type="pres">
      <dgm:prSet presAssocID="{E20F902F-A538-49A4-9423-17F38C90DF35}" presName="ThreeNodes_1_text" presStyleLbl="node1" presStyleIdx="2" presStyleCnt="3">
        <dgm:presLayoutVars>
          <dgm:bulletEnabled val="1"/>
        </dgm:presLayoutVars>
      </dgm:prSet>
      <dgm:spPr/>
    </dgm:pt>
    <dgm:pt modelId="{C226E7C6-2614-4DB3-9956-410B5B95EDF6}" type="pres">
      <dgm:prSet presAssocID="{E20F902F-A538-49A4-9423-17F38C90DF35}" presName="ThreeNodes_2_text" presStyleLbl="node1" presStyleIdx="2" presStyleCnt="3">
        <dgm:presLayoutVars>
          <dgm:bulletEnabled val="1"/>
        </dgm:presLayoutVars>
      </dgm:prSet>
      <dgm:spPr/>
    </dgm:pt>
    <dgm:pt modelId="{5EC5165F-C131-4EED-BFB0-0740899EDF2F}" type="pres">
      <dgm:prSet presAssocID="{E20F902F-A538-49A4-9423-17F38C90DF35}" presName="ThreeNodes_3_text" presStyleLbl="node1" presStyleIdx="2" presStyleCnt="3">
        <dgm:presLayoutVars>
          <dgm:bulletEnabled val="1"/>
        </dgm:presLayoutVars>
      </dgm:prSet>
      <dgm:spPr/>
    </dgm:pt>
  </dgm:ptLst>
  <dgm:cxnLst>
    <dgm:cxn modelId="{F8E8DF13-B562-4869-BCAB-5F22F7EE5B8E}" type="presOf" srcId="{B68E7889-3AD3-4339-A255-DCA0CAAC404B}" destId="{19346413-70FB-4DDF-8CFC-17B02D125B0E}" srcOrd="1" destOrd="0" presId="urn:microsoft.com/office/officeart/2005/8/layout/vProcess5"/>
    <dgm:cxn modelId="{FD84F929-A7C0-4199-AED8-3BDD3CE161A8}" type="presOf" srcId="{4DAC8FDF-5DA7-4F51-AABA-21D2328087BB}" destId="{ACD06CB0-D394-473C-B7F9-5BC2CFB1C5B2}" srcOrd="0" destOrd="0" presId="urn:microsoft.com/office/officeart/2005/8/layout/vProcess5"/>
    <dgm:cxn modelId="{D170302A-21BA-4C63-BBDA-AD4ED4D167DD}" srcId="{E20F902F-A538-49A4-9423-17F38C90DF35}" destId="{0EF33685-0C02-4AEC-BCA0-63CC790414A7}" srcOrd="1" destOrd="0" parTransId="{EC3ABD41-B12D-4F86-A412-5C61FA96613A}" sibTransId="{4DAC8FDF-5DA7-4F51-AABA-21D2328087BB}"/>
    <dgm:cxn modelId="{3416DD2C-68C6-4A7F-AB83-370F0C65B44A}" type="presOf" srcId="{16EFE9B7-4DA8-46B8-8739-FB48AE8FDCCC}" destId="{7BFE615A-014E-483C-94B3-0EBC0C397D38}" srcOrd="0" destOrd="0" presId="urn:microsoft.com/office/officeart/2005/8/layout/vProcess5"/>
    <dgm:cxn modelId="{A8DD2A32-434A-4305-AB76-FF778EEE0CBC}" type="presOf" srcId="{0EF33685-0C02-4AEC-BCA0-63CC790414A7}" destId="{C226E7C6-2614-4DB3-9956-410B5B95EDF6}" srcOrd="1" destOrd="0" presId="urn:microsoft.com/office/officeart/2005/8/layout/vProcess5"/>
    <dgm:cxn modelId="{109BC86D-EF59-4F7F-B73D-9D2AA289319A}" type="presOf" srcId="{16EFE9B7-4DA8-46B8-8739-FB48AE8FDCCC}" destId="{5EC5165F-C131-4EED-BFB0-0740899EDF2F}" srcOrd="1" destOrd="0" presId="urn:microsoft.com/office/officeart/2005/8/layout/vProcess5"/>
    <dgm:cxn modelId="{5564B072-2418-4A9D-9711-89D21B155BAD}" srcId="{E20F902F-A538-49A4-9423-17F38C90DF35}" destId="{B68E7889-3AD3-4339-A255-DCA0CAAC404B}" srcOrd="0" destOrd="0" parTransId="{9CEC9BDD-80F6-45DB-ABEC-18CBC8F913F6}" sibTransId="{2FCEAC44-05BA-4275-8B75-BDE8D2CF96DE}"/>
    <dgm:cxn modelId="{63A7DA7A-B941-44F0-9585-A38122E60614}" srcId="{E20F902F-A538-49A4-9423-17F38C90DF35}" destId="{16EFE9B7-4DA8-46B8-8739-FB48AE8FDCCC}" srcOrd="2" destOrd="0" parTransId="{368C483D-CB4A-4A14-8407-1F6EB5B4D1DD}" sibTransId="{766BD42E-AA71-4DE9-9F66-E44DF8B266DB}"/>
    <dgm:cxn modelId="{CAE122A2-2BD0-4AC2-81D4-DB8BAD2CDE03}" type="presOf" srcId="{0EF33685-0C02-4AEC-BCA0-63CC790414A7}" destId="{720472F5-3798-4761-82E2-9FE6E101280C}" srcOrd="0" destOrd="0" presId="urn:microsoft.com/office/officeart/2005/8/layout/vProcess5"/>
    <dgm:cxn modelId="{A58727A2-D394-4D51-B004-EB5599E6BF88}" type="presOf" srcId="{2FCEAC44-05BA-4275-8B75-BDE8D2CF96DE}" destId="{0EA715F7-BD2A-4703-8F6E-582737AFBDE3}" srcOrd="0" destOrd="0" presId="urn:microsoft.com/office/officeart/2005/8/layout/vProcess5"/>
    <dgm:cxn modelId="{FF0886B5-9914-4424-98DA-D16069BF9758}" type="presOf" srcId="{B68E7889-3AD3-4339-A255-DCA0CAAC404B}" destId="{95BB6FED-D570-4634-A1AC-1298CC9B55D6}" srcOrd="0" destOrd="0" presId="urn:microsoft.com/office/officeart/2005/8/layout/vProcess5"/>
    <dgm:cxn modelId="{910DC8DC-E990-4402-A3A1-D82F5F0F4AC8}" type="presOf" srcId="{E20F902F-A538-49A4-9423-17F38C90DF35}" destId="{7F64DA9E-398A-4571-8C8E-609CC563BE95}" srcOrd="0" destOrd="0" presId="urn:microsoft.com/office/officeart/2005/8/layout/vProcess5"/>
    <dgm:cxn modelId="{A734AE1B-3AFB-4DA9-A343-1C392E3A3CB7}" type="presParOf" srcId="{7F64DA9E-398A-4571-8C8E-609CC563BE95}" destId="{7D812330-DA4F-4C3F-BD3A-DBA49AE32FCF}" srcOrd="0" destOrd="0" presId="urn:microsoft.com/office/officeart/2005/8/layout/vProcess5"/>
    <dgm:cxn modelId="{72418501-E781-4DF9-928D-92C8E447F475}" type="presParOf" srcId="{7F64DA9E-398A-4571-8C8E-609CC563BE95}" destId="{95BB6FED-D570-4634-A1AC-1298CC9B55D6}" srcOrd="1" destOrd="0" presId="urn:microsoft.com/office/officeart/2005/8/layout/vProcess5"/>
    <dgm:cxn modelId="{3695EBE1-56BB-4B1D-9BB0-87B7515A8CCF}" type="presParOf" srcId="{7F64DA9E-398A-4571-8C8E-609CC563BE95}" destId="{720472F5-3798-4761-82E2-9FE6E101280C}" srcOrd="2" destOrd="0" presId="urn:microsoft.com/office/officeart/2005/8/layout/vProcess5"/>
    <dgm:cxn modelId="{C3448FFA-FF43-4F4A-B7D6-85F58F239CCB}" type="presParOf" srcId="{7F64DA9E-398A-4571-8C8E-609CC563BE95}" destId="{7BFE615A-014E-483C-94B3-0EBC0C397D38}" srcOrd="3" destOrd="0" presId="urn:microsoft.com/office/officeart/2005/8/layout/vProcess5"/>
    <dgm:cxn modelId="{A609FDF4-53D9-447C-AF19-05CA69EB6ECE}" type="presParOf" srcId="{7F64DA9E-398A-4571-8C8E-609CC563BE95}" destId="{0EA715F7-BD2A-4703-8F6E-582737AFBDE3}" srcOrd="4" destOrd="0" presId="urn:microsoft.com/office/officeart/2005/8/layout/vProcess5"/>
    <dgm:cxn modelId="{1F794EA7-8A01-40DA-84E7-03098C00319F}" type="presParOf" srcId="{7F64DA9E-398A-4571-8C8E-609CC563BE95}" destId="{ACD06CB0-D394-473C-B7F9-5BC2CFB1C5B2}" srcOrd="5" destOrd="0" presId="urn:microsoft.com/office/officeart/2005/8/layout/vProcess5"/>
    <dgm:cxn modelId="{3D0B1417-32E7-46A3-82BF-8E76B3174ADC}" type="presParOf" srcId="{7F64DA9E-398A-4571-8C8E-609CC563BE95}" destId="{19346413-70FB-4DDF-8CFC-17B02D125B0E}" srcOrd="6" destOrd="0" presId="urn:microsoft.com/office/officeart/2005/8/layout/vProcess5"/>
    <dgm:cxn modelId="{68212E42-7DC4-4CA3-A0D1-5FA8139487B0}" type="presParOf" srcId="{7F64DA9E-398A-4571-8C8E-609CC563BE95}" destId="{C226E7C6-2614-4DB3-9956-410B5B95EDF6}" srcOrd="7" destOrd="0" presId="urn:microsoft.com/office/officeart/2005/8/layout/vProcess5"/>
    <dgm:cxn modelId="{2DC8E4A8-5B8B-413C-8064-108EEF14666C}" type="presParOf" srcId="{7F64DA9E-398A-4571-8C8E-609CC563BE95}" destId="{5EC5165F-C131-4EED-BFB0-0740899EDF2F}" srcOrd="8"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DE17053-8A66-4663-A327-148FD789A608}"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4B34EFCA-4E2A-4C76-A636-1424AD5B6819}">
      <dgm:prSet/>
      <dgm:spPr/>
      <dgm:t>
        <a:bodyPr/>
        <a:lstStyle/>
        <a:p>
          <a:pPr>
            <a:defRPr b="1"/>
          </a:pPr>
          <a:r>
            <a:rPr lang="en-US" b="1"/>
            <a:t>Assessment Process:</a:t>
          </a:r>
          <a:endParaRPr lang="en-US"/>
        </a:p>
      </dgm:t>
    </dgm:pt>
    <dgm:pt modelId="{9AD5A2D8-8D17-4D7F-9071-C78325C0AC3A}" type="parTrans" cxnId="{4C9F9055-D19B-40B2-A89D-79CA829D0145}">
      <dgm:prSet/>
      <dgm:spPr/>
      <dgm:t>
        <a:bodyPr/>
        <a:lstStyle/>
        <a:p>
          <a:endParaRPr lang="en-US"/>
        </a:p>
      </dgm:t>
    </dgm:pt>
    <dgm:pt modelId="{0A55B1FA-2FDA-4E0F-9CBD-B462AD8AD8B1}" type="sibTrans" cxnId="{4C9F9055-D19B-40B2-A89D-79CA829D0145}">
      <dgm:prSet/>
      <dgm:spPr/>
      <dgm:t>
        <a:bodyPr/>
        <a:lstStyle/>
        <a:p>
          <a:endParaRPr lang="en-US"/>
        </a:p>
      </dgm:t>
    </dgm:pt>
    <dgm:pt modelId="{9649ED78-79AE-4452-AB71-6D41AD326226}">
      <dgm:prSet/>
      <dgm:spPr/>
      <dgm:t>
        <a:bodyPr/>
        <a:lstStyle/>
        <a:p>
          <a:r>
            <a:rPr lang="en-US"/>
            <a:t>Conducted via computer, tablet, or in-person.</a:t>
          </a:r>
        </a:p>
      </dgm:t>
    </dgm:pt>
    <dgm:pt modelId="{C8B8813F-0F91-47B0-AFDC-D0AA253594C7}" type="parTrans" cxnId="{A876A4A4-DC51-41B5-9A76-39FD0C1E8ECD}">
      <dgm:prSet/>
      <dgm:spPr/>
      <dgm:t>
        <a:bodyPr/>
        <a:lstStyle/>
        <a:p>
          <a:endParaRPr lang="en-US"/>
        </a:p>
      </dgm:t>
    </dgm:pt>
    <dgm:pt modelId="{A9712136-C0EE-4EB1-A119-C7CA49376807}" type="sibTrans" cxnId="{A876A4A4-DC51-41B5-9A76-39FD0C1E8ECD}">
      <dgm:prSet/>
      <dgm:spPr/>
      <dgm:t>
        <a:bodyPr/>
        <a:lstStyle/>
        <a:p>
          <a:endParaRPr lang="en-US"/>
        </a:p>
      </dgm:t>
    </dgm:pt>
    <dgm:pt modelId="{186428F5-F356-466A-96FD-511F6AF8F0B2}">
      <dgm:prSet/>
      <dgm:spPr/>
      <dgm:t>
        <a:bodyPr/>
        <a:lstStyle/>
        <a:p>
          <a:r>
            <a:rPr lang="en-US"/>
            <a:t>Self-paced, encouraging honest and thoughtful responses.</a:t>
          </a:r>
        </a:p>
      </dgm:t>
    </dgm:pt>
    <dgm:pt modelId="{0AC6FFE2-4828-462A-9F9A-26D0F0FC4875}" type="parTrans" cxnId="{B4DCA7ED-EB52-492B-A6AB-3F0C786E41DC}">
      <dgm:prSet/>
      <dgm:spPr/>
      <dgm:t>
        <a:bodyPr/>
        <a:lstStyle/>
        <a:p>
          <a:endParaRPr lang="en-US"/>
        </a:p>
      </dgm:t>
    </dgm:pt>
    <dgm:pt modelId="{2246A09F-580B-49E8-A65D-F594F7F3D1DF}" type="sibTrans" cxnId="{B4DCA7ED-EB52-492B-A6AB-3F0C786E41DC}">
      <dgm:prSet/>
      <dgm:spPr/>
      <dgm:t>
        <a:bodyPr/>
        <a:lstStyle/>
        <a:p>
          <a:endParaRPr lang="en-US"/>
        </a:p>
      </dgm:t>
    </dgm:pt>
    <dgm:pt modelId="{B79217F2-D2BB-47D4-B408-C9324EFC7539}">
      <dgm:prSet/>
      <dgm:spPr/>
      <dgm:t>
        <a:bodyPr/>
        <a:lstStyle/>
        <a:p>
          <a:r>
            <a:rPr lang="en-US"/>
            <a:t>Includes questions covering 13 mental health disorders.</a:t>
          </a:r>
        </a:p>
      </dgm:t>
    </dgm:pt>
    <dgm:pt modelId="{20182A95-ECC8-4CB2-BD17-A94F49DC9327}" type="parTrans" cxnId="{D25A9A41-C798-4AD7-A505-1292B25827AE}">
      <dgm:prSet/>
      <dgm:spPr/>
      <dgm:t>
        <a:bodyPr/>
        <a:lstStyle/>
        <a:p>
          <a:endParaRPr lang="en-US"/>
        </a:p>
      </dgm:t>
    </dgm:pt>
    <dgm:pt modelId="{1777304C-9E8F-42DF-B385-4BFE12ED76D6}" type="sibTrans" cxnId="{D25A9A41-C798-4AD7-A505-1292B25827AE}">
      <dgm:prSet/>
      <dgm:spPr/>
      <dgm:t>
        <a:bodyPr/>
        <a:lstStyle/>
        <a:p>
          <a:endParaRPr lang="en-US"/>
        </a:p>
      </dgm:t>
    </dgm:pt>
    <dgm:pt modelId="{23E7B724-9EC1-4634-B910-392579A23548}">
      <dgm:prSet/>
      <dgm:spPr/>
      <dgm:t>
        <a:bodyPr/>
        <a:lstStyle/>
        <a:p>
          <a:pPr>
            <a:defRPr b="1"/>
          </a:pPr>
          <a:r>
            <a:rPr lang="en-US" b="1"/>
            <a:t>Environment:</a:t>
          </a:r>
          <a:endParaRPr lang="en-US"/>
        </a:p>
      </dgm:t>
    </dgm:pt>
    <dgm:pt modelId="{21C1C7C5-27E0-46D5-B365-1FDA8AEDD27E}" type="parTrans" cxnId="{11354F9D-7FA3-4C85-86F5-81AF27F9ED02}">
      <dgm:prSet/>
      <dgm:spPr/>
      <dgm:t>
        <a:bodyPr/>
        <a:lstStyle/>
        <a:p>
          <a:endParaRPr lang="en-US"/>
        </a:p>
      </dgm:t>
    </dgm:pt>
    <dgm:pt modelId="{B447AE28-86CB-4BDB-9EDA-2BE05BD5B9C6}" type="sibTrans" cxnId="{11354F9D-7FA3-4C85-86F5-81AF27F9ED02}">
      <dgm:prSet/>
      <dgm:spPr/>
      <dgm:t>
        <a:bodyPr/>
        <a:lstStyle/>
        <a:p>
          <a:endParaRPr lang="en-US"/>
        </a:p>
      </dgm:t>
    </dgm:pt>
    <dgm:pt modelId="{A95362BE-F320-413D-83EA-BC27918C5E0C}">
      <dgm:prSet/>
      <dgm:spPr/>
      <dgm:t>
        <a:bodyPr/>
        <a:lstStyle/>
        <a:p>
          <a:r>
            <a:rPr lang="en-US"/>
            <a:t>Confidential and non-confrontational.</a:t>
          </a:r>
        </a:p>
      </dgm:t>
    </dgm:pt>
    <dgm:pt modelId="{22E53FC4-2DA2-4CC5-9229-F07DF2CAAE08}" type="parTrans" cxnId="{72C91B8B-33B3-4EF2-A184-F04B05F18EFD}">
      <dgm:prSet/>
      <dgm:spPr/>
      <dgm:t>
        <a:bodyPr/>
        <a:lstStyle/>
        <a:p>
          <a:endParaRPr lang="en-US"/>
        </a:p>
      </dgm:t>
    </dgm:pt>
    <dgm:pt modelId="{B34C558E-A926-487B-A4CF-9EDFBC88C28E}" type="sibTrans" cxnId="{72C91B8B-33B3-4EF2-A184-F04B05F18EFD}">
      <dgm:prSet/>
      <dgm:spPr/>
      <dgm:t>
        <a:bodyPr/>
        <a:lstStyle/>
        <a:p>
          <a:endParaRPr lang="en-US"/>
        </a:p>
      </dgm:t>
    </dgm:pt>
    <dgm:pt modelId="{3D552727-E9CC-426F-A412-62A4629F6980}">
      <dgm:prSet/>
      <dgm:spPr/>
      <dgm:t>
        <a:bodyPr/>
        <a:lstStyle/>
        <a:p>
          <a:r>
            <a:rPr lang="en-US"/>
            <a:t>Tailored to reduce anxiety and promote participation.</a:t>
          </a:r>
        </a:p>
      </dgm:t>
    </dgm:pt>
    <dgm:pt modelId="{C7CAE342-5742-499D-9855-5204813D69DB}" type="parTrans" cxnId="{B6A19581-5DEF-4DCA-8D47-A078C2192954}">
      <dgm:prSet/>
      <dgm:spPr/>
      <dgm:t>
        <a:bodyPr/>
        <a:lstStyle/>
        <a:p>
          <a:endParaRPr lang="en-US"/>
        </a:p>
      </dgm:t>
    </dgm:pt>
    <dgm:pt modelId="{9EF5F58C-6C0B-4D1A-BD60-F4D2B7733F48}" type="sibTrans" cxnId="{B6A19581-5DEF-4DCA-8D47-A078C2192954}">
      <dgm:prSet/>
      <dgm:spPr/>
      <dgm:t>
        <a:bodyPr/>
        <a:lstStyle/>
        <a:p>
          <a:endParaRPr lang="en-US"/>
        </a:p>
      </dgm:t>
    </dgm:pt>
    <dgm:pt modelId="{F753E3D7-1B30-4CE7-8704-16B84268D7F5}" type="pres">
      <dgm:prSet presAssocID="{6DE17053-8A66-4663-A327-148FD789A608}" presName="linear" presStyleCnt="0">
        <dgm:presLayoutVars>
          <dgm:dir/>
          <dgm:animLvl val="lvl"/>
          <dgm:resizeHandles val="exact"/>
        </dgm:presLayoutVars>
      </dgm:prSet>
      <dgm:spPr/>
    </dgm:pt>
    <dgm:pt modelId="{1153FEEB-8D3A-491B-96AC-2997FFE5A729}" type="pres">
      <dgm:prSet presAssocID="{4B34EFCA-4E2A-4C76-A636-1424AD5B6819}" presName="parentLin" presStyleCnt="0"/>
      <dgm:spPr/>
    </dgm:pt>
    <dgm:pt modelId="{0AA50C65-912E-4643-BEC9-8E08912BA589}" type="pres">
      <dgm:prSet presAssocID="{4B34EFCA-4E2A-4C76-A636-1424AD5B6819}" presName="parentLeftMargin" presStyleLbl="node1" presStyleIdx="0" presStyleCnt="2"/>
      <dgm:spPr/>
    </dgm:pt>
    <dgm:pt modelId="{83701598-3163-413C-B11D-4431C8B4DFB1}" type="pres">
      <dgm:prSet presAssocID="{4B34EFCA-4E2A-4C76-A636-1424AD5B6819}" presName="parentText" presStyleLbl="node1" presStyleIdx="0" presStyleCnt="2">
        <dgm:presLayoutVars>
          <dgm:chMax val="0"/>
          <dgm:bulletEnabled val="1"/>
        </dgm:presLayoutVars>
      </dgm:prSet>
      <dgm:spPr/>
    </dgm:pt>
    <dgm:pt modelId="{6668CB09-2BD0-4B7E-A55B-F19712A30E90}" type="pres">
      <dgm:prSet presAssocID="{4B34EFCA-4E2A-4C76-A636-1424AD5B6819}" presName="negativeSpace" presStyleCnt="0"/>
      <dgm:spPr/>
    </dgm:pt>
    <dgm:pt modelId="{378A98B7-8407-4834-8236-AA6F87679B94}" type="pres">
      <dgm:prSet presAssocID="{4B34EFCA-4E2A-4C76-A636-1424AD5B6819}" presName="childText" presStyleLbl="conFgAcc1" presStyleIdx="0" presStyleCnt="2">
        <dgm:presLayoutVars>
          <dgm:bulletEnabled val="1"/>
        </dgm:presLayoutVars>
      </dgm:prSet>
      <dgm:spPr/>
    </dgm:pt>
    <dgm:pt modelId="{3362DB59-737D-4442-A95D-0092C8F29E5F}" type="pres">
      <dgm:prSet presAssocID="{0A55B1FA-2FDA-4E0F-9CBD-B462AD8AD8B1}" presName="spaceBetweenRectangles" presStyleCnt="0"/>
      <dgm:spPr/>
    </dgm:pt>
    <dgm:pt modelId="{124F7508-EB1E-4657-AF6C-F9E25FF638CE}" type="pres">
      <dgm:prSet presAssocID="{23E7B724-9EC1-4634-B910-392579A23548}" presName="parentLin" presStyleCnt="0"/>
      <dgm:spPr/>
    </dgm:pt>
    <dgm:pt modelId="{36D8759C-40BD-413F-83D1-D0B28910DA8F}" type="pres">
      <dgm:prSet presAssocID="{23E7B724-9EC1-4634-B910-392579A23548}" presName="parentLeftMargin" presStyleLbl="node1" presStyleIdx="0" presStyleCnt="2"/>
      <dgm:spPr/>
    </dgm:pt>
    <dgm:pt modelId="{C2EABAE6-6A2A-4A60-9CA6-C84274ECCE75}" type="pres">
      <dgm:prSet presAssocID="{23E7B724-9EC1-4634-B910-392579A23548}" presName="parentText" presStyleLbl="node1" presStyleIdx="1" presStyleCnt="2">
        <dgm:presLayoutVars>
          <dgm:chMax val="0"/>
          <dgm:bulletEnabled val="1"/>
        </dgm:presLayoutVars>
      </dgm:prSet>
      <dgm:spPr/>
    </dgm:pt>
    <dgm:pt modelId="{DF90A1A3-91E5-4F2D-9856-11D1446CFD61}" type="pres">
      <dgm:prSet presAssocID="{23E7B724-9EC1-4634-B910-392579A23548}" presName="negativeSpace" presStyleCnt="0"/>
      <dgm:spPr/>
    </dgm:pt>
    <dgm:pt modelId="{D727667F-465C-46A9-AD27-0B4450DC4880}" type="pres">
      <dgm:prSet presAssocID="{23E7B724-9EC1-4634-B910-392579A23548}" presName="childText" presStyleLbl="conFgAcc1" presStyleIdx="1" presStyleCnt="2">
        <dgm:presLayoutVars>
          <dgm:bulletEnabled val="1"/>
        </dgm:presLayoutVars>
      </dgm:prSet>
      <dgm:spPr/>
    </dgm:pt>
  </dgm:ptLst>
  <dgm:cxnLst>
    <dgm:cxn modelId="{F0D46B32-4678-4399-9D73-C2898449F0BD}" type="presOf" srcId="{A95362BE-F320-413D-83EA-BC27918C5E0C}" destId="{D727667F-465C-46A9-AD27-0B4450DC4880}" srcOrd="0" destOrd="0" presId="urn:microsoft.com/office/officeart/2005/8/layout/list1"/>
    <dgm:cxn modelId="{2E2ED73B-47C2-4C16-BF8A-1FFE6F454033}" type="presOf" srcId="{B79217F2-D2BB-47D4-B408-C9324EFC7539}" destId="{378A98B7-8407-4834-8236-AA6F87679B94}" srcOrd="0" destOrd="2" presId="urn:microsoft.com/office/officeart/2005/8/layout/list1"/>
    <dgm:cxn modelId="{B5A10760-1188-4317-9762-4F6DDD754622}" type="presOf" srcId="{186428F5-F356-466A-96FD-511F6AF8F0B2}" destId="{378A98B7-8407-4834-8236-AA6F87679B94}" srcOrd="0" destOrd="1" presId="urn:microsoft.com/office/officeart/2005/8/layout/list1"/>
    <dgm:cxn modelId="{D25A9A41-C798-4AD7-A505-1292B25827AE}" srcId="{4B34EFCA-4E2A-4C76-A636-1424AD5B6819}" destId="{B79217F2-D2BB-47D4-B408-C9324EFC7539}" srcOrd="2" destOrd="0" parTransId="{20182A95-ECC8-4CB2-BD17-A94F49DC9327}" sibTransId="{1777304C-9E8F-42DF-B385-4BFE12ED76D6}"/>
    <dgm:cxn modelId="{4C9F9055-D19B-40B2-A89D-79CA829D0145}" srcId="{6DE17053-8A66-4663-A327-148FD789A608}" destId="{4B34EFCA-4E2A-4C76-A636-1424AD5B6819}" srcOrd="0" destOrd="0" parTransId="{9AD5A2D8-8D17-4D7F-9071-C78325C0AC3A}" sibTransId="{0A55B1FA-2FDA-4E0F-9CBD-B462AD8AD8B1}"/>
    <dgm:cxn modelId="{B6A19581-5DEF-4DCA-8D47-A078C2192954}" srcId="{23E7B724-9EC1-4634-B910-392579A23548}" destId="{3D552727-E9CC-426F-A412-62A4629F6980}" srcOrd="1" destOrd="0" parTransId="{C7CAE342-5742-499D-9855-5204813D69DB}" sibTransId="{9EF5F58C-6C0B-4D1A-BD60-F4D2B7733F48}"/>
    <dgm:cxn modelId="{72C91B8B-33B3-4EF2-A184-F04B05F18EFD}" srcId="{23E7B724-9EC1-4634-B910-392579A23548}" destId="{A95362BE-F320-413D-83EA-BC27918C5E0C}" srcOrd="0" destOrd="0" parTransId="{22E53FC4-2DA2-4CC5-9229-F07DF2CAAE08}" sibTransId="{B34C558E-A926-487B-A4CF-9EDFBC88C28E}"/>
    <dgm:cxn modelId="{573FA58D-78AA-4DCD-8CF5-910C1A9DB166}" type="presOf" srcId="{23E7B724-9EC1-4634-B910-392579A23548}" destId="{C2EABAE6-6A2A-4A60-9CA6-C84274ECCE75}" srcOrd="1" destOrd="0" presId="urn:microsoft.com/office/officeart/2005/8/layout/list1"/>
    <dgm:cxn modelId="{11354F9D-7FA3-4C85-86F5-81AF27F9ED02}" srcId="{6DE17053-8A66-4663-A327-148FD789A608}" destId="{23E7B724-9EC1-4634-B910-392579A23548}" srcOrd="1" destOrd="0" parTransId="{21C1C7C5-27E0-46D5-B365-1FDA8AEDD27E}" sibTransId="{B447AE28-86CB-4BDB-9EDA-2BE05BD5B9C6}"/>
    <dgm:cxn modelId="{A876A4A4-DC51-41B5-9A76-39FD0C1E8ECD}" srcId="{4B34EFCA-4E2A-4C76-A636-1424AD5B6819}" destId="{9649ED78-79AE-4452-AB71-6D41AD326226}" srcOrd="0" destOrd="0" parTransId="{C8B8813F-0F91-47B0-AFDC-D0AA253594C7}" sibTransId="{A9712136-C0EE-4EB1-A119-C7CA49376807}"/>
    <dgm:cxn modelId="{E00E26A7-DA3D-469C-9AD3-94D645E0A81F}" type="presOf" srcId="{3D552727-E9CC-426F-A412-62A4629F6980}" destId="{D727667F-465C-46A9-AD27-0B4450DC4880}" srcOrd="0" destOrd="1" presId="urn:microsoft.com/office/officeart/2005/8/layout/list1"/>
    <dgm:cxn modelId="{B376FDA9-7311-44F4-BEE2-A6FC77AE4CA9}" type="presOf" srcId="{6DE17053-8A66-4663-A327-148FD789A608}" destId="{F753E3D7-1B30-4CE7-8704-16B84268D7F5}" srcOrd="0" destOrd="0" presId="urn:microsoft.com/office/officeart/2005/8/layout/list1"/>
    <dgm:cxn modelId="{4AD956AC-670E-4B63-907F-DFF4AD490739}" type="presOf" srcId="{9649ED78-79AE-4452-AB71-6D41AD326226}" destId="{378A98B7-8407-4834-8236-AA6F87679B94}" srcOrd="0" destOrd="0" presId="urn:microsoft.com/office/officeart/2005/8/layout/list1"/>
    <dgm:cxn modelId="{223A2BAF-6523-4249-9E27-D9495241ED8C}" type="presOf" srcId="{4B34EFCA-4E2A-4C76-A636-1424AD5B6819}" destId="{0AA50C65-912E-4643-BEC9-8E08912BA589}" srcOrd="0" destOrd="0" presId="urn:microsoft.com/office/officeart/2005/8/layout/list1"/>
    <dgm:cxn modelId="{969281B8-5351-4631-A74F-C4DEF454618D}" type="presOf" srcId="{23E7B724-9EC1-4634-B910-392579A23548}" destId="{36D8759C-40BD-413F-83D1-D0B28910DA8F}" srcOrd="0" destOrd="0" presId="urn:microsoft.com/office/officeart/2005/8/layout/list1"/>
    <dgm:cxn modelId="{D8456FC1-EB8E-4251-801E-F074BD9B7FF9}" type="presOf" srcId="{4B34EFCA-4E2A-4C76-A636-1424AD5B6819}" destId="{83701598-3163-413C-B11D-4431C8B4DFB1}" srcOrd="1" destOrd="0" presId="urn:microsoft.com/office/officeart/2005/8/layout/list1"/>
    <dgm:cxn modelId="{B4DCA7ED-EB52-492B-A6AB-3F0C786E41DC}" srcId="{4B34EFCA-4E2A-4C76-A636-1424AD5B6819}" destId="{186428F5-F356-466A-96FD-511F6AF8F0B2}" srcOrd="1" destOrd="0" parTransId="{0AC6FFE2-4828-462A-9F9A-26D0F0FC4875}" sibTransId="{2246A09F-580B-49E8-A65D-F594F7F3D1DF}"/>
    <dgm:cxn modelId="{FA8E1C39-91A9-4664-90DF-AF7FD657BA57}" type="presParOf" srcId="{F753E3D7-1B30-4CE7-8704-16B84268D7F5}" destId="{1153FEEB-8D3A-491B-96AC-2997FFE5A729}" srcOrd="0" destOrd="0" presId="urn:microsoft.com/office/officeart/2005/8/layout/list1"/>
    <dgm:cxn modelId="{98E4D144-A76D-41FA-9249-04A0ACDE9B8D}" type="presParOf" srcId="{1153FEEB-8D3A-491B-96AC-2997FFE5A729}" destId="{0AA50C65-912E-4643-BEC9-8E08912BA589}" srcOrd="0" destOrd="0" presId="urn:microsoft.com/office/officeart/2005/8/layout/list1"/>
    <dgm:cxn modelId="{E417C17F-F867-4D07-A72B-2C8BEC3AB18A}" type="presParOf" srcId="{1153FEEB-8D3A-491B-96AC-2997FFE5A729}" destId="{83701598-3163-413C-B11D-4431C8B4DFB1}" srcOrd="1" destOrd="0" presId="urn:microsoft.com/office/officeart/2005/8/layout/list1"/>
    <dgm:cxn modelId="{C3584448-1FCE-4CE9-8006-4B6B7FDB902E}" type="presParOf" srcId="{F753E3D7-1B30-4CE7-8704-16B84268D7F5}" destId="{6668CB09-2BD0-4B7E-A55B-F19712A30E90}" srcOrd="1" destOrd="0" presId="urn:microsoft.com/office/officeart/2005/8/layout/list1"/>
    <dgm:cxn modelId="{F504B1C0-5535-4B8B-9ABD-938DC8BEBED1}" type="presParOf" srcId="{F753E3D7-1B30-4CE7-8704-16B84268D7F5}" destId="{378A98B7-8407-4834-8236-AA6F87679B94}" srcOrd="2" destOrd="0" presId="urn:microsoft.com/office/officeart/2005/8/layout/list1"/>
    <dgm:cxn modelId="{F084FBAB-B9E4-412A-8857-12A1CA36A7FE}" type="presParOf" srcId="{F753E3D7-1B30-4CE7-8704-16B84268D7F5}" destId="{3362DB59-737D-4442-A95D-0092C8F29E5F}" srcOrd="3" destOrd="0" presId="urn:microsoft.com/office/officeart/2005/8/layout/list1"/>
    <dgm:cxn modelId="{2092960F-792F-456B-82CD-F82F353A1F7A}" type="presParOf" srcId="{F753E3D7-1B30-4CE7-8704-16B84268D7F5}" destId="{124F7508-EB1E-4657-AF6C-F9E25FF638CE}" srcOrd="4" destOrd="0" presId="urn:microsoft.com/office/officeart/2005/8/layout/list1"/>
    <dgm:cxn modelId="{AE9D4381-550A-4C85-B955-818491D8F85E}" type="presParOf" srcId="{124F7508-EB1E-4657-AF6C-F9E25FF638CE}" destId="{36D8759C-40BD-413F-83D1-D0B28910DA8F}" srcOrd="0" destOrd="0" presId="urn:microsoft.com/office/officeart/2005/8/layout/list1"/>
    <dgm:cxn modelId="{90234EF4-FCC3-4164-A4E2-5D3157926799}" type="presParOf" srcId="{124F7508-EB1E-4657-AF6C-F9E25FF638CE}" destId="{C2EABAE6-6A2A-4A60-9CA6-C84274ECCE75}" srcOrd="1" destOrd="0" presId="urn:microsoft.com/office/officeart/2005/8/layout/list1"/>
    <dgm:cxn modelId="{97AD99C6-550D-4B09-B87E-DBADDB0ED165}" type="presParOf" srcId="{F753E3D7-1B30-4CE7-8704-16B84268D7F5}" destId="{DF90A1A3-91E5-4F2D-9856-11D1446CFD61}" srcOrd="5" destOrd="0" presId="urn:microsoft.com/office/officeart/2005/8/layout/list1"/>
    <dgm:cxn modelId="{38232781-2430-4B79-A5E0-B2F581DA996F}" type="presParOf" srcId="{F753E3D7-1B30-4CE7-8704-16B84268D7F5}" destId="{D727667F-465C-46A9-AD27-0B4450DC4880}" srcOrd="6"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ADDA8C4-A1E3-487C-9773-93AD7B67ABF6}" type="doc">
      <dgm:prSet loTypeId="urn:microsoft.com/office/officeart/2005/8/layout/list1" loCatId="list" qsTypeId="urn:microsoft.com/office/officeart/2005/8/quickstyle/simple1" qsCatId="simple" csTypeId="urn:microsoft.com/office/officeart/2005/8/colors/colorful2" csCatId="colorful"/>
      <dgm:spPr/>
      <dgm:t>
        <a:bodyPr/>
        <a:lstStyle/>
        <a:p>
          <a:endParaRPr lang="en-US"/>
        </a:p>
      </dgm:t>
    </dgm:pt>
    <dgm:pt modelId="{2FC51462-2D20-4499-98DE-D5A01D8832E1}">
      <dgm:prSet/>
      <dgm:spPr/>
      <dgm:t>
        <a:bodyPr/>
        <a:lstStyle/>
        <a:p>
          <a:r>
            <a:rPr lang="en-US" b="1"/>
            <a:t>Data Processing:</a:t>
          </a:r>
          <a:endParaRPr lang="en-US"/>
        </a:p>
      </dgm:t>
    </dgm:pt>
    <dgm:pt modelId="{797FA4CE-0F18-42FD-843B-29F8335AA9D1}" type="parTrans" cxnId="{10F7C880-1E9D-499D-9F9C-9DC6F98D56E0}">
      <dgm:prSet/>
      <dgm:spPr/>
      <dgm:t>
        <a:bodyPr/>
        <a:lstStyle/>
        <a:p>
          <a:endParaRPr lang="en-US"/>
        </a:p>
      </dgm:t>
    </dgm:pt>
    <dgm:pt modelId="{F6DB90AD-DB22-43E2-B7BD-94D118975C52}" type="sibTrans" cxnId="{10F7C880-1E9D-499D-9F9C-9DC6F98D56E0}">
      <dgm:prSet/>
      <dgm:spPr/>
      <dgm:t>
        <a:bodyPr/>
        <a:lstStyle/>
        <a:p>
          <a:endParaRPr lang="en-US"/>
        </a:p>
      </dgm:t>
    </dgm:pt>
    <dgm:pt modelId="{5C0E86FC-4660-4F1B-BE17-858FE2F8FC62}">
      <dgm:prSet/>
      <dgm:spPr/>
      <dgm:t>
        <a:bodyPr/>
        <a:lstStyle/>
        <a:p>
          <a:r>
            <a:rPr lang="en-US"/>
            <a:t>Responses analyzed using evidence-based algorithms.</a:t>
          </a:r>
        </a:p>
      </dgm:t>
    </dgm:pt>
    <dgm:pt modelId="{A94F7B7D-5006-40F9-9956-8900F36080C4}" type="parTrans" cxnId="{EB786AC3-4600-419E-B2CD-61B42E3D6AD3}">
      <dgm:prSet/>
      <dgm:spPr/>
      <dgm:t>
        <a:bodyPr/>
        <a:lstStyle/>
        <a:p>
          <a:endParaRPr lang="en-US"/>
        </a:p>
      </dgm:t>
    </dgm:pt>
    <dgm:pt modelId="{F618F27E-421F-4EE6-B69E-D5DF17101DDE}" type="sibTrans" cxnId="{EB786AC3-4600-419E-B2CD-61B42E3D6AD3}">
      <dgm:prSet/>
      <dgm:spPr/>
      <dgm:t>
        <a:bodyPr/>
        <a:lstStyle/>
        <a:p>
          <a:endParaRPr lang="en-US"/>
        </a:p>
      </dgm:t>
    </dgm:pt>
    <dgm:pt modelId="{324D6F6C-3333-4601-94E3-FF79EED0366C}">
      <dgm:prSet/>
      <dgm:spPr/>
      <dgm:t>
        <a:bodyPr/>
        <a:lstStyle/>
        <a:p>
          <a:r>
            <a:rPr lang="en-US"/>
            <a:t>Identifies primary and co-occurring mental health and substance use disorders.</a:t>
          </a:r>
        </a:p>
      </dgm:t>
    </dgm:pt>
    <dgm:pt modelId="{85C7BA1E-6A84-419A-B4ED-566CED06BACD}" type="parTrans" cxnId="{69377B72-C392-4EF7-A9AD-6440FE2EE9AD}">
      <dgm:prSet/>
      <dgm:spPr/>
      <dgm:t>
        <a:bodyPr/>
        <a:lstStyle/>
        <a:p>
          <a:endParaRPr lang="en-US"/>
        </a:p>
      </dgm:t>
    </dgm:pt>
    <dgm:pt modelId="{3BEE30A3-6189-4429-889F-887BEB5B0F1B}" type="sibTrans" cxnId="{69377B72-C392-4EF7-A9AD-6440FE2EE9AD}">
      <dgm:prSet/>
      <dgm:spPr/>
      <dgm:t>
        <a:bodyPr/>
        <a:lstStyle/>
        <a:p>
          <a:endParaRPr lang="en-US"/>
        </a:p>
      </dgm:t>
    </dgm:pt>
    <dgm:pt modelId="{B68538C8-1A0C-40B3-A3DE-C3BFE4BCE65D}">
      <dgm:prSet/>
      <dgm:spPr/>
      <dgm:t>
        <a:bodyPr/>
        <a:lstStyle/>
        <a:p>
          <a:r>
            <a:rPr lang="en-US"/>
            <a:t>Pinpoints risk factors related to impaired driving behaviors.</a:t>
          </a:r>
        </a:p>
      </dgm:t>
    </dgm:pt>
    <dgm:pt modelId="{F7B91119-29AB-4E72-A77B-DDC647231284}" type="parTrans" cxnId="{5D633219-F1D0-44F7-9EEC-5FEB92CBFECD}">
      <dgm:prSet/>
      <dgm:spPr/>
      <dgm:t>
        <a:bodyPr/>
        <a:lstStyle/>
        <a:p>
          <a:endParaRPr lang="en-US"/>
        </a:p>
      </dgm:t>
    </dgm:pt>
    <dgm:pt modelId="{136D6F22-25D1-414C-8011-F785F27183C1}" type="sibTrans" cxnId="{5D633219-F1D0-44F7-9EEC-5FEB92CBFECD}">
      <dgm:prSet/>
      <dgm:spPr/>
      <dgm:t>
        <a:bodyPr/>
        <a:lstStyle/>
        <a:p>
          <a:endParaRPr lang="en-US"/>
        </a:p>
      </dgm:t>
    </dgm:pt>
    <dgm:pt modelId="{5D57C9AE-A938-402E-B90B-09DB04FAC847}">
      <dgm:prSet/>
      <dgm:spPr/>
      <dgm:t>
        <a:bodyPr/>
        <a:lstStyle/>
        <a:p>
          <a:r>
            <a:rPr lang="en-US" b="1"/>
            <a:t>Validation:</a:t>
          </a:r>
          <a:endParaRPr lang="en-US"/>
        </a:p>
      </dgm:t>
    </dgm:pt>
    <dgm:pt modelId="{C9674872-C26C-4B6A-887A-5F02A68847E7}" type="parTrans" cxnId="{3E512B93-DD22-49A6-A218-C55DCC1A24E5}">
      <dgm:prSet/>
      <dgm:spPr/>
      <dgm:t>
        <a:bodyPr/>
        <a:lstStyle/>
        <a:p>
          <a:endParaRPr lang="en-US"/>
        </a:p>
      </dgm:t>
    </dgm:pt>
    <dgm:pt modelId="{64B80DDE-0098-4228-A3E7-E00DE3746C5D}" type="sibTrans" cxnId="{3E512B93-DD22-49A6-A218-C55DCC1A24E5}">
      <dgm:prSet/>
      <dgm:spPr/>
      <dgm:t>
        <a:bodyPr/>
        <a:lstStyle/>
        <a:p>
          <a:endParaRPr lang="en-US"/>
        </a:p>
      </dgm:t>
    </dgm:pt>
    <dgm:pt modelId="{072A0874-124F-42D4-B926-A2B396889599}">
      <dgm:prSet/>
      <dgm:spPr/>
      <dgm:t>
        <a:bodyPr/>
        <a:lstStyle/>
        <a:p>
          <a:r>
            <a:rPr lang="en-US"/>
            <a:t>Rigorous testing ensures accuracy and reliability.</a:t>
          </a:r>
        </a:p>
      </dgm:t>
    </dgm:pt>
    <dgm:pt modelId="{A8EAFBBB-D04A-49FF-B73C-D9B84053ED64}" type="parTrans" cxnId="{B64106BC-E911-44BC-97DD-AB6F98614B26}">
      <dgm:prSet/>
      <dgm:spPr/>
      <dgm:t>
        <a:bodyPr/>
        <a:lstStyle/>
        <a:p>
          <a:endParaRPr lang="en-US"/>
        </a:p>
      </dgm:t>
    </dgm:pt>
    <dgm:pt modelId="{C8618E7B-737C-4226-84A2-128460C782BD}" type="sibTrans" cxnId="{B64106BC-E911-44BC-97DD-AB6F98614B26}">
      <dgm:prSet/>
      <dgm:spPr/>
      <dgm:t>
        <a:bodyPr/>
        <a:lstStyle/>
        <a:p>
          <a:endParaRPr lang="en-US"/>
        </a:p>
      </dgm:t>
    </dgm:pt>
    <dgm:pt modelId="{E1BD6DE9-4FD6-490F-8761-EF519B9366AB}" type="pres">
      <dgm:prSet presAssocID="{7ADDA8C4-A1E3-487C-9773-93AD7B67ABF6}" presName="linear" presStyleCnt="0">
        <dgm:presLayoutVars>
          <dgm:dir/>
          <dgm:animLvl val="lvl"/>
          <dgm:resizeHandles val="exact"/>
        </dgm:presLayoutVars>
      </dgm:prSet>
      <dgm:spPr/>
    </dgm:pt>
    <dgm:pt modelId="{FD95455E-8F7A-45CF-BA73-F8B36AB86315}" type="pres">
      <dgm:prSet presAssocID="{2FC51462-2D20-4499-98DE-D5A01D8832E1}" presName="parentLin" presStyleCnt="0"/>
      <dgm:spPr/>
    </dgm:pt>
    <dgm:pt modelId="{2AA5DF4B-B991-4D1C-B2E8-544DD4BEE01D}" type="pres">
      <dgm:prSet presAssocID="{2FC51462-2D20-4499-98DE-D5A01D8832E1}" presName="parentLeftMargin" presStyleLbl="node1" presStyleIdx="0" presStyleCnt="2"/>
      <dgm:spPr/>
    </dgm:pt>
    <dgm:pt modelId="{C8D202E5-8BCF-4D41-B145-5A19DC76FEAF}" type="pres">
      <dgm:prSet presAssocID="{2FC51462-2D20-4499-98DE-D5A01D8832E1}" presName="parentText" presStyleLbl="node1" presStyleIdx="0" presStyleCnt="2">
        <dgm:presLayoutVars>
          <dgm:chMax val="0"/>
          <dgm:bulletEnabled val="1"/>
        </dgm:presLayoutVars>
      </dgm:prSet>
      <dgm:spPr/>
    </dgm:pt>
    <dgm:pt modelId="{C165E626-4F79-4BF8-B1C5-AEAF5725F1F7}" type="pres">
      <dgm:prSet presAssocID="{2FC51462-2D20-4499-98DE-D5A01D8832E1}" presName="negativeSpace" presStyleCnt="0"/>
      <dgm:spPr/>
    </dgm:pt>
    <dgm:pt modelId="{01E2E474-1736-4598-A321-DA68B7C96993}" type="pres">
      <dgm:prSet presAssocID="{2FC51462-2D20-4499-98DE-D5A01D8832E1}" presName="childText" presStyleLbl="conFgAcc1" presStyleIdx="0" presStyleCnt="2">
        <dgm:presLayoutVars>
          <dgm:bulletEnabled val="1"/>
        </dgm:presLayoutVars>
      </dgm:prSet>
      <dgm:spPr/>
    </dgm:pt>
    <dgm:pt modelId="{DF62928C-7859-4AB8-846E-3C1AAFF3AF3C}" type="pres">
      <dgm:prSet presAssocID="{F6DB90AD-DB22-43E2-B7BD-94D118975C52}" presName="spaceBetweenRectangles" presStyleCnt="0"/>
      <dgm:spPr/>
    </dgm:pt>
    <dgm:pt modelId="{F7B8F2A6-D029-4895-9685-8759DEB8B168}" type="pres">
      <dgm:prSet presAssocID="{5D57C9AE-A938-402E-B90B-09DB04FAC847}" presName="parentLin" presStyleCnt="0"/>
      <dgm:spPr/>
    </dgm:pt>
    <dgm:pt modelId="{19915BB0-C137-4E6F-8DD2-238DC5521FD7}" type="pres">
      <dgm:prSet presAssocID="{5D57C9AE-A938-402E-B90B-09DB04FAC847}" presName="parentLeftMargin" presStyleLbl="node1" presStyleIdx="0" presStyleCnt="2"/>
      <dgm:spPr/>
    </dgm:pt>
    <dgm:pt modelId="{2B1646AA-178C-4125-8BA2-7B3A771B8242}" type="pres">
      <dgm:prSet presAssocID="{5D57C9AE-A938-402E-B90B-09DB04FAC847}" presName="parentText" presStyleLbl="node1" presStyleIdx="1" presStyleCnt="2">
        <dgm:presLayoutVars>
          <dgm:chMax val="0"/>
          <dgm:bulletEnabled val="1"/>
        </dgm:presLayoutVars>
      </dgm:prSet>
      <dgm:spPr/>
    </dgm:pt>
    <dgm:pt modelId="{471DEF09-B93E-4D4D-B1AE-06E23D2791C0}" type="pres">
      <dgm:prSet presAssocID="{5D57C9AE-A938-402E-B90B-09DB04FAC847}" presName="negativeSpace" presStyleCnt="0"/>
      <dgm:spPr/>
    </dgm:pt>
    <dgm:pt modelId="{1F1C44F8-F87F-4032-AECE-76837BCD6C15}" type="pres">
      <dgm:prSet presAssocID="{5D57C9AE-A938-402E-B90B-09DB04FAC847}" presName="childText" presStyleLbl="conFgAcc1" presStyleIdx="1" presStyleCnt="2">
        <dgm:presLayoutVars>
          <dgm:bulletEnabled val="1"/>
        </dgm:presLayoutVars>
      </dgm:prSet>
      <dgm:spPr/>
    </dgm:pt>
  </dgm:ptLst>
  <dgm:cxnLst>
    <dgm:cxn modelId="{5D633219-F1D0-44F7-9EEC-5FEB92CBFECD}" srcId="{2FC51462-2D20-4499-98DE-D5A01D8832E1}" destId="{B68538C8-1A0C-40B3-A3DE-C3BFE4BCE65D}" srcOrd="2" destOrd="0" parTransId="{F7B91119-29AB-4E72-A77B-DDC647231284}" sibTransId="{136D6F22-25D1-414C-8011-F785F27183C1}"/>
    <dgm:cxn modelId="{84E6D461-1D88-447E-BE06-636E0070BB64}" type="presOf" srcId="{5D57C9AE-A938-402E-B90B-09DB04FAC847}" destId="{19915BB0-C137-4E6F-8DD2-238DC5521FD7}" srcOrd="0" destOrd="0" presId="urn:microsoft.com/office/officeart/2005/8/layout/list1"/>
    <dgm:cxn modelId="{69377B72-C392-4EF7-A9AD-6440FE2EE9AD}" srcId="{2FC51462-2D20-4499-98DE-D5A01D8832E1}" destId="{324D6F6C-3333-4601-94E3-FF79EED0366C}" srcOrd="1" destOrd="0" parTransId="{85C7BA1E-6A84-419A-B4ED-566CED06BACD}" sibTransId="{3BEE30A3-6189-4429-889F-887BEB5B0F1B}"/>
    <dgm:cxn modelId="{7DD3A173-5F8C-4056-A352-90FC9AABCA01}" type="presOf" srcId="{7ADDA8C4-A1E3-487C-9773-93AD7B67ABF6}" destId="{E1BD6DE9-4FD6-490F-8761-EF519B9366AB}" srcOrd="0" destOrd="0" presId="urn:microsoft.com/office/officeart/2005/8/layout/list1"/>
    <dgm:cxn modelId="{79395458-F99E-4DE8-BBD9-A361E63AA7E9}" type="presOf" srcId="{2FC51462-2D20-4499-98DE-D5A01D8832E1}" destId="{2AA5DF4B-B991-4D1C-B2E8-544DD4BEE01D}" srcOrd="0" destOrd="0" presId="urn:microsoft.com/office/officeart/2005/8/layout/list1"/>
    <dgm:cxn modelId="{B3EF727D-E9BD-48CE-9ECE-746345139BD3}" type="presOf" srcId="{5D57C9AE-A938-402E-B90B-09DB04FAC847}" destId="{2B1646AA-178C-4125-8BA2-7B3A771B8242}" srcOrd="1" destOrd="0" presId="urn:microsoft.com/office/officeart/2005/8/layout/list1"/>
    <dgm:cxn modelId="{10F7C880-1E9D-499D-9F9C-9DC6F98D56E0}" srcId="{7ADDA8C4-A1E3-487C-9773-93AD7B67ABF6}" destId="{2FC51462-2D20-4499-98DE-D5A01D8832E1}" srcOrd="0" destOrd="0" parTransId="{797FA4CE-0F18-42FD-843B-29F8335AA9D1}" sibTransId="{F6DB90AD-DB22-43E2-B7BD-94D118975C52}"/>
    <dgm:cxn modelId="{3E512B93-DD22-49A6-A218-C55DCC1A24E5}" srcId="{7ADDA8C4-A1E3-487C-9773-93AD7B67ABF6}" destId="{5D57C9AE-A938-402E-B90B-09DB04FAC847}" srcOrd="1" destOrd="0" parTransId="{C9674872-C26C-4B6A-887A-5F02A68847E7}" sibTransId="{64B80DDE-0098-4228-A3E7-E00DE3746C5D}"/>
    <dgm:cxn modelId="{27089A95-290E-49C2-BAE1-2A637AC75E82}" type="presOf" srcId="{072A0874-124F-42D4-B926-A2B396889599}" destId="{1F1C44F8-F87F-4032-AECE-76837BCD6C15}" srcOrd="0" destOrd="0" presId="urn:microsoft.com/office/officeart/2005/8/layout/list1"/>
    <dgm:cxn modelId="{B9A7B7B9-A9AD-4A0E-AC20-36D97A212BBC}" type="presOf" srcId="{324D6F6C-3333-4601-94E3-FF79EED0366C}" destId="{01E2E474-1736-4598-A321-DA68B7C96993}" srcOrd="0" destOrd="1" presId="urn:microsoft.com/office/officeart/2005/8/layout/list1"/>
    <dgm:cxn modelId="{B64106BC-E911-44BC-97DD-AB6F98614B26}" srcId="{5D57C9AE-A938-402E-B90B-09DB04FAC847}" destId="{072A0874-124F-42D4-B926-A2B396889599}" srcOrd="0" destOrd="0" parTransId="{A8EAFBBB-D04A-49FF-B73C-D9B84053ED64}" sibTransId="{C8618E7B-737C-4226-84A2-128460C782BD}"/>
    <dgm:cxn modelId="{EB786AC3-4600-419E-B2CD-61B42E3D6AD3}" srcId="{2FC51462-2D20-4499-98DE-D5A01D8832E1}" destId="{5C0E86FC-4660-4F1B-BE17-858FE2F8FC62}" srcOrd="0" destOrd="0" parTransId="{A94F7B7D-5006-40F9-9956-8900F36080C4}" sibTransId="{F618F27E-421F-4EE6-B69E-D5DF17101DDE}"/>
    <dgm:cxn modelId="{00CF05CF-6E35-4B75-A6D1-7B4A59470033}" type="presOf" srcId="{B68538C8-1A0C-40B3-A3DE-C3BFE4BCE65D}" destId="{01E2E474-1736-4598-A321-DA68B7C96993}" srcOrd="0" destOrd="2" presId="urn:microsoft.com/office/officeart/2005/8/layout/list1"/>
    <dgm:cxn modelId="{6A8533E0-1270-4EC2-B4BE-B3F6E2B7AF7A}" type="presOf" srcId="{5C0E86FC-4660-4F1B-BE17-858FE2F8FC62}" destId="{01E2E474-1736-4598-A321-DA68B7C96993}" srcOrd="0" destOrd="0" presId="urn:microsoft.com/office/officeart/2005/8/layout/list1"/>
    <dgm:cxn modelId="{89EF95E5-0DA2-4239-9B45-703EB65A2AFA}" type="presOf" srcId="{2FC51462-2D20-4499-98DE-D5A01D8832E1}" destId="{C8D202E5-8BCF-4D41-B145-5A19DC76FEAF}" srcOrd="1" destOrd="0" presId="urn:microsoft.com/office/officeart/2005/8/layout/list1"/>
    <dgm:cxn modelId="{C4462DDF-A9A8-44AB-AFC5-C2B598E64975}" type="presParOf" srcId="{E1BD6DE9-4FD6-490F-8761-EF519B9366AB}" destId="{FD95455E-8F7A-45CF-BA73-F8B36AB86315}" srcOrd="0" destOrd="0" presId="urn:microsoft.com/office/officeart/2005/8/layout/list1"/>
    <dgm:cxn modelId="{A6DFABF4-99B3-4FE9-84EF-6C3B5AFE0C56}" type="presParOf" srcId="{FD95455E-8F7A-45CF-BA73-F8B36AB86315}" destId="{2AA5DF4B-B991-4D1C-B2E8-544DD4BEE01D}" srcOrd="0" destOrd="0" presId="urn:microsoft.com/office/officeart/2005/8/layout/list1"/>
    <dgm:cxn modelId="{D5EFEA25-DF90-48E1-89B3-E0C1CA664FAE}" type="presParOf" srcId="{FD95455E-8F7A-45CF-BA73-F8B36AB86315}" destId="{C8D202E5-8BCF-4D41-B145-5A19DC76FEAF}" srcOrd="1" destOrd="0" presId="urn:microsoft.com/office/officeart/2005/8/layout/list1"/>
    <dgm:cxn modelId="{528DF36D-EA59-4D08-88C3-9C1B91D20E64}" type="presParOf" srcId="{E1BD6DE9-4FD6-490F-8761-EF519B9366AB}" destId="{C165E626-4F79-4BF8-B1C5-AEAF5725F1F7}" srcOrd="1" destOrd="0" presId="urn:microsoft.com/office/officeart/2005/8/layout/list1"/>
    <dgm:cxn modelId="{8344A09F-D768-488E-A071-FF64FBEFD39E}" type="presParOf" srcId="{E1BD6DE9-4FD6-490F-8761-EF519B9366AB}" destId="{01E2E474-1736-4598-A321-DA68B7C96993}" srcOrd="2" destOrd="0" presId="urn:microsoft.com/office/officeart/2005/8/layout/list1"/>
    <dgm:cxn modelId="{02980B85-B948-4609-A04A-38D28EBAD7C5}" type="presParOf" srcId="{E1BD6DE9-4FD6-490F-8761-EF519B9366AB}" destId="{DF62928C-7859-4AB8-846E-3C1AAFF3AF3C}" srcOrd="3" destOrd="0" presId="urn:microsoft.com/office/officeart/2005/8/layout/list1"/>
    <dgm:cxn modelId="{1CBCE1D1-9B9B-4FB3-9737-BB5034F73957}" type="presParOf" srcId="{E1BD6DE9-4FD6-490F-8761-EF519B9366AB}" destId="{F7B8F2A6-D029-4895-9685-8759DEB8B168}" srcOrd="4" destOrd="0" presId="urn:microsoft.com/office/officeart/2005/8/layout/list1"/>
    <dgm:cxn modelId="{A613658D-CCBE-4D6C-9783-7406416F1816}" type="presParOf" srcId="{F7B8F2A6-D029-4895-9685-8759DEB8B168}" destId="{19915BB0-C137-4E6F-8DD2-238DC5521FD7}" srcOrd="0" destOrd="0" presId="urn:microsoft.com/office/officeart/2005/8/layout/list1"/>
    <dgm:cxn modelId="{14325D90-4CA9-4A67-805B-20C6D148F056}" type="presParOf" srcId="{F7B8F2A6-D029-4895-9685-8759DEB8B168}" destId="{2B1646AA-178C-4125-8BA2-7B3A771B8242}" srcOrd="1" destOrd="0" presId="urn:microsoft.com/office/officeart/2005/8/layout/list1"/>
    <dgm:cxn modelId="{F7739018-9B94-4002-9EF9-51E56C395E57}" type="presParOf" srcId="{E1BD6DE9-4FD6-490F-8761-EF519B9366AB}" destId="{471DEF09-B93E-4D4D-B1AE-06E23D2791C0}" srcOrd="5" destOrd="0" presId="urn:microsoft.com/office/officeart/2005/8/layout/list1"/>
    <dgm:cxn modelId="{F21E5A90-835B-4FAC-9934-3DAC9785D6DF}" type="presParOf" srcId="{E1BD6DE9-4FD6-490F-8761-EF519B9366AB}" destId="{1F1C44F8-F87F-4032-AECE-76837BCD6C15}" srcOrd="6"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D4A3895-DB40-41FE-AC2A-D60065C93D9B}" type="doc">
      <dgm:prSet loTypeId="urn:microsoft.com/office/officeart/2005/8/layout/list1" loCatId="list" qsTypeId="urn:microsoft.com/office/officeart/2005/8/quickstyle/simple1" qsCatId="simple" csTypeId="urn:microsoft.com/office/officeart/2005/8/colors/colorful2" csCatId="colorful"/>
      <dgm:spPr/>
      <dgm:t>
        <a:bodyPr/>
        <a:lstStyle/>
        <a:p>
          <a:endParaRPr lang="en-US"/>
        </a:p>
      </dgm:t>
    </dgm:pt>
    <dgm:pt modelId="{F7B877B9-71F9-40D9-9E7B-7274C725FCB6}">
      <dgm:prSet/>
      <dgm:spPr/>
      <dgm:t>
        <a:bodyPr/>
        <a:lstStyle/>
        <a:p>
          <a:r>
            <a:rPr lang="en-US" b="1"/>
            <a:t>Report Features:</a:t>
          </a:r>
          <a:endParaRPr lang="en-US"/>
        </a:p>
      </dgm:t>
    </dgm:pt>
    <dgm:pt modelId="{8772B839-17F8-41AF-84EE-B2DB3FC4C0DD}" type="parTrans" cxnId="{A545A1C7-181F-4A23-96DD-AEDCD3F627B1}">
      <dgm:prSet/>
      <dgm:spPr/>
      <dgm:t>
        <a:bodyPr/>
        <a:lstStyle/>
        <a:p>
          <a:endParaRPr lang="en-US"/>
        </a:p>
      </dgm:t>
    </dgm:pt>
    <dgm:pt modelId="{12DFCE89-7D9B-40BC-9874-FD0C324EDEF1}" type="sibTrans" cxnId="{A545A1C7-181F-4A23-96DD-AEDCD3F627B1}">
      <dgm:prSet/>
      <dgm:spPr/>
      <dgm:t>
        <a:bodyPr/>
        <a:lstStyle/>
        <a:p>
          <a:endParaRPr lang="en-US"/>
        </a:p>
      </dgm:t>
    </dgm:pt>
    <dgm:pt modelId="{A3B1CA2A-12A1-4319-B06F-2E01BC2B84A5}">
      <dgm:prSet/>
      <dgm:spPr/>
      <dgm:t>
        <a:bodyPr/>
        <a:lstStyle/>
        <a:p>
          <a:r>
            <a:rPr lang="en-US"/>
            <a:t>Summary of mental health findings.</a:t>
          </a:r>
        </a:p>
      </dgm:t>
    </dgm:pt>
    <dgm:pt modelId="{432D4FA6-1C3C-43F4-B924-B3332B4BBC50}" type="parTrans" cxnId="{F317126C-30B4-4A61-8B1C-7E4E7E9D4FCD}">
      <dgm:prSet/>
      <dgm:spPr/>
      <dgm:t>
        <a:bodyPr/>
        <a:lstStyle/>
        <a:p>
          <a:endParaRPr lang="en-US"/>
        </a:p>
      </dgm:t>
    </dgm:pt>
    <dgm:pt modelId="{83E04DF7-127D-49EE-AA70-71A47201903B}" type="sibTrans" cxnId="{F317126C-30B4-4A61-8B1C-7E4E7E9D4FCD}">
      <dgm:prSet/>
      <dgm:spPr/>
      <dgm:t>
        <a:bodyPr/>
        <a:lstStyle/>
        <a:p>
          <a:endParaRPr lang="en-US"/>
        </a:p>
      </dgm:t>
    </dgm:pt>
    <dgm:pt modelId="{2D1B2B4D-5A55-4D8D-8802-646EB38DDB38}">
      <dgm:prSet/>
      <dgm:spPr/>
      <dgm:t>
        <a:bodyPr/>
        <a:lstStyle/>
        <a:p>
          <a:r>
            <a:rPr lang="en-US"/>
            <a:t>Recommendations for treatment or diversion programs.</a:t>
          </a:r>
        </a:p>
      </dgm:t>
    </dgm:pt>
    <dgm:pt modelId="{046B1070-5647-44C8-9DC1-0C9DA558885B}" type="parTrans" cxnId="{D4D315CC-355F-4966-964F-602C933413AD}">
      <dgm:prSet/>
      <dgm:spPr/>
      <dgm:t>
        <a:bodyPr/>
        <a:lstStyle/>
        <a:p>
          <a:endParaRPr lang="en-US"/>
        </a:p>
      </dgm:t>
    </dgm:pt>
    <dgm:pt modelId="{A63E432B-F077-4FAB-AE23-6E0D7458CF51}" type="sibTrans" cxnId="{D4D315CC-355F-4966-964F-602C933413AD}">
      <dgm:prSet/>
      <dgm:spPr/>
      <dgm:t>
        <a:bodyPr/>
        <a:lstStyle/>
        <a:p>
          <a:endParaRPr lang="en-US"/>
        </a:p>
      </dgm:t>
    </dgm:pt>
    <dgm:pt modelId="{5662E99F-E995-49BE-873E-D82C7A15E3AA}">
      <dgm:prSet/>
      <dgm:spPr/>
      <dgm:t>
        <a:bodyPr/>
        <a:lstStyle/>
        <a:p>
          <a:r>
            <a:rPr lang="en-US"/>
            <a:t>User-friendly format for quick interpretation.</a:t>
          </a:r>
        </a:p>
      </dgm:t>
    </dgm:pt>
    <dgm:pt modelId="{FF88621F-2A47-45CB-9A1E-238B95C4587E}" type="parTrans" cxnId="{88639C2F-95D1-4E0D-BA35-D10A5F6739D4}">
      <dgm:prSet/>
      <dgm:spPr/>
      <dgm:t>
        <a:bodyPr/>
        <a:lstStyle/>
        <a:p>
          <a:endParaRPr lang="en-US"/>
        </a:p>
      </dgm:t>
    </dgm:pt>
    <dgm:pt modelId="{887157CF-AACE-437C-9562-1620EB9A0F7E}" type="sibTrans" cxnId="{88639C2F-95D1-4E0D-BA35-D10A5F6739D4}">
      <dgm:prSet/>
      <dgm:spPr/>
      <dgm:t>
        <a:bodyPr/>
        <a:lstStyle/>
        <a:p>
          <a:endParaRPr lang="en-US"/>
        </a:p>
      </dgm:t>
    </dgm:pt>
    <dgm:pt modelId="{2DBD2B34-13FD-40D3-B18E-E89FE5892B22}">
      <dgm:prSet/>
      <dgm:spPr/>
      <dgm:t>
        <a:bodyPr/>
        <a:lstStyle/>
        <a:p>
          <a:r>
            <a:rPr lang="en-US" b="1"/>
            <a:t>Application in Case Strategy:</a:t>
          </a:r>
          <a:endParaRPr lang="en-US"/>
        </a:p>
      </dgm:t>
    </dgm:pt>
    <dgm:pt modelId="{53DC27EF-B22F-400E-9488-F1A17D3630F3}" type="parTrans" cxnId="{F1A33104-EEA0-403E-8E95-A25E8AA886CF}">
      <dgm:prSet/>
      <dgm:spPr/>
      <dgm:t>
        <a:bodyPr/>
        <a:lstStyle/>
        <a:p>
          <a:endParaRPr lang="en-US"/>
        </a:p>
      </dgm:t>
    </dgm:pt>
    <dgm:pt modelId="{91E9D23E-99A2-4D00-A124-F64C2044C014}" type="sibTrans" cxnId="{F1A33104-EEA0-403E-8E95-A25E8AA886CF}">
      <dgm:prSet/>
      <dgm:spPr/>
      <dgm:t>
        <a:bodyPr/>
        <a:lstStyle/>
        <a:p>
          <a:endParaRPr lang="en-US"/>
        </a:p>
      </dgm:t>
    </dgm:pt>
    <dgm:pt modelId="{36175A7E-05D7-4786-9DA0-8D8BDC1344CC}">
      <dgm:prSet/>
      <dgm:spPr/>
      <dgm:t>
        <a:bodyPr/>
        <a:lstStyle/>
        <a:p>
          <a:r>
            <a:rPr lang="en-US"/>
            <a:t>Use findings to propose evidence-based sentencing or diversion options.</a:t>
          </a:r>
        </a:p>
      </dgm:t>
    </dgm:pt>
    <dgm:pt modelId="{FC487CFA-3279-497F-ADE1-63807679A9DF}" type="parTrans" cxnId="{7E957019-E40A-4370-BA1A-84669581A122}">
      <dgm:prSet/>
      <dgm:spPr/>
      <dgm:t>
        <a:bodyPr/>
        <a:lstStyle/>
        <a:p>
          <a:endParaRPr lang="en-US"/>
        </a:p>
      </dgm:t>
    </dgm:pt>
    <dgm:pt modelId="{028A2597-2B2F-431E-89F0-C30650E825A8}" type="sibTrans" cxnId="{7E957019-E40A-4370-BA1A-84669581A122}">
      <dgm:prSet/>
      <dgm:spPr/>
      <dgm:t>
        <a:bodyPr/>
        <a:lstStyle/>
        <a:p>
          <a:endParaRPr lang="en-US"/>
        </a:p>
      </dgm:t>
    </dgm:pt>
    <dgm:pt modelId="{09495022-695C-45B3-AE9A-0FFFE2075AC4}" type="pres">
      <dgm:prSet presAssocID="{6D4A3895-DB40-41FE-AC2A-D60065C93D9B}" presName="linear" presStyleCnt="0">
        <dgm:presLayoutVars>
          <dgm:dir/>
          <dgm:animLvl val="lvl"/>
          <dgm:resizeHandles val="exact"/>
        </dgm:presLayoutVars>
      </dgm:prSet>
      <dgm:spPr/>
    </dgm:pt>
    <dgm:pt modelId="{3DCAF806-5074-41DA-AAED-C4603351DF34}" type="pres">
      <dgm:prSet presAssocID="{F7B877B9-71F9-40D9-9E7B-7274C725FCB6}" presName="parentLin" presStyleCnt="0"/>
      <dgm:spPr/>
    </dgm:pt>
    <dgm:pt modelId="{1626C1E3-1BC7-4C04-AF25-EA9F645EB54D}" type="pres">
      <dgm:prSet presAssocID="{F7B877B9-71F9-40D9-9E7B-7274C725FCB6}" presName="parentLeftMargin" presStyleLbl="node1" presStyleIdx="0" presStyleCnt="2"/>
      <dgm:spPr/>
    </dgm:pt>
    <dgm:pt modelId="{39451035-2B5C-4C08-B474-6F6351A2ACD6}" type="pres">
      <dgm:prSet presAssocID="{F7B877B9-71F9-40D9-9E7B-7274C725FCB6}" presName="parentText" presStyleLbl="node1" presStyleIdx="0" presStyleCnt="2">
        <dgm:presLayoutVars>
          <dgm:chMax val="0"/>
          <dgm:bulletEnabled val="1"/>
        </dgm:presLayoutVars>
      </dgm:prSet>
      <dgm:spPr/>
    </dgm:pt>
    <dgm:pt modelId="{72C8D2CB-7E31-4AFD-AE5B-FA54C0F6D93E}" type="pres">
      <dgm:prSet presAssocID="{F7B877B9-71F9-40D9-9E7B-7274C725FCB6}" presName="negativeSpace" presStyleCnt="0"/>
      <dgm:spPr/>
    </dgm:pt>
    <dgm:pt modelId="{B87EBF63-2160-4D9E-8464-D2855B30287E}" type="pres">
      <dgm:prSet presAssocID="{F7B877B9-71F9-40D9-9E7B-7274C725FCB6}" presName="childText" presStyleLbl="conFgAcc1" presStyleIdx="0" presStyleCnt="2">
        <dgm:presLayoutVars>
          <dgm:bulletEnabled val="1"/>
        </dgm:presLayoutVars>
      </dgm:prSet>
      <dgm:spPr/>
    </dgm:pt>
    <dgm:pt modelId="{3F1FE6B9-40ED-4B70-8C0B-D893870827BC}" type="pres">
      <dgm:prSet presAssocID="{12DFCE89-7D9B-40BC-9874-FD0C324EDEF1}" presName="spaceBetweenRectangles" presStyleCnt="0"/>
      <dgm:spPr/>
    </dgm:pt>
    <dgm:pt modelId="{1C7FB6E7-2A42-460F-89DE-6CBB1B37CFA7}" type="pres">
      <dgm:prSet presAssocID="{2DBD2B34-13FD-40D3-B18E-E89FE5892B22}" presName="parentLin" presStyleCnt="0"/>
      <dgm:spPr/>
    </dgm:pt>
    <dgm:pt modelId="{02F019C6-2CE5-4921-B654-E5153614522E}" type="pres">
      <dgm:prSet presAssocID="{2DBD2B34-13FD-40D3-B18E-E89FE5892B22}" presName="parentLeftMargin" presStyleLbl="node1" presStyleIdx="0" presStyleCnt="2"/>
      <dgm:spPr/>
    </dgm:pt>
    <dgm:pt modelId="{6F0ED59B-7BF6-4254-BF11-889848B6CD55}" type="pres">
      <dgm:prSet presAssocID="{2DBD2B34-13FD-40D3-B18E-E89FE5892B22}" presName="parentText" presStyleLbl="node1" presStyleIdx="1" presStyleCnt="2">
        <dgm:presLayoutVars>
          <dgm:chMax val="0"/>
          <dgm:bulletEnabled val="1"/>
        </dgm:presLayoutVars>
      </dgm:prSet>
      <dgm:spPr/>
    </dgm:pt>
    <dgm:pt modelId="{4C7E3465-BA25-4B20-8B46-92CBDDD460C4}" type="pres">
      <dgm:prSet presAssocID="{2DBD2B34-13FD-40D3-B18E-E89FE5892B22}" presName="negativeSpace" presStyleCnt="0"/>
      <dgm:spPr/>
    </dgm:pt>
    <dgm:pt modelId="{59E214DC-9BC7-4CFA-8997-5BE82C487663}" type="pres">
      <dgm:prSet presAssocID="{2DBD2B34-13FD-40D3-B18E-E89FE5892B22}" presName="childText" presStyleLbl="conFgAcc1" presStyleIdx="1" presStyleCnt="2">
        <dgm:presLayoutVars>
          <dgm:bulletEnabled val="1"/>
        </dgm:presLayoutVars>
      </dgm:prSet>
      <dgm:spPr/>
    </dgm:pt>
  </dgm:ptLst>
  <dgm:cxnLst>
    <dgm:cxn modelId="{F1A33104-EEA0-403E-8E95-A25E8AA886CF}" srcId="{6D4A3895-DB40-41FE-AC2A-D60065C93D9B}" destId="{2DBD2B34-13FD-40D3-B18E-E89FE5892B22}" srcOrd="1" destOrd="0" parTransId="{53DC27EF-B22F-400E-9488-F1A17D3630F3}" sibTransId="{91E9D23E-99A2-4D00-A124-F64C2044C014}"/>
    <dgm:cxn modelId="{7E957019-E40A-4370-BA1A-84669581A122}" srcId="{2DBD2B34-13FD-40D3-B18E-E89FE5892B22}" destId="{36175A7E-05D7-4786-9DA0-8D8BDC1344CC}" srcOrd="0" destOrd="0" parTransId="{FC487CFA-3279-497F-ADE1-63807679A9DF}" sibTransId="{028A2597-2B2F-431E-89F0-C30650E825A8}"/>
    <dgm:cxn modelId="{D3FBBE1C-C953-4238-8BC5-62126CE1AF75}" type="presOf" srcId="{36175A7E-05D7-4786-9DA0-8D8BDC1344CC}" destId="{59E214DC-9BC7-4CFA-8997-5BE82C487663}" srcOrd="0" destOrd="0" presId="urn:microsoft.com/office/officeart/2005/8/layout/list1"/>
    <dgm:cxn modelId="{5305A91F-B122-4F74-8D21-1101780B930F}" type="presOf" srcId="{2DBD2B34-13FD-40D3-B18E-E89FE5892B22}" destId="{02F019C6-2CE5-4921-B654-E5153614522E}" srcOrd="0" destOrd="0" presId="urn:microsoft.com/office/officeart/2005/8/layout/list1"/>
    <dgm:cxn modelId="{88639C2F-95D1-4E0D-BA35-D10A5F6739D4}" srcId="{F7B877B9-71F9-40D9-9E7B-7274C725FCB6}" destId="{5662E99F-E995-49BE-873E-D82C7A15E3AA}" srcOrd="2" destOrd="0" parTransId="{FF88621F-2A47-45CB-9A1E-238B95C4587E}" sibTransId="{887157CF-AACE-437C-9562-1620EB9A0F7E}"/>
    <dgm:cxn modelId="{F317126C-30B4-4A61-8B1C-7E4E7E9D4FCD}" srcId="{F7B877B9-71F9-40D9-9E7B-7274C725FCB6}" destId="{A3B1CA2A-12A1-4319-B06F-2E01BC2B84A5}" srcOrd="0" destOrd="0" parTransId="{432D4FA6-1C3C-43F4-B924-B3332B4BBC50}" sibTransId="{83E04DF7-127D-49EE-AA70-71A47201903B}"/>
    <dgm:cxn modelId="{2DD0C452-0875-49E3-B0CF-E31F8DA13421}" type="presOf" srcId="{2DBD2B34-13FD-40D3-B18E-E89FE5892B22}" destId="{6F0ED59B-7BF6-4254-BF11-889848B6CD55}" srcOrd="1" destOrd="0" presId="urn:microsoft.com/office/officeart/2005/8/layout/list1"/>
    <dgm:cxn modelId="{D72D3F79-5637-491A-B298-92AC8DB9AD01}" type="presOf" srcId="{2D1B2B4D-5A55-4D8D-8802-646EB38DDB38}" destId="{B87EBF63-2160-4D9E-8464-D2855B30287E}" srcOrd="0" destOrd="1" presId="urn:microsoft.com/office/officeart/2005/8/layout/list1"/>
    <dgm:cxn modelId="{D4998684-F171-486B-8ECC-D59B9353905A}" type="presOf" srcId="{A3B1CA2A-12A1-4319-B06F-2E01BC2B84A5}" destId="{B87EBF63-2160-4D9E-8464-D2855B30287E}" srcOrd="0" destOrd="0" presId="urn:microsoft.com/office/officeart/2005/8/layout/list1"/>
    <dgm:cxn modelId="{D6C01EAB-41B4-47DD-83C5-79CC28DCDB86}" type="presOf" srcId="{6D4A3895-DB40-41FE-AC2A-D60065C93D9B}" destId="{09495022-695C-45B3-AE9A-0FFFE2075AC4}" srcOrd="0" destOrd="0" presId="urn:microsoft.com/office/officeart/2005/8/layout/list1"/>
    <dgm:cxn modelId="{EFD2B4C6-10E1-4601-9BCB-86BE9BC25926}" type="presOf" srcId="{F7B877B9-71F9-40D9-9E7B-7274C725FCB6}" destId="{1626C1E3-1BC7-4C04-AF25-EA9F645EB54D}" srcOrd="0" destOrd="0" presId="urn:microsoft.com/office/officeart/2005/8/layout/list1"/>
    <dgm:cxn modelId="{A545A1C7-181F-4A23-96DD-AEDCD3F627B1}" srcId="{6D4A3895-DB40-41FE-AC2A-D60065C93D9B}" destId="{F7B877B9-71F9-40D9-9E7B-7274C725FCB6}" srcOrd="0" destOrd="0" parTransId="{8772B839-17F8-41AF-84EE-B2DB3FC4C0DD}" sibTransId="{12DFCE89-7D9B-40BC-9874-FD0C324EDEF1}"/>
    <dgm:cxn modelId="{D4D315CC-355F-4966-964F-602C933413AD}" srcId="{F7B877B9-71F9-40D9-9E7B-7274C725FCB6}" destId="{2D1B2B4D-5A55-4D8D-8802-646EB38DDB38}" srcOrd="1" destOrd="0" parTransId="{046B1070-5647-44C8-9DC1-0C9DA558885B}" sibTransId="{A63E432B-F077-4FAB-AE23-6E0D7458CF51}"/>
    <dgm:cxn modelId="{72EBA8E1-C277-4255-BB94-E5C25AD73585}" type="presOf" srcId="{F7B877B9-71F9-40D9-9E7B-7274C725FCB6}" destId="{39451035-2B5C-4C08-B474-6F6351A2ACD6}" srcOrd="1" destOrd="0" presId="urn:microsoft.com/office/officeart/2005/8/layout/list1"/>
    <dgm:cxn modelId="{6B5C62ED-95D4-4BBA-81B2-FEC7DF573472}" type="presOf" srcId="{5662E99F-E995-49BE-873E-D82C7A15E3AA}" destId="{B87EBF63-2160-4D9E-8464-D2855B30287E}" srcOrd="0" destOrd="2" presId="urn:microsoft.com/office/officeart/2005/8/layout/list1"/>
    <dgm:cxn modelId="{448F6C5D-8390-4296-BD31-3043491F1E83}" type="presParOf" srcId="{09495022-695C-45B3-AE9A-0FFFE2075AC4}" destId="{3DCAF806-5074-41DA-AAED-C4603351DF34}" srcOrd="0" destOrd="0" presId="urn:microsoft.com/office/officeart/2005/8/layout/list1"/>
    <dgm:cxn modelId="{1B66E7EA-EBCA-444E-A79F-BF7D67730622}" type="presParOf" srcId="{3DCAF806-5074-41DA-AAED-C4603351DF34}" destId="{1626C1E3-1BC7-4C04-AF25-EA9F645EB54D}" srcOrd="0" destOrd="0" presId="urn:microsoft.com/office/officeart/2005/8/layout/list1"/>
    <dgm:cxn modelId="{B19ED817-4D54-44FD-9EB5-DEFD395670BF}" type="presParOf" srcId="{3DCAF806-5074-41DA-AAED-C4603351DF34}" destId="{39451035-2B5C-4C08-B474-6F6351A2ACD6}" srcOrd="1" destOrd="0" presId="urn:microsoft.com/office/officeart/2005/8/layout/list1"/>
    <dgm:cxn modelId="{C6047273-1AE8-4A70-91B4-9394FC2FEFF6}" type="presParOf" srcId="{09495022-695C-45B3-AE9A-0FFFE2075AC4}" destId="{72C8D2CB-7E31-4AFD-AE5B-FA54C0F6D93E}" srcOrd="1" destOrd="0" presId="urn:microsoft.com/office/officeart/2005/8/layout/list1"/>
    <dgm:cxn modelId="{B199D878-F46C-4EA8-B0E5-544FCAA183A4}" type="presParOf" srcId="{09495022-695C-45B3-AE9A-0FFFE2075AC4}" destId="{B87EBF63-2160-4D9E-8464-D2855B30287E}" srcOrd="2" destOrd="0" presId="urn:microsoft.com/office/officeart/2005/8/layout/list1"/>
    <dgm:cxn modelId="{887207BF-BD53-4673-A8C9-EA1EEEF5113D}" type="presParOf" srcId="{09495022-695C-45B3-AE9A-0FFFE2075AC4}" destId="{3F1FE6B9-40ED-4B70-8C0B-D893870827BC}" srcOrd="3" destOrd="0" presId="urn:microsoft.com/office/officeart/2005/8/layout/list1"/>
    <dgm:cxn modelId="{BB18B11A-FBC8-453C-95D4-ECCCBC0DC783}" type="presParOf" srcId="{09495022-695C-45B3-AE9A-0FFFE2075AC4}" destId="{1C7FB6E7-2A42-460F-89DE-6CBB1B37CFA7}" srcOrd="4" destOrd="0" presId="urn:microsoft.com/office/officeart/2005/8/layout/list1"/>
    <dgm:cxn modelId="{55D808B0-1EFE-4018-9AB5-B396B671E49F}" type="presParOf" srcId="{1C7FB6E7-2A42-460F-89DE-6CBB1B37CFA7}" destId="{02F019C6-2CE5-4921-B654-E5153614522E}" srcOrd="0" destOrd="0" presId="urn:microsoft.com/office/officeart/2005/8/layout/list1"/>
    <dgm:cxn modelId="{C11A9AC7-440A-492F-8CA1-756C51C8166C}" type="presParOf" srcId="{1C7FB6E7-2A42-460F-89DE-6CBB1B37CFA7}" destId="{6F0ED59B-7BF6-4254-BF11-889848B6CD55}" srcOrd="1" destOrd="0" presId="urn:microsoft.com/office/officeart/2005/8/layout/list1"/>
    <dgm:cxn modelId="{5F237C4B-47BC-41CB-9CF6-CE8A81CA2F49}" type="presParOf" srcId="{09495022-695C-45B3-AE9A-0FFFE2075AC4}" destId="{4C7E3465-BA25-4B20-8B46-92CBDDD460C4}" srcOrd="5" destOrd="0" presId="urn:microsoft.com/office/officeart/2005/8/layout/list1"/>
    <dgm:cxn modelId="{4309264B-D376-45D8-821A-68764447981A}" type="presParOf" srcId="{09495022-695C-45B3-AE9A-0FFFE2075AC4}" destId="{59E214DC-9BC7-4CFA-8997-5BE82C487663}" srcOrd="6"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1FBAFB1-7CB5-4FBB-869B-0DE3A41AC2B2}"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024F6BF3-DDA6-45F8-8305-CF4A22B080A7}">
      <dgm:prSet/>
      <dgm:spPr/>
      <dgm:t>
        <a:bodyPr/>
        <a:lstStyle/>
        <a:p>
          <a:r>
            <a:rPr lang="en-US"/>
            <a:t>Data-driven decision-making.</a:t>
          </a:r>
        </a:p>
      </dgm:t>
    </dgm:pt>
    <dgm:pt modelId="{309C3105-002A-47A9-97A0-8D425B687FF2}" type="parTrans" cxnId="{1865017F-6889-42DF-9D95-30A41580D216}">
      <dgm:prSet/>
      <dgm:spPr/>
      <dgm:t>
        <a:bodyPr/>
        <a:lstStyle/>
        <a:p>
          <a:endParaRPr lang="en-US"/>
        </a:p>
      </dgm:t>
    </dgm:pt>
    <dgm:pt modelId="{51929D34-56B9-47DD-99F2-F687DAB82F3A}" type="sibTrans" cxnId="{1865017F-6889-42DF-9D95-30A41580D216}">
      <dgm:prSet/>
      <dgm:spPr/>
      <dgm:t>
        <a:bodyPr/>
        <a:lstStyle/>
        <a:p>
          <a:endParaRPr lang="en-US"/>
        </a:p>
      </dgm:t>
    </dgm:pt>
    <dgm:pt modelId="{ADDD05F4-6691-4E08-9FD1-A9DF59E58E0C}">
      <dgm:prSet/>
      <dgm:spPr/>
      <dgm:t>
        <a:bodyPr/>
        <a:lstStyle/>
        <a:p>
          <a:r>
            <a:rPr lang="en-US"/>
            <a:t>Tailored recommendations.</a:t>
          </a:r>
        </a:p>
      </dgm:t>
    </dgm:pt>
    <dgm:pt modelId="{8340668F-CA81-47DC-9576-5E33E82CEC3A}" type="parTrans" cxnId="{CA5FF51B-E355-4398-9EE5-EEB4BCC3147E}">
      <dgm:prSet/>
      <dgm:spPr/>
      <dgm:t>
        <a:bodyPr/>
        <a:lstStyle/>
        <a:p>
          <a:endParaRPr lang="en-US"/>
        </a:p>
      </dgm:t>
    </dgm:pt>
    <dgm:pt modelId="{925BABC3-56CD-4741-BC72-8146EB21A528}" type="sibTrans" cxnId="{CA5FF51B-E355-4398-9EE5-EEB4BCC3147E}">
      <dgm:prSet/>
      <dgm:spPr/>
      <dgm:t>
        <a:bodyPr/>
        <a:lstStyle/>
        <a:p>
          <a:endParaRPr lang="en-US"/>
        </a:p>
      </dgm:t>
    </dgm:pt>
    <dgm:pt modelId="{D4934E5D-8291-4D4A-AE38-92C4F43CD47C}">
      <dgm:prSet/>
      <dgm:spPr/>
      <dgm:t>
        <a:bodyPr/>
        <a:lstStyle/>
        <a:p>
          <a:r>
            <a:rPr lang="en-US"/>
            <a:t>Evidence for rehabilitation-focused approaches.</a:t>
          </a:r>
        </a:p>
      </dgm:t>
    </dgm:pt>
    <dgm:pt modelId="{960C90B1-54F9-4B19-8662-102A6F8A14AF}" type="parTrans" cxnId="{A4AF35EF-41A9-4006-9920-BC5548AE6F89}">
      <dgm:prSet/>
      <dgm:spPr/>
      <dgm:t>
        <a:bodyPr/>
        <a:lstStyle/>
        <a:p>
          <a:endParaRPr lang="en-US"/>
        </a:p>
      </dgm:t>
    </dgm:pt>
    <dgm:pt modelId="{B42824F2-FC36-4B26-8507-A5B935238342}" type="sibTrans" cxnId="{A4AF35EF-41A9-4006-9920-BC5548AE6F89}">
      <dgm:prSet/>
      <dgm:spPr/>
      <dgm:t>
        <a:bodyPr/>
        <a:lstStyle/>
        <a:p>
          <a:endParaRPr lang="en-US"/>
        </a:p>
      </dgm:t>
    </dgm:pt>
    <dgm:pt modelId="{510558A4-40E3-41E3-898D-86DDFE004A88}" type="pres">
      <dgm:prSet presAssocID="{71FBAFB1-7CB5-4FBB-869B-0DE3A41AC2B2}" presName="diagram" presStyleCnt="0">
        <dgm:presLayoutVars>
          <dgm:dir/>
          <dgm:resizeHandles val="exact"/>
        </dgm:presLayoutVars>
      </dgm:prSet>
      <dgm:spPr/>
    </dgm:pt>
    <dgm:pt modelId="{30314719-3DCA-447D-9978-C12FC50554A7}" type="pres">
      <dgm:prSet presAssocID="{024F6BF3-DDA6-45F8-8305-CF4A22B080A7}" presName="node" presStyleLbl="node1" presStyleIdx="0" presStyleCnt="3">
        <dgm:presLayoutVars>
          <dgm:bulletEnabled val="1"/>
        </dgm:presLayoutVars>
      </dgm:prSet>
      <dgm:spPr/>
    </dgm:pt>
    <dgm:pt modelId="{37C1E9F0-529E-4133-8736-0568645A0BCF}" type="pres">
      <dgm:prSet presAssocID="{51929D34-56B9-47DD-99F2-F687DAB82F3A}" presName="sibTrans" presStyleCnt="0"/>
      <dgm:spPr/>
    </dgm:pt>
    <dgm:pt modelId="{D88EC23C-72E6-47C7-9B54-B6DA2128895C}" type="pres">
      <dgm:prSet presAssocID="{ADDD05F4-6691-4E08-9FD1-A9DF59E58E0C}" presName="node" presStyleLbl="node1" presStyleIdx="1" presStyleCnt="3">
        <dgm:presLayoutVars>
          <dgm:bulletEnabled val="1"/>
        </dgm:presLayoutVars>
      </dgm:prSet>
      <dgm:spPr/>
    </dgm:pt>
    <dgm:pt modelId="{9F3C33E2-24C0-42EA-A542-B4345C77F4BB}" type="pres">
      <dgm:prSet presAssocID="{925BABC3-56CD-4741-BC72-8146EB21A528}" presName="sibTrans" presStyleCnt="0"/>
      <dgm:spPr/>
    </dgm:pt>
    <dgm:pt modelId="{8476EE63-6277-49B4-A894-63EEA249E574}" type="pres">
      <dgm:prSet presAssocID="{D4934E5D-8291-4D4A-AE38-92C4F43CD47C}" presName="node" presStyleLbl="node1" presStyleIdx="2" presStyleCnt="3">
        <dgm:presLayoutVars>
          <dgm:bulletEnabled val="1"/>
        </dgm:presLayoutVars>
      </dgm:prSet>
      <dgm:spPr/>
    </dgm:pt>
  </dgm:ptLst>
  <dgm:cxnLst>
    <dgm:cxn modelId="{46EC2308-AF55-49A2-A12C-F594AB21E569}" type="presOf" srcId="{024F6BF3-DDA6-45F8-8305-CF4A22B080A7}" destId="{30314719-3DCA-447D-9978-C12FC50554A7}" srcOrd="0" destOrd="0" presId="urn:microsoft.com/office/officeart/2005/8/layout/default"/>
    <dgm:cxn modelId="{CA5FF51B-E355-4398-9EE5-EEB4BCC3147E}" srcId="{71FBAFB1-7CB5-4FBB-869B-0DE3A41AC2B2}" destId="{ADDD05F4-6691-4E08-9FD1-A9DF59E58E0C}" srcOrd="1" destOrd="0" parTransId="{8340668F-CA81-47DC-9576-5E33E82CEC3A}" sibTransId="{925BABC3-56CD-4741-BC72-8146EB21A528}"/>
    <dgm:cxn modelId="{05F7B536-730F-4AB3-B740-DE579BEAFDDE}" type="presOf" srcId="{71FBAFB1-7CB5-4FBB-869B-0DE3A41AC2B2}" destId="{510558A4-40E3-41E3-898D-86DDFE004A88}" srcOrd="0" destOrd="0" presId="urn:microsoft.com/office/officeart/2005/8/layout/default"/>
    <dgm:cxn modelId="{3B97FA6C-0424-4100-A935-F8A51777C54C}" type="presOf" srcId="{ADDD05F4-6691-4E08-9FD1-A9DF59E58E0C}" destId="{D88EC23C-72E6-47C7-9B54-B6DA2128895C}" srcOrd="0" destOrd="0" presId="urn:microsoft.com/office/officeart/2005/8/layout/default"/>
    <dgm:cxn modelId="{1865017F-6889-42DF-9D95-30A41580D216}" srcId="{71FBAFB1-7CB5-4FBB-869B-0DE3A41AC2B2}" destId="{024F6BF3-DDA6-45F8-8305-CF4A22B080A7}" srcOrd="0" destOrd="0" parTransId="{309C3105-002A-47A9-97A0-8D425B687FF2}" sibTransId="{51929D34-56B9-47DD-99F2-F687DAB82F3A}"/>
    <dgm:cxn modelId="{AB33A9EB-6546-453B-B4DC-4078C1587F75}" type="presOf" srcId="{D4934E5D-8291-4D4A-AE38-92C4F43CD47C}" destId="{8476EE63-6277-49B4-A894-63EEA249E574}" srcOrd="0" destOrd="0" presId="urn:microsoft.com/office/officeart/2005/8/layout/default"/>
    <dgm:cxn modelId="{A4AF35EF-41A9-4006-9920-BC5548AE6F89}" srcId="{71FBAFB1-7CB5-4FBB-869B-0DE3A41AC2B2}" destId="{D4934E5D-8291-4D4A-AE38-92C4F43CD47C}" srcOrd="2" destOrd="0" parTransId="{960C90B1-54F9-4B19-8662-102A6F8A14AF}" sibTransId="{B42824F2-FC36-4B26-8507-A5B935238342}"/>
    <dgm:cxn modelId="{6806B434-FCDA-4FEE-8F97-B55133DC06A1}" type="presParOf" srcId="{510558A4-40E3-41E3-898D-86DDFE004A88}" destId="{30314719-3DCA-447D-9978-C12FC50554A7}" srcOrd="0" destOrd="0" presId="urn:microsoft.com/office/officeart/2005/8/layout/default"/>
    <dgm:cxn modelId="{0052672D-9C71-43CD-86F1-23CF0B30439F}" type="presParOf" srcId="{510558A4-40E3-41E3-898D-86DDFE004A88}" destId="{37C1E9F0-529E-4133-8736-0568645A0BCF}" srcOrd="1" destOrd="0" presId="urn:microsoft.com/office/officeart/2005/8/layout/default"/>
    <dgm:cxn modelId="{5123BD7B-3D50-4CB1-970D-D0722DEB4AA9}" type="presParOf" srcId="{510558A4-40E3-41E3-898D-86DDFE004A88}" destId="{D88EC23C-72E6-47C7-9B54-B6DA2128895C}" srcOrd="2" destOrd="0" presId="urn:microsoft.com/office/officeart/2005/8/layout/default"/>
    <dgm:cxn modelId="{44F82677-45E9-4F37-8C13-D62997804B68}" type="presParOf" srcId="{510558A4-40E3-41E3-898D-86DDFE004A88}" destId="{9F3C33E2-24C0-42EA-A542-B4345C77F4BB}" srcOrd="3" destOrd="0" presId="urn:microsoft.com/office/officeart/2005/8/layout/default"/>
    <dgm:cxn modelId="{E2B870C5-A75F-4845-8806-093325A439F7}" type="presParOf" srcId="{510558A4-40E3-41E3-898D-86DDFE004A88}" destId="{8476EE63-6277-49B4-A894-63EEA249E574}" srcOrd="4" destOrd="0" presId="urn:microsoft.com/office/officeart/2005/8/layout/defaul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EB8D01D-8864-4D7C-8558-22B23AB408EA}" type="doc">
      <dgm:prSet loTypeId="urn:microsoft.com/office/officeart/2016/7/layout/VerticalSolidActionList" loCatId="List" qsTypeId="urn:microsoft.com/office/officeart/2005/8/quickstyle/simple2" qsCatId="simple" csTypeId="urn:microsoft.com/office/officeart/2005/8/colors/colorful5" csCatId="colorful"/>
      <dgm:spPr/>
      <dgm:t>
        <a:bodyPr/>
        <a:lstStyle/>
        <a:p>
          <a:endParaRPr lang="en-US"/>
        </a:p>
      </dgm:t>
    </dgm:pt>
    <dgm:pt modelId="{B353336F-B1CE-4CD7-B71D-F4CBFBA73209}">
      <dgm:prSet/>
      <dgm:spPr/>
      <dgm:t>
        <a:bodyPr/>
        <a:lstStyle/>
        <a:p>
          <a:r>
            <a:rPr lang="en-US" b="1"/>
            <a:t>Objective Insights:</a:t>
          </a:r>
          <a:endParaRPr lang="en-US"/>
        </a:p>
      </dgm:t>
    </dgm:pt>
    <dgm:pt modelId="{CF55564B-21C9-4C30-BB9E-7C8A64772EB8}" type="parTrans" cxnId="{1F9FD051-3B03-4C0B-8A7A-12288330BB12}">
      <dgm:prSet/>
      <dgm:spPr/>
      <dgm:t>
        <a:bodyPr/>
        <a:lstStyle/>
        <a:p>
          <a:endParaRPr lang="en-US"/>
        </a:p>
      </dgm:t>
    </dgm:pt>
    <dgm:pt modelId="{E4ED9A01-59B6-4A56-98B9-D16070E8FCED}" type="sibTrans" cxnId="{1F9FD051-3B03-4C0B-8A7A-12288330BB12}">
      <dgm:prSet/>
      <dgm:spPr/>
      <dgm:t>
        <a:bodyPr/>
        <a:lstStyle/>
        <a:p>
          <a:endParaRPr lang="en-US"/>
        </a:p>
      </dgm:t>
    </dgm:pt>
    <dgm:pt modelId="{77349845-B24A-45D0-B200-F27478E5020B}">
      <dgm:prSet/>
      <dgm:spPr/>
      <dgm:t>
        <a:bodyPr/>
        <a:lstStyle/>
        <a:p>
          <a:r>
            <a:rPr lang="en-US"/>
            <a:t>Comprehensive mental health evaluations replace subjective judgments.</a:t>
          </a:r>
        </a:p>
      </dgm:t>
    </dgm:pt>
    <dgm:pt modelId="{4EEF2E61-E262-403C-9B0A-98AE172AF338}" type="parTrans" cxnId="{BE2B2685-E4F3-4E45-BAB7-3398889FE973}">
      <dgm:prSet/>
      <dgm:spPr/>
      <dgm:t>
        <a:bodyPr/>
        <a:lstStyle/>
        <a:p>
          <a:endParaRPr lang="en-US"/>
        </a:p>
      </dgm:t>
    </dgm:pt>
    <dgm:pt modelId="{E4DAB826-3B47-43E5-9930-EF3692CBA2A9}" type="sibTrans" cxnId="{BE2B2685-E4F3-4E45-BAB7-3398889FE973}">
      <dgm:prSet/>
      <dgm:spPr/>
      <dgm:t>
        <a:bodyPr/>
        <a:lstStyle/>
        <a:p>
          <a:endParaRPr lang="en-US"/>
        </a:p>
      </dgm:t>
    </dgm:pt>
    <dgm:pt modelId="{7AB167BB-5245-48EF-BC11-D6B5A8C4042B}">
      <dgm:prSet/>
      <dgm:spPr/>
      <dgm:t>
        <a:bodyPr/>
        <a:lstStyle/>
        <a:p>
          <a:r>
            <a:rPr lang="en-US"/>
            <a:t>Helps prosecutors identify patterns and trends in DUI cases.</a:t>
          </a:r>
        </a:p>
      </dgm:t>
    </dgm:pt>
    <dgm:pt modelId="{BB9F7B83-8018-43B0-B692-4325F4C25754}" type="parTrans" cxnId="{5B925FA5-BDE1-4308-82A6-36A45046A779}">
      <dgm:prSet/>
      <dgm:spPr/>
      <dgm:t>
        <a:bodyPr/>
        <a:lstStyle/>
        <a:p>
          <a:endParaRPr lang="en-US"/>
        </a:p>
      </dgm:t>
    </dgm:pt>
    <dgm:pt modelId="{EE41A263-4858-46EE-B648-8DF38749F191}" type="sibTrans" cxnId="{5B925FA5-BDE1-4308-82A6-36A45046A779}">
      <dgm:prSet/>
      <dgm:spPr/>
      <dgm:t>
        <a:bodyPr/>
        <a:lstStyle/>
        <a:p>
          <a:endParaRPr lang="en-US"/>
        </a:p>
      </dgm:t>
    </dgm:pt>
    <dgm:pt modelId="{D4AB9927-6D1C-4C33-97BA-05B1EE6F91A0}">
      <dgm:prSet/>
      <dgm:spPr/>
      <dgm:t>
        <a:bodyPr/>
        <a:lstStyle/>
        <a:p>
          <a:r>
            <a:rPr lang="en-US" b="1"/>
            <a:t>Key Advantages:</a:t>
          </a:r>
          <a:endParaRPr lang="en-US"/>
        </a:p>
      </dgm:t>
    </dgm:pt>
    <dgm:pt modelId="{E1BBF34F-FFE4-46C7-BB5F-175A93BE341A}" type="parTrans" cxnId="{67492DB3-E48D-4198-B87C-D41890A4020C}">
      <dgm:prSet/>
      <dgm:spPr/>
      <dgm:t>
        <a:bodyPr/>
        <a:lstStyle/>
        <a:p>
          <a:endParaRPr lang="en-US"/>
        </a:p>
      </dgm:t>
    </dgm:pt>
    <dgm:pt modelId="{8E22865D-BFE5-440E-A35E-8E3E98B13F58}" type="sibTrans" cxnId="{67492DB3-E48D-4198-B87C-D41890A4020C}">
      <dgm:prSet/>
      <dgm:spPr/>
      <dgm:t>
        <a:bodyPr/>
        <a:lstStyle/>
        <a:p>
          <a:endParaRPr lang="en-US"/>
        </a:p>
      </dgm:t>
    </dgm:pt>
    <dgm:pt modelId="{6532EA84-36C7-4C6B-A416-B67F1A99EBA4}">
      <dgm:prSet/>
      <dgm:spPr/>
      <dgm:t>
        <a:bodyPr/>
        <a:lstStyle/>
        <a:p>
          <a:r>
            <a:rPr lang="en-US"/>
            <a:t>Enhances case consistency and fairness.</a:t>
          </a:r>
        </a:p>
      </dgm:t>
    </dgm:pt>
    <dgm:pt modelId="{F175A151-B828-445B-A9DD-FEBA69DD0152}" type="parTrans" cxnId="{0D6F246D-BBA0-431C-86D1-2D1FB3A62DCF}">
      <dgm:prSet/>
      <dgm:spPr/>
      <dgm:t>
        <a:bodyPr/>
        <a:lstStyle/>
        <a:p>
          <a:endParaRPr lang="en-US"/>
        </a:p>
      </dgm:t>
    </dgm:pt>
    <dgm:pt modelId="{FC3D881F-33B1-4031-8041-243445D20FD4}" type="sibTrans" cxnId="{0D6F246D-BBA0-431C-86D1-2D1FB3A62DCF}">
      <dgm:prSet/>
      <dgm:spPr/>
      <dgm:t>
        <a:bodyPr/>
        <a:lstStyle/>
        <a:p>
          <a:endParaRPr lang="en-US"/>
        </a:p>
      </dgm:t>
    </dgm:pt>
    <dgm:pt modelId="{45E352CF-69C2-4354-B485-A6D60E751CFA}">
      <dgm:prSet/>
      <dgm:spPr/>
      <dgm:t>
        <a:bodyPr/>
        <a:lstStyle/>
        <a:p>
          <a:r>
            <a:rPr lang="en-US"/>
            <a:t>Builds credibility with data-backed arguments in court.</a:t>
          </a:r>
        </a:p>
      </dgm:t>
    </dgm:pt>
    <dgm:pt modelId="{89E3AF1C-97F1-4F76-A5E3-BE52F2A5C2A7}" type="parTrans" cxnId="{B818449E-167C-4348-9BA0-8CAD29E1CDA1}">
      <dgm:prSet/>
      <dgm:spPr/>
      <dgm:t>
        <a:bodyPr/>
        <a:lstStyle/>
        <a:p>
          <a:endParaRPr lang="en-US"/>
        </a:p>
      </dgm:t>
    </dgm:pt>
    <dgm:pt modelId="{B92F3EDC-6D0C-437C-8B6B-4D3DD045D3C1}" type="sibTrans" cxnId="{B818449E-167C-4348-9BA0-8CAD29E1CDA1}">
      <dgm:prSet/>
      <dgm:spPr/>
      <dgm:t>
        <a:bodyPr/>
        <a:lstStyle/>
        <a:p>
          <a:endParaRPr lang="en-US"/>
        </a:p>
      </dgm:t>
    </dgm:pt>
    <dgm:pt modelId="{A90CF64E-584F-4659-9D87-7F7D67A79D75}" type="pres">
      <dgm:prSet presAssocID="{3EB8D01D-8864-4D7C-8558-22B23AB408EA}" presName="Name0" presStyleCnt="0">
        <dgm:presLayoutVars>
          <dgm:dir/>
          <dgm:animLvl val="lvl"/>
          <dgm:resizeHandles val="exact"/>
        </dgm:presLayoutVars>
      </dgm:prSet>
      <dgm:spPr/>
    </dgm:pt>
    <dgm:pt modelId="{DEF97617-31CA-4551-8AAC-85817755878E}" type="pres">
      <dgm:prSet presAssocID="{B353336F-B1CE-4CD7-B71D-F4CBFBA73209}" presName="linNode" presStyleCnt="0"/>
      <dgm:spPr/>
    </dgm:pt>
    <dgm:pt modelId="{5F5D3D6F-7C9A-40FE-AFD0-9E362C2E8490}" type="pres">
      <dgm:prSet presAssocID="{B353336F-B1CE-4CD7-B71D-F4CBFBA73209}" presName="parentText" presStyleLbl="alignNode1" presStyleIdx="0" presStyleCnt="2">
        <dgm:presLayoutVars>
          <dgm:chMax val="1"/>
          <dgm:bulletEnabled/>
        </dgm:presLayoutVars>
      </dgm:prSet>
      <dgm:spPr/>
    </dgm:pt>
    <dgm:pt modelId="{747DF35F-6092-4F28-B49D-09E24B5281CC}" type="pres">
      <dgm:prSet presAssocID="{B353336F-B1CE-4CD7-B71D-F4CBFBA73209}" presName="descendantText" presStyleLbl="alignAccFollowNode1" presStyleIdx="0" presStyleCnt="2">
        <dgm:presLayoutVars>
          <dgm:bulletEnabled/>
        </dgm:presLayoutVars>
      </dgm:prSet>
      <dgm:spPr/>
    </dgm:pt>
    <dgm:pt modelId="{C9508916-8A16-4DBE-85CD-3F0E22C1A9D4}" type="pres">
      <dgm:prSet presAssocID="{E4ED9A01-59B6-4A56-98B9-D16070E8FCED}" presName="sp" presStyleCnt="0"/>
      <dgm:spPr/>
    </dgm:pt>
    <dgm:pt modelId="{C606B973-DF72-4E8D-8DD3-937B5D41006F}" type="pres">
      <dgm:prSet presAssocID="{D4AB9927-6D1C-4C33-97BA-05B1EE6F91A0}" presName="linNode" presStyleCnt="0"/>
      <dgm:spPr/>
    </dgm:pt>
    <dgm:pt modelId="{1A73F448-7C72-4CB2-BBA4-E80962F1A9B6}" type="pres">
      <dgm:prSet presAssocID="{D4AB9927-6D1C-4C33-97BA-05B1EE6F91A0}" presName="parentText" presStyleLbl="alignNode1" presStyleIdx="1" presStyleCnt="2">
        <dgm:presLayoutVars>
          <dgm:chMax val="1"/>
          <dgm:bulletEnabled/>
        </dgm:presLayoutVars>
      </dgm:prSet>
      <dgm:spPr/>
    </dgm:pt>
    <dgm:pt modelId="{911C7739-8D0D-4B21-A23D-40B57316085F}" type="pres">
      <dgm:prSet presAssocID="{D4AB9927-6D1C-4C33-97BA-05B1EE6F91A0}" presName="descendantText" presStyleLbl="alignAccFollowNode1" presStyleIdx="1" presStyleCnt="2">
        <dgm:presLayoutVars>
          <dgm:bulletEnabled/>
        </dgm:presLayoutVars>
      </dgm:prSet>
      <dgm:spPr/>
    </dgm:pt>
  </dgm:ptLst>
  <dgm:cxnLst>
    <dgm:cxn modelId="{871B6311-859F-4BD9-8EEF-6134A93C6A57}" type="presOf" srcId="{D4AB9927-6D1C-4C33-97BA-05B1EE6F91A0}" destId="{1A73F448-7C72-4CB2-BBA4-E80962F1A9B6}" srcOrd="0" destOrd="0" presId="urn:microsoft.com/office/officeart/2016/7/layout/VerticalSolidActionList"/>
    <dgm:cxn modelId="{E6DBB41B-FC35-48A7-BB10-16B39869ACD4}" type="presOf" srcId="{7AB167BB-5245-48EF-BC11-D6B5A8C4042B}" destId="{747DF35F-6092-4F28-B49D-09E24B5281CC}" srcOrd="0" destOrd="1" presId="urn:microsoft.com/office/officeart/2016/7/layout/VerticalSolidActionList"/>
    <dgm:cxn modelId="{186F392B-6C05-48FA-9C28-F9C5F754130D}" type="presOf" srcId="{6532EA84-36C7-4C6B-A416-B67F1A99EBA4}" destId="{911C7739-8D0D-4B21-A23D-40B57316085F}" srcOrd="0" destOrd="0" presId="urn:microsoft.com/office/officeart/2016/7/layout/VerticalSolidActionList"/>
    <dgm:cxn modelId="{0D6F246D-BBA0-431C-86D1-2D1FB3A62DCF}" srcId="{D4AB9927-6D1C-4C33-97BA-05B1EE6F91A0}" destId="{6532EA84-36C7-4C6B-A416-B67F1A99EBA4}" srcOrd="0" destOrd="0" parTransId="{F175A151-B828-445B-A9DD-FEBA69DD0152}" sibTransId="{FC3D881F-33B1-4031-8041-243445D20FD4}"/>
    <dgm:cxn modelId="{83617B4E-72E2-4A99-B7CD-C050FDC0485C}" type="presOf" srcId="{B353336F-B1CE-4CD7-B71D-F4CBFBA73209}" destId="{5F5D3D6F-7C9A-40FE-AFD0-9E362C2E8490}" srcOrd="0" destOrd="0" presId="urn:microsoft.com/office/officeart/2016/7/layout/VerticalSolidActionList"/>
    <dgm:cxn modelId="{2D8B9A51-08BF-45E6-B032-20CB44A8C756}" type="presOf" srcId="{77349845-B24A-45D0-B200-F27478E5020B}" destId="{747DF35F-6092-4F28-B49D-09E24B5281CC}" srcOrd="0" destOrd="0" presId="urn:microsoft.com/office/officeart/2016/7/layout/VerticalSolidActionList"/>
    <dgm:cxn modelId="{1F9FD051-3B03-4C0B-8A7A-12288330BB12}" srcId="{3EB8D01D-8864-4D7C-8558-22B23AB408EA}" destId="{B353336F-B1CE-4CD7-B71D-F4CBFBA73209}" srcOrd="0" destOrd="0" parTransId="{CF55564B-21C9-4C30-BB9E-7C8A64772EB8}" sibTransId="{E4ED9A01-59B6-4A56-98B9-D16070E8FCED}"/>
    <dgm:cxn modelId="{EEC6D756-DDF8-4E18-B6AE-84E396409C41}" type="presOf" srcId="{45E352CF-69C2-4354-B485-A6D60E751CFA}" destId="{911C7739-8D0D-4B21-A23D-40B57316085F}" srcOrd="0" destOrd="1" presId="urn:microsoft.com/office/officeart/2016/7/layout/VerticalSolidActionList"/>
    <dgm:cxn modelId="{BE2B2685-E4F3-4E45-BAB7-3398889FE973}" srcId="{B353336F-B1CE-4CD7-B71D-F4CBFBA73209}" destId="{77349845-B24A-45D0-B200-F27478E5020B}" srcOrd="0" destOrd="0" parTransId="{4EEF2E61-E262-403C-9B0A-98AE172AF338}" sibTransId="{E4DAB826-3B47-43E5-9930-EF3692CBA2A9}"/>
    <dgm:cxn modelId="{B818449E-167C-4348-9BA0-8CAD29E1CDA1}" srcId="{D4AB9927-6D1C-4C33-97BA-05B1EE6F91A0}" destId="{45E352CF-69C2-4354-B485-A6D60E751CFA}" srcOrd="1" destOrd="0" parTransId="{89E3AF1C-97F1-4F76-A5E3-BE52F2A5C2A7}" sibTransId="{B92F3EDC-6D0C-437C-8B6B-4D3DD045D3C1}"/>
    <dgm:cxn modelId="{5B925FA5-BDE1-4308-82A6-36A45046A779}" srcId="{B353336F-B1CE-4CD7-B71D-F4CBFBA73209}" destId="{7AB167BB-5245-48EF-BC11-D6B5A8C4042B}" srcOrd="1" destOrd="0" parTransId="{BB9F7B83-8018-43B0-B692-4325F4C25754}" sibTransId="{EE41A263-4858-46EE-B648-8DF38749F191}"/>
    <dgm:cxn modelId="{0FB313AD-7386-4E66-B06F-75318F1E03B8}" type="presOf" srcId="{3EB8D01D-8864-4D7C-8558-22B23AB408EA}" destId="{A90CF64E-584F-4659-9D87-7F7D67A79D75}" srcOrd="0" destOrd="0" presId="urn:microsoft.com/office/officeart/2016/7/layout/VerticalSolidActionList"/>
    <dgm:cxn modelId="{67492DB3-E48D-4198-B87C-D41890A4020C}" srcId="{3EB8D01D-8864-4D7C-8558-22B23AB408EA}" destId="{D4AB9927-6D1C-4C33-97BA-05B1EE6F91A0}" srcOrd="1" destOrd="0" parTransId="{E1BBF34F-FFE4-46C7-BB5F-175A93BE341A}" sibTransId="{8E22865D-BFE5-440E-A35E-8E3E98B13F58}"/>
    <dgm:cxn modelId="{93239F70-EC4B-4A01-B2F9-8845F5B5AA23}" type="presParOf" srcId="{A90CF64E-584F-4659-9D87-7F7D67A79D75}" destId="{DEF97617-31CA-4551-8AAC-85817755878E}" srcOrd="0" destOrd="0" presId="urn:microsoft.com/office/officeart/2016/7/layout/VerticalSolidActionList"/>
    <dgm:cxn modelId="{D08460A2-5DAF-450C-BC75-970E408CAF32}" type="presParOf" srcId="{DEF97617-31CA-4551-8AAC-85817755878E}" destId="{5F5D3D6F-7C9A-40FE-AFD0-9E362C2E8490}" srcOrd="0" destOrd="0" presId="urn:microsoft.com/office/officeart/2016/7/layout/VerticalSolidActionList"/>
    <dgm:cxn modelId="{FA32635A-B80D-48D1-AB7A-DFA204157138}" type="presParOf" srcId="{DEF97617-31CA-4551-8AAC-85817755878E}" destId="{747DF35F-6092-4F28-B49D-09E24B5281CC}" srcOrd="1" destOrd="0" presId="urn:microsoft.com/office/officeart/2016/7/layout/VerticalSolidActionList"/>
    <dgm:cxn modelId="{B6BB1E83-4CD0-47CD-87F3-5209E41A6DB4}" type="presParOf" srcId="{A90CF64E-584F-4659-9D87-7F7D67A79D75}" destId="{C9508916-8A16-4DBE-85CD-3F0E22C1A9D4}" srcOrd="1" destOrd="0" presId="urn:microsoft.com/office/officeart/2016/7/layout/VerticalSolidActionList"/>
    <dgm:cxn modelId="{2BF93473-B9D2-420F-BB1D-7A358FD0722C}" type="presParOf" srcId="{A90CF64E-584F-4659-9D87-7F7D67A79D75}" destId="{C606B973-DF72-4E8D-8DD3-937B5D41006F}" srcOrd="2" destOrd="0" presId="urn:microsoft.com/office/officeart/2016/7/layout/VerticalSolidActionList"/>
    <dgm:cxn modelId="{59B3DF8B-8A5D-480F-A569-709843C6DACC}" type="presParOf" srcId="{C606B973-DF72-4E8D-8DD3-937B5D41006F}" destId="{1A73F448-7C72-4CB2-BBA4-E80962F1A9B6}" srcOrd="0" destOrd="0" presId="urn:microsoft.com/office/officeart/2016/7/layout/VerticalSolidActionList"/>
    <dgm:cxn modelId="{530D935E-0C7A-451D-828E-6DC29A0C33D4}" type="presParOf" srcId="{C606B973-DF72-4E8D-8DD3-937B5D41006F}" destId="{911C7739-8D0D-4B21-A23D-40B57316085F}" srcOrd="1" destOrd="0" presId="urn:microsoft.com/office/officeart/2016/7/layout/VerticalSolidAction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5099A83-8BF2-4AF8-BE44-00E8CBAE3BAE}" type="doc">
      <dgm:prSet loTypeId="urn:microsoft.com/office/officeart/2005/8/layout/hList1" loCatId="list" qsTypeId="urn:microsoft.com/office/officeart/2005/8/quickstyle/simple1" qsCatId="simple" csTypeId="urn:microsoft.com/office/officeart/2005/8/colors/colorful2" csCatId="colorful"/>
      <dgm:spPr/>
      <dgm:t>
        <a:bodyPr/>
        <a:lstStyle/>
        <a:p>
          <a:endParaRPr lang="en-US"/>
        </a:p>
      </dgm:t>
    </dgm:pt>
    <dgm:pt modelId="{9B56FD53-F4B4-44CB-8EEC-EF98F4805313}">
      <dgm:prSet/>
      <dgm:spPr/>
      <dgm:t>
        <a:bodyPr/>
        <a:lstStyle/>
        <a:p>
          <a:r>
            <a:rPr lang="en-US" b="1"/>
            <a:t>Customization:</a:t>
          </a:r>
          <a:endParaRPr lang="en-US"/>
        </a:p>
      </dgm:t>
    </dgm:pt>
    <dgm:pt modelId="{D074DC77-EA2A-4128-8292-8CC2F14D83E5}" type="parTrans" cxnId="{30DDB144-CB19-493D-988F-329EB3260CD3}">
      <dgm:prSet/>
      <dgm:spPr/>
      <dgm:t>
        <a:bodyPr/>
        <a:lstStyle/>
        <a:p>
          <a:endParaRPr lang="en-US"/>
        </a:p>
      </dgm:t>
    </dgm:pt>
    <dgm:pt modelId="{E1CF56F5-A946-4B59-AEFC-E3640D9F8666}" type="sibTrans" cxnId="{30DDB144-CB19-493D-988F-329EB3260CD3}">
      <dgm:prSet/>
      <dgm:spPr/>
      <dgm:t>
        <a:bodyPr/>
        <a:lstStyle/>
        <a:p>
          <a:endParaRPr lang="en-US"/>
        </a:p>
      </dgm:t>
    </dgm:pt>
    <dgm:pt modelId="{67EB9EEE-EA50-4319-86F5-CE80D2049EA9}">
      <dgm:prSet/>
      <dgm:spPr/>
      <dgm:t>
        <a:bodyPr/>
        <a:lstStyle/>
        <a:p>
          <a:r>
            <a:rPr lang="en-US"/>
            <a:t>Recommendations address the unique needs of each offender.</a:t>
          </a:r>
        </a:p>
      </dgm:t>
    </dgm:pt>
    <dgm:pt modelId="{6EB4E9EB-E3ED-450D-B9A2-FB894EA7BD93}" type="parTrans" cxnId="{13AFEEDB-16C3-4A00-A0EE-F506BD398852}">
      <dgm:prSet/>
      <dgm:spPr/>
      <dgm:t>
        <a:bodyPr/>
        <a:lstStyle/>
        <a:p>
          <a:endParaRPr lang="en-US"/>
        </a:p>
      </dgm:t>
    </dgm:pt>
    <dgm:pt modelId="{E22B9A02-C138-42BF-BF50-E6DA2A0E9ADC}" type="sibTrans" cxnId="{13AFEEDB-16C3-4A00-A0EE-F506BD398852}">
      <dgm:prSet/>
      <dgm:spPr/>
      <dgm:t>
        <a:bodyPr/>
        <a:lstStyle/>
        <a:p>
          <a:endParaRPr lang="en-US"/>
        </a:p>
      </dgm:t>
    </dgm:pt>
    <dgm:pt modelId="{F46AE053-5F1A-4684-994B-E2CD7E43627A}">
      <dgm:prSet/>
      <dgm:spPr/>
      <dgm:t>
        <a:bodyPr/>
        <a:lstStyle/>
        <a:p>
          <a:r>
            <a:rPr lang="en-US"/>
            <a:t>Options include therapy, substance abuse programs, or other interventions.</a:t>
          </a:r>
        </a:p>
      </dgm:t>
    </dgm:pt>
    <dgm:pt modelId="{D78AE196-E111-48CE-853F-D3E1E6E1B9C8}" type="parTrans" cxnId="{9BF15F65-A92D-4FB0-9CD4-A67D571FD1A3}">
      <dgm:prSet/>
      <dgm:spPr/>
      <dgm:t>
        <a:bodyPr/>
        <a:lstStyle/>
        <a:p>
          <a:endParaRPr lang="en-US"/>
        </a:p>
      </dgm:t>
    </dgm:pt>
    <dgm:pt modelId="{01C307C6-0B3C-47F0-92EA-465232A0EC41}" type="sibTrans" cxnId="{9BF15F65-A92D-4FB0-9CD4-A67D571FD1A3}">
      <dgm:prSet/>
      <dgm:spPr/>
      <dgm:t>
        <a:bodyPr/>
        <a:lstStyle/>
        <a:p>
          <a:endParaRPr lang="en-US"/>
        </a:p>
      </dgm:t>
    </dgm:pt>
    <dgm:pt modelId="{45BA7DB8-B7AA-4B79-9B74-0668B0AF525E}">
      <dgm:prSet/>
      <dgm:spPr/>
      <dgm:t>
        <a:bodyPr/>
        <a:lstStyle/>
        <a:p>
          <a:r>
            <a:rPr lang="en-US" b="1"/>
            <a:t>Prosecutorial Impact:</a:t>
          </a:r>
          <a:endParaRPr lang="en-US"/>
        </a:p>
      </dgm:t>
    </dgm:pt>
    <dgm:pt modelId="{ED09F5B6-BE78-44F7-84ED-853723D6ED72}" type="parTrans" cxnId="{1B5C2358-DD46-41D6-B8C9-09326B5FA219}">
      <dgm:prSet/>
      <dgm:spPr/>
      <dgm:t>
        <a:bodyPr/>
        <a:lstStyle/>
        <a:p>
          <a:endParaRPr lang="en-US"/>
        </a:p>
      </dgm:t>
    </dgm:pt>
    <dgm:pt modelId="{59B872D3-952C-4F45-87C6-7067BA0630A4}" type="sibTrans" cxnId="{1B5C2358-DD46-41D6-B8C9-09326B5FA219}">
      <dgm:prSet/>
      <dgm:spPr/>
      <dgm:t>
        <a:bodyPr/>
        <a:lstStyle/>
        <a:p>
          <a:endParaRPr lang="en-US"/>
        </a:p>
      </dgm:t>
    </dgm:pt>
    <dgm:pt modelId="{39903DD5-A112-4F4D-A299-AF220B1B3054}">
      <dgm:prSet/>
      <dgm:spPr/>
      <dgm:t>
        <a:bodyPr/>
        <a:lstStyle/>
        <a:p>
          <a:r>
            <a:rPr lang="en-US"/>
            <a:t>Use tailored recommendations during plea negotiations or sentencing proposals.</a:t>
          </a:r>
        </a:p>
      </dgm:t>
    </dgm:pt>
    <dgm:pt modelId="{4EDFD952-7110-48E7-AFEF-C423C247D3BD}" type="parTrans" cxnId="{6B02CD21-A0FA-4160-8C74-E301532E338D}">
      <dgm:prSet/>
      <dgm:spPr/>
      <dgm:t>
        <a:bodyPr/>
        <a:lstStyle/>
        <a:p>
          <a:endParaRPr lang="en-US"/>
        </a:p>
      </dgm:t>
    </dgm:pt>
    <dgm:pt modelId="{0AB3FBF7-6472-4B91-A5F5-EE1F9DD6EF61}" type="sibTrans" cxnId="{6B02CD21-A0FA-4160-8C74-E301532E338D}">
      <dgm:prSet/>
      <dgm:spPr/>
      <dgm:t>
        <a:bodyPr/>
        <a:lstStyle/>
        <a:p>
          <a:endParaRPr lang="en-US"/>
        </a:p>
      </dgm:t>
    </dgm:pt>
    <dgm:pt modelId="{CF2B3A2F-D24D-44E8-B9DF-45DAFC259FA8}">
      <dgm:prSet/>
      <dgm:spPr/>
      <dgm:t>
        <a:bodyPr/>
        <a:lstStyle/>
        <a:p>
          <a:r>
            <a:rPr lang="en-US"/>
            <a:t>Improve alignment between sentencing goals and offender rehabilitation.</a:t>
          </a:r>
        </a:p>
      </dgm:t>
    </dgm:pt>
    <dgm:pt modelId="{94405C49-3C4C-4A92-A81E-860478B2878C}" type="parTrans" cxnId="{7BAA8CFD-D80A-49C1-A91F-71D8AFC0CA9E}">
      <dgm:prSet/>
      <dgm:spPr/>
      <dgm:t>
        <a:bodyPr/>
        <a:lstStyle/>
        <a:p>
          <a:endParaRPr lang="en-US"/>
        </a:p>
      </dgm:t>
    </dgm:pt>
    <dgm:pt modelId="{2101F1DB-0F6B-490F-A0D1-A962A7D35479}" type="sibTrans" cxnId="{7BAA8CFD-D80A-49C1-A91F-71D8AFC0CA9E}">
      <dgm:prSet/>
      <dgm:spPr/>
      <dgm:t>
        <a:bodyPr/>
        <a:lstStyle/>
        <a:p>
          <a:endParaRPr lang="en-US"/>
        </a:p>
      </dgm:t>
    </dgm:pt>
    <dgm:pt modelId="{92EB2701-5284-450F-BF93-0DA29095B458}" type="pres">
      <dgm:prSet presAssocID="{B5099A83-8BF2-4AF8-BE44-00E8CBAE3BAE}" presName="Name0" presStyleCnt="0">
        <dgm:presLayoutVars>
          <dgm:dir/>
          <dgm:animLvl val="lvl"/>
          <dgm:resizeHandles val="exact"/>
        </dgm:presLayoutVars>
      </dgm:prSet>
      <dgm:spPr/>
    </dgm:pt>
    <dgm:pt modelId="{DD7F2F21-B305-4D92-A096-520B7D6F540B}" type="pres">
      <dgm:prSet presAssocID="{9B56FD53-F4B4-44CB-8EEC-EF98F4805313}" presName="composite" presStyleCnt="0"/>
      <dgm:spPr/>
    </dgm:pt>
    <dgm:pt modelId="{C29CB927-63DD-4796-9C52-6EBA2881E062}" type="pres">
      <dgm:prSet presAssocID="{9B56FD53-F4B4-44CB-8EEC-EF98F4805313}" presName="parTx" presStyleLbl="alignNode1" presStyleIdx="0" presStyleCnt="2">
        <dgm:presLayoutVars>
          <dgm:chMax val="0"/>
          <dgm:chPref val="0"/>
          <dgm:bulletEnabled val="1"/>
        </dgm:presLayoutVars>
      </dgm:prSet>
      <dgm:spPr/>
    </dgm:pt>
    <dgm:pt modelId="{E5F1504B-A11E-4B1C-885E-53E679D8DA3B}" type="pres">
      <dgm:prSet presAssocID="{9B56FD53-F4B4-44CB-8EEC-EF98F4805313}" presName="desTx" presStyleLbl="alignAccFollowNode1" presStyleIdx="0" presStyleCnt="2">
        <dgm:presLayoutVars>
          <dgm:bulletEnabled val="1"/>
        </dgm:presLayoutVars>
      </dgm:prSet>
      <dgm:spPr/>
    </dgm:pt>
    <dgm:pt modelId="{F583FFCB-9C86-4F38-A0E1-4D0540FAFBA9}" type="pres">
      <dgm:prSet presAssocID="{E1CF56F5-A946-4B59-AEFC-E3640D9F8666}" presName="space" presStyleCnt="0"/>
      <dgm:spPr/>
    </dgm:pt>
    <dgm:pt modelId="{AA950644-6C4A-47BB-BBD1-EEA66FFF39AC}" type="pres">
      <dgm:prSet presAssocID="{45BA7DB8-B7AA-4B79-9B74-0668B0AF525E}" presName="composite" presStyleCnt="0"/>
      <dgm:spPr/>
    </dgm:pt>
    <dgm:pt modelId="{B34A7140-514E-4F63-A09C-DB59A4B83230}" type="pres">
      <dgm:prSet presAssocID="{45BA7DB8-B7AA-4B79-9B74-0668B0AF525E}" presName="parTx" presStyleLbl="alignNode1" presStyleIdx="1" presStyleCnt="2">
        <dgm:presLayoutVars>
          <dgm:chMax val="0"/>
          <dgm:chPref val="0"/>
          <dgm:bulletEnabled val="1"/>
        </dgm:presLayoutVars>
      </dgm:prSet>
      <dgm:spPr/>
    </dgm:pt>
    <dgm:pt modelId="{CA3CB92B-07F7-442D-B67C-CF250C299A84}" type="pres">
      <dgm:prSet presAssocID="{45BA7DB8-B7AA-4B79-9B74-0668B0AF525E}" presName="desTx" presStyleLbl="alignAccFollowNode1" presStyleIdx="1" presStyleCnt="2">
        <dgm:presLayoutVars>
          <dgm:bulletEnabled val="1"/>
        </dgm:presLayoutVars>
      </dgm:prSet>
      <dgm:spPr/>
    </dgm:pt>
  </dgm:ptLst>
  <dgm:cxnLst>
    <dgm:cxn modelId="{8ECC4C11-125E-4F09-BEEC-0F0E4340E730}" type="presOf" srcId="{45BA7DB8-B7AA-4B79-9B74-0668B0AF525E}" destId="{B34A7140-514E-4F63-A09C-DB59A4B83230}" srcOrd="0" destOrd="0" presId="urn:microsoft.com/office/officeart/2005/8/layout/hList1"/>
    <dgm:cxn modelId="{CA46911C-E34B-4782-8E45-91DA18AF78F5}" type="presOf" srcId="{B5099A83-8BF2-4AF8-BE44-00E8CBAE3BAE}" destId="{92EB2701-5284-450F-BF93-0DA29095B458}" srcOrd="0" destOrd="0" presId="urn:microsoft.com/office/officeart/2005/8/layout/hList1"/>
    <dgm:cxn modelId="{6B02CD21-A0FA-4160-8C74-E301532E338D}" srcId="{45BA7DB8-B7AA-4B79-9B74-0668B0AF525E}" destId="{39903DD5-A112-4F4D-A299-AF220B1B3054}" srcOrd="0" destOrd="0" parTransId="{4EDFD952-7110-48E7-AFEF-C423C247D3BD}" sibTransId="{0AB3FBF7-6472-4B91-A5F5-EE1F9DD6EF61}"/>
    <dgm:cxn modelId="{30DDB144-CB19-493D-988F-329EB3260CD3}" srcId="{B5099A83-8BF2-4AF8-BE44-00E8CBAE3BAE}" destId="{9B56FD53-F4B4-44CB-8EEC-EF98F4805313}" srcOrd="0" destOrd="0" parTransId="{D074DC77-EA2A-4128-8292-8CC2F14D83E5}" sibTransId="{E1CF56F5-A946-4B59-AEFC-E3640D9F8666}"/>
    <dgm:cxn modelId="{9BF15F65-A92D-4FB0-9CD4-A67D571FD1A3}" srcId="{9B56FD53-F4B4-44CB-8EEC-EF98F4805313}" destId="{F46AE053-5F1A-4684-994B-E2CD7E43627A}" srcOrd="1" destOrd="0" parTransId="{D78AE196-E111-48CE-853F-D3E1E6E1B9C8}" sibTransId="{01C307C6-0B3C-47F0-92EA-465232A0EC41}"/>
    <dgm:cxn modelId="{639C2372-3568-4FAA-BB89-ADDF1C3FBAF8}" type="presOf" srcId="{F46AE053-5F1A-4684-994B-E2CD7E43627A}" destId="{E5F1504B-A11E-4B1C-885E-53E679D8DA3B}" srcOrd="0" destOrd="1" presId="urn:microsoft.com/office/officeart/2005/8/layout/hList1"/>
    <dgm:cxn modelId="{90F3B355-8B1D-492F-A004-552E153A8945}" type="presOf" srcId="{9B56FD53-F4B4-44CB-8EEC-EF98F4805313}" destId="{C29CB927-63DD-4796-9C52-6EBA2881E062}" srcOrd="0" destOrd="0" presId="urn:microsoft.com/office/officeart/2005/8/layout/hList1"/>
    <dgm:cxn modelId="{1B5C2358-DD46-41D6-B8C9-09326B5FA219}" srcId="{B5099A83-8BF2-4AF8-BE44-00E8CBAE3BAE}" destId="{45BA7DB8-B7AA-4B79-9B74-0668B0AF525E}" srcOrd="1" destOrd="0" parTransId="{ED09F5B6-BE78-44F7-84ED-853723D6ED72}" sibTransId="{59B872D3-952C-4F45-87C6-7067BA0630A4}"/>
    <dgm:cxn modelId="{48FDF758-2894-489E-95CC-75E03D8E05F6}" type="presOf" srcId="{CF2B3A2F-D24D-44E8-B9DF-45DAFC259FA8}" destId="{CA3CB92B-07F7-442D-B67C-CF250C299A84}" srcOrd="0" destOrd="1" presId="urn:microsoft.com/office/officeart/2005/8/layout/hList1"/>
    <dgm:cxn modelId="{B906A3A0-DA10-4A36-8B62-0709C1C91B5A}" type="presOf" srcId="{39903DD5-A112-4F4D-A299-AF220B1B3054}" destId="{CA3CB92B-07F7-442D-B67C-CF250C299A84}" srcOrd="0" destOrd="0" presId="urn:microsoft.com/office/officeart/2005/8/layout/hList1"/>
    <dgm:cxn modelId="{9578ABB9-5859-45C0-9DDE-9953010A7BA5}" type="presOf" srcId="{67EB9EEE-EA50-4319-86F5-CE80D2049EA9}" destId="{E5F1504B-A11E-4B1C-885E-53E679D8DA3B}" srcOrd="0" destOrd="0" presId="urn:microsoft.com/office/officeart/2005/8/layout/hList1"/>
    <dgm:cxn modelId="{13AFEEDB-16C3-4A00-A0EE-F506BD398852}" srcId="{9B56FD53-F4B4-44CB-8EEC-EF98F4805313}" destId="{67EB9EEE-EA50-4319-86F5-CE80D2049EA9}" srcOrd="0" destOrd="0" parTransId="{6EB4E9EB-E3ED-450D-B9A2-FB894EA7BD93}" sibTransId="{E22B9A02-C138-42BF-BF50-E6DA2A0E9ADC}"/>
    <dgm:cxn modelId="{7BAA8CFD-D80A-49C1-A91F-71D8AFC0CA9E}" srcId="{45BA7DB8-B7AA-4B79-9B74-0668B0AF525E}" destId="{CF2B3A2F-D24D-44E8-B9DF-45DAFC259FA8}" srcOrd="1" destOrd="0" parTransId="{94405C49-3C4C-4A92-A81E-860478B2878C}" sibTransId="{2101F1DB-0F6B-490F-A0D1-A962A7D35479}"/>
    <dgm:cxn modelId="{0AC7F8FF-4EFA-43EE-A517-F905D32758EF}" type="presParOf" srcId="{92EB2701-5284-450F-BF93-0DA29095B458}" destId="{DD7F2F21-B305-4D92-A096-520B7D6F540B}" srcOrd="0" destOrd="0" presId="urn:microsoft.com/office/officeart/2005/8/layout/hList1"/>
    <dgm:cxn modelId="{401CBBAE-B709-4209-9410-E83FA4865759}" type="presParOf" srcId="{DD7F2F21-B305-4D92-A096-520B7D6F540B}" destId="{C29CB927-63DD-4796-9C52-6EBA2881E062}" srcOrd="0" destOrd="0" presId="urn:microsoft.com/office/officeart/2005/8/layout/hList1"/>
    <dgm:cxn modelId="{9E736956-F9BD-4F05-8FA3-BA8EE41E065F}" type="presParOf" srcId="{DD7F2F21-B305-4D92-A096-520B7D6F540B}" destId="{E5F1504B-A11E-4B1C-885E-53E679D8DA3B}" srcOrd="1" destOrd="0" presId="urn:microsoft.com/office/officeart/2005/8/layout/hList1"/>
    <dgm:cxn modelId="{748DA961-7F1C-4792-BC2A-70C2DC2F0232}" type="presParOf" srcId="{92EB2701-5284-450F-BF93-0DA29095B458}" destId="{F583FFCB-9C86-4F38-A0E1-4D0540FAFBA9}" srcOrd="1" destOrd="0" presId="urn:microsoft.com/office/officeart/2005/8/layout/hList1"/>
    <dgm:cxn modelId="{6BE1228E-BA4C-484A-92B2-FFCEF9092E4B}" type="presParOf" srcId="{92EB2701-5284-450F-BF93-0DA29095B458}" destId="{AA950644-6C4A-47BB-BBD1-EEA66FFF39AC}" srcOrd="2" destOrd="0" presId="urn:microsoft.com/office/officeart/2005/8/layout/hList1"/>
    <dgm:cxn modelId="{D7C2091C-8405-47C5-8E36-13F7E555D4EE}" type="presParOf" srcId="{AA950644-6C4A-47BB-BBD1-EEA66FFF39AC}" destId="{B34A7140-514E-4F63-A09C-DB59A4B83230}" srcOrd="0" destOrd="0" presId="urn:microsoft.com/office/officeart/2005/8/layout/hList1"/>
    <dgm:cxn modelId="{866E1E86-184D-493D-B946-9823A7A83B61}" type="presParOf" srcId="{AA950644-6C4A-47BB-BBD1-EEA66FFF39AC}" destId="{CA3CB92B-07F7-442D-B67C-CF250C299A84}" srcOrd="1" destOrd="0" presId="urn:microsoft.com/office/officeart/2005/8/layout/h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E0B7D1-3EEA-4AA5-93DD-D82C95FE64EC}">
      <dsp:nvSpPr>
        <dsp:cNvPr id="0" name=""/>
        <dsp:cNvSpPr/>
      </dsp:nvSpPr>
      <dsp:spPr>
        <a:xfrm>
          <a:off x="741589" y="451056"/>
          <a:ext cx="1055796" cy="105579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6F6C57F-AC32-4637-B36B-8186EE2A8A3D}">
      <dsp:nvSpPr>
        <dsp:cNvPr id="0" name=""/>
        <dsp:cNvSpPr/>
      </dsp:nvSpPr>
      <dsp:spPr>
        <a:xfrm>
          <a:off x="96379" y="1850507"/>
          <a:ext cx="234621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Understand the CARS system and its functionality.</a:t>
          </a:r>
        </a:p>
      </dsp:txBody>
      <dsp:txXfrm>
        <a:off x="96379" y="1850507"/>
        <a:ext cx="2346215" cy="720000"/>
      </dsp:txXfrm>
    </dsp:sp>
    <dsp:sp modelId="{9D11B1A4-F5CA-407D-90A2-CA4C9F14FA6B}">
      <dsp:nvSpPr>
        <dsp:cNvPr id="0" name=""/>
        <dsp:cNvSpPr/>
      </dsp:nvSpPr>
      <dsp:spPr>
        <a:xfrm>
          <a:off x="3498392" y="451056"/>
          <a:ext cx="1055796" cy="105579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D7D05B8-FFF4-4D3A-90F5-3396027387AA}">
      <dsp:nvSpPr>
        <dsp:cNvPr id="0" name=""/>
        <dsp:cNvSpPr/>
      </dsp:nvSpPr>
      <dsp:spPr>
        <a:xfrm>
          <a:off x="2853182" y="1850507"/>
          <a:ext cx="234621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Recognize the role of mental health screening in DUI cases.</a:t>
          </a:r>
        </a:p>
      </dsp:txBody>
      <dsp:txXfrm>
        <a:off x="2853182" y="1850507"/>
        <a:ext cx="2346215" cy="720000"/>
      </dsp:txXfrm>
    </dsp:sp>
    <dsp:sp modelId="{3BC06D33-0BE0-4DA6-B372-B05644FEA045}">
      <dsp:nvSpPr>
        <dsp:cNvPr id="0" name=""/>
        <dsp:cNvSpPr/>
      </dsp:nvSpPr>
      <dsp:spPr>
        <a:xfrm>
          <a:off x="2119990" y="3157060"/>
          <a:ext cx="1055796" cy="105579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765FDB5-3EE1-4B3E-AC8F-9F8A307095C6}">
      <dsp:nvSpPr>
        <dsp:cNvPr id="0" name=""/>
        <dsp:cNvSpPr/>
      </dsp:nvSpPr>
      <dsp:spPr>
        <a:xfrm>
          <a:off x="1474781" y="4556511"/>
          <a:ext cx="234621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Learn how to utilize CARS results to support effective case strategies.</a:t>
          </a:r>
        </a:p>
      </dsp:txBody>
      <dsp:txXfrm>
        <a:off x="1474781" y="4556511"/>
        <a:ext cx="2346215" cy="72000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DC4E08-9C65-4579-9B63-E7A096226CD1}">
      <dsp:nvSpPr>
        <dsp:cNvPr id="0" name=""/>
        <dsp:cNvSpPr/>
      </dsp:nvSpPr>
      <dsp:spPr>
        <a:xfrm>
          <a:off x="38" y="12161"/>
          <a:ext cx="3718809" cy="817110"/>
        </a:xfrm>
        <a:prstGeom prst="rect">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b="1" kern="1200"/>
            <a:t>Rehabilitation Outcomes:</a:t>
          </a:r>
          <a:endParaRPr lang="en-US" sz="2300" kern="1200"/>
        </a:p>
      </dsp:txBody>
      <dsp:txXfrm>
        <a:off x="38" y="12161"/>
        <a:ext cx="3718809" cy="817110"/>
      </dsp:txXfrm>
    </dsp:sp>
    <dsp:sp modelId="{5B924451-727B-456F-8ADE-3AF07C99C206}">
      <dsp:nvSpPr>
        <dsp:cNvPr id="0" name=""/>
        <dsp:cNvSpPr/>
      </dsp:nvSpPr>
      <dsp:spPr>
        <a:xfrm>
          <a:off x="38" y="829272"/>
          <a:ext cx="3718809" cy="2525399"/>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a:t>Targeted interventions reduce recidivism rates by addressing root causes.</a:t>
          </a:r>
        </a:p>
        <a:p>
          <a:pPr marL="228600" lvl="1" indent="-228600" algn="l" defTabSz="1022350">
            <a:lnSpc>
              <a:spcPct val="90000"/>
            </a:lnSpc>
            <a:spcBef>
              <a:spcPct val="0"/>
            </a:spcBef>
            <a:spcAft>
              <a:spcPct val="15000"/>
            </a:spcAft>
            <a:buChar char="•"/>
          </a:pPr>
          <a:r>
            <a:rPr lang="en-US" sz="2300" kern="1200"/>
            <a:t>Enhances public safety by preventing repeat offenses.</a:t>
          </a:r>
        </a:p>
      </dsp:txBody>
      <dsp:txXfrm>
        <a:off x="38" y="829272"/>
        <a:ext cx="3718809" cy="2525399"/>
      </dsp:txXfrm>
    </dsp:sp>
    <dsp:sp modelId="{C112D71E-8897-460E-80C6-7FFF214DE9F1}">
      <dsp:nvSpPr>
        <dsp:cNvPr id="0" name=""/>
        <dsp:cNvSpPr/>
      </dsp:nvSpPr>
      <dsp:spPr>
        <a:xfrm>
          <a:off x="4239481" y="12161"/>
          <a:ext cx="3718809" cy="817110"/>
        </a:xfrm>
        <a:prstGeom prst="rect">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b="1" kern="1200"/>
            <a:t>Community Impact:</a:t>
          </a:r>
          <a:endParaRPr lang="en-US" sz="2300" kern="1200"/>
        </a:p>
      </dsp:txBody>
      <dsp:txXfrm>
        <a:off x="4239481" y="12161"/>
        <a:ext cx="3718809" cy="817110"/>
      </dsp:txXfrm>
    </dsp:sp>
    <dsp:sp modelId="{4468A821-06B3-45BE-BBEC-D69D0E172AE3}">
      <dsp:nvSpPr>
        <dsp:cNvPr id="0" name=""/>
        <dsp:cNvSpPr/>
      </dsp:nvSpPr>
      <dsp:spPr>
        <a:xfrm>
          <a:off x="4239481" y="829272"/>
          <a:ext cx="3718809" cy="2525399"/>
        </a:xfrm>
        <a:prstGeom prst="rect">
          <a:avLst/>
        </a:prstGeom>
        <a:solidFill>
          <a:schemeClr val="accent3">
            <a:tint val="40000"/>
            <a:alpha val="90000"/>
            <a:hueOff val="0"/>
            <a:satOff val="0"/>
            <a:lumOff val="0"/>
            <a:alphaOff val="0"/>
          </a:schemeClr>
        </a:solidFill>
        <a:ln w="15875"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a:t>Safer roads and reduced DUI-related fatalities.</a:t>
          </a:r>
        </a:p>
        <a:p>
          <a:pPr marL="228600" lvl="1" indent="-228600" algn="l" defTabSz="1022350">
            <a:lnSpc>
              <a:spcPct val="90000"/>
            </a:lnSpc>
            <a:spcBef>
              <a:spcPct val="0"/>
            </a:spcBef>
            <a:spcAft>
              <a:spcPct val="15000"/>
            </a:spcAft>
            <a:buChar char="•"/>
          </a:pPr>
          <a:r>
            <a:rPr lang="en-US" sz="2300" kern="1200"/>
            <a:t>Public perception improves when justice addresses systemic issues.</a:t>
          </a:r>
        </a:p>
      </dsp:txBody>
      <dsp:txXfrm>
        <a:off x="4239481" y="829272"/>
        <a:ext cx="3718809" cy="252539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616702-016E-4ED9-A41A-05DA643F22B2}">
      <dsp:nvSpPr>
        <dsp:cNvPr id="0" name=""/>
        <dsp:cNvSpPr/>
      </dsp:nvSpPr>
      <dsp:spPr>
        <a:xfrm>
          <a:off x="0" y="0"/>
          <a:ext cx="4711748" cy="1170233"/>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Key metrics to evaluate CARS effectiveness:</a:t>
          </a:r>
        </a:p>
      </dsp:txBody>
      <dsp:txXfrm>
        <a:off x="34275" y="34275"/>
        <a:ext cx="3350091" cy="1101683"/>
      </dsp:txXfrm>
    </dsp:sp>
    <dsp:sp modelId="{D7093FA5-9AA8-4597-A055-F66B04C0DED8}">
      <dsp:nvSpPr>
        <dsp:cNvPr id="0" name=""/>
        <dsp:cNvSpPr/>
      </dsp:nvSpPr>
      <dsp:spPr>
        <a:xfrm>
          <a:off x="394608" y="1383002"/>
          <a:ext cx="4711748" cy="1170233"/>
        </a:xfrm>
        <a:prstGeom prst="roundRect">
          <a:avLst>
            <a:gd name="adj" fmla="val 10000"/>
          </a:avLst>
        </a:prstGeom>
        <a:solidFill>
          <a:schemeClr val="accent2">
            <a:hueOff val="885262"/>
            <a:satOff val="3045"/>
            <a:lumOff val="-5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Number of defendants completing CARS assessments.</a:t>
          </a:r>
        </a:p>
      </dsp:txBody>
      <dsp:txXfrm>
        <a:off x="428883" y="1417277"/>
        <a:ext cx="3487938" cy="1101683"/>
      </dsp:txXfrm>
    </dsp:sp>
    <dsp:sp modelId="{212A0776-262D-4FD2-A81C-91B151A967F6}">
      <dsp:nvSpPr>
        <dsp:cNvPr id="0" name=""/>
        <dsp:cNvSpPr/>
      </dsp:nvSpPr>
      <dsp:spPr>
        <a:xfrm>
          <a:off x="783328" y="2766005"/>
          <a:ext cx="4711748" cy="1170233"/>
        </a:xfrm>
        <a:prstGeom prst="roundRect">
          <a:avLst>
            <a:gd name="adj" fmla="val 10000"/>
          </a:avLst>
        </a:prstGeom>
        <a:solidFill>
          <a:schemeClr val="accent2">
            <a:hueOff val="1770523"/>
            <a:satOff val="6090"/>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Reduction in recidivism rates among CARS-influenced cases.</a:t>
          </a:r>
        </a:p>
      </dsp:txBody>
      <dsp:txXfrm>
        <a:off x="817603" y="2800280"/>
        <a:ext cx="3493828" cy="1101683"/>
      </dsp:txXfrm>
    </dsp:sp>
    <dsp:sp modelId="{2BD6B7F2-688C-4FB7-8905-94D65C679CA3}">
      <dsp:nvSpPr>
        <dsp:cNvPr id="0" name=""/>
        <dsp:cNvSpPr/>
      </dsp:nvSpPr>
      <dsp:spPr>
        <a:xfrm>
          <a:off x="1177937" y="4149007"/>
          <a:ext cx="4711748" cy="1170233"/>
        </a:xfrm>
        <a:prstGeom prst="roundRect">
          <a:avLst>
            <a:gd name="adj" fmla="val 10000"/>
          </a:avLst>
        </a:prstGeom>
        <a:solidFill>
          <a:schemeClr val="accent2">
            <a:hueOff val="2655785"/>
            <a:satOff val="9135"/>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Increased use of diversion programs supported by CARS.</a:t>
          </a:r>
        </a:p>
      </dsp:txBody>
      <dsp:txXfrm>
        <a:off x="1212212" y="4183282"/>
        <a:ext cx="3487938" cy="1101683"/>
      </dsp:txXfrm>
    </dsp:sp>
    <dsp:sp modelId="{91EED3C4-E60A-4EC4-AB49-90FBDE8D43E0}">
      <dsp:nvSpPr>
        <dsp:cNvPr id="0" name=""/>
        <dsp:cNvSpPr/>
      </dsp:nvSpPr>
      <dsp:spPr>
        <a:xfrm>
          <a:off x="3951097" y="896292"/>
          <a:ext cx="760651" cy="760651"/>
        </a:xfrm>
        <a:prstGeom prst="downArrow">
          <a:avLst>
            <a:gd name="adj1" fmla="val 55000"/>
            <a:gd name="adj2" fmla="val 45000"/>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122243" y="896292"/>
        <a:ext cx="418359" cy="572390"/>
      </dsp:txXfrm>
    </dsp:sp>
    <dsp:sp modelId="{2C8D0417-4DA2-4BE6-942E-1C39DDE49AA7}">
      <dsp:nvSpPr>
        <dsp:cNvPr id="0" name=""/>
        <dsp:cNvSpPr/>
      </dsp:nvSpPr>
      <dsp:spPr>
        <a:xfrm>
          <a:off x="4345706" y="2279294"/>
          <a:ext cx="760651" cy="760651"/>
        </a:xfrm>
        <a:prstGeom prst="downArrow">
          <a:avLst>
            <a:gd name="adj1" fmla="val 55000"/>
            <a:gd name="adj2" fmla="val 45000"/>
          </a:avLst>
        </a:prstGeom>
        <a:solidFill>
          <a:schemeClr val="accent2">
            <a:tint val="40000"/>
            <a:alpha val="90000"/>
            <a:hueOff val="1667088"/>
            <a:satOff val="3844"/>
            <a:lumOff val="41"/>
            <a:alphaOff val="0"/>
          </a:schemeClr>
        </a:solidFill>
        <a:ln w="15875" cap="flat" cmpd="sng" algn="ctr">
          <a:solidFill>
            <a:schemeClr val="accent2">
              <a:tint val="40000"/>
              <a:alpha val="90000"/>
              <a:hueOff val="1667088"/>
              <a:satOff val="3844"/>
              <a:lumOff val="4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516852" y="2279294"/>
        <a:ext cx="418359" cy="572390"/>
      </dsp:txXfrm>
    </dsp:sp>
    <dsp:sp modelId="{F4D73BBE-3284-4065-8A04-765E5EFDE362}">
      <dsp:nvSpPr>
        <dsp:cNvPr id="0" name=""/>
        <dsp:cNvSpPr/>
      </dsp:nvSpPr>
      <dsp:spPr>
        <a:xfrm>
          <a:off x="4734425" y="3662297"/>
          <a:ext cx="760651" cy="760651"/>
        </a:xfrm>
        <a:prstGeom prst="downArrow">
          <a:avLst>
            <a:gd name="adj1" fmla="val 55000"/>
            <a:gd name="adj2" fmla="val 45000"/>
          </a:avLst>
        </a:prstGeom>
        <a:solidFill>
          <a:schemeClr val="accent2">
            <a:tint val="40000"/>
            <a:alpha val="90000"/>
            <a:hueOff val="3334177"/>
            <a:satOff val="7689"/>
            <a:lumOff val="83"/>
            <a:alphaOff val="0"/>
          </a:schemeClr>
        </a:solidFill>
        <a:ln w="15875" cap="flat" cmpd="sng" algn="ctr">
          <a:solidFill>
            <a:schemeClr val="accent2">
              <a:tint val="40000"/>
              <a:alpha val="90000"/>
              <a:hueOff val="3334177"/>
              <a:satOff val="7689"/>
              <a:lumOff val="8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905571" y="3662297"/>
        <a:ext cx="418359" cy="57239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B3F88A-6BAE-471F-AB60-0F7C1FDAF2A4}">
      <dsp:nvSpPr>
        <dsp:cNvPr id="0" name=""/>
        <dsp:cNvSpPr/>
      </dsp:nvSpPr>
      <dsp:spPr>
        <a:xfrm>
          <a:off x="1591666" y="1052"/>
          <a:ext cx="6366664" cy="1078439"/>
        </a:xfrm>
        <a:prstGeom prst="rect">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23531" tIns="273924" rIns="123531" bIns="273924" numCol="1" spcCol="1270" anchor="ctr" anchorCtr="0">
          <a:noAutofit/>
        </a:bodyPr>
        <a:lstStyle/>
        <a:p>
          <a:pPr marL="0" lvl="0" indent="0" algn="l" defTabSz="711200">
            <a:lnSpc>
              <a:spcPct val="90000"/>
            </a:lnSpc>
            <a:spcBef>
              <a:spcPct val="0"/>
            </a:spcBef>
            <a:spcAft>
              <a:spcPct val="35000"/>
            </a:spcAft>
            <a:buNone/>
          </a:pPr>
          <a:r>
            <a:rPr lang="en-US" sz="1600" kern="1200"/>
            <a:t>Incorporating CARS into workflows.</a:t>
          </a:r>
        </a:p>
      </dsp:txBody>
      <dsp:txXfrm>
        <a:off x="1591666" y="1052"/>
        <a:ext cx="6366664" cy="1078439"/>
      </dsp:txXfrm>
    </dsp:sp>
    <dsp:sp modelId="{F12C7AFA-DEF0-4C26-9DCB-829C01AA1823}">
      <dsp:nvSpPr>
        <dsp:cNvPr id="0" name=""/>
        <dsp:cNvSpPr/>
      </dsp:nvSpPr>
      <dsp:spPr>
        <a:xfrm>
          <a:off x="0" y="1052"/>
          <a:ext cx="1591666" cy="1078439"/>
        </a:xfrm>
        <a:prstGeom prst="rect">
          <a:avLst/>
        </a:prstGeom>
        <a:solidFill>
          <a:schemeClr val="lt1">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4226" tIns="106526" rIns="84226" bIns="106526" numCol="1" spcCol="1270" anchor="ctr" anchorCtr="0">
          <a:noAutofit/>
        </a:bodyPr>
        <a:lstStyle/>
        <a:p>
          <a:pPr marL="0" lvl="0" indent="0" algn="ctr" defTabSz="844550">
            <a:lnSpc>
              <a:spcPct val="90000"/>
            </a:lnSpc>
            <a:spcBef>
              <a:spcPct val="0"/>
            </a:spcBef>
            <a:spcAft>
              <a:spcPct val="35000"/>
            </a:spcAft>
            <a:buNone/>
          </a:pPr>
          <a:r>
            <a:rPr lang="en-US" sz="1900" kern="1200"/>
            <a:t>Incorporating</a:t>
          </a:r>
        </a:p>
      </dsp:txBody>
      <dsp:txXfrm>
        <a:off x="0" y="1052"/>
        <a:ext cx="1591666" cy="1078439"/>
      </dsp:txXfrm>
    </dsp:sp>
    <dsp:sp modelId="{F96C2D0B-8BC7-4A59-AB7F-0676C3715A0B}">
      <dsp:nvSpPr>
        <dsp:cNvPr id="0" name=""/>
        <dsp:cNvSpPr/>
      </dsp:nvSpPr>
      <dsp:spPr>
        <a:xfrm>
          <a:off x="1591666" y="1144197"/>
          <a:ext cx="6366664" cy="1078439"/>
        </a:xfrm>
        <a:prstGeom prst="rect">
          <a:avLst/>
        </a:prstGeom>
        <a:solidFill>
          <a:schemeClr val="accent2">
            <a:hueOff val="1327892"/>
            <a:satOff val="4567"/>
            <a:lumOff val="-882"/>
            <a:alphaOff val="0"/>
          </a:schemeClr>
        </a:solidFill>
        <a:ln w="15875" cap="flat" cmpd="sng" algn="ctr">
          <a:solidFill>
            <a:schemeClr val="accent2">
              <a:hueOff val="1327892"/>
              <a:satOff val="4567"/>
              <a:lumOff val="-882"/>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23531" tIns="273924" rIns="123531" bIns="273924" numCol="1" spcCol="1270" anchor="ctr" anchorCtr="0">
          <a:noAutofit/>
        </a:bodyPr>
        <a:lstStyle/>
        <a:p>
          <a:pPr marL="0" lvl="0" indent="0" algn="l" defTabSz="711200">
            <a:lnSpc>
              <a:spcPct val="90000"/>
            </a:lnSpc>
            <a:spcBef>
              <a:spcPct val="0"/>
            </a:spcBef>
            <a:spcAft>
              <a:spcPct val="35000"/>
            </a:spcAft>
            <a:buNone/>
          </a:pPr>
          <a:r>
            <a:rPr lang="en-US" sz="1600" kern="1200"/>
            <a:t>Training staff to administer and use reports.</a:t>
          </a:r>
        </a:p>
      </dsp:txBody>
      <dsp:txXfrm>
        <a:off x="1591666" y="1144197"/>
        <a:ext cx="6366664" cy="1078439"/>
      </dsp:txXfrm>
    </dsp:sp>
    <dsp:sp modelId="{6ED93596-F6C0-4E24-A37C-AFE57714A5D9}">
      <dsp:nvSpPr>
        <dsp:cNvPr id="0" name=""/>
        <dsp:cNvSpPr/>
      </dsp:nvSpPr>
      <dsp:spPr>
        <a:xfrm>
          <a:off x="0" y="1144197"/>
          <a:ext cx="1591666" cy="1078439"/>
        </a:xfrm>
        <a:prstGeom prst="rect">
          <a:avLst/>
        </a:prstGeom>
        <a:solidFill>
          <a:schemeClr val="lt1">
            <a:hueOff val="0"/>
            <a:satOff val="0"/>
            <a:lumOff val="0"/>
            <a:alphaOff val="0"/>
          </a:schemeClr>
        </a:solidFill>
        <a:ln w="15875" cap="flat" cmpd="sng" algn="ctr">
          <a:solidFill>
            <a:schemeClr val="accent2">
              <a:hueOff val="1327892"/>
              <a:satOff val="4567"/>
              <a:lumOff val="-8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4226" tIns="106526" rIns="84226" bIns="106526" numCol="1" spcCol="1270" anchor="ctr" anchorCtr="0">
          <a:noAutofit/>
        </a:bodyPr>
        <a:lstStyle/>
        <a:p>
          <a:pPr marL="0" lvl="0" indent="0" algn="ctr" defTabSz="844550">
            <a:lnSpc>
              <a:spcPct val="90000"/>
            </a:lnSpc>
            <a:spcBef>
              <a:spcPct val="0"/>
            </a:spcBef>
            <a:spcAft>
              <a:spcPct val="35000"/>
            </a:spcAft>
            <a:buNone/>
          </a:pPr>
          <a:r>
            <a:rPr lang="en-US" sz="1900" kern="1200"/>
            <a:t>Training</a:t>
          </a:r>
        </a:p>
      </dsp:txBody>
      <dsp:txXfrm>
        <a:off x="0" y="1144197"/>
        <a:ext cx="1591666" cy="1078439"/>
      </dsp:txXfrm>
    </dsp:sp>
    <dsp:sp modelId="{157465C6-6685-49B9-8256-A6CE8B0F241A}">
      <dsp:nvSpPr>
        <dsp:cNvPr id="0" name=""/>
        <dsp:cNvSpPr/>
      </dsp:nvSpPr>
      <dsp:spPr>
        <a:xfrm>
          <a:off x="1591666" y="2287342"/>
          <a:ext cx="6366664" cy="1078439"/>
        </a:xfrm>
        <a:prstGeom prst="rect">
          <a:avLst/>
        </a:prstGeom>
        <a:solidFill>
          <a:schemeClr val="accent2">
            <a:hueOff val="2655785"/>
            <a:satOff val="9135"/>
            <a:lumOff val="-1765"/>
            <a:alphaOff val="0"/>
          </a:schemeClr>
        </a:solidFill>
        <a:ln w="15875" cap="flat" cmpd="sng" algn="ctr">
          <a:solidFill>
            <a:schemeClr val="accent2">
              <a:hueOff val="2655785"/>
              <a:satOff val="9135"/>
              <a:lumOff val="-1765"/>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23531" tIns="273924" rIns="123531" bIns="273924" numCol="1" spcCol="1270" anchor="ctr" anchorCtr="0">
          <a:noAutofit/>
        </a:bodyPr>
        <a:lstStyle/>
        <a:p>
          <a:pPr marL="0" lvl="0" indent="0" algn="l" defTabSz="711200">
            <a:lnSpc>
              <a:spcPct val="90000"/>
            </a:lnSpc>
            <a:spcBef>
              <a:spcPct val="0"/>
            </a:spcBef>
            <a:spcAft>
              <a:spcPct val="35000"/>
            </a:spcAft>
            <a:buNone/>
          </a:pPr>
          <a:r>
            <a:rPr lang="en-US" sz="1600" kern="1200"/>
            <a:t>Collaborating with attorneys and counselors.</a:t>
          </a:r>
        </a:p>
      </dsp:txBody>
      <dsp:txXfrm>
        <a:off x="1591666" y="2287342"/>
        <a:ext cx="6366664" cy="1078439"/>
      </dsp:txXfrm>
    </dsp:sp>
    <dsp:sp modelId="{03121E3B-8AD5-4A3B-A40C-FD759EACA003}">
      <dsp:nvSpPr>
        <dsp:cNvPr id="0" name=""/>
        <dsp:cNvSpPr/>
      </dsp:nvSpPr>
      <dsp:spPr>
        <a:xfrm>
          <a:off x="0" y="2287342"/>
          <a:ext cx="1591666" cy="1078439"/>
        </a:xfrm>
        <a:prstGeom prst="rect">
          <a:avLst/>
        </a:prstGeom>
        <a:solidFill>
          <a:schemeClr val="lt1">
            <a:hueOff val="0"/>
            <a:satOff val="0"/>
            <a:lumOff val="0"/>
            <a:alphaOff val="0"/>
          </a:schemeClr>
        </a:solidFill>
        <a:ln w="15875" cap="flat" cmpd="sng" algn="ctr">
          <a:solidFill>
            <a:schemeClr val="accent2">
              <a:hueOff val="2655785"/>
              <a:satOff val="9135"/>
              <a:lumOff val="-176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4226" tIns="106526" rIns="84226" bIns="106526" numCol="1" spcCol="1270" anchor="ctr" anchorCtr="0">
          <a:noAutofit/>
        </a:bodyPr>
        <a:lstStyle/>
        <a:p>
          <a:pPr marL="0" lvl="0" indent="0" algn="ctr" defTabSz="844550">
            <a:lnSpc>
              <a:spcPct val="90000"/>
            </a:lnSpc>
            <a:spcBef>
              <a:spcPct val="0"/>
            </a:spcBef>
            <a:spcAft>
              <a:spcPct val="35000"/>
            </a:spcAft>
            <a:buNone/>
          </a:pPr>
          <a:r>
            <a:rPr lang="en-US" sz="1900" kern="1200"/>
            <a:t>Collaborating</a:t>
          </a:r>
        </a:p>
      </dsp:txBody>
      <dsp:txXfrm>
        <a:off x="0" y="2287342"/>
        <a:ext cx="1591666" cy="107843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A455D1-83DA-4AB2-BC58-0C2959CFBA72}">
      <dsp:nvSpPr>
        <dsp:cNvPr id="0" name=""/>
        <dsp:cNvSpPr/>
      </dsp:nvSpPr>
      <dsp:spPr>
        <a:xfrm>
          <a:off x="285222" y="0"/>
          <a:ext cx="5319241" cy="5319241"/>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EE4AF2-AF6C-4F97-BF1A-E5DA79B7CB57}">
      <dsp:nvSpPr>
        <dsp:cNvPr id="0" name=""/>
        <dsp:cNvSpPr/>
      </dsp:nvSpPr>
      <dsp:spPr>
        <a:xfrm>
          <a:off x="790550" y="505327"/>
          <a:ext cx="2074503" cy="2074503"/>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"To maximize the impact of CARS, prosecutors should:</a:t>
          </a:r>
        </a:p>
      </dsp:txBody>
      <dsp:txXfrm>
        <a:off x="891819" y="606596"/>
        <a:ext cx="1871965" cy="1871965"/>
      </dsp:txXfrm>
    </dsp:sp>
    <dsp:sp modelId="{FBA8D3D0-5DC5-40E2-B91A-68C5B8FB5457}">
      <dsp:nvSpPr>
        <dsp:cNvPr id="0" name=""/>
        <dsp:cNvSpPr/>
      </dsp:nvSpPr>
      <dsp:spPr>
        <a:xfrm>
          <a:off x="3024631" y="505327"/>
          <a:ext cx="2074503" cy="2074503"/>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o	Partner with local mental health organizations.</a:t>
          </a:r>
        </a:p>
      </dsp:txBody>
      <dsp:txXfrm>
        <a:off x="3125900" y="606596"/>
        <a:ext cx="1871965" cy="1871965"/>
      </dsp:txXfrm>
    </dsp:sp>
    <dsp:sp modelId="{CA306ABE-0B5B-47AB-9190-081A6D062582}">
      <dsp:nvSpPr>
        <dsp:cNvPr id="0" name=""/>
        <dsp:cNvSpPr/>
      </dsp:nvSpPr>
      <dsp:spPr>
        <a:xfrm>
          <a:off x="790550" y="2739409"/>
          <a:ext cx="2074503" cy="2074503"/>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o	Collaborate with educational institutions for workforce development.</a:t>
          </a:r>
        </a:p>
      </dsp:txBody>
      <dsp:txXfrm>
        <a:off x="891819" y="2840678"/>
        <a:ext cx="1871965" cy="1871965"/>
      </dsp:txXfrm>
    </dsp:sp>
    <dsp:sp modelId="{37E0B58A-686F-488B-9874-81EC2D79D9AF}">
      <dsp:nvSpPr>
        <dsp:cNvPr id="0" name=""/>
        <dsp:cNvSpPr/>
      </dsp:nvSpPr>
      <dsp:spPr>
        <a:xfrm>
          <a:off x="3024631" y="2739409"/>
          <a:ext cx="2074503" cy="2074503"/>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o	Advocate for expanded funding to implement CARS recommendations."</a:t>
          </a:r>
        </a:p>
      </dsp:txBody>
      <dsp:txXfrm>
        <a:off x="3125900" y="2840678"/>
        <a:ext cx="1871965" cy="187196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C1DFCD-2F49-4866-8D38-3874D986FC52}">
      <dsp:nvSpPr>
        <dsp:cNvPr id="0" name=""/>
        <dsp:cNvSpPr/>
      </dsp:nvSpPr>
      <dsp:spPr>
        <a:xfrm>
          <a:off x="0" y="0"/>
          <a:ext cx="6764580" cy="1010050"/>
        </a:xfrm>
        <a:prstGeom prst="roundRect">
          <a:avLst>
            <a:gd name="adj" fmla="val 10000"/>
          </a:avLst>
        </a:prstGeom>
        <a:solidFill>
          <a:schemeClr val="accent2">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Accuracy and reliability of CARS.</a:t>
          </a:r>
        </a:p>
      </dsp:txBody>
      <dsp:txXfrm>
        <a:off x="29583" y="29583"/>
        <a:ext cx="5674658" cy="950884"/>
      </dsp:txXfrm>
    </dsp:sp>
    <dsp:sp modelId="{66D2EB65-F86F-442F-B59E-A2494E8D7F6F}">
      <dsp:nvSpPr>
        <dsp:cNvPr id="0" name=""/>
        <dsp:cNvSpPr/>
      </dsp:nvSpPr>
      <dsp:spPr>
        <a:xfrm>
          <a:off x="596874" y="1178391"/>
          <a:ext cx="6764580" cy="1010050"/>
        </a:xfrm>
        <a:prstGeom prst="roundRect">
          <a:avLst>
            <a:gd name="adj" fmla="val 10000"/>
          </a:avLst>
        </a:prstGeom>
        <a:solidFill>
          <a:schemeClr val="accent2">
            <a:hueOff val="1327892"/>
            <a:satOff val="4567"/>
            <a:lumOff val="-882"/>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Maintaining prosecutorial discretion.</a:t>
          </a:r>
        </a:p>
      </dsp:txBody>
      <dsp:txXfrm>
        <a:off x="626457" y="1207974"/>
        <a:ext cx="5452007" cy="950884"/>
      </dsp:txXfrm>
    </dsp:sp>
    <dsp:sp modelId="{1E45CC12-1266-4A66-84FD-63F5BE06FE4B}">
      <dsp:nvSpPr>
        <dsp:cNvPr id="0" name=""/>
        <dsp:cNvSpPr/>
      </dsp:nvSpPr>
      <dsp:spPr>
        <a:xfrm>
          <a:off x="1193749" y="2356783"/>
          <a:ext cx="6764580" cy="1010050"/>
        </a:xfrm>
        <a:prstGeom prst="roundRect">
          <a:avLst>
            <a:gd name="adj" fmla="val 10000"/>
          </a:avLst>
        </a:prstGeom>
        <a:solidFill>
          <a:schemeClr val="accent2">
            <a:hueOff val="2655785"/>
            <a:satOff val="9135"/>
            <a:lumOff val="-1765"/>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Ensuring confidentiality and data security.</a:t>
          </a:r>
        </a:p>
      </dsp:txBody>
      <dsp:txXfrm>
        <a:off x="1223332" y="2386366"/>
        <a:ext cx="5452007" cy="950884"/>
      </dsp:txXfrm>
    </dsp:sp>
    <dsp:sp modelId="{CBC79FEA-B0BB-4AC8-B051-4479906CC60F}">
      <dsp:nvSpPr>
        <dsp:cNvPr id="0" name=""/>
        <dsp:cNvSpPr/>
      </dsp:nvSpPr>
      <dsp:spPr>
        <a:xfrm>
          <a:off x="6108047" y="765954"/>
          <a:ext cx="656532" cy="656532"/>
        </a:xfrm>
        <a:prstGeom prst="downArrow">
          <a:avLst>
            <a:gd name="adj1" fmla="val 55000"/>
            <a:gd name="adj2" fmla="val 45000"/>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6255767" y="765954"/>
        <a:ext cx="361092" cy="494040"/>
      </dsp:txXfrm>
    </dsp:sp>
    <dsp:sp modelId="{3EF94281-EFF6-43F2-956C-D45CB4360B27}">
      <dsp:nvSpPr>
        <dsp:cNvPr id="0" name=""/>
        <dsp:cNvSpPr/>
      </dsp:nvSpPr>
      <dsp:spPr>
        <a:xfrm>
          <a:off x="6704922" y="1937612"/>
          <a:ext cx="656532" cy="656532"/>
        </a:xfrm>
        <a:prstGeom prst="downArrow">
          <a:avLst>
            <a:gd name="adj1" fmla="val 55000"/>
            <a:gd name="adj2" fmla="val 45000"/>
          </a:avLst>
        </a:prstGeom>
        <a:solidFill>
          <a:schemeClr val="accent2">
            <a:tint val="40000"/>
            <a:alpha val="90000"/>
            <a:hueOff val="3334177"/>
            <a:satOff val="7689"/>
            <a:lumOff val="83"/>
            <a:alphaOff val="0"/>
          </a:schemeClr>
        </a:solidFill>
        <a:ln w="15875" cap="flat" cmpd="sng" algn="ctr">
          <a:solidFill>
            <a:schemeClr val="accent2">
              <a:tint val="40000"/>
              <a:alpha val="90000"/>
              <a:hueOff val="3334177"/>
              <a:satOff val="7689"/>
              <a:lumOff val="8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6852642" y="1937612"/>
        <a:ext cx="361092" cy="49404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9B976E-135A-4D5D-BEA2-D4498940B646}">
      <dsp:nvSpPr>
        <dsp:cNvPr id="0" name=""/>
        <dsp:cNvSpPr/>
      </dsp:nvSpPr>
      <dsp:spPr>
        <a:xfrm>
          <a:off x="0" y="580664"/>
          <a:ext cx="5295778" cy="108108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CARS introduces new ethical considerations for prosecutors.</a:t>
          </a:r>
        </a:p>
      </dsp:txBody>
      <dsp:txXfrm>
        <a:off x="52774" y="633438"/>
        <a:ext cx="5190230" cy="975532"/>
      </dsp:txXfrm>
    </dsp:sp>
    <dsp:sp modelId="{8A8460AC-AD9E-486A-9B46-15151180A3BF}">
      <dsp:nvSpPr>
        <dsp:cNvPr id="0" name=""/>
        <dsp:cNvSpPr/>
      </dsp:nvSpPr>
      <dsp:spPr>
        <a:xfrm>
          <a:off x="0" y="1742384"/>
          <a:ext cx="5295778" cy="1081080"/>
        </a:xfrm>
        <a:prstGeom prst="roundRect">
          <a:avLst/>
        </a:prstGeom>
        <a:solidFill>
          <a:schemeClr val="accent2">
            <a:hueOff val="885262"/>
            <a:satOff val="3045"/>
            <a:lumOff val="-5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Balancing public safety with rehabilitation.</a:t>
          </a:r>
        </a:p>
      </dsp:txBody>
      <dsp:txXfrm>
        <a:off x="52774" y="1795158"/>
        <a:ext cx="5190230" cy="975532"/>
      </dsp:txXfrm>
    </dsp:sp>
    <dsp:sp modelId="{6F114CCC-47C9-40A6-917E-F85839CD1453}">
      <dsp:nvSpPr>
        <dsp:cNvPr id="0" name=""/>
        <dsp:cNvSpPr/>
      </dsp:nvSpPr>
      <dsp:spPr>
        <a:xfrm>
          <a:off x="0" y="2904103"/>
          <a:ext cx="5295778" cy="1081080"/>
        </a:xfrm>
        <a:prstGeom prst="roundRect">
          <a:avLst/>
        </a:prstGeom>
        <a:solidFill>
          <a:schemeClr val="accent2">
            <a:hueOff val="1770523"/>
            <a:satOff val="6090"/>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Avoiding bias based on mental health diagnoses.</a:t>
          </a:r>
        </a:p>
      </dsp:txBody>
      <dsp:txXfrm>
        <a:off x="52774" y="2956877"/>
        <a:ext cx="5190230" cy="975532"/>
      </dsp:txXfrm>
    </dsp:sp>
    <dsp:sp modelId="{C3C0B2F6-AE9A-4AE9-BBE6-F2A6C2EC1B87}">
      <dsp:nvSpPr>
        <dsp:cNvPr id="0" name=""/>
        <dsp:cNvSpPr/>
      </dsp:nvSpPr>
      <dsp:spPr>
        <a:xfrm>
          <a:off x="0" y="4065824"/>
          <a:ext cx="5295778" cy="1081080"/>
        </a:xfrm>
        <a:prstGeom prst="roundRect">
          <a:avLst/>
        </a:prstGeom>
        <a:solidFill>
          <a:schemeClr val="accent2">
            <a:hueOff val="2655785"/>
            <a:satOff val="9135"/>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Ensuring defendants' rights are upheld throughout the process.</a:t>
          </a:r>
        </a:p>
      </dsp:txBody>
      <dsp:txXfrm>
        <a:off x="52774" y="4118598"/>
        <a:ext cx="5190230" cy="97553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8ABD5B-B8D3-4F3A-A62D-8716AACCBA80}">
      <dsp:nvSpPr>
        <dsp:cNvPr id="0" name=""/>
        <dsp:cNvSpPr/>
      </dsp:nvSpPr>
      <dsp:spPr>
        <a:xfrm>
          <a:off x="0" y="0"/>
          <a:ext cx="4236622" cy="1260064"/>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Prosecutors should engage in ongoing training to:</a:t>
          </a:r>
        </a:p>
      </dsp:txBody>
      <dsp:txXfrm>
        <a:off x="36906" y="36906"/>
        <a:ext cx="2770438" cy="1186252"/>
      </dsp:txXfrm>
    </dsp:sp>
    <dsp:sp modelId="{EEB7F4E9-1AD0-4D69-8229-1931C71637CA}">
      <dsp:nvSpPr>
        <dsp:cNvPr id="0" name=""/>
        <dsp:cNvSpPr/>
      </dsp:nvSpPr>
      <dsp:spPr>
        <a:xfrm>
          <a:off x="354817" y="1489167"/>
          <a:ext cx="4236622" cy="1260064"/>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Understand advancements in mental health screening tools.</a:t>
          </a:r>
        </a:p>
      </dsp:txBody>
      <dsp:txXfrm>
        <a:off x="391723" y="1526073"/>
        <a:ext cx="2988951" cy="1186252"/>
      </dsp:txXfrm>
    </dsp:sp>
    <dsp:sp modelId="{C09CCA89-B989-4040-9FA0-F06F919839CC}">
      <dsp:nvSpPr>
        <dsp:cNvPr id="0" name=""/>
        <dsp:cNvSpPr/>
      </dsp:nvSpPr>
      <dsp:spPr>
        <a:xfrm>
          <a:off x="704338" y="2978335"/>
          <a:ext cx="4236622" cy="1260064"/>
        </a:xfrm>
        <a:prstGeom prst="roundRect">
          <a:avLst>
            <a:gd name="adj" fmla="val 1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Stay informed about the latest research on rehabilitation-focused interventions.</a:t>
          </a:r>
        </a:p>
      </dsp:txBody>
      <dsp:txXfrm>
        <a:off x="741244" y="3015241"/>
        <a:ext cx="2994246" cy="1186252"/>
      </dsp:txXfrm>
    </dsp:sp>
    <dsp:sp modelId="{6CA97887-EEA5-4DDF-8C15-E6FEC294482E}">
      <dsp:nvSpPr>
        <dsp:cNvPr id="0" name=""/>
        <dsp:cNvSpPr/>
      </dsp:nvSpPr>
      <dsp:spPr>
        <a:xfrm>
          <a:off x="1059155" y="4467503"/>
          <a:ext cx="4236622" cy="1260064"/>
        </a:xfrm>
        <a:prstGeom prst="roundRect">
          <a:avLst>
            <a:gd name="adj" fmla="val 10000"/>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Share best practices and learn from successful CARS implementations.</a:t>
          </a:r>
        </a:p>
      </dsp:txBody>
      <dsp:txXfrm>
        <a:off x="1096061" y="4504409"/>
        <a:ext cx="2988951" cy="1186252"/>
      </dsp:txXfrm>
    </dsp:sp>
    <dsp:sp modelId="{3ED0A355-9BD6-4879-8835-91AD3EA72D40}">
      <dsp:nvSpPr>
        <dsp:cNvPr id="0" name=""/>
        <dsp:cNvSpPr/>
      </dsp:nvSpPr>
      <dsp:spPr>
        <a:xfrm>
          <a:off x="3417580" y="965095"/>
          <a:ext cx="819042" cy="819042"/>
        </a:xfrm>
        <a:prstGeom prst="downArrow">
          <a:avLst>
            <a:gd name="adj1" fmla="val 55000"/>
            <a:gd name="adj2" fmla="val 45000"/>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3601864" y="965095"/>
        <a:ext cx="450474" cy="616329"/>
      </dsp:txXfrm>
    </dsp:sp>
    <dsp:sp modelId="{72F1F2C8-BF4F-4E7D-9217-CE3CE23632CE}">
      <dsp:nvSpPr>
        <dsp:cNvPr id="0" name=""/>
        <dsp:cNvSpPr/>
      </dsp:nvSpPr>
      <dsp:spPr>
        <a:xfrm>
          <a:off x="3772397" y="2454262"/>
          <a:ext cx="819042" cy="819042"/>
        </a:xfrm>
        <a:prstGeom prst="downArrow">
          <a:avLst>
            <a:gd name="adj1" fmla="val 55000"/>
            <a:gd name="adj2" fmla="val 45000"/>
          </a:avLst>
        </a:prstGeom>
        <a:solidFill>
          <a:schemeClr val="accent3">
            <a:tint val="40000"/>
            <a:alpha val="90000"/>
            <a:hueOff val="0"/>
            <a:satOff val="0"/>
            <a:lumOff val="0"/>
            <a:alphaOff val="0"/>
          </a:schemeClr>
        </a:solidFill>
        <a:ln w="15875"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3956681" y="2454262"/>
        <a:ext cx="450474" cy="616329"/>
      </dsp:txXfrm>
    </dsp:sp>
    <dsp:sp modelId="{EF7BF124-5BC2-4B1A-BA36-7E373EC4DBBF}">
      <dsp:nvSpPr>
        <dsp:cNvPr id="0" name=""/>
        <dsp:cNvSpPr/>
      </dsp:nvSpPr>
      <dsp:spPr>
        <a:xfrm>
          <a:off x="4121918" y="3943430"/>
          <a:ext cx="819042" cy="819042"/>
        </a:xfrm>
        <a:prstGeom prst="downArrow">
          <a:avLst>
            <a:gd name="adj1" fmla="val 55000"/>
            <a:gd name="adj2" fmla="val 45000"/>
          </a:avLst>
        </a:prstGeom>
        <a:solidFill>
          <a:schemeClr val="accent4">
            <a:tint val="40000"/>
            <a:alpha val="90000"/>
            <a:hueOff val="0"/>
            <a:satOff val="0"/>
            <a:lumOff val="0"/>
            <a:alphaOff val="0"/>
          </a:schemeClr>
        </a:solidFill>
        <a:ln w="15875"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306202" y="3943430"/>
        <a:ext cx="450474" cy="61632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061B8E-CEC0-42F4-8DAB-EF854745A519}">
      <dsp:nvSpPr>
        <dsp:cNvPr id="0" name=""/>
        <dsp:cNvSpPr/>
      </dsp:nvSpPr>
      <dsp:spPr>
        <a:xfrm>
          <a:off x="0" y="0"/>
          <a:ext cx="4077749" cy="1030962"/>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Essential Steps:</a:t>
          </a:r>
        </a:p>
      </dsp:txBody>
      <dsp:txXfrm>
        <a:off x="30196" y="30196"/>
        <a:ext cx="2844637" cy="970570"/>
      </dsp:txXfrm>
    </dsp:sp>
    <dsp:sp modelId="{308758BB-F6A8-4959-97E9-38CFE549FAE3}">
      <dsp:nvSpPr>
        <dsp:cNvPr id="0" name=""/>
        <dsp:cNvSpPr/>
      </dsp:nvSpPr>
      <dsp:spPr>
        <a:xfrm>
          <a:off x="304507" y="1174151"/>
          <a:ext cx="4077749" cy="1030962"/>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Receive Training.</a:t>
          </a:r>
        </a:p>
      </dsp:txBody>
      <dsp:txXfrm>
        <a:off x="334703" y="1204347"/>
        <a:ext cx="3042724" cy="970570"/>
      </dsp:txXfrm>
    </dsp:sp>
    <dsp:sp modelId="{9ACE11ED-DC35-4A56-B112-BDDF75A7D536}">
      <dsp:nvSpPr>
        <dsp:cNvPr id="0" name=""/>
        <dsp:cNvSpPr/>
      </dsp:nvSpPr>
      <dsp:spPr>
        <a:xfrm>
          <a:off x="609014" y="2348302"/>
          <a:ext cx="4077749" cy="1030962"/>
        </a:xfrm>
        <a:prstGeom prst="roundRect">
          <a:avLst>
            <a:gd name="adj" fmla="val 1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Complete Pilot Implementation.</a:t>
          </a:r>
        </a:p>
      </dsp:txBody>
      <dsp:txXfrm>
        <a:off x="639210" y="2378498"/>
        <a:ext cx="3042724" cy="970570"/>
      </dsp:txXfrm>
    </dsp:sp>
    <dsp:sp modelId="{F6EBD6E7-581F-4947-B658-3C7534D46122}">
      <dsp:nvSpPr>
        <dsp:cNvPr id="0" name=""/>
        <dsp:cNvSpPr/>
      </dsp:nvSpPr>
      <dsp:spPr>
        <a:xfrm>
          <a:off x="913521" y="3522454"/>
          <a:ext cx="4077749" cy="1030962"/>
        </a:xfrm>
        <a:prstGeom prst="roundRect">
          <a:avLst>
            <a:gd name="adj" fmla="val 10000"/>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Identity staffing and processes to implement.</a:t>
          </a:r>
        </a:p>
      </dsp:txBody>
      <dsp:txXfrm>
        <a:off x="943717" y="3552650"/>
        <a:ext cx="3042724" cy="970570"/>
      </dsp:txXfrm>
    </dsp:sp>
    <dsp:sp modelId="{7FE833F5-7FA2-4F25-8C12-E189FF68876E}">
      <dsp:nvSpPr>
        <dsp:cNvPr id="0" name=""/>
        <dsp:cNvSpPr/>
      </dsp:nvSpPr>
      <dsp:spPr>
        <a:xfrm>
          <a:off x="1218028" y="4696605"/>
          <a:ext cx="4077749" cy="1030962"/>
        </a:xfrm>
        <a:prstGeom prst="roundRect">
          <a:avLst>
            <a:gd name="adj" fmla="val 10000"/>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Dr. T. Scott Smith</a:t>
          </a:r>
        </a:p>
        <a:p>
          <a:pPr marL="0" lvl="0" indent="0" algn="l" defTabSz="711200">
            <a:lnSpc>
              <a:spcPct val="90000"/>
            </a:lnSpc>
            <a:spcBef>
              <a:spcPct val="0"/>
            </a:spcBef>
            <a:spcAft>
              <a:spcPct val="35000"/>
            </a:spcAft>
            <a:buNone/>
          </a:pPr>
          <a:r>
            <a:rPr lang="en-US" sz="1600" kern="1200" dirty="0"/>
            <a:t>Phone:  (337) 501-2104</a:t>
          </a:r>
        </a:p>
        <a:p>
          <a:pPr marL="0" lvl="0" indent="0" algn="l" defTabSz="711200">
            <a:lnSpc>
              <a:spcPct val="90000"/>
            </a:lnSpc>
            <a:spcBef>
              <a:spcPct val="0"/>
            </a:spcBef>
            <a:spcAft>
              <a:spcPct val="35000"/>
            </a:spcAft>
            <a:buNone/>
          </a:pPr>
          <a:r>
            <a:rPr lang="en-US" sz="1600" kern="1200" dirty="0"/>
            <a:t>tscottsmith@aol.com</a:t>
          </a:r>
        </a:p>
      </dsp:txBody>
      <dsp:txXfrm>
        <a:off x="1248224" y="4726801"/>
        <a:ext cx="3042724" cy="970570"/>
      </dsp:txXfrm>
    </dsp:sp>
    <dsp:sp modelId="{628F02E7-B149-4624-A48B-2E3B635AFD3B}">
      <dsp:nvSpPr>
        <dsp:cNvPr id="0" name=""/>
        <dsp:cNvSpPr/>
      </dsp:nvSpPr>
      <dsp:spPr>
        <a:xfrm>
          <a:off x="3407623" y="753175"/>
          <a:ext cx="670125" cy="670125"/>
        </a:xfrm>
        <a:prstGeom prst="downArrow">
          <a:avLst>
            <a:gd name="adj1" fmla="val 55000"/>
            <a:gd name="adj2" fmla="val 45000"/>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endParaRPr lang="en-US" sz="3200" kern="1200"/>
        </a:p>
      </dsp:txBody>
      <dsp:txXfrm>
        <a:off x="3558401" y="753175"/>
        <a:ext cx="368569" cy="504269"/>
      </dsp:txXfrm>
    </dsp:sp>
    <dsp:sp modelId="{E8F438C4-AFA8-4F12-B116-0E221EE4D8B8}">
      <dsp:nvSpPr>
        <dsp:cNvPr id="0" name=""/>
        <dsp:cNvSpPr/>
      </dsp:nvSpPr>
      <dsp:spPr>
        <a:xfrm>
          <a:off x="3712130" y="1927326"/>
          <a:ext cx="670125" cy="670125"/>
        </a:xfrm>
        <a:prstGeom prst="downArrow">
          <a:avLst>
            <a:gd name="adj1" fmla="val 55000"/>
            <a:gd name="adj2" fmla="val 45000"/>
          </a:avLst>
        </a:prstGeom>
        <a:solidFill>
          <a:schemeClr val="accent3">
            <a:tint val="40000"/>
            <a:alpha val="90000"/>
            <a:hueOff val="0"/>
            <a:satOff val="0"/>
            <a:lumOff val="0"/>
            <a:alphaOff val="0"/>
          </a:schemeClr>
        </a:solidFill>
        <a:ln w="15875"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endParaRPr lang="en-US" sz="3200" kern="1200"/>
        </a:p>
      </dsp:txBody>
      <dsp:txXfrm>
        <a:off x="3862908" y="1927326"/>
        <a:ext cx="368569" cy="504269"/>
      </dsp:txXfrm>
    </dsp:sp>
    <dsp:sp modelId="{4E632960-DA56-4447-B624-C9F8DD562774}">
      <dsp:nvSpPr>
        <dsp:cNvPr id="0" name=""/>
        <dsp:cNvSpPr/>
      </dsp:nvSpPr>
      <dsp:spPr>
        <a:xfrm>
          <a:off x="4016638" y="3084295"/>
          <a:ext cx="670125" cy="670125"/>
        </a:xfrm>
        <a:prstGeom prst="downArrow">
          <a:avLst>
            <a:gd name="adj1" fmla="val 55000"/>
            <a:gd name="adj2" fmla="val 45000"/>
          </a:avLst>
        </a:prstGeom>
        <a:solidFill>
          <a:schemeClr val="accent4">
            <a:tint val="40000"/>
            <a:alpha val="90000"/>
            <a:hueOff val="0"/>
            <a:satOff val="0"/>
            <a:lumOff val="0"/>
            <a:alphaOff val="0"/>
          </a:schemeClr>
        </a:solidFill>
        <a:ln w="15875"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endParaRPr lang="en-US" sz="3200" kern="1200"/>
        </a:p>
      </dsp:txBody>
      <dsp:txXfrm>
        <a:off x="4167416" y="3084295"/>
        <a:ext cx="368569" cy="504269"/>
      </dsp:txXfrm>
    </dsp:sp>
    <dsp:sp modelId="{D6C7C282-E003-47AC-8D49-578708ED3EB1}">
      <dsp:nvSpPr>
        <dsp:cNvPr id="0" name=""/>
        <dsp:cNvSpPr/>
      </dsp:nvSpPr>
      <dsp:spPr>
        <a:xfrm>
          <a:off x="4321145" y="4269901"/>
          <a:ext cx="670125" cy="670125"/>
        </a:xfrm>
        <a:prstGeom prst="downArrow">
          <a:avLst>
            <a:gd name="adj1" fmla="val 55000"/>
            <a:gd name="adj2" fmla="val 45000"/>
          </a:avLst>
        </a:prstGeom>
        <a:solidFill>
          <a:schemeClr val="accent5">
            <a:tint val="40000"/>
            <a:alpha val="90000"/>
            <a:hueOff val="0"/>
            <a:satOff val="0"/>
            <a:lumOff val="0"/>
            <a:alphaOff val="0"/>
          </a:schemeClr>
        </a:solidFill>
        <a:ln w="15875"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endParaRPr lang="en-US" sz="3200" kern="1200"/>
        </a:p>
      </dsp:txBody>
      <dsp:txXfrm>
        <a:off x="4471923" y="4269901"/>
        <a:ext cx="368569" cy="5042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50CC07-F866-4637-A2E9-4882795BE32E}">
      <dsp:nvSpPr>
        <dsp:cNvPr id="0" name=""/>
        <dsp:cNvSpPr/>
      </dsp:nvSpPr>
      <dsp:spPr>
        <a:xfrm>
          <a:off x="0" y="4311443"/>
          <a:ext cx="5295778" cy="1415112"/>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a:t>Promoting public safety through informed case strategies.</a:t>
          </a:r>
        </a:p>
      </dsp:txBody>
      <dsp:txXfrm>
        <a:off x="0" y="4311443"/>
        <a:ext cx="5295778" cy="1415112"/>
      </dsp:txXfrm>
    </dsp:sp>
    <dsp:sp modelId="{21C93811-2D1B-488E-B36F-EE753A5B62B5}">
      <dsp:nvSpPr>
        <dsp:cNvPr id="0" name=""/>
        <dsp:cNvSpPr/>
      </dsp:nvSpPr>
      <dsp:spPr>
        <a:xfrm rot="10800000">
          <a:off x="0" y="2156227"/>
          <a:ext cx="5295778" cy="2176442"/>
        </a:xfrm>
        <a:prstGeom prst="upArrowCallout">
          <a:avLst/>
        </a:prstGeom>
        <a:solidFill>
          <a:schemeClr val="accent2">
            <a:hueOff val="1327892"/>
            <a:satOff val="4567"/>
            <a:lumOff val="-88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a:t>Addressing root causes reduces recidivism.</a:t>
          </a:r>
        </a:p>
      </dsp:txBody>
      <dsp:txXfrm rot="10800000">
        <a:off x="0" y="2156227"/>
        <a:ext cx="5295778" cy="1414187"/>
      </dsp:txXfrm>
    </dsp:sp>
    <dsp:sp modelId="{410BF270-7F07-4156-96D4-503327CF5F65}">
      <dsp:nvSpPr>
        <dsp:cNvPr id="0" name=""/>
        <dsp:cNvSpPr/>
      </dsp:nvSpPr>
      <dsp:spPr>
        <a:xfrm rot="10800000">
          <a:off x="0" y="1012"/>
          <a:ext cx="5295778" cy="2176442"/>
        </a:xfrm>
        <a:prstGeom prst="upArrowCallout">
          <a:avLst/>
        </a:prstGeom>
        <a:solidFill>
          <a:schemeClr val="accent2">
            <a:hueOff val="2655785"/>
            <a:satOff val="9135"/>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a:t>The link between mental health disorders and impaired driving.</a:t>
          </a:r>
        </a:p>
      </dsp:txBody>
      <dsp:txXfrm rot="10800000">
        <a:off x="0" y="1012"/>
        <a:ext cx="5295778" cy="14141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BB6FED-D570-4634-A1AC-1298CC9B55D6}">
      <dsp:nvSpPr>
        <dsp:cNvPr id="0" name=""/>
        <dsp:cNvSpPr/>
      </dsp:nvSpPr>
      <dsp:spPr>
        <a:xfrm>
          <a:off x="0" y="0"/>
          <a:ext cx="5006233" cy="1595772"/>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a:t>Origins:</a:t>
          </a:r>
          <a:r>
            <a:rPr lang="en-US" sz="2000" kern="1200"/>
            <a:t> Developed to address the intersection of mental health and criminal justice.</a:t>
          </a:r>
        </a:p>
      </dsp:txBody>
      <dsp:txXfrm>
        <a:off x="46739" y="46739"/>
        <a:ext cx="3284269" cy="1502294"/>
      </dsp:txXfrm>
    </dsp:sp>
    <dsp:sp modelId="{720472F5-3798-4761-82E2-9FE6E101280C}">
      <dsp:nvSpPr>
        <dsp:cNvPr id="0" name=""/>
        <dsp:cNvSpPr/>
      </dsp:nvSpPr>
      <dsp:spPr>
        <a:xfrm>
          <a:off x="441726" y="1861734"/>
          <a:ext cx="5006233" cy="1595772"/>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a:t>Initial Success:</a:t>
          </a:r>
          <a:r>
            <a:rPr lang="en-US" sz="2000" kern="1200"/>
            <a:t> Proven effective in identifying undiagnosed mental health disorders and reducing recidivism.</a:t>
          </a:r>
        </a:p>
      </dsp:txBody>
      <dsp:txXfrm>
        <a:off x="488465" y="1908473"/>
        <a:ext cx="3433776" cy="1502294"/>
      </dsp:txXfrm>
    </dsp:sp>
    <dsp:sp modelId="{7BFE615A-014E-483C-94B3-0EBC0C397D38}">
      <dsp:nvSpPr>
        <dsp:cNvPr id="0" name=""/>
        <dsp:cNvSpPr/>
      </dsp:nvSpPr>
      <dsp:spPr>
        <a:xfrm>
          <a:off x="883452" y="3723468"/>
          <a:ext cx="5006233" cy="1595772"/>
        </a:xfrm>
        <a:prstGeom prst="roundRect">
          <a:avLst>
            <a:gd name="adj" fmla="val 1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a:t>Adoption in Louisiana:</a:t>
          </a:r>
          <a:r>
            <a:rPr lang="en-US" sz="2000" kern="1200"/>
            <a:t> Integrated as part of statewide initiatives to address DUI offenses.</a:t>
          </a:r>
        </a:p>
      </dsp:txBody>
      <dsp:txXfrm>
        <a:off x="930191" y="3770207"/>
        <a:ext cx="3433776" cy="1502294"/>
      </dsp:txXfrm>
    </dsp:sp>
    <dsp:sp modelId="{0EA715F7-BD2A-4703-8F6E-582737AFBDE3}">
      <dsp:nvSpPr>
        <dsp:cNvPr id="0" name=""/>
        <dsp:cNvSpPr/>
      </dsp:nvSpPr>
      <dsp:spPr>
        <a:xfrm>
          <a:off x="3968981" y="1210127"/>
          <a:ext cx="1037251" cy="1037251"/>
        </a:xfrm>
        <a:prstGeom prst="downArrow">
          <a:avLst>
            <a:gd name="adj1" fmla="val 55000"/>
            <a:gd name="adj2" fmla="val 45000"/>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202362" y="1210127"/>
        <a:ext cx="570489" cy="780531"/>
      </dsp:txXfrm>
    </dsp:sp>
    <dsp:sp modelId="{ACD06CB0-D394-473C-B7F9-5BC2CFB1C5B2}">
      <dsp:nvSpPr>
        <dsp:cNvPr id="0" name=""/>
        <dsp:cNvSpPr/>
      </dsp:nvSpPr>
      <dsp:spPr>
        <a:xfrm>
          <a:off x="4410707" y="3061223"/>
          <a:ext cx="1037251" cy="1037251"/>
        </a:xfrm>
        <a:prstGeom prst="downArrow">
          <a:avLst>
            <a:gd name="adj1" fmla="val 55000"/>
            <a:gd name="adj2" fmla="val 45000"/>
          </a:avLst>
        </a:prstGeom>
        <a:solidFill>
          <a:schemeClr val="accent3">
            <a:tint val="40000"/>
            <a:alpha val="90000"/>
            <a:hueOff val="0"/>
            <a:satOff val="0"/>
            <a:lumOff val="0"/>
            <a:alphaOff val="0"/>
          </a:schemeClr>
        </a:solidFill>
        <a:ln w="15875"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644088" y="3061223"/>
        <a:ext cx="570489" cy="78053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8A98B7-8407-4834-8236-AA6F87679B94}">
      <dsp:nvSpPr>
        <dsp:cNvPr id="0" name=""/>
        <dsp:cNvSpPr/>
      </dsp:nvSpPr>
      <dsp:spPr>
        <a:xfrm>
          <a:off x="0" y="537621"/>
          <a:ext cx="5295778" cy="260820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1011" tIns="479044" rIns="411011"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a:t>Conducted via computer, tablet, or in-person.</a:t>
          </a:r>
        </a:p>
        <a:p>
          <a:pPr marL="228600" lvl="1" indent="-228600" algn="l" defTabSz="1022350">
            <a:lnSpc>
              <a:spcPct val="90000"/>
            </a:lnSpc>
            <a:spcBef>
              <a:spcPct val="0"/>
            </a:spcBef>
            <a:spcAft>
              <a:spcPct val="15000"/>
            </a:spcAft>
            <a:buChar char="•"/>
          </a:pPr>
          <a:r>
            <a:rPr lang="en-US" sz="2300" kern="1200"/>
            <a:t>Self-paced, encouraging honest and thoughtful responses.</a:t>
          </a:r>
        </a:p>
        <a:p>
          <a:pPr marL="228600" lvl="1" indent="-228600" algn="l" defTabSz="1022350">
            <a:lnSpc>
              <a:spcPct val="90000"/>
            </a:lnSpc>
            <a:spcBef>
              <a:spcPct val="0"/>
            </a:spcBef>
            <a:spcAft>
              <a:spcPct val="15000"/>
            </a:spcAft>
            <a:buChar char="•"/>
          </a:pPr>
          <a:r>
            <a:rPr lang="en-US" sz="2300" kern="1200"/>
            <a:t>Includes questions covering 13 mental health disorders.</a:t>
          </a:r>
        </a:p>
      </dsp:txBody>
      <dsp:txXfrm>
        <a:off x="0" y="537621"/>
        <a:ext cx="5295778" cy="2608200"/>
      </dsp:txXfrm>
    </dsp:sp>
    <dsp:sp modelId="{83701598-3163-413C-B11D-4431C8B4DFB1}">
      <dsp:nvSpPr>
        <dsp:cNvPr id="0" name=""/>
        <dsp:cNvSpPr/>
      </dsp:nvSpPr>
      <dsp:spPr>
        <a:xfrm>
          <a:off x="264788" y="198141"/>
          <a:ext cx="3707044" cy="67896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117" tIns="0" rIns="140117" bIns="0" numCol="1" spcCol="1270" anchor="ctr" anchorCtr="0">
          <a:noAutofit/>
        </a:bodyPr>
        <a:lstStyle/>
        <a:p>
          <a:pPr marL="0" lvl="0" indent="0" algn="l" defTabSz="1022350">
            <a:lnSpc>
              <a:spcPct val="90000"/>
            </a:lnSpc>
            <a:spcBef>
              <a:spcPct val="0"/>
            </a:spcBef>
            <a:spcAft>
              <a:spcPct val="35000"/>
            </a:spcAft>
            <a:buNone/>
            <a:defRPr b="1"/>
          </a:pPr>
          <a:r>
            <a:rPr lang="en-US" sz="2300" b="1" kern="1200"/>
            <a:t>Assessment Process:</a:t>
          </a:r>
          <a:endParaRPr lang="en-US" sz="2300" kern="1200"/>
        </a:p>
      </dsp:txBody>
      <dsp:txXfrm>
        <a:off x="297932" y="231285"/>
        <a:ext cx="3640756" cy="612672"/>
      </dsp:txXfrm>
    </dsp:sp>
    <dsp:sp modelId="{D727667F-465C-46A9-AD27-0B4450DC4880}">
      <dsp:nvSpPr>
        <dsp:cNvPr id="0" name=""/>
        <dsp:cNvSpPr/>
      </dsp:nvSpPr>
      <dsp:spPr>
        <a:xfrm>
          <a:off x="0" y="3609501"/>
          <a:ext cx="5295778" cy="1919925"/>
        </a:xfrm>
        <a:prstGeom prst="rect">
          <a:avLst/>
        </a:prstGeom>
        <a:solidFill>
          <a:schemeClr val="lt1">
            <a:alpha val="90000"/>
            <a:hueOff val="0"/>
            <a:satOff val="0"/>
            <a:lumOff val="0"/>
            <a:alphaOff val="0"/>
          </a:schemeClr>
        </a:solidFill>
        <a:ln w="15875" cap="flat" cmpd="sng" algn="ctr">
          <a:solidFill>
            <a:schemeClr val="accent2">
              <a:hueOff val="2655785"/>
              <a:satOff val="9135"/>
              <a:lumOff val="-176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1011" tIns="479044" rIns="411011"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a:t>Confidential and non-confrontational.</a:t>
          </a:r>
        </a:p>
        <a:p>
          <a:pPr marL="228600" lvl="1" indent="-228600" algn="l" defTabSz="1022350">
            <a:lnSpc>
              <a:spcPct val="90000"/>
            </a:lnSpc>
            <a:spcBef>
              <a:spcPct val="0"/>
            </a:spcBef>
            <a:spcAft>
              <a:spcPct val="15000"/>
            </a:spcAft>
            <a:buChar char="•"/>
          </a:pPr>
          <a:r>
            <a:rPr lang="en-US" sz="2300" kern="1200"/>
            <a:t>Tailored to reduce anxiety and promote participation.</a:t>
          </a:r>
        </a:p>
      </dsp:txBody>
      <dsp:txXfrm>
        <a:off x="0" y="3609501"/>
        <a:ext cx="5295778" cy="1919925"/>
      </dsp:txXfrm>
    </dsp:sp>
    <dsp:sp modelId="{C2EABAE6-6A2A-4A60-9CA6-C84274ECCE75}">
      <dsp:nvSpPr>
        <dsp:cNvPr id="0" name=""/>
        <dsp:cNvSpPr/>
      </dsp:nvSpPr>
      <dsp:spPr>
        <a:xfrm>
          <a:off x="264788" y="3270021"/>
          <a:ext cx="3707044" cy="678960"/>
        </a:xfrm>
        <a:prstGeom prst="roundRect">
          <a:avLst/>
        </a:prstGeom>
        <a:solidFill>
          <a:schemeClr val="accent2">
            <a:hueOff val="2655785"/>
            <a:satOff val="9135"/>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117" tIns="0" rIns="140117" bIns="0" numCol="1" spcCol="1270" anchor="ctr" anchorCtr="0">
          <a:noAutofit/>
        </a:bodyPr>
        <a:lstStyle/>
        <a:p>
          <a:pPr marL="0" lvl="0" indent="0" algn="l" defTabSz="1022350">
            <a:lnSpc>
              <a:spcPct val="90000"/>
            </a:lnSpc>
            <a:spcBef>
              <a:spcPct val="0"/>
            </a:spcBef>
            <a:spcAft>
              <a:spcPct val="35000"/>
            </a:spcAft>
            <a:buNone/>
            <a:defRPr b="1"/>
          </a:pPr>
          <a:r>
            <a:rPr lang="en-US" sz="2300" b="1" kern="1200"/>
            <a:t>Environment:</a:t>
          </a:r>
          <a:endParaRPr lang="en-US" sz="2300" kern="1200"/>
        </a:p>
      </dsp:txBody>
      <dsp:txXfrm>
        <a:off x="297932" y="3303165"/>
        <a:ext cx="3640756" cy="6126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E2E474-1736-4598-A321-DA68B7C96993}">
      <dsp:nvSpPr>
        <dsp:cNvPr id="0" name=""/>
        <dsp:cNvSpPr/>
      </dsp:nvSpPr>
      <dsp:spPr>
        <a:xfrm>
          <a:off x="0" y="532221"/>
          <a:ext cx="5295778" cy="315000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1011" tIns="520700" rIns="411011" bIns="177800" numCol="1" spcCol="1270" anchor="t" anchorCtr="0">
          <a:noAutofit/>
        </a:bodyPr>
        <a:lstStyle/>
        <a:p>
          <a:pPr marL="228600" lvl="1" indent="-228600" algn="l" defTabSz="1111250">
            <a:lnSpc>
              <a:spcPct val="90000"/>
            </a:lnSpc>
            <a:spcBef>
              <a:spcPct val="0"/>
            </a:spcBef>
            <a:spcAft>
              <a:spcPct val="15000"/>
            </a:spcAft>
            <a:buChar char="•"/>
          </a:pPr>
          <a:r>
            <a:rPr lang="en-US" sz="2500" kern="1200"/>
            <a:t>Responses analyzed using evidence-based algorithms.</a:t>
          </a:r>
        </a:p>
        <a:p>
          <a:pPr marL="228600" lvl="1" indent="-228600" algn="l" defTabSz="1111250">
            <a:lnSpc>
              <a:spcPct val="90000"/>
            </a:lnSpc>
            <a:spcBef>
              <a:spcPct val="0"/>
            </a:spcBef>
            <a:spcAft>
              <a:spcPct val="15000"/>
            </a:spcAft>
            <a:buChar char="•"/>
          </a:pPr>
          <a:r>
            <a:rPr lang="en-US" sz="2500" kern="1200"/>
            <a:t>Identifies primary and co-occurring mental health and substance use disorders.</a:t>
          </a:r>
        </a:p>
        <a:p>
          <a:pPr marL="228600" lvl="1" indent="-228600" algn="l" defTabSz="1111250">
            <a:lnSpc>
              <a:spcPct val="90000"/>
            </a:lnSpc>
            <a:spcBef>
              <a:spcPct val="0"/>
            </a:spcBef>
            <a:spcAft>
              <a:spcPct val="15000"/>
            </a:spcAft>
            <a:buChar char="•"/>
          </a:pPr>
          <a:r>
            <a:rPr lang="en-US" sz="2500" kern="1200"/>
            <a:t>Pinpoints risk factors related to impaired driving behaviors.</a:t>
          </a:r>
        </a:p>
      </dsp:txBody>
      <dsp:txXfrm>
        <a:off x="0" y="532221"/>
        <a:ext cx="5295778" cy="3150000"/>
      </dsp:txXfrm>
    </dsp:sp>
    <dsp:sp modelId="{C8D202E5-8BCF-4D41-B145-5A19DC76FEAF}">
      <dsp:nvSpPr>
        <dsp:cNvPr id="0" name=""/>
        <dsp:cNvSpPr/>
      </dsp:nvSpPr>
      <dsp:spPr>
        <a:xfrm>
          <a:off x="264788" y="163221"/>
          <a:ext cx="3707044" cy="73800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117" tIns="0" rIns="140117" bIns="0" numCol="1" spcCol="1270" anchor="ctr" anchorCtr="0">
          <a:noAutofit/>
        </a:bodyPr>
        <a:lstStyle/>
        <a:p>
          <a:pPr marL="0" lvl="0" indent="0" algn="l" defTabSz="1111250">
            <a:lnSpc>
              <a:spcPct val="90000"/>
            </a:lnSpc>
            <a:spcBef>
              <a:spcPct val="0"/>
            </a:spcBef>
            <a:spcAft>
              <a:spcPct val="35000"/>
            </a:spcAft>
            <a:buNone/>
          </a:pPr>
          <a:r>
            <a:rPr lang="en-US" sz="2500" b="1" kern="1200"/>
            <a:t>Data Processing:</a:t>
          </a:r>
          <a:endParaRPr lang="en-US" sz="2500" kern="1200"/>
        </a:p>
      </dsp:txBody>
      <dsp:txXfrm>
        <a:off x="300814" y="199247"/>
        <a:ext cx="3634992" cy="665948"/>
      </dsp:txXfrm>
    </dsp:sp>
    <dsp:sp modelId="{1F1C44F8-F87F-4032-AECE-76837BCD6C15}">
      <dsp:nvSpPr>
        <dsp:cNvPr id="0" name=""/>
        <dsp:cNvSpPr/>
      </dsp:nvSpPr>
      <dsp:spPr>
        <a:xfrm>
          <a:off x="0" y="4186221"/>
          <a:ext cx="5295778" cy="1378125"/>
        </a:xfrm>
        <a:prstGeom prst="rect">
          <a:avLst/>
        </a:prstGeom>
        <a:solidFill>
          <a:schemeClr val="lt1">
            <a:alpha val="90000"/>
            <a:hueOff val="0"/>
            <a:satOff val="0"/>
            <a:lumOff val="0"/>
            <a:alphaOff val="0"/>
          </a:schemeClr>
        </a:solidFill>
        <a:ln w="15875" cap="flat" cmpd="sng" algn="ctr">
          <a:solidFill>
            <a:schemeClr val="accent2">
              <a:hueOff val="2655785"/>
              <a:satOff val="9135"/>
              <a:lumOff val="-176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1011" tIns="520700" rIns="411011" bIns="177800" numCol="1" spcCol="1270" anchor="t" anchorCtr="0">
          <a:noAutofit/>
        </a:bodyPr>
        <a:lstStyle/>
        <a:p>
          <a:pPr marL="228600" lvl="1" indent="-228600" algn="l" defTabSz="1111250">
            <a:lnSpc>
              <a:spcPct val="90000"/>
            </a:lnSpc>
            <a:spcBef>
              <a:spcPct val="0"/>
            </a:spcBef>
            <a:spcAft>
              <a:spcPct val="15000"/>
            </a:spcAft>
            <a:buChar char="•"/>
          </a:pPr>
          <a:r>
            <a:rPr lang="en-US" sz="2500" kern="1200"/>
            <a:t>Rigorous testing ensures accuracy and reliability.</a:t>
          </a:r>
        </a:p>
      </dsp:txBody>
      <dsp:txXfrm>
        <a:off x="0" y="4186221"/>
        <a:ext cx="5295778" cy="1378125"/>
      </dsp:txXfrm>
    </dsp:sp>
    <dsp:sp modelId="{2B1646AA-178C-4125-8BA2-7B3A771B8242}">
      <dsp:nvSpPr>
        <dsp:cNvPr id="0" name=""/>
        <dsp:cNvSpPr/>
      </dsp:nvSpPr>
      <dsp:spPr>
        <a:xfrm>
          <a:off x="264788" y="3817221"/>
          <a:ext cx="3707044" cy="738000"/>
        </a:xfrm>
        <a:prstGeom prst="roundRect">
          <a:avLst/>
        </a:prstGeom>
        <a:solidFill>
          <a:schemeClr val="accent2">
            <a:hueOff val="2655785"/>
            <a:satOff val="9135"/>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117" tIns="0" rIns="140117" bIns="0" numCol="1" spcCol="1270" anchor="ctr" anchorCtr="0">
          <a:noAutofit/>
        </a:bodyPr>
        <a:lstStyle/>
        <a:p>
          <a:pPr marL="0" lvl="0" indent="0" algn="l" defTabSz="1111250">
            <a:lnSpc>
              <a:spcPct val="90000"/>
            </a:lnSpc>
            <a:spcBef>
              <a:spcPct val="0"/>
            </a:spcBef>
            <a:spcAft>
              <a:spcPct val="35000"/>
            </a:spcAft>
            <a:buNone/>
          </a:pPr>
          <a:r>
            <a:rPr lang="en-US" sz="2500" b="1" kern="1200"/>
            <a:t>Validation:</a:t>
          </a:r>
          <a:endParaRPr lang="en-US" sz="2500" kern="1200"/>
        </a:p>
      </dsp:txBody>
      <dsp:txXfrm>
        <a:off x="300814" y="3853247"/>
        <a:ext cx="3634992" cy="66594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7EBF63-2160-4D9E-8464-D2855B30287E}">
      <dsp:nvSpPr>
        <dsp:cNvPr id="0" name=""/>
        <dsp:cNvSpPr/>
      </dsp:nvSpPr>
      <dsp:spPr>
        <a:xfrm>
          <a:off x="0" y="374721"/>
          <a:ext cx="5295778" cy="315000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1011" tIns="520700" rIns="411011" bIns="177800" numCol="1" spcCol="1270" anchor="t" anchorCtr="0">
          <a:noAutofit/>
        </a:bodyPr>
        <a:lstStyle/>
        <a:p>
          <a:pPr marL="228600" lvl="1" indent="-228600" algn="l" defTabSz="1111250">
            <a:lnSpc>
              <a:spcPct val="90000"/>
            </a:lnSpc>
            <a:spcBef>
              <a:spcPct val="0"/>
            </a:spcBef>
            <a:spcAft>
              <a:spcPct val="15000"/>
            </a:spcAft>
            <a:buChar char="•"/>
          </a:pPr>
          <a:r>
            <a:rPr lang="en-US" sz="2500" kern="1200"/>
            <a:t>Summary of mental health findings.</a:t>
          </a:r>
        </a:p>
        <a:p>
          <a:pPr marL="228600" lvl="1" indent="-228600" algn="l" defTabSz="1111250">
            <a:lnSpc>
              <a:spcPct val="90000"/>
            </a:lnSpc>
            <a:spcBef>
              <a:spcPct val="0"/>
            </a:spcBef>
            <a:spcAft>
              <a:spcPct val="15000"/>
            </a:spcAft>
            <a:buChar char="•"/>
          </a:pPr>
          <a:r>
            <a:rPr lang="en-US" sz="2500" kern="1200"/>
            <a:t>Recommendations for treatment or diversion programs.</a:t>
          </a:r>
        </a:p>
        <a:p>
          <a:pPr marL="228600" lvl="1" indent="-228600" algn="l" defTabSz="1111250">
            <a:lnSpc>
              <a:spcPct val="90000"/>
            </a:lnSpc>
            <a:spcBef>
              <a:spcPct val="0"/>
            </a:spcBef>
            <a:spcAft>
              <a:spcPct val="15000"/>
            </a:spcAft>
            <a:buChar char="•"/>
          </a:pPr>
          <a:r>
            <a:rPr lang="en-US" sz="2500" kern="1200"/>
            <a:t>User-friendly format for quick interpretation.</a:t>
          </a:r>
        </a:p>
      </dsp:txBody>
      <dsp:txXfrm>
        <a:off x="0" y="374721"/>
        <a:ext cx="5295778" cy="3150000"/>
      </dsp:txXfrm>
    </dsp:sp>
    <dsp:sp modelId="{39451035-2B5C-4C08-B474-6F6351A2ACD6}">
      <dsp:nvSpPr>
        <dsp:cNvPr id="0" name=""/>
        <dsp:cNvSpPr/>
      </dsp:nvSpPr>
      <dsp:spPr>
        <a:xfrm>
          <a:off x="264788" y="5721"/>
          <a:ext cx="3707044" cy="73800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117" tIns="0" rIns="140117" bIns="0" numCol="1" spcCol="1270" anchor="ctr" anchorCtr="0">
          <a:noAutofit/>
        </a:bodyPr>
        <a:lstStyle/>
        <a:p>
          <a:pPr marL="0" lvl="0" indent="0" algn="l" defTabSz="1111250">
            <a:lnSpc>
              <a:spcPct val="90000"/>
            </a:lnSpc>
            <a:spcBef>
              <a:spcPct val="0"/>
            </a:spcBef>
            <a:spcAft>
              <a:spcPct val="35000"/>
            </a:spcAft>
            <a:buNone/>
          </a:pPr>
          <a:r>
            <a:rPr lang="en-US" sz="2500" b="1" kern="1200"/>
            <a:t>Report Features:</a:t>
          </a:r>
          <a:endParaRPr lang="en-US" sz="2500" kern="1200"/>
        </a:p>
      </dsp:txBody>
      <dsp:txXfrm>
        <a:off x="300814" y="41747"/>
        <a:ext cx="3634992" cy="665948"/>
      </dsp:txXfrm>
    </dsp:sp>
    <dsp:sp modelId="{59E214DC-9BC7-4CFA-8997-5BE82C487663}">
      <dsp:nvSpPr>
        <dsp:cNvPr id="0" name=""/>
        <dsp:cNvSpPr/>
      </dsp:nvSpPr>
      <dsp:spPr>
        <a:xfrm>
          <a:off x="0" y="4028721"/>
          <a:ext cx="5295778" cy="1693125"/>
        </a:xfrm>
        <a:prstGeom prst="rect">
          <a:avLst/>
        </a:prstGeom>
        <a:solidFill>
          <a:schemeClr val="lt1">
            <a:alpha val="90000"/>
            <a:hueOff val="0"/>
            <a:satOff val="0"/>
            <a:lumOff val="0"/>
            <a:alphaOff val="0"/>
          </a:schemeClr>
        </a:solidFill>
        <a:ln w="15875" cap="flat" cmpd="sng" algn="ctr">
          <a:solidFill>
            <a:schemeClr val="accent2">
              <a:hueOff val="2655785"/>
              <a:satOff val="9135"/>
              <a:lumOff val="-176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1011" tIns="520700" rIns="411011" bIns="177800" numCol="1" spcCol="1270" anchor="t" anchorCtr="0">
          <a:noAutofit/>
        </a:bodyPr>
        <a:lstStyle/>
        <a:p>
          <a:pPr marL="228600" lvl="1" indent="-228600" algn="l" defTabSz="1111250">
            <a:lnSpc>
              <a:spcPct val="90000"/>
            </a:lnSpc>
            <a:spcBef>
              <a:spcPct val="0"/>
            </a:spcBef>
            <a:spcAft>
              <a:spcPct val="15000"/>
            </a:spcAft>
            <a:buChar char="•"/>
          </a:pPr>
          <a:r>
            <a:rPr lang="en-US" sz="2500" kern="1200"/>
            <a:t>Use findings to propose evidence-based sentencing or diversion options.</a:t>
          </a:r>
        </a:p>
      </dsp:txBody>
      <dsp:txXfrm>
        <a:off x="0" y="4028721"/>
        <a:ext cx="5295778" cy="1693125"/>
      </dsp:txXfrm>
    </dsp:sp>
    <dsp:sp modelId="{6F0ED59B-7BF6-4254-BF11-889848B6CD55}">
      <dsp:nvSpPr>
        <dsp:cNvPr id="0" name=""/>
        <dsp:cNvSpPr/>
      </dsp:nvSpPr>
      <dsp:spPr>
        <a:xfrm>
          <a:off x="264788" y="3659721"/>
          <a:ext cx="3707044" cy="738000"/>
        </a:xfrm>
        <a:prstGeom prst="roundRect">
          <a:avLst/>
        </a:prstGeom>
        <a:solidFill>
          <a:schemeClr val="accent2">
            <a:hueOff val="2655785"/>
            <a:satOff val="9135"/>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117" tIns="0" rIns="140117" bIns="0" numCol="1" spcCol="1270" anchor="ctr" anchorCtr="0">
          <a:noAutofit/>
        </a:bodyPr>
        <a:lstStyle/>
        <a:p>
          <a:pPr marL="0" lvl="0" indent="0" algn="l" defTabSz="1111250">
            <a:lnSpc>
              <a:spcPct val="90000"/>
            </a:lnSpc>
            <a:spcBef>
              <a:spcPct val="0"/>
            </a:spcBef>
            <a:spcAft>
              <a:spcPct val="35000"/>
            </a:spcAft>
            <a:buNone/>
          </a:pPr>
          <a:r>
            <a:rPr lang="en-US" sz="2500" b="1" kern="1200"/>
            <a:t>Application in Case Strategy:</a:t>
          </a:r>
          <a:endParaRPr lang="en-US" sz="2500" kern="1200"/>
        </a:p>
      </dsp:txBody>
      <dsp:txXfrm>
        <a:off x="300814" y="3695747"/>
        <a:ext cx="3634992" cy="66594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314719-3DCA-447D-9978-C12FC50554A7}">
      <dsp:nvSpPr>
        <dsp:cNvPr id="0" name=""/>
        <dsp:cNvSpPr/>
      </dsp:nvSpPr>
      <dsp:spPr>
        <a:xfrm>
          <a:off x="1217925" y="3857"/>
          <a:ext cx="2859926" cy="1715956"/>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Data-driven decision-making.</a:t>
          </a:r>
        </a:p>
      </dsp:txBody>
      <dsp:txXfrm>
        <a:off x="1217925" y="3857"/>
        <a:ext cx="2859926" cy="1715956"/>
      </dsp:txXfrm>
    </dsp:sp>
    <dsp:sp modelId="{D88EC23C-72E6-47C7-9B54-B6DA2128895C}">
      <dsp:nvSpPr>
        <dsp:cNvPr id="0" name=""/>
        <dsp:cNvSpPr/>
      </dsp:nvSpPr>
      <dsp:spPr>
        <a:xfrm>
          <a:off x="1217925" y="2005805"/>
          <a:ext cx="2859926" cy="1715956"/>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Tailored recommendations.</a:t>
          </a:r>
        </a:p>
      </dsp:txBody>
      <dsp:txXfrm>
        <a:off x="1217925" y="2005805"/>
        <a:ext cx="2859926" cy="1715956"/>
      </dsp:txXfrm>
    </dsp:sp>
    <dsp:sp modelId="{8476EE63-6277-49B4-A894-63EEA249E574}">
      <dsp:nvSpPr>
        <dsp:cNvPr id="0" name=""/>
        <dsp:cNvSpPr/>
      </dsp:nvSpPr>
      <dsp:spPr>
        <a:xfrm>
          <a:off x="1217925" y="4007754"/>
          <a:ext cx="2859926" cy="1715956"/>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Evidence for rehabilitation-focused approaches.</a:t>
          </a:r>
        </a:p>
      </dsp:txBody>
      <dsp:txXfrm>
        <a:off x="1217925" y="4007754"/>
        <a:ext cx="2859926" cy="171595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7DF35F-6092-4F28-B49D-09E24B5281CC}">
      <dsp:nvSpPr>
        <dsp:cNvPr id="0" name=""/>
        <dsp:cNvSpPr/>
      </dsp:nvSpPr>
      <dsp:spPr>
        <a:xfrm>
          <a:off x="1591666" y="295"/>
          <a:ext cx="6366664" cy="1634098"/>
        </a:xfrm>
        <a:prstGeom prst="rect">
          <a:avLst/>
        </a:prstGeom>
        <a:solidFill>
          <a:schemeClr val="accent5">
            <a:tint val="40000"/>
            <a:alpha val="90000"/>
            <a:hueOff val="0"/>
            <a:satOff val="0"/>
            <a:lumOff val="0"/>
            <a:alphaOff val="0"/>
          </a:schemeClr>
        </a:solidFill>
        <a:ln w="15875"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531" tIns="415061" rIns="123531" bIns="415061" numCol="1" spcCol="1270" anchor="ctr" anchorCtr="0">
          <a:noAutofit/>
        </a:bodyPr>
        <a:lstStyle/>
        <a:p>
          <a:pPr marL="0" lvl="0" indent="0" algn="l" defTabSz="666750">
            <a:lnSpc>
              <a:spcPct val="90000"/>
            </a:lnSpc>
            <a:spcBef>
              <a:spcPct val="0"/>
            </a:spcBef>
            <a:spcAft>
              <a:spcPct val="35000"/>
            </a:spcAft>
            <a:buNone/>
          </a:pPr>
          <a:r>
            <a:rPr lang="en-US" sz="1500" kern="1200"/>
            <a:t>Comprehensive mental health evaluations replace subjective judgments.</a:t>
          </a:r>
        </a:p>
        <a:p>
          <a:pPr marL="0" lvl="0" indent="0" algn="l" defTabSz="666750">
            <a:lnSpc>
              <a:spcPct val="90000"/>
            </a:lnSpc>
            <a:spcBef>
              <a:spcPct val="0"/>
            </a:spcBef>
            <a:spcAft>
              <a:spcPct val="35000"/>
            </a:spcAft>
            <a:buNone/>
          </a:pPr>
          <a:r>
            <a:rPr lang="en-US" sz="1500" kern="1200"/>
            <a:t>Helps prosecutors identify patterns and trends in DUI cases.</a:t>
          </a:r>
        </a:p>
      </dsp:txBody>
      <dsp:txXfrm>
        <a:off x="1591666" y="295"/>
        <a:ext cx="6366664" cy="1634098"/>
      </dsp:txXfrm>
    </dsp:sp>
    <dsp:sp modelId="{5F5D3D6F-7C9A-40FE-AFD0-9E362C2E8490}">
      <dsp:nvSpPr>
        <dsp:cNvPr id="0" name=""/>
        <dsp:cNvSpPr/>
      </dsp:nvSpPr>
      <dsp:spPr>
        <a:xfrm>
          <a:off x="0" y="295"/>
          <a:ext cx="1591666" cy="1634098"/>
        </a:xfrm>
        <a:prstGeom prst="rect">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4226" tIns="161413" rIns="84226" bIns="161413" numCol="1" spcCol="1270" anchor="ctr" anchorCtr="0">
          <a:noAutofit/>
        </a:bodyPr>
        <a:lstStyle/>
        <a:p>
          <a:pPr marL="0" lvl="0" indent="0" algn="ctr" defTabSz="800100">
            <a:lnSpc>
              <a:spcPct val="90000"/>
            </a:lnSpc>
            <a:spcBef>
              <a:spcPct val="0"/>
            </a:spcBef>
            <a:spcAft>
              <a:spcPct val="35000"/>
            </a:spcAft>
            <a:buNone/>
          </a:pPr>
          <a:r>
            <a:rPr lang="en-US" sz="1800" b="1" kern="1200"/>
            <a:t>Objective Insights:</a:t>
          </a:r>
          <a:endParaRPr lang="en-US" sz="1800" kern="1200"/>
        </a:p>
      </dsp:txBody>
      <dsp:txXfrm>
        <a:off x="0" y="295"/>
        <a:ext cx="1591666" cy="1634098"/>
      </dsp:txXfrm>
    </dsp:sp>
    <dsp:sp modelId="{911C7739-8D0D-4B21-A23D-40B57316085F}">
      <dsp:nvSpPr>
        <dsp:cNvPr id="0" name=""/>
        <dsp:cNvSpPr/>
      </dsp:nvSpPr>
      <dsp:spPr>
        <a:xfrm>
          <a:off x="1591666" y="1732439"/>
          <a:ext cx="6366664" cy="1634098"/>
        </a:xfrm>
        <a:prstGeom prst="rect">
          <a:avLst/>
        </a:prstGeom>
        <a:solidFill>
          <a:schemeClr val="accent5">
            <a:tint val="40000"/>
            <a:alpha val="90000"/>
            <a:hueOff val="9311502"/>
            <a:satOff val="-39654"/>
            <a:lumOff val="432"/>
            <a:alphaOff val="0"/>
          </a:schemeClr>
        </a:solidFill>
        <a:ln w="15875" cap="flat" cmpd="sng" algn="ctr">
          <a:solidFill>
            <a:schemeClr val="accent5">
              <a:tint val="40000"/>
              <a:alpha val="90000"/>
              <a:hueOff val="9311502"/>
              <a:satOff val="-39654"/>
              <a:lumOff val="43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531" tIns="415061" rIns="123531" bIns="415061" numCol="1" spcCol="1270" anchor="ctr" anchorCtr="0">
          <a:noAutofit/>
        </a:bodyPr>
        <a:lstStyle/>
        <a:p>
          <a:pPr marL="0" lvl="0" indent="0" algn="l" defTabSz="666750">
            <a:lnSpc>
              <a:spcPct val="90000"/>
            </a:lnSpc>
            <a:spcBef>
              <a:spcPct val="0"/>
            </a:spcBef>
            <a:spcAft>
              <a:spcPct val="35000"/>
            </a:spcAft>
            <a:buNone/>
          </a:pPr>
          <a:r>
            <a:rPr lang="en-US" sz="1500" kern="1200"/>
            <a:t>Enhances case consistency and fairness.</a:t>
          </a:r>
        </a:p>
        <a:p>
          <a:pPr marL="0" lvl="0" indent="0" algn="l" defTabSz="666750">
            <a:lnSpc>
              <a:spcPct val="90000"/>
            </a:lnSpc>
            <a:spcBef>
              <a:spcPct val="0"/>
            </a:spcBef>
            <a:spcAft>
              <a:spcPct val="35000"/>
            </a:spcAft>
            <a:buNone/>
          </a:pPr>
          <a:r>
            <a:rPr lang="en-US" sz="1500" kern="1200"/>
            <a:t>Builds credibility with data-backed arguments in court.</a:t>
          </a:r>
        </a:p>
      </dsp:txBody>
      <dsp:txXfrm>
        <a:off x="1591666" y="1732439"/>
        <a:ext cx="6366664" cy="1634098"/>
      </dsp:txXfrm>
    </dsp:sp>
    <dsp:sp modelId="{1A73F448-7C72-4CB2-BBA4-E80962F1A9B6}">
      <dsp:nvSpPr>
        <dsp:cNvPr id="0" name=""/>
        <dsp:cNvSpPr/>
      </dsp:nvSpPr>
      <dsp:spPr>
        <a:xfrm>
          <a:off x="0" y="1732439"/>
          <a:ext cx="1591666" cy="1634098"/>
        </a:xfrm>
        <a:prstGeom prst="rect">
          <a:avLst/>
        </a:prstGeom>
        <a:solidFill>
          <a:schemeClr val="accent5">
            <a:hueOff val="8735693"/>
            <a:satOff val="-45639"/>
            <a:lumOff val="10784"/>
            <a:alphaOff val="0"/>
          </a:schemeClr>
        </a:solidFill>
        <a:ln w="15875" cap="flat" cmpd="sng" algn="ctr">
          <a:solidFill>
            <a:schemeClr val="accent5">
              <a:hueOff val="8735693"/>
              <a:satOff val="-45639"/>
              <a:lumOff val="10784"/>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4226" tIns="161413" rIns="84226" bIns="161413" numCol="1" spcCol="1270" anchor="ctr" anchorCtr="0">
          <a:noAutofit/>
        </a:bodyPr>
        <a:lstStyle/>
        <a:p>
          <a:pPr marL="0" lvl="0" indent="0" algn="ctr" defTabSz="800100">
            <a:lnSpc>
              <a:spcPct val="90000"/>
            </a:lnSpc>
            <a:spcBef>
              <a:spcPct val="0"/>
            </a:spcBef>
            <a:spcAft>
              <a:spcPct val="35000"/>
            </a:spcAft>
            <a:buNone/>
          </a:pPr>
          <a:r>
            <a:rPr lang="en-US" sz="1800" b="1" kern="1200"/>
            <a:t>Key Advantages:</a:t>
          </a:r>
          <a:endParaRPr lang="en-US" sz="1800" kern="1200"/>
        </a:p>
      </dsp:txBody>
      <dsp:txXfrm>
        <a:off x="0" y="1732439"/>
        <a:ext cx="1591666" cy="163409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9CB927-63DD-4796-9C52-6EBA2881E062}">
      <dsp:nvSpPr>
        <dsp:cNvPr id="0" name=""/>
        <dsp:cNvSpPr/>
      </dsp:nvSpPr>
      <dsp:spPr>
        <a:xfrm>
          <a:off x="25" y="977536"/>
          <a:ext cx="2474638" cy="657863"/>
        </a:xfrm>
        <a:prstGeom prst="rect">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b="1" kern="1200"/>
            <a:t>Customization:</a:t>
          </a:r>
          <a:endParaRPr lang="en-US" sz="1900" kern="1200"/>
        </a:p>
      </dsp:txBody>
      <dsp:txXfrm>
        <a:off x="25" y="977536"/>
        <a:ext cx="2474638" cy="657863"/>
      </dsp:txXfrm>
    </dsp:sp>
    <dsp:sp modelId="{E5F1504B-A11E-4B1C-885E-53E679D8DA3B}">
      <dsp:nvSpPr>
        <dsp:cNvPr id="0" name=""/>
        <dsp:cNvSpPr/>
      </dsp:nvSpPr>
      <dsp:spPr>
        <a:xfrm>
          <a:off x="25" y="1635400"/>
          <a:ext cx="2474638" cy="3114631"/>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a:t>Recommendations address the unique needs of each offender.</a:t>
          </a:r>
        </a:p>
        <a:p>
          <a:pPr marL="171450" lvl="1" indent="-171450" algn="l" defTabSz="844550">
            <a:lnSpc>
              <a:spcPct val="90000"/>
            </a:lnSpc>
            <a:spcBef>
              <a:spcPct val="0"/>
            </a:spcBef>
            <a:spcAft>
              <a:spcPct val="15000"/>
            </a:spcAft>
            <a:buChar char="•"/>
          </a:pPr>
          <a:r>
            <a:rPr lang="en-US" sz="1900" kern="1200"/>
            <a:t>Options include therapy, substance abuse programs, or other interventions.</a:t>
          </a:r>
        </a:p>
      </dsp:txBody>
      <dsp:txXfrm>
        <a:off x="25" y="1635400"/>
        <a:ext cx="2474638" cy="3114631"/>
      </dsp:txXfrm>
    </dsp:sp>
    <dsp:sp modelId="{B34A7140-514E-4F63-A09C-DB59A4B83230}">
      <dsp:nvSpPr>
        <dsp:cNvPr id="0" name=""/>
        <dsp:cNvSpPr/>
      </dsp:nvSpPr>
      <dsp:spPr>
        <a:xfrm>
          <a:off x="2821113" y="977536"/>
          <a:ext cx="2474638" cy="657863"/>
        </a:xfrm>
        <a:prstGeom prst="rect">
          <a:avLst/>
        </a:prstGeom>
        <a:solidFill>
          <a:schemeClr val="accent2">
            <a:hueOff val="2655785"/>
            <a:satOff val="9135"/>
            <a:lumOff val="-1765"/>
            <a:alphaOff val="0"/>
          </a:schemeClr>
        </a:solidFill>
        <a:ln w="15875" cap="flat" cmpd="sng" algn="ctr">
          <a:solidFill>
            <a:schemeClr val="accent2">
              <a:hueOff val="2655785"/>
              <a:satOff val="9135"/>
              <a:lumOff val="-176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b="1" kern="1200"/>
            <a:t>Prosecutorial Impact:</a:t>
          </a:r>
          <a:endParaRPr lang="en-US" sz="1900" kern="1200"/>
        </a:p>
      </dsp:txBody>
      <dsp:txXfrm>
        <a:off x="2821113" y="977536"/>
        <a:ext cx="2474638" cy="657863"/>
      </dsp:txXfrm>
    </dsp:sp>
    <dsp:sp modelId="{CA3CB92B-07F7-442D-B67C-CF250C299A84}">
      <dsp:nvSpPr>
        <dsp:cNvPr id="0" name=""/>
        <dsp:cNvSpPr/>
      </dsp:nvSpPr>
      <dsp:spPr>
        <a:xfrm>
          <a:off x="2821113" y="1635400"/>
          <a:ext cx="2474638" cy="3114631"/>
        </a:xfrm>
        <a:prstGeom prst="rect">
          <a:avLst/>
        </a:prstGeom>
        <a:solidFill>
          <a:schemeClr val="accent2">
            <a:tint val="40000"/>
            <a:alpha val="90000"/>
            <a:hueOff val="3334177"/>
            <a:satOff val="7689"/>
            <a:lumOff val="83"/>
            <a:alphaOff val="0"/>
          </a:schemeClr>
        </a:solidFill>
        <a:ln w="15875" cap="flat" cmpd="sng" algn="ctr">
          <a:solidFill>
            <a:schemeClr val="accent2">
              <a:tint val="40000"/>
              <a:alpha val="90000"/>
              <a:hueOff val="3334177"/>
              <a:satOff val="7689"/>
              <a:lumOff val="8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a:t>Use tailored recommendations during plea negotiations or sentencing proposals.</a:t>
          </a:r>
        </a:p>
        <a:p>
          <a:pPr marL="171450" lvl="1" indent="-171450" algn="l" defTabSz="844550">
            <a:lnSpc>
              <a:spcPct val="90000"/>
            </a:lnSpc>
            <a:spcBef>
              <a:spcPct val="0"/>
            </a:spcBef>
            <a:spcAft>
              <a:spcPct val="15000"/>
            </a:spcAft>
            <a:buChar char="•"/>
          </a:pPr>
          <a:r>
            <a:rPr lang="en-US" sz="1900" kern="1200"/>
            <a:t>Improve alignment between sentencing goals and offender rehabilitation.</a:t>
          </a:r>
        </a:p>
      </dsp:txBody>
      <dsp:txXfrm>
        <a:off x="2821113" y="1635400"/>
        <a:ext cx="2474638" cy="3114631"/>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1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2.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1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5AFF94-84D5-4977-92F4-3EFAC9598336}" type="datetimeFigureOut">
              <a:rPr lang="en-US" smtClean="0"/>
              <a:t>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042642-6AE7-41E4-B36D-7EB83F93BB21}" type="slidenum">
              <a:rPr lang="en-US" smtClean="0"/>
              <a:t>‹#›</a:t>
            </a:fld>
            <a:endParaRPr lang="en-US"/>
          </a:p>
        </p:txBody>
      </p:sp>
    </p:spTree>
    <p:extLst>
      <p:ext uri="{BB962C8B-B14F-4D97-AF65-F5344CB8AC3E}">
        <p14:creationId xmlns:p14="http://schemas.microsoft.com/office/powerpoint/2010/main" val="1818337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effectLst/>
                <a:latin typeface="Segoe UI" panose="020B0502040204020203" pitchFamily="34" charset="0"/>
              </a:rPr>
              <a:t>Speaker Notes</a:t>
            </a:r>
            <a:r>
              <a:rPr lang="en-US" sz="1800" dirty="0">
                <a:effectLst/>
                <a:latin typeface="Segoe UI" panose="020B0502040204020203" pitchFamily="34" charset="0"/>
              </a:rPr>
              <a:t>: </a:t>
            </a:r>
            <a:r>
              <a:rPr lang="en-US" sz="1800" i="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To get started with CARS, begin by training your court staff on system administration. Build partnerships with local mental health providers, and launch a pilot program to test its effectiveness. With these steps, you can integrate this transformative tool into your courtroom and make a meaningful impact.</a:t>
            </a:r>
            <a:endParaRPr lang="en-US" i="0" dirty="0"/>
          </a:p>
        </p:txBody>
      </p:sp>
      <p:sp>
        <p:nvSpPr>
          <p:cNvPr id="4" name="Slide Number Placeholder 3"/>
          <p:cNvSpPr>
            <a:spLocks noGrp="1"/>
          </p:cNvSpPr>
          <p:nvPr>
            <p:ph type="sldNum" sz="quarter" idx="5"/>
          </p:nvPr>
        </p:nvSpPr>
        <p:spPr/>
        <p:txBody>
          <a:bodyPr/>
          <a:lstStyle/>
          <a:p>
            <a:fld id="{14042642-6AE7-41E4-B36D-7EB83F93BB21}" type="slidenum">
              <a:rPr lang="en-US" smtClean="0"/>
              <a:t>1</a:t>
            </a:fld>
            <a:endParaRPr lang="en-US"/>
          </a:p>
        </p:txBody>
      </p:sp>
    </p:spTree>
    <p:extLst>
      <p:ext uri="{BB962C8B-B14F-4D97-AF65-F5344CB8AC3E}">
        <p14:creationId xmlns:p14="http://schemas.microsoft.com/office/powerpoint/2010/main" val="799498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Speaker Notes: CARS reports are designed with prosecutors in mind, providing clear and concise insights that can directly influence case strategy and sentencing recommendations.</a:t>
            </a:r>
            <a:endParaRPr lang="en-US" dirty="0"/>
          </a:p>
        </p:txBody>
      </p:sp>
      <p:sp>
        <p:nvSpPr>
          <p:cNvPr id="4" name="Slide Number Placeholder 3"/>
          <p:cNvSpPr>
            <a:spLocks noGrp="1"/>
          </p:cNvSpPr>
          <p:nvPr>
            <p:ph type="sldNum" sz="quarter" idx="5"/>
          </p:nvPr>
        </p:nvSpPr>
        <p:spPr/>
        <p:txBody>
          <a:bodyPr/>
          <a:lstStyle/>
          <a:p>
            <a:fld id="{14042642-6AE7-41E4-B36D-7EB83F93BB21}" type="slidenum">
              <a:rPr lang="en-US" smtClean="0"/>
              <a:t>11</a:t>
            </a:fld>
            <a:endParaRPr lang="en-US"/>
          </a:p>
        </p:txBody>
      </p:sp>
    </p:spTree>
    <p:extLst>
      <p:ext uri="{BB962C8B-B14F-4D97-AF65-F5344CB8AC3E}">
        <p14:creationId xmlns:p14="http://schemas.microsoft.com/office/powerpoint/2010/main" val="26560661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Speaker Notes: CARS provides prosecutors with a robust toolset to craft informed, fair, and effective case strategies. Let’s explore each benefit in detail.</a:t>
            </a:r>
            <a:endParaRPr lang="en-US" dirty="0"/>
          </a:p>
        </p:txBody>
      </p:sp>
      <p:sp>
        <p:nvSpPr>
          <p:cNvPr id="4" name="Slide Number Placeholder 3"/>
          <p:cNvSpPr>
            <a:spLocks noGrp="1"/>
          </p:cNvSpPr>
          <p:nvPr>
            <p:ph type="sldNum" sz="quarter" idx="5"/>
          </p:nvPr>
        </p:nvSpPr>
        <p:spPr/>
        <p:txBody>
          <a:bodyPr/>
          <a:lstStyle/>
          <a:p>
            <a:fld id="{14042642-6AE7-41E4-B36D-7EB83F93BB21}" type="slidenum">
              <a:rPr lang="en-US" smtClean="0"/>
              <a:t>13</a:t>
            </a:fld>
            <a:endParaRPr lang="en-US"/>
          </a:p>
        </p:txBody>
      </p:sp>
    </p:spTree>
    <p:extLst>
      <p:ext uri="{BB962C8B-B14F-4D97-AF65-F5344CB8AC3E}">
        <p14:creationId xmlns:p14="http://schemas.microsoft.com/office/powerpoint/2010/main" val="7262717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Speaker Notes: With data-driven insights, prosecutors can move beyond assumptions and make informed decisions rooted in evidence, ensuring fairer outcomes.</a:t>
            </a:r>
            <a:endParaRPr lang="en-US" dirty="0"/>
          </a:p>
        </p:txBody>
      </p:sp>
      <p:sp>
        <p:nvSpPr>
          <p:cNvPr id="4" name="Slide Number Placeholder 3"/>
          <p:cNvSpPr>
            <a:spLocks noGrp="1"/>
          </p:cNvSpPr>
          <p:nvPr>
            <p:ph type="sldNum" sz="quarter" idx="5"/>
          </p:nvPr>
        </p:nvSpPr>
        <p:spPr/>
        <p:txBody>
          <a:bodyPr/>
          <a:lstStyle/>
          <a:p>
            <a:fld id="{14042642-6AE7-41E4-B36D-7EB83F93BB21}" type="slidenum">
              <a:rPr lang="en-US" smtClean="0"/>
              <a:t>15</a:t>
            </a:fld>
            <a:endParaRPr lang="en-US"/>
          </a:p>
        </p:txBody>
      </p:sp>
    </p:spTree>
    <p:extLst>
      <p:ext uri="{BB962C8B-B14F-4D97-AF65-F5344CB8AC3E}">
        <p14:creationId xmlns:p14="http://schemas.microsoft.com/office/powerpoint/2010/main" val="15737586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Speaker Notes: Tailored recommendations enable prosecutors to balance accountability with the opportunity for offenders to address their challenges constructively.</a:t>
            </a:r>
            <a:endParaRPr lang="en-US" dirty="0"/>
          </a:p>
        </p:txBody>
      </p:sp>
      <p:sp>
        <p:nvSpPr>
          <p:cNvPr id="4" name="Slide Number Placeholder 3"/>
          <p:cNvSpPr>
            <a:spLocks noGrp="1"/>
          </p:cNvSpPr>
          <p:nvPr>
            <p:ph type="sldNum" sz="quarter" idx="5"/>
          </p:nvPr>
        </p:nvSpPr>
        <p:spPr/>
        <p:txBody>
          <a:bodyPr/>
          <a:lstStyle/>
          <a:p>
            <a:fld id="{14042642-6AE7-41E4-B36D-7EB83F93BB21}" type="slidenum">
              <a:rPr lang="en-US" smtClean="0"/>
              <a:t>16</a:t>
            </a:fld>
            <a:endParaRPr lang="en-US"/>
          </a:p>
        </p:txBody>
      </p:sp>
    </p:spTree>
    <p:extLst>
      <p:ext uri="{BB962C8B-B14F-4D97-AF65-F5344CB8AC3E}">
        <p14:creationId xmlns:p14="http://schemas.microsoft.com/office/powerpoint/2010/main" val="2951131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Speaker Notes: Focusing on rehabilitation over punishment not only helps offenders reform but also builds trust within the community, showing that the system is working toward long-term solutions.</a:t>
            </a:r>
            <a:endParaRPr lang="en-US" dirty="0"/>
          </a:p>
        </p:txBody>
      </p:sp>
      <p:sp>
        <p:nvSpPr>
          <p:cNvPr id="4" name="Slide Number Placeholder 3"/>
          <p:cNvSpPr>
            <a:spLocks noGrp="1"/>
          </p:cNvSpPr>
          <p:nvPr>
            <p:ph type="sldNum" sz="quarter" idx="5"/>
          </p:nvPr>
        </p:nvSpPr>
        <p:spPr/>
        <p:txBody>
          <a:bodyPr/>
          <a:lstStyle/>
          <a:p>
            <a:fld id="{14042642-6AE7-41E4-B36D-7EB83F93BB21}" type="slidenum">
              <a:rPr lang="en-US" smtClean="0"/>
              <a:t>18</a:t>
            </a:fld>
            <a:endParaRPr lang="en-US"/>
          </a:p>
        </p:txBody>
      </p:sp>
    </p:spTree>
    <p:extLst>
      <p:ext uri="{BB962C8B-B14F-4D97-AF65-F5344CB8AC3E}">
        <p14:creationId xmlns:p14="http://schemas.microsoft.com/office/powerpoint/2010/main" val="20791511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Speaker Notes: </a:t>
            </a:r>
            <a:r>
              <a:rPr lang="en-US" sz="1800" i="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To measure the effectiveness of CARS, attendees are introduced to key metrics, such as reductions in recidivism, cost savings from decreased incarceration rates, and improved outcomes for defendants through targeted interventions. These benchmarks demonstrate the tangible benefits of integrating CARS into prosecutorial practice.</a:t>
            </a:r>
            <a:endParaRPr lang="en-US" b="1" i="0" dirty="0"/>
          </a:p>
        </p:txBody>
      </p:sp>
      <p:sp>
        <p:nvSpPr>
          <p:cNvPr id="4" name="Slide Number Placeholder 3"/>
          <p:cNvSpPr>
            <a:spLocks noGrp="1"/>
          </p:cNvSpPr>
          <p:nvPr>
            <p:ph type="sldNum" sz="quarter" idx="5"/>
          </p:nvPr>
        </p:nvSpPr>
        <p:spPr/>
        <p:txBody>
          <a:bodyPr/>
          <a:lstStyle/>
          <a:p>
            <a:fld id="{14042642-6AE7-41E4-B36D-7EB83F93BB21}" type="slidenum">
              <a:rPr lang="en-US" smtClean="0"/>
              <a:t>19</a:t>
            </a:fld>
            <a:endParaRPr lang="en-US"/>
          </a:p>
        </p:txBody>
      </p:sp>
    </p:spTree>
    <p:extLst>
      <p:ext uri="{BB962C8B-B14F-4D97-AF65-F5344CB8AC3E}">
        <p14:creationId xmlns:p14="http://schemas.microsoft.com/office/powerpoint/2010/main" val="37625464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Speaker Notes: Successful integration of CARS into prosecutorial practices ensures its effectiveness. Let’s break down each step.</a:t>
            </a:r>
            <a:endParaRPr lang="en-US" dirty="0"/>
          </a:p>
        </p:txBody>
      </p:sp>
      <p:sp>
        <p:nvSpPr>
          <p:cNvPr id="4" name="Slide Number Placeholder 3"/>
          <p:cNvSpPr>
            <a:spLocks noGrp="1"/>
          </p:cNvSpPr>
          <p:nvPr>
            <p:ph type="sldNum" sz="quarter" idx="5"/>
          </p:nvPr>
        </p:nvSpPr>
        <p:spPr/>
        <p:txBody>
          <a:bodyPr/>
          <a:lstStyle/>
          <a:p>
            <a:fld id="{14042642-6AE7-41E4-B36D-7EB83F93BB21}" type="slidenum">
              <a:rPr lang="en-US" smtClean="0"/>
              <a:t>20</a:t>
            </a:fld>
            <a:endParaRPr lang="en-US"/>
          </a:p>
        </p:txBody>
      </p:sp>
    </p:spTree>
    <p:extLst>
      <p:ext uri="{BB962C8B-B14F-4D97-AF65-F5344CB8AC3E}">
        <p14:creationId xmlns:p14="http://schemas.microsoft.com/office/powerpoint/2010/main" val="215235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Speaker Notes: As with any tool, questions about CARS are natural. Let’s address some of the most common concerns prosecutors might have.</a:t>
            </a:r>
            <a:endParaRPr lang="en-US" dirty="0"/>
          </a:p>
        </p:txBody>
      </p:sp>
      <p:sp>
        <p:nvSpPr>
          <p:cNvPr id="4" name="Slide Number Placeholder 3"/>
          <p:cNvSpPr>
            <a:spLocks noGrp="1"/>
          </p:cNvSpPr>
          <p:nvPr>
            <p:ph type="sldNum" sz="quarter" idx="5"/>
          </p:nvPr>
        </p:nvSpPr>
        <p:spPr/>
        <p:txBody>
          <a:bodyPr/>
          <a:lstStyle/>
          <a:p>
            <a:fld id="{14042642-6AE7-41E4-B36D-7EB83F93BB21}" type="slidenum">
              <a:rPr lang="en-US" smtClean="0"/>
              <a:t>22</a:t>
            </a:fld>
            <a:endParaRPr lang="en-US"/>
          </a:p>
        </p:txBody>
      </p:sp>
    </p:spTree>
    <p:extLst>
      <p:ext uri="{BB962C8B-B14F-4D97-AF65-F5344CB8AC3E}">
        <p14:creationId xmlns:p14="http://schemas.microsoft.com/office/powerpoint/2010/main" val="3611588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Speaker Notes: </a:t>
            </a:r>
            <a:r>
              <a:rPr lang="en-US" sz="1800" i="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The presentation acknowledges common challenges, such as resource limitations and stakeholder resistance, that prosecutors may encounter when implementing CARS. It provides solutions, including hosting training sessions, collaborating with community mental health providers, and using success stories to build confidence in the system’s benefits.</a:t>
            </a:r>
            <a:endParaRPr lang="en-US" b="1" i="0" dirty="0"/>
          </a:p>
        </p:txBody>
      </p:sp>
      <p:sp>
        <p:nvSpPr>
          <p:cNvPr id="4" name="Slide Number Placeholder 3"/>
          <p:cNvSpPr>
            <a:spLocks noGrp="1"/>
          </p:cNvSpPr>
          <p:nvPr>
            <p:ph type="sldNum" sz="quarter" idx="5"/>
          </p:nvPr>
        </p:nvSpPr>
        <p:spPr/>
        <p:txBody>
          <a:bodyPr/>
          <a:lstStyle/>
          <a:p>
            <a:fld id="{14042642-6AE7-41E4-B36D-7EB83F93BB21}" type="slidenum">
              <a:rPr lang="en-US" smtClean="0"/>
              <a:t>24</a:t>
            </a:fld>
            <a:endParaRPr lang="en-US"/>
          </a:p>
        </p:txBody>
      </p:sp>
    </p:spTree>
    <p:extLst>
      <p:ext uri="{BB962C8B-B14F-4D97-AF65-F5344CB8AC3E}">
        <p14:creationId xmlns:p14="http://schemas.microsoft.com/office/powerpoint/2010/main" val="439313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Speaker Notes: By the end of today’s session, you’ll have a clear understanding of how CARS can assist prosecutors in building informed cases that prioritize public safety while addressing the root causes of impaired driving.</a:t>
            </a:r>
            <a:endParaRPr lang="en-US" dirty="0"/>
          </a:p>
        </p:txBody>
      </p:sp>
      <p:sp>
        <p:nvSpPr>
          <p:cNvPr id="4" name="Slide Number Placeholder 3"/>
          <p:cNvSpPr>
            <a:spLocks noGrp="1"/>
          </p:cNvSpPr>
          <p:nvPr>
            <p:ph type="sldNum" sz="quarter" idx="5"/>
          </p:nvPr>
        </p:nvSpPr>
        <p:spPr/>
        <p:txBody>
          <a:bodyPr/>
          <a:lstStyle/>
          <a:p>
            <a:fld id="{14042642-6AE7-41E4-B36D-7EB83F93BB21}" type="slidenum">
              <a:rPr lang="en-US" smtClean="0"/>
              <a:t>3</a:t>
            </a:fld>
            <a:endParaRPr lang="en-US"/>
          </a:p>
        </p:txBody>
      </p:sp>
    </p:spTree>
    <p:extLst>
      <p:ext uri="{BB962C8B-B14F-4D97-AF65-F5344CB8AC3E}">
        <p14:creationId xmlns:p14="http://schemas.microsoft.com/office/powerpoint/2010/main" val="247368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Speaker Notes: Mental health and substance use disorders are often at the core of impaired driving cases. Using tools like CARS helps prosecutors identify these issues and recommend evidence-based solutions that reduce repeat offenses and enhance community safety.</a:t>
            </a:r>
            <a:endParaRPr lang="en-US" dirty="0"/>
          </a:p>
        </p:txBody>
      </p:sp>
      <p:sp>
        <p:nvSpPr>
          <p:cNvPr id="4" name="Slide Number Placeholder 3"/>
          <p:cNvSpPr>
            <a:spLocks noGrp="1"/>
          </p:cNvSpPr>
          <p:nvPr>
            <p:ph type="sldNum" sz="quarter" idx="5"/>
          </p:nvPr>
        </p:nvSpPr>
        <p:spPr/>
        <p:txBody>
          <a:bodyPr/>
          <a:lstStyle/>
          <a:p>
            <a:fld id="{14042642-6AE7-41E4-B36D-7EB83F93BB21}" type="slidenum">
              <a:rPr lang="en-US" smtClean="0"/>
              <a:t>4</a:t>
            </a:fld>
            <a:endParaRPr lang="en-US"/>
          </a:p>
        </p:txBody>
      </p:sp>
    </p:spTree>
    <p:extLst>
      <p:ext uri="{BB962C8B-B14F-4D97-AF65-F5344CB8AC3E}">
        <p14:creationId xmlns:p14="http://schemas.microsoft.com/office/powerpoint/2010/main" val="143963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Speaker Notes: </a:t>
            </a:r>
            <a:r>
              <a:rPr lang="en-US" sz="1800" i="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To get started with CARS, begin by training your court staff on system administration. Build partnerships with local mental health providers, and launch a pilot program to test its effectiveness. With these steps, you can integrate this transformative tool into your courtroom and make a meaningful impact.</a:t>
            </a:r>
            <a:endParaRPr lang="en-US" b="1" i="0" dirty="0"/>
          </a:p>
        </p:txBody>
      </p:sp>
      <p:sp>
        <p:nvSpPr>
          <p:cNvPr id="4" name="Slide Number Placeholder 3"/>
          <p:cNvSpPr>
            <a:spLocks noGrp="1"/>
          </p:cNvSpPr>
          <p:nvPr>
            <p:ph type="sldNum" sz="quarter" idx="5"/>
          </p:nvPr>
        </p:nvSpPr>
        <p:spPr/>
        <p:txBody>
          <a:bodyPr/>
          <a:lstStyle/>
          <a:p>
            <a:fld id="{14042642-6AE7-41E4-B36D-7EB83F93BB21}" type="slidenum">
              <a:rPr lang="en-US" smtClean="0"/>
              <a:t>5</a:t>
            </a:fld>
            <a:endParaRPr lang="en-US"/>
          </a:p>
        </p:txBody>
      </p:sp>
    </p:spTree>
    <p:extLst>
      <p:ext uri="{BB962C8B-B14F-4D97-AF65-F5344CB8AC3E}">
        <p14:creationId xmlns:p14="http://schemas.microsoft.com/office/powerpoint/2010/main" val="4124237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Speaker Notes: CARS bridges gaps in addressing mental health challenges in DUI cases. Its adoption in Louisiana is part of a broader effort to improve public safety by addressing root causes of impaired driving.</a:t>
            </a:r>
            <a:endParaRPr lang="en-US" dirty="0"/>
          </a:p>
        </p:txBody>
      </p:sp>
      <p:sp>
        <p:nvSpPr>
          <p:cNvPr id="4" name="Slide Number Placeholder 3"/>
          <p:cNvSpPr>
            <a:spLocks noGrp="1"/>
          </p:cNvSpPr>
          <p:nvPr>
            <p:ph type="sldNum" sz="quarter" idx="5"/>
          </p:nvPr>
        </p:nvSpPr>
        <p:spPr/>
        <p:txBody>
          <a:bodyPr/>
          <a:lstStyle/>
          <a:p>
            <a:fld id="{14042642-6AE7-41E4-B36D-7EB83F93BB21}" type="slidenum">
              <a:rPr lang="en-US" smtClean="0"/>
              <a:t>6</a:t>
            </a:fld>
            <a:endParaRPr lang="en-US"/>
          </a:p>
        </p:txBody>
      </p:sp>
    </p:spTree>
    <p:extLst>
      <p:ext uri="{BB962C8B-B14F-4D97-AF65-F5344CB8AC3E}">
        <p14:creationId xmlns:p14="http://schemas.microsoft.com/office/powerpoint/2010/main" val="2590687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effectLst/>
                <a:latin typeface="Segoe UI" panose="020B0502040204020203" pitchFamily="34" charset="0"/>
              </a:rPr>
              <a:t>Speaker Notes: </a:t>
            </a:r>
            <a:r>
              <a:rPr lang="en-US" sz="1800" i="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Attendees are introduced to the three-step process of the CARS system. First, defendants complete an assessment to identify underlying mental health issues. Second, the results are compiled into a detailed report. Finally, prosecutors receive actionable insights and recommendations, enabling informed, data-driven decisions throughout the case process.</a:t>
            </a:r>
            <a:endParaRPr lang="en-US" i="0" dirty="0"/>
          </a:p>
        </p:txBody>
      </p:sp>
      <p:sp>
        <p:nvSpPr>
          <p:cNvPr id="4" name="Slide Number Placeholder 3"/>
          <p:cNvSpPr>
            <a:spLocks noGrp="1"/>
          </p:cNvSpPr>
          <p:nvPr>
            <p:ph type="sldNum" sz="quarter" idx="5"/>
          </p:nvPr>
        </p:nvSpPr>
        <p:spPr/>
        <p:txBody>
          <a:bodyPr/>
          <a:lstStyle/>
          <a:p>
            <a:fld id="{14042642-6AE7-41E4-B36D-7EB83F93BB21}" type="slidenum">
              <a:rPr lang="en-US" smtClean="0"/>
              <a:t>7</a:t>
            </a:fld>
            <a:endParaRPr lang="en-US"/>
          </a:p>
        </p:txBody>
      </p:sp>
    </p:spTree>
    <p:extLst>
      <p:ext uri="{BB962C8B-B14F-4D97-AF65-F5344CB8AC3E}">
        <p14:creationId xmlns:p14="http://schemas.microsoft.com/office/powerpoint/2010/main" val="4165282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Speaker Notes: </a:t>
            </a:r>
            <a:r>
              <a:rPr lang="en-US" sz="1800" i="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This section highlights how CARS findings can guide prosecutorial decisions. It explains how mental health data can inform whether to pursue charges, recommend diversion programs, or propose plea agreements. The presentation underscores the importance of aligning charging decisions with principles of fairness and rehabilitation.</a:t>
            </a:r>
            <a:endParaRPr lang="en-US" b="1" i="0" dirty="0"/>
          </a:p>
        </p:txBody>
      </p:sp>
      <p:sp>
        <p:nvSpPr>
          <p:cNvPr id="4" name="Slide Number Placeholder 3"/>
          <p:cNvSpPr>
            <a:spLocks noGrp="1"/>
          </p:cNvSpPr>
          <p:nvPr>
            <p:ph type="sldNum" sz="quarter" idx="5"/>
          </p:nvPr>
        </p:nvSpPr>
        <p:spPr/>
        <p:txBody>
          <a:bodyPr/>
          <a:lstStyle/>
          <a:p>
            <a:fld id="{14042642-6AE7-41E4-B36D-7EB83F93BB21}" type="slidenum">
              <a:rPr lang="en-US" smtClean="0"/>
              <a:t>8</a:t>
            </a:fld>
            <a:endParaRPr lang="en-US"/>
          </a:p>
        </p:txBody>
      </p:sp>
    </p:spTree>
    <p:extLst>
      <p:ext uri="{BB962C8B-B14F-4D97-AF65-F5344CB8AC3E}">
        <p14:creationId xmlns:p14="http://schemas.microsoft.com/office/powerpoint/2010/main" val="1031488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Speaker Notes: The first step ensures that the assessment is accessible and thorough. Defendants are provided with a comfortable environment to offer truthful responses, a critical factor in achieving accurate results.</a:t>
            </a:r>
            <a:endParaRPr lang="en-US" dirty="0"/>
          </a:p>
        </p:txBody>
      </p:sp>
      <p:sp>
        <p:nvSpPr>
          <p:cNvPr id="4" name="Slide Number Placeholder 3"/>
          <p:cNvSpPr>
            <a:spLocks noGrp="1"/>
          </p:cNvSpPr>
          <p:nvPr>
            <p:ph type="sldNum" sz="quarter" idx="5"/>
          </p:nvPr>
        </p:nvSpPr>
        <p:spPr/>
        <p:txBody>
          <a:bodyPr/>
          <a:lstStyle/>
          <a:p>
            <a:fld id="{14042642-6AE7-41E4-B36D-7EB83F93BB21}" type="slidenum">
              <a:rPr lang="en-US" smtClean="0"/>
              <a:t>9</a:t>
            </a:fld>
            <a:endParaRPr lang="en-US"/>
          </a:p>
        </p:txBody>
      </p:sp>
    </p:spTree>
    <p:extLst>
      <p:ext uri="{BB962C8B-B14F-4D97-AF65-F5344CB8AC3E}">
        <p14:creationId xmlns:p14="http://schemas.microsoft.com/office/powerpoint/2010/main" val="742446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Speaker Notes: The analysis phase transforms raw responses into actionable data, helping prosecutors understand the underlying factors contributing to the offense.</a:t>
            </a:r>
            <a:endParaRPr lang="en-US" dirty="0"/>
          </a:p>
        </p:txBody>
      </p:sp>
      <p:sp>
        <p:nvSpPr>
          <p:cNvPr id="4" name="Slide Number Placeholder 3"/>
          <p:cNvSpPr>
            <a:spLocks noGrp="1"/>
          </p:cNvSpPr>
          <p:nvPr>
            <p:ph type="sldNum" sz="quarter" idx="5"/>
          </p:nvPr>
        </p:nvSpPr>
        <p:spPr/>
        <p:txBody>
          <a:bodyPr/>
          <a:lstStyle/>
          <a:p>
            <a:fld id="{14042642-6AE7-41E4-B36D-7EB83F93BB21}" type="slidenum">
              <a:rPr lang="en-US" smtClean="0"/>
              <a:t>10</a:t>
            </a:fld>
            <a:endParaRPr lang="en-US"/>
          </a:p>
        </p:txBody>
      </p:sp>
    </p:spTree>
    <p:extLst>
      <p:ext uri="{BB962C8B-B14F-4D97-AF65-F5344CB8AC3E}">
        <p14:creationId xmlns:p14="http://schemas.microsoft.com/office/powerpoint/2010/main" val="3924315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17C892-F245-4166-8B48-D6A0A10B3EB6}"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rIns="45720"/>
          <a:lstStyle/>
          <a:p>
            <a:fld id="{BA49866E-04C0-495E-841A-BAD30EC429F0}" type="slidenum">
              <a:rPr lang="en-US" smtClean="0"/>
              <a:t>‹#›</a:t>
            </a:fld>
            <a:endParaRPr lang="en-US"/>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917993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17C892-F245-4166-8B48-D6A0A10B3EB6}"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9866E-04C0-495E-841A-BAD30EC429F0}" type="slidenum">
              <a:rPr lang="en-US" smtClean="0"/>
              <a:t>‹#›</a:t>
            </a:fld>
            <a:endParaRPr lang="en-US"/>
          </a:p>
        </p:txBody>
      </p:sp>
    </p:spTree>
    <p:extLst>
      <p:ext uri="{BB962C8B-B14F-4D97-AF65-F5344CB8AC3E}">
        <p14:creationId xmlns:p14="http://schemas.microsoft.com/office/powerpoint/2010/main" val="2824162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17C892-F245-4166-8B48-D6A0A10B3EB6}"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9866E-04C0-495E-841A-BAD30EC429F0}" type="slidenum">
              <a:rPr lang="en-US" smtClean="0"/>
              <a:t>‹#›</a:t>
            </a:fld>
            <a:endParaRPr lang="en-US"/>
          </a:p>
        </p:txBody>
      </p:sp>
    </p:spTree>
    <p:extLst>
      <p:ext uri="{BB962C8B-B14F-4D97-AF65-F5344CB8AC3E}">
        <p14:creationId xmlns:p14="http://schemas.microsoft.com/office/powerpoint/2010/main" val="1382363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17C892-F245-4166-8B48-D6A0A10B3EB6}"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9866E-04C0-495E-841A-BAD30EC429F0}" type="slidenum">
              <a:rPr lang="en-US" smtClean="0"/>
              <a:t>‹#›</a:t>
            </a:fld>
            <a:endParaRPr lang="en-US"/>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922759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17C892-F245-4166-8B48-D6A0A10B3EB6}"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9866E-04C0-495E-841A-BAD30EC429F0}" type="slidenum">
              <a:rPr lang="en-US" smtClean="0"/>
              <a:t>‹#›</a:t>
            </a:fld>
            <a:endParaRPr lang="en-US"/>
          </a:p>
        </p:txBody>
      </p:sp>
    </p:spTree>
    <p:extLst>
      <p:ext uri="{BB962C8B-B14F-4D97-AF65-F5344CB8AC3E}">
        <p14:creationId xmlns:p14="http://schemas.microsoft.com/office/powerpoint/2010/main" val="667239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17C892-F245-4166-8B48-D6A0A10B3EB6}"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49866E-04C0-495E-841A-BAD30EC429F0}" type="slidenum">
              <a:rPr lang="en-US" smtClean="0"/>
              <a:t>‹#›</a:t>
            </a:fld>
            <a:endParaRPr lang="en-US"/>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980862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17C892-F245-4166-8B48-D6A0A10B3EB6}" type="datetimeFigureOut">
              <a:rPr lang="en-US" smtClean="0"/>
              <a:t>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49866E-04C0-495E-841A-BAD30EC429F0}" type="slidenum">
              <a:rPr lang="en-US" smtClean="0"/>
              <a:t>‹#›</a:t>
            </a:fld>
            <a:endParaRPr lang="en-US"/>
          </a:p>
        </p:txBody>
      </p:sp>
    </p:spTree>
    <p:extLst>
      <p:ext uri="{BB962C8B-B14F-4D97-AF65-F5344CB8AC3E}">
        <p14:creationId xmlns:p14="http://schemas.microsoft.com/office/powerpoint/2010/main" val="1825117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17C892-F245-4166-8B48-D6A0A10B3EB6}" type="datetimeFigureOut">
              <a:rPr lang="en-US" smtClean="0"/>
              <a:t>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49866E-04C0-495E-841A-BAD30EC429F0}" type="slidenum">
              <a:rPr lang="en-US" smtClean="0"/>
              <a:t>‹#›</a:t>
            </a:fld>
            <a:endParaRPr lang="en-US"/>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401286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2C17C892-F245-4166-8B48-D6A0A10B3EB6}" type="datetimeFigureOut">
              <a:rPr lang="en-US" smtClean="0"/>
              <a:t>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49866E-04C0-495E-841A-BAD30EC429F0}" type="slidenum">
              <a:rPr lang="en-US" smtClean="0"/>
              <a:t>‹#›</a:t>
            </a:fld>
            <a:endParaRPr lang="en-US"/>
          </a:p>
        </p:txBody>
      </p:sp>
    </p:spTree>
    <p:extLst>
      <p:ext uri="{BB962C8B-B14F-4D97-AF65-F5344CB8AC3E}">
        <p14:creationId xmlns:p14="http://schemas.microsoft.com/office/powerpoint/2010/main" val="2559318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17C892-F245-4166-8B48-D6A0A10B3EB6}"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49866E-04C0-495E-841A-BAD30EC429F0}" type="slidenum">
              <a:rPr lang="en-US" smtClean="0"/>
              <a:t>‹#›</a:t>
            </a:fld>
            <a:endParaRPr lang="en-US"/>
          </a:p>
        </p:txBody>
      </p:sp>
    </p:spTree>
    <p:extLst>
      <p:ext uri="{BB962C8B-B14F-4D97-AF65-F5344CB8AC3E}">
        <p14:creationId xmlns:p14="http://schemas.microsoft.com/office/powerpoint/2010/main" val="4256445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17C892-F245-4166-8B48-D6A0A10B3EB6}"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49866E-04C0-495E-841A-BAD30EC429F0}" type="slidenum">
              <a:rPr lang="en-US" smtClean="0"/>
              <a:t>‹#›</a:t>
            </a:fld>
            <a:endParaRPr lang="en-US"/>
          </a:p>
        </p:txBody>
      </p:sp>
    </p:spTree>
    <p:extLst>
      <p:ext uri="{BB962C8B-B14F-4D97-AF65-F5344CB8AC3E}">
        <p14:creationId xmlns:p14="http://schemas.microsoft.com/office/powerpoint/2010/main" val="2789696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2C17C892-F245-4166-8B48-D6A0A10B3EB6}" type="datetimeFigureOut">
              <a:rPr lang="en-US" smtClean="0"/>
              <a:t>1/8/2025</a:t>
            </a:fld>
            <a:endParaRPr lang="en-US"/>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BA49866E-04C0-495E-841A-BAD30EC429F0}" type="slidenum">
              <a:rPr lang="en-US" smtClean="0"/>
              <a:t>‹#›</a:t>
            </a:fld>
            <a:endParaRPr lang="en-US"/>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659530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image" Target="../media/image1.jpeg"/><Relationship Id="rId7" Type="http://schemas.openxmlformats.org/officeDocument/2006/relationships/diagramQuickStyle" Target="../diagrams/quickStyle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Layout" Target="../diagrams/layout5.xml"/><Relationship Id="rId5" Type="http://schemas.openxmlformats.org/officeDocument/2006/relationships/diagramData" Target="../diagrams/data5.xml"/><Relationship Id="rId4" Type="http://schemas.openxmlformats.org/officeDocument/2006/relationships/image" Target="../media/image3.png"/><Relationship Id="rId9" Type="http://schemas.microsoft.com/office/2007/relationships/diagramDrawing" Target="../diagrams/drawing5.xml"/></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image" Target="../media/image1.jpeg"/><Relationship Id="rId7" Type="http://schemas.openxmlformats.org/officeDocument/2006/relationships/diagramQuickStyle" Target="../diagrams/quickStyle6.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image" Target="../media/image3.png"/><Relationship Id="rId9" Type="http://schemas.microsoft.com/office/2007/relationships/diagramDrawing" Target="../diagrams/drawing6.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png"/><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7.xml"/><Relationship Id="rId3" Type="http://schemas.openxmlformats.org/officeDocument/2006/relationships/image" Target="../media/image1.jpeg"/><Relationship Id="rId7" Type="http://schemas.openxmlformats.org/officeDocument/2006/relationships/diagramQuickStyle" Target="../diagrams/quickStyle7.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Layout" Target="../diagrams/layout7.xml"/><Relationship Id="rId5" Type="http://schemas.openxmlformats.org/officeDocument/2006/relationships/diagramData" Target="../diagrams/data7.xml"/><Relationship Id="rId4" Type="http://schemas.openxmlformats.org/officeDocument/2006/relationships/image" Target="../media/image3.png"/><Relationship Id="rId9" Type="http://schemas.microsoft.com/office/2007/relationships/diagramDrawing" Target="../diagrams/drawing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1.jpeg"/><Relationship Id="rId7" Type="http://schemas.openxmlformats.org/officeDocument/2006/relationships/diagramColors" Target="../diagrams/colors8.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6.xml.rels><?xml version="1.0" encoding="UTF-8" standalone="yes"?>
<Relationships xmlns="http://schemas.openxmlformats.org/package/2006/relationships"><Relationship Id="rId8" Type="http://schemas.openxmlformats.org/officeDocument/2006/relationships/diagramColors" Target="../diagrams/colors9.xml"/><Relationship Id="rId3" Type="http://schemas.openxmlformats.org/officeDocument/2006/relationships/image" Target="../media/image1.jpeg"/><Relationship Id="rId7" Type="http://schemas.openxmlformats.org/officeDocument/2006/relationships/diagramQuickStyle" Target="../diagrams/quickStyle9.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Layout" Target="../diagrams/layout9.xml"/><Relationship Id="rId5" Type="http://schemas.openxmlformats.org/officeDocument/2006/relationships/diagramData" Target="../diagrams/data9.xml"/><Relationship Id="rId4" Type="http://schemas.openxmlformats.org/officeDocument/2006/relationships/image" Target="../media/image3.png"/><Relationship Id="rId9" Type="http://schemas.microsoft.com/office/2007/relationships/diagramDrawing" Target="../diagrams/drawing9.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1.jpeg"/><Relationship Id="rId7" Type="http://schemas.openxmlformats.org/officeDocument/2006/relationships/diagramColors" Target="../diagrams/colors10.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19.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3.png"/><Relationship Id="rId7" Type="http://schemas.openxmlformats.org/officeDocument/2006/relationships/diagramColors" Target="../diagrams/colors1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image" Target="../media/image1.jpeg"/><Relationship Id="rId7" Type="http://schemas.openxmlformats.org/officeDocument/2006/relationships/diagramColors" Target="../diagrams/colors1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2.xml.rels><?xml version="1.0" encoding="UTF-8" standalone="yes"?>
<Relationships xmlns="http://schemas.openxmlformats.org/package/2006/relationships"><Relationship Id="rId8" Type="http://schemas.microsoft.com/office/2007/relationships/diagramDrawing" Target="../diagrams/drawing14.xml"/><Relationship Id="rId3" Type="http://schemas.openxmlformats.org/officeDocument/2006/relationships/image" Target="../media/image1.jpeg"/><Relationship Id="rId7" Type="http://schemas.openxmlformats.org/officeDocument/2006/relationships/diagramColors" Target="../diagrams/colors14.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QuickStyle" Target="../diagrams/quickStyle14.xml"/><Relationship Id="rId5" Type="http://schemas.openxmlformats.org/officeDocument/2006/relationships/diagramLayout" Target="../diagrams/layout14.xml"/><Relationship Id="rId4" Type="http://schemas.openxmlformats.org/officeDocument/2006/relationships/diagramData" Target="../diagrams/data14.xml"/></Relationships>
</file>

<file path=ppt/slides/_rels/slide23.xml.rels><?xml version="1.0" encoding="UTF-8" standalone="yes"?>
<Relationships xmlns="http://schemas.openxmlformats.org/package/2006/relationships"><Relationship Id="rId8" Type="http://schemas.microsoft.com/office/2007/relationships/diagramDrawing" Target="../diagrams/drawing15.xml"/><Relationship Id="rId3" Type="http://schemas.openxmlformats.org/officeDocument/2006/relationships/image" Target="../media/image3.png"/><Relationship Id="rId7" Type="http://schemas.openxmlformats.org/officeDocument/2006/relationships/diagramColors" Target="../diagrams/colors15.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QuickStyle" Target="../diagrams/quickStyle15.xml"/><Relationship Id="rId5" Type="http://schemas.openxmlformats.org/officeDocument/2006/relationships/diagramLayout" Target="../diagrams/layout15.xml"/><Relationship Id="rId4" Type="http://schemas.openxmlformats.org/officeDocument/2006/relationships/diagramData" Target="../diagrams/data15.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5.xml.rels><?xml version="1.0" encoding="UTF-8" standalone="yes"?>
<Relationships xmlns="http://schemas.openxmlformats.org/package/2006/relationships"><Relationship Id="rId8" Type="http://schemas.microsoft.com/office/2007/relationships/diagramDrawing" Target="../diagrams/drawing16.xml"/><Relationship Id="rId3" Type="http://schemas.openxmlformats.org/officeDocument/2006/relationships/image" Target="../media/image3.png"/><Relationship Id="rId7" Type="http://schemas.openxmlformats.org/officeDocument/2006/relationships/diagramColors" Target="../diagrams/colors16.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QuickStyle" Target="../diagrams/quickStyle16.xml"/><Relationship Id="rId5" Type="http://schemas.openxmlformats.org/officeDocument/2006/relationships/diagramLayout" Target="../diagrams/layout16.xml"/><Relationship Id="rId4" Type="http://schemas.openxmlformats.org/officeDocument/2006/relationships/diagramData" Target="../diagrams/data16.xml"/></Relationships>
</file>

<file path=ppt/slides/_rels/slide26.xml.rels><?xml version="1.0" encoding="UTF-8" standalone="yes"?>
<Relationships xmlns="http://schemas.openxmlformats.org/package/2006/relationships"><Relationship Id="rId8" Type="http://schemas.microsoft.com/office/2007/relationships/diagramDrawing" Target="../diagrams/drawing17.xml"/><Relationship Id="rId3" Type="http://schemas.openxmlformats.org/officeDocument/2006/relationships/image" Target="../media/image3.png"/><Relationship Id="rId7" Type="http://schemas.openxmlformats.org/officeDocument/2006/relationships/diagramColors" Target="../diagrams/colors17.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QuickStyle" Target="../diagrams/quickStyle17.xml"/><Relationship Id="rId5" Type="http://schemas.openxmlformats.org/officeDocument/2006/relationships/diagramLayout" Target="../diagrams/layout17.xml"/><Relationship Id="rId4" Type="http://schemas.openxmlformats.org/officeDocument/2006/relationships/diagramData" Target="../diagrams/data17.xm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jpeg"/><Relationship Id="rId7" Type="http://schemas.openxmlformats.org/officeDocument/2006/relationships/diagramQuickStyle" Target="../diagrams/quickStyle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png"/><Relationship Id="rId9" Type="http://schemas.microsoft.com/office/2007/relationships/diagramDrawing" Target="../diagrams/drawing1.xml"/></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1.jpeg"/><Relationship Id="rId7" Type="http://schemas.openxmlformats.org/officeDocument/2006/relationships/diagramQuickStyle" Target="../diagrams/quickStyle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3.png"/><Relationship Id="rId9" Type="http://schemas.microsoft.com/office/2007/relationships/diagramDrawing" Target="../diagrams/drawing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3.png"/><Relationship Id="rId7" Type="http://schemas.openxmlformats.org/officeDocument/2006/relationships/diagramColors" Target="../diagrams/colors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12.sv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1.jpeg"/><Relationship Id="rId7" Type="http://schemas.openxmlformats.org/officeDocument/2006/relationships/diagramQuickStyle" Target="../diagrams/quickStyle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3.png"/><Relationship Id="rId9" Type="http://schemas.microsoft.com/office/2007/relationships/diagramDrawing" Target="../diagrams/drawing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blip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DBBA26C-89C3-411F-9753-606A413F89A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9" name="Picture 8">
            <a:extLst>
              <a:ext uri="{FF2B5EF4-FFF2-40B4-BE49-F238E27FC236}">
                <a16:creationId xmlns:a16="http://schemas.microsoft.com/office/drawing/2014/main" id="{EEAD2215-6311-4D1C-B6B5-F57CB6BFCBC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1" name="Rectangle 10">
            <a:extLst>
              <a:ext uri="{FF2B5EF4-FFF2-40B4-BE49-F238E27FC236}">
                <a16:creationId xmlns:a16="http://schemas.microsoft.com/office/drawing/2014/main" id="{7BA5DE79-30D1-4A10-8DB9-0A6E523A97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3" name="Rectangle 12">
            <a:extLst>
              <a:ext uri="{FF2B5EF4-FFF2-40B4-BE49-F238E27FC236}">
                <a16:creationId xmlns:a16="http://schemas.microsoft.com/office/drawing/2014/main" id="{9ABD0D63-D23F-4AE7-8270-4185EF9C1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5" name="Rectangle 14">
            <a:extLst>
              <a:ext uri="{FF2B5EF4-FFF2-40B4-BE49-F238E27FC236}">
                <a16:creationId xmlns:a16="http://schemas.microsoft.com/office/drawing/2014/main" id="{72168E9E-94E9-4BE3-B88C-C8A4681177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7" name="Rectangle 16">
            <a:extLst>
              <a:ext uri="{FF2B5EF4-FFF2-40B4-BE49-F238E27FC236}">
                <a16:creationId xmlns:a16="http://schemas.microsoft.com/office/drawing/2014/main" id="{12107AC1-AA0D-4097-B03D-FD3C632AB8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9" name="TextBox 18">
            <a:extLst>
              <a:ext uri="{FF2B5EF4-FFF2-40B4-BE49-F238E27FC236}">
                <a16:creationId xmlns:a16="http://schemas.microsoft.com/office/drawing/2014/main" id="{7C8D231A-EC46-4736-B00F-76D307082204}"/>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91282" y="3262852"/>
            <a:ext cx="415636" cy="461665"/>
          </a:xfrm>
          <a:prstGeom prst="rect">
            <a:avLst/>
          </a:prstGeom>
          <a:noFill/>
        </p:spPr>
        <p:txBody>
          <a:bodyPr wrap="square" rtlCol="0">
            <a:spAutoFit/>
          </a:bodyPr>
          <a:lstStyle/>
          <a:p>
            <a:pPr algn="r">
              <a:spcAft>
                <a:spcPts val="600"/>
              </a:spcAft>
            </a:pP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 useBgFill="1">
        <p:nvSpPr>
          <p:cNvPr id="21" name="Rectangle 20">
            <a:extLst>
              <a:ext uri="{FF2B5EF4-FFF2-40B4-BE49-F238E27FC236}">
                <a16:creationId xmlns:a16="http://schemas.microsoft.com/office/drawing/2014/main" id="{441B7737-E3D8-47F4-8B54-7529C7A836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2B8A17B2-9670-43B8-BE40-4682F8D29A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gradFill flip="none" rotWithShape="1">
            <a:gsLst>
              <a:gs pos="100000">
                <a:schemeClr val="tx2">
                  <a:lumMod val="25000"/>
                  <a:alpha val="10000"/>
                </a:schemeClr>
              </a:gs>
              <a:gs pos="0">
                <a:schemeClr val="bg2">
                  <a:lumMod val="75000"/>
                  <a:lumOff val="25000"/>
                  <a:alpha val="7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extLst>
              <a:ext uri="{FF2B5EF4-FFF2-40B4-BE49-F238E27FC236}">
                <a16:creationId xmlns:a16="http://schemas.microsoft.com/office/drawing/2014/main" id="{2A60B230-846B-4625-A8CA-D35FEBA73A9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6">
            <a:extLst>
              <a:ext uri="{BEBA8EAE-BF5A-486C-A8C5-ECC9F3942E4B}">
                <a14:imgProps xmlns:a14="http://schemas.microsoft.com/office/drawing/2010/main">
                  <a14:imgLayer r:embed="rId7">
                    <a14:imgEffect>
                      <a14:brightnessContrast bright="-19000"/>
                    </a14:imgEffect>
                  </a14:imgLayer>
                </a14:imgProps>
              </a:ext>
              <a:ext uri="{28A0092B-C50C-407E-A947-70E740481C1C}">
                <a14:useLocalDpi xmlns:a14="http://schemas.microsoft.com/office/drawing/2010/main" val="0"/>
              </a:ext>
            </a:extLst>
          </a:blip>
          <a:stretch>
            <a:fillRect/>
          </a:stretch>
        </p:blipFill>
        <p:spPr>
          <a:xfrm>
            <a:off x="2831794" y="2105202"/>
            <a:ext cx="9360205" cy="4752798"/>
          </a:xfrm>
          <a:prstGeom prst="rect">
            <a:avLst/>
          </a:prstGeom>
          <a:noFill/>
        </p:spPr>
      </p:pic>
      <p:pic>
        <p:nvPicPr>
          <p:cNvPr id="27" name="Picture 26">
            <a:extLst>
              <a:ext uri="{FF2B5EF4-FFF2-40B4-BE49-F238E27FC236}">
                <a16:creationId xmlns:a16="http://schemas.microsoft.com/office/drawing/2014/main" id="{7185CF21-0594-48C0-9F3E-254D6BCE9D9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29" name="Rectangle 28">
            <a:extLst>
              <a:ext uri="{FF2B5EF4-FFF2-40B4-BE49-F238E27FC236}">
                <a16:creationId xmlns:a16="http://schemas.microsoft.com/office/drawing/2014/main" id="{AC1E939A-6A69-42AE-8471-3AD3A74AD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3542" y="0"/>
            <a:ext cx="11236326" cy="6858000"/>
          </a:xfrm>
          <a:prstGeom prst="rect">
            <a:avLst/>
          </a:prstGeom>
          <a:gradFill flip="none" rotWithShape="1">
            <a:gsLst>
              <a:gs pos="0">
                <a:schemeClr val="bg2">
                  <a:alpha val="0"/>
                </a:schemeClr>
              </a:gs>
              <a:gs pos="100000">
                <a:schemeClr val="bg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BEBE7B1D-895B-9B81-5D56-902E6899C188}"/>
              </a:ext>
            </a:extLst>
          </p:cNvPr>
          <p:cNvSpPr>
            <a:spLocks noGrp="1"/>
          </p:cNvSpPr>
          <p:nvPr>
            <p:ph type="ctrTitle" idx="4294967295"/>
          </p:nvPr>
        </p:nvSpPr>
        <p:spPr>
          <a:xfrm>
            <a:off x="1751771" y="1134409"/>
            <a:ext cx="6378102" cy="3875778"/>
          </a:xfrm>
        </p:spPr>
        <p:txBody>
          <a:bodyPr vert="horz" lIns="91440" tIns="45720" rIns="91440" bIns="45720" rtlCol="0" anchor="t">
            <a:normAutofit/>
          </a:bodyPr>
          <a:lstStyle/>
          <a:p>
            <a:pPr algn="l"/>
            <a:r>
              <a:rPr lang="en-US" sz="6800"/>
              <a:t> Welcome to the CARS System Training for Prosecutors</a:t>
            </a:r>
          </a:p>
        </p:txBody>
      </p:sp>
      <p:sp>
        <p:nvSpPr>
          <p:cNvPr id="31" name="Rectangle 30">
            <a:extLst>
              <a:ext uri="{FF2B5EF4-FFF2-40B4-BE49-F238E27FC236}">
                <a16:creationId xmlns:a16="http://schemas.microsoft.com/office/drawing/2014/main" id="{A0B5529D-5CAA-4BF2-B5C9-34705E7661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59909" cy="6858000"/>
          </a:xfrm>
          <a:prstGeom prst="rect">
            <a:avLst/>
          </a:prstGeom>
          <a:solidFill>
            <a:schemeClr val="bg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3" name="Right Triangle 32">
            <a:extLst>
              <a:ext uri="{FF2B5EF4-FFF2-40B4-BE49-F238E27FC236}">
                <a16:creationId xmlns:a16="http://schemas.microsoft.com/office/drawing/2014/main" id="{F793961F-503F-434A-880A-EA44EB4277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11092" y="1134409"/>
            <a:ext cx="239869" cy="239869"/>
          </a:xfrm>
          <a:prstGeom prst="r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9398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36FA072-D541-4EE8-9DC6-513AAB2B9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1"/>
            <a:ext cx="11184467"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2BD4AA0B-889E-42F1-8C61-06B59098806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3" name="Rectangle 12">
            <a:extLst>
              <a:ext uri="{FF2B5EF4-FFF2-40B4-BE49-F238E27FC236}">
                <a16:creationId xmlns:a16="http://schemas.microsoft.com/office/drawing/2014/main" id="{27A27B9E-2573-4972-8BC6-6FC372B9F6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2684A4E-2FEB-456B-BFC9-4FEA3CCD56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FB74FB-C3CC-9399-A145-04DCB4F70DAC}"/>
              </a:ext>
            </a:extLst>
          </p:cNvPr>
          <p:cNvSpPr>
            <a:spLocks noGrp="1"/>
          </p:cNvSpPr>
          <p:nvPr>
            <p:ph type="title"/>
          </p:nvPr>
        </p:nvSpPr>
        <p:spPr>
          <a:xfrm>
            <a:off x="1808936" y="2811270"/>
            <a:ext cx="3473753" cy="1770045"/>
          </a:xfrm>
        </p:spPr>
        <p:txBody>
          <a:bodyPr>
            <a:normAutofit/>
          </a:bodyPr>
          <a:lstStyle/>
          <a:p>
            <a:pPr algn="l"/>
            <a:r>
              <a:rPr lang="en-US" b="1">
                <a:effectLst/>
                <a:latin typeface="Aptos" panose="020B0004020202020204" pitchFamily="34" charset="0"/>
                <a:ea typeface="Aptos" panose="020B0004020202020204" pitchFamily="34" charset="0"/>
                <a:cs typeface="Times New Roman" panose="02020603050405020304" pitchFamily="18" charset="0"/>
              </a:rPr>
              <a:t>Step 2 – Results Are Analyzed</a:t>
            </a:r>
            <a:endParaRPr lang="en-US"/>
          </a:p>
        </p:txBody>
      </p:sp>
      <p:graphicFrame>
        <p:nvGraphicFramePr>
          <p:cNvPr id="5" name="Content Placeholder 2">
            <a:extLst>
              <a:ext uri="{FF2B5EF4-FFF2-40B4-BE49-F238E27FC236}">
                <a16:creationId xmlns:a16="http://schemas.microsoft.com/office/drawing/2014/main" id="{88D12166-156D-A90D-9B97-5CCA23959EBB}"/>
              </a:ext>
            </a:extLst>
          </p:cNvPr>
          <p:cNvGraphicFramePr>
            <a:graphicFrameLocks noGrp="1"/>
          </p:cNvGraphicFramePr>
          <p:nvPr>
            <p:ph idx="1"/>
            <p:extLst>
              <p:ext uri="{D42A27DB-BD31-4B8C-83A1-F6EECF244321}">
                <p14:modId xmlns:p14="http://schemas.microsoft.com/office/powerpoint/2010/main" val="2570222202"/>
              </p:ext>
            </p:extLst>
          </p:nvPr>
        </p:nvGraphicFramePr>
        <p:xfrm>
          <a:off x="6280264" y="550974"/>
          <a:ext cx="5295778" cy="572756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597268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36FA072-D541-4EE8-9DC6-513AAB2B9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1"/>
            <a:ext cx="11184467"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2BD4AA0B-889E-42F1-8C61-06B59098806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3" name="Rectangle 12">
            <a:extLst>
              <a:ext uri="{FF2B5EF4-FFF2-40B4-BE49-F238E27FC236}">
                <a16:creationId xmlns:a16="http://schemas.microsoft.com/office/drawing/2014/main" id="{27A27B9E-2573-4972-8BC6-6FC372B9F6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2684A4E-2FEB-456B-BFC9-4FEA3CCD56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85B4D2-E2D8-4514-9054-E57A6515AB73}"/>
              </a:ext>
            </a:extLst>
          </p:cNvPr>
          <p:cNvSpPr>
            <a:spLocks noGrp="1"/>
          </p:cNvSpPr>
          <p:nvPr>
            <p:ph type="title"/>
          </p:nvPr>
        </p:nvSpPr>
        <p:spPr>
          <a:xfrm>
            <a:off x="1808936" y="2811270"/>
            <a:ext cx="3473753" cy="1770045"/>
          </a:xfrm>
        </p:spPr>
        <p:txBody>
          <a:bodyPr>
            <a:normAutofit/>
          </a:bodyPr>
          <a:lstStyle/>
          <a:p>
            <a:pPr algn="l"/>
            <a:r>
              <a:rPr lang="en-US" b="1">
                <a:effectLst/>
                <a:latin typeface="Aptos" panose="020B0004020202020204" pitchFamily="34" charset="0"/>
                <a:ea typeface="Aptos" panose="020B0004020202020204" pitchFamily="34" charset="0"/>
                <a:cs typeface="Times New Roman" panose="02020603050405020304" pitchFamily="18" charset="0"/>
              </a:rPr>
              <a:t>Step 3 – Prosecutors Receive Reports</a:t>
            </a:r>
            <a:endParaRPr lang="en-US"/>
          </a:p>
        </p:txBody>
      </p:sp>
      <p:graphicFrame>
        <p:nvGraphicFramePr>
          <p:cNvPr id="5" name="Content Placeholder 2">
            <a:extLst>
              <a:ext uri="{FF2B5EF4-FFF2-40B4-BE49-F238E27FC236}">
                <a16:creationId xmlns:a16="http://schemas.microsoft.com/office/drawing/2014/main" id="{5952B376-2D9A-D137-69F0-E8A5EFBFE0E3}"/>
              </a:ext>
            </a:extLst>
          </p:cNvPr>
          <p:cNvGraphicFramePr>
            <a:graphicFrameLocks noGrp="1"/>
          </p:cNvGraphicFramePr>
          <p:nvPr>
            <p:ph idx="1"/>
            <p:extLst>
              <p:ext uri="{D42A27DB-BD31-4B8C-83A1-F6EECF244321}">
                <p14:modId xmlns:p14="http://schemas.microsoft.com/office/powerpoint/2010/main" val="3853721201"/>
              </p:ext>
            </p:extLst>
          </p:nvPr>
        </p:nvGraphicFramePr>
        <p:xfrm>
          <a:off x="6280264" y="550974"/>
          <a:ext cx="5295778" cy="572756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228419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41B7737-E3D8-47F4-8B54-7529C7A836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DAD12E-853D-4E20-9104-7129A3BF0D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gradFill flip="none" rotWithShape="1">
            <a:gsLst>
              <a:gs pos="100000">
                <a:schemeClr val="tx2">
                  <a:lumMod val="25000"/>
                  <a:alpha val="10000"/>
                </a:schemeClr>
              </a:gs>
              <a:gs pos="0">
                <a:schemeClr val="bg2">
                  <a:lumMod val="75000"/>
                  <a:lumOff val="25000"/>
                  <a:alpha val="7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3DA59AFC-4552-4608-9A63-AFBBC2C029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BEBA8EAE-BF5A-486C-A8C5-ECC9F3942E4B}">
                <a14:imgProps xmlns:a14="http://schemas.microsoft.com/office/drawing/2010/main">
                  <a14:imgLayer r:embed="rId4">
                    <a14:imgEffect>
                      <a14:brightnessContrast bright="-19000"/>
                    </a14:imgEffect>
                  </a14:imgLayer>
                </a14:imgProps>
              </a:ext>
              <a:ext uri="{28A0092B-C50C-407E-A947-70E740481C1C}">
                <a14:useLocalDpi xmlns:a14="http://schemas.microsoft.com/office/drawing/2010/main" val="0"/>
              </a:ext>
            </a:extLst>
          </a:blip>
          <a:stretch>
            <a:fillRect/>
          </a:stretch>
        </p:blipFill>
        <p:spPr>
          <a:xfrm>
            <a:off x="2831794" y="2105202"/>
            <a:ext cx="9360205" cy="4752798"/>
          </a:xfrm>
          <a:prstGeom prst="rect">
            <a:avLst/>
          </a:prstGeom>
          <a:noFill/>
        </p:spPr>
      </p:pic>
      <p:pic>
        <p:nvPicPr>
          <p:cNvPr id="14" name="Picture 13">
            <a:extLst>
              <a:ext uri="{FF2B5EF4-FFF2-40B4-BE49-F238E27FC236}">
                <a16:creationId xmlns:a16="http://schemas.microsoft.com/office/drawing/2014/main" id="{7185CF21-0594-48C0-9F3E-254D6BCE9D9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6" name="Rectangle 15">
            <a:extLst>
              <a:ext uri="{FF2B5EF4-FFF2-40B4-BE49-F238E27FC236}">
                <a16:creationId xmlns:a16="http://schemas.microsoft.com/office/drawing/2014/main" id="{AC1E939A-6A69-42AE-8471-3AD3A74AD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3542" y="0"/>
            <a:ext cx="11236326" cy="6858000"/>
          </a:xfrm>
          <a:prstGeom prst="rect">
            <a:avLst/>
          </a:prstGeom>
          <a:gradFill flip="none" rotWithShape="1">
            <a:gsLst>
              <a:gs pos="0">
                <a:schemeClr val="bg2">
                  <a:alpha val="0"/>
                </a:schemeClr>
              </a:gs>
              <a:gs pos="100000">
                <a:schemeClr val="bg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13733083-F28D-C64E-D848-D2DC17C135DD}"/>
              </a:ext>
            </a:extLst>
          </p:cNvPr>
          <p:cNvSpPr>
            <a:spLocks noGrp="1"/>
          </p:cNvSpPr>
          <p:nvPr>
            <p:ph type="title"/>
          </p:nvPr>
        </p:nvSpPr>
        <p:spPr>
          <a:xfrm>
            <a:off x="1621860" y="1185911"/>
            <a:ext cx="3772261" cy="4891624"/>
          </a:xfrm>
        </p:spPr>
        <p:txBody>
          <a:bodyPr>
            <a:normAutofit/>
          </a:bodyPr>
          <a:lstStyle/>
          <a:p>
            <a:r>
              <a:rPr lang="en-US" sz="4800" b="1" kern="100" dirty="0">
                <a:effectLst/>
                <a:latin typeface="Aptos" panose="020B0004020202020204" pitchFamily="34" charset="0"/>
                <a:ea typeface="Aptos" panose="020B0004020202020204" pitchFamily="34" charset="0"/>
                <a:cs typeface="Times New Roman" panose="02020603050405020304" pitchFamily="18" charset="0"/>
              </a:rPr>
              <a:t>Benefits of CARS for Diversion Programs</a:t>
            </a:r>
            <a:br>
              <a:rPr lang="en-US" sz="4800" kern="100" dirty="0">
                <a:effectLst/>
                <a:latin typeface="Aptos" panose="020B0004020202020204" pitchFamily="34" charset="0"/>
                <a:ea typeface="Aptos" panose="020B0004020202020204" pitchFamily="34" charset="0"/>
                <a:cs typeface="Times New Roman" panose="02020603050405020304" pitchFamily="18" charset="0"/>
              </a:rPr>
            </a:br>
            <a:endParaRPr lang="en-US" sz="4800" dirty="0"/>
          </a:p>
        </p:txBody>
      </p:sp>
      <p:sp>
        <p:nvSpPr>
          <p:cNvPr id="18" name="Rectangle 17">
            <a:extLst>
              <a:ext uri="{FF2B5EF4-FFF2-40B4-BE49-F238E27FC236}">
                <a16:creationId xmlns:a16="http://schemas.microsoft.com/office/drawing/2014/main" id="{A0B5529D-5CAA-4BF2-B5C9-34705E7661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59909" cy="6858000"/>
          </a:xfrm>
          <a:prstGeom prst="rect">
            <a:avLst/>
          </a:prstGeom>
          <a:solidFill>
            <a:schemeClr val="bg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0" name="Right Triangle 19">
            <a:extLst>
              <a:ext uri="{FF2B5EF4-FFF2-40B4-BE49-F238E27FC236}">
                <a16:creationId xmlns:a16="http://schemas.microsoft.com/office/drawing/2014/main" id="{92255F51-A06E-404D-AE04-D9590EAC8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115262" y="1317286"/>
            <a:ext cx="239869" cy="239869"/>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B51C642-8A62-9DAA-9791-FB20175D190F}"/>
              </a:ext>
            </a:extLst>
          </p:cNvPr>
          <p:cNvSpPr>
            <a:spLocks noGrp="1"/>
          </p:cNvSpPr>
          <p:nvPr>
            <p:ph idx="1"/>
          </p:nvPr>
        </p:nvSpPr>
        <p:spPr>
          <a:xfrm>
            <a:off x="5765739" y="1185911"/>
            <a:ext cx="5332895" cy="4864033"/>
          </a:xfrm>
        </p:spPr>
        <p:txBody>
          <a:bodyPr anchor="t">
            <a:normAutofit/>
          </a:bodyPr>
          <a:lstStyle/>
          <a:p>
            <a:pPr marL="342900" marR="0" lvl="0" indent="-342900">
              <a:spcAft>
                <a:spcPts val="800"/>
              </a:spcAft>
              <a:buSzPts val="1000"/>
              <a:buFont typeface="Symbol" panose="05050102010706020507" pitchFamily="18" charset="2"/>
              <a:buChar char=""/>
              <a:tabLst>
                <a:tab pos="4572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The CARS program supports diversion by:</a:t>
            </a:r>
          </a:p>
          <a:p>
            <a:pPr marL="742950" marR="0" lvl="1" indent="-285750">
              <a:spcAft>
                <a:spcPts val="800"/>
              </a:spcAft>
              <a:buSzPts val="1000"/>
              <a:buFont typeface="Courier New" panose="02070309020205020404" pitchFamily="49" charset="0"/>
              <a:buChar char="o"/>
              <a:tabLst>
                <a:tab pos="9144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Identifying defendants suitable for mental health-based interventions.</a:t>
            </a:r>
          </a:p>
          <a:p>
            <a:pPr marL="742950" marR="0" lvl="1" indent="-285750">
              <a:spcAft>
                <a:spcPts val="800"/>
              </a:spcAft>
              <a:buSzPts val="1000"/>
              <a:buFont typeface="Courier New" panose="02070309020205020404" pitchFamily="49" charset="0"/>
              <a:buChar char="o"/>
              <a:tabLst>
                <a:tab pos="9144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Providing actionable insights to customize diversion plans.</a:t>
            </a:r>
          </a:p>
          <a:p>
            <a:pPr marL="742950" marR="0" lvl="1" indent="-285750">
              <a:spcAft>
                <a:spcPts val="800"/>
              </a:spcAft>
              <a:buSzPts val="1000"/>
              <a:buFont typeface="Courier New" panose="02070309020205020404" pitchFamily="49" charset="0"/>
              <a:buChar char="o"/>
              <a:tabLst>
                <a:tab pos="9144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Reducing costs by addressing root causes of criminal behavior.</a:t>
            </a:r>
          </a:p>
          <a:p>
            <a:pPr marL="0" indent="0">
              <a:buNone/>
            </a:pPr>
            <a:endParaRPr lang="en-US" sz="1800" dirty="0"/>
          </a:p>
        </p:txBody>
      </p:sp>
    </p:spTree>
    <p:extLst>
      <p:ext uri="{BB962C8B-B14F-4D97-AF65-F5344CB8AC3E}">
        <p14:creationId xmlns:p14="http://schemas.microsoft.com/office/powerpoint/2010/main" val="2083251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stretch/>
        </a:blip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36FA072-D541-4EE8-9DC6-513AAB2B9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1"/>
            <a:ext cx="11184467"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2BD4AA0B-889E-42F1-8C61-06B59098806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9" name="Rectangle 18">
            <a:extLst>
              <a:ext uri="{FF2B5EF4-FFF2-40B4-BE49-F238E27FC236}">
                <a16:creationId xmlns:a16="http://schemas.microsoft.com/office/drawing/2014/main" id="{27A27B9E-2573-4972-8BC6-6FC372B9F6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A2684A4E-2FEB-456B-BFC9-4FEA3CCD56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D2D83A-6BD9-4BBB-A95A-3D817E93A974}"/>
              </a:ext>
            </a:extLst>
          </p:cNvPr>
          <p:cNvSpPr>
            <a:spLocks noGrp="1"/>
          </p:cNvSpPr>
          <p:nvPr>
            <p:ph type="title"/>
          </p:nvPr>
        </p:nvSpPr>
        <p:spPr>
          <a:xfrm>
            <a:off x="1808936" y="2811270"/>
            <a:ext cx="3473753" cy="1770045"/>
          </a:xfrm>
        </p:spPr>
        <p:txBody>
          <a:bodyPr>
            <a:normAutofit/>
          </a:bodyPr>
          <a:lstStyle/>
          <a:p>
            <a:pPr marL="0" marR="0" algn="l">
              <a:spcAft>
                <a:spcPts val="800"/>
              </a:spcAft>
            </a:pPr>
            <a:r>
              <a:rPr lang="en-US" sz="2400" b="1" kern="100">
                <a:effectLst/>
                <a:latin typeface="Aptos" panose="020B0004020202020204" pitchFamily="34" charset="0"/>
                <a:ea typeface="Aptos" panose="020B0004020202020204" pitchFamily="34" charset="0"/>
                <a:cs typeface="Times New Roman" panose="02020603050405020304" pitchFamily="18" charset="0"/>
              </a:rPr>
              <a:t>Benefits of CARS for Prosecutors</a:t>
            </a:r>
            <a:br>
              <a:rPr lang="en-US" sz="2400" kern="100">
                <a:effectLst/>
                <a:latin typeface="Aptos" panose="020B0004020202020204" pitchFamily="34" charset="0"/>
                <a:ea typeface="Aptos" panose="020B0004020202020204" pitchFamily="34" charset="0"/>
                <a:cs typeface="Times New Roman" panose="02020603050405020304" pitchFamily="18" charset="0"/>
              </a:rPr>
            </a:br>
            <a:r>
              <a:rPr lang="en-US" sz="2400" kern="100">
                <a:effectLst/>
                <a:latin typeface="Aptos" panose="020B0004020202020204" pitchFamily="34" charset="0"/>
                <a:ea typeface="Aptos" panose="020B0004020202020204" pitchFamily="34" charset="0"/>
                <a:cs typeface="Times New Roman" panose="02020603050405020304" pitchFamily="18" charset="0"/>
              </a:rPr>
              <a:t>Judicial Benefits Overview</a:t>
            </a:r>
            <a:br>
              <a:rPr lang="en-US" sz="2400" kern="100">
                <a:effectLst/>
                <a:latin typeface="Aptos" panose="020B0004020202020204" pitchFamily="34" charset="0"/>
                <a:ea typeface="Aptos" panose="020B0004020202020204" pitchFamily="34" charset="0"/>
                <a:cs typeface="Times New Roman" panose="02020603050405020304" pitchFamily="18" charset="0"/>
              </a:rPr>
            </a:br>
            <a:endParaRPr lang="en-US" sz="2400"/>
          </a:p>
        </p:txBody>
      </p:sp>
      <p:graphicFrame>
        <p:nvGraphicFramePr>
          <p:cNvPr id="21" name="Content Placeholder 2">
            <a:extLst>
              <a:ext uri="{FF2B5EF4-FFF2-40B4-BE49-F238E27FC236}">
                <a16:creationId xmlns:a16="http://schemas.microsoft.com/office/drawing/2014/main" id="{594E9E2A-953A-BED5-9B28-0F6E9AE19154}"/>
              </a:ext>
            </a:extLst>
          </p:cNvPr>
          <p:cNvGraphicFramePr>
            <a:graphicFrameLocks noGrp="1"/>
          </p:cNvGraphicFramePr>
          <p:nvPr>
            <p:ph idx="1"/>
            <p:extLst>
              <p:ext uri="{D42A27DB-BD31-4B8C-83A1-F6EECF244321}">
                <p14:modId xmlns:p14="http://schemas.microsoft.com/office/powerpoint/2010/main" val="2935196849"/>
              </p:ext>
            </p:extLst>
          </p:nvPr>
        </p:nvGraphicFramePr>
        <p:xfrm>
          <a:off x="6280264" y="550974"/>
          <a:ext cx="5295778" cy="572756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65033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C3320C8-0DF2-47E2-AE32-8C570D54BC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9937E2AB-626F-4D5D-8344-EE2C08191D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4" name="Picture 13">
            <a:extLst>
              <a:ext uri="{FF2B5EF4-FFF2-40B4-BE49-F238E27FC236}">
                <a16:creationId xmlns:a16="http://schemas.microsoft.com/office/drawing/2014/main" id="{31374C91-3FF2-48F7-A02C-36E1E075F55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6" name="Rectangle 15">
            <a:extLst>
              <a:ext uri="{FF2B5EF4-FFF2-40B4-BE49-F238E27FC236}">
                <a16:creationId xmlns:a16="http://schemas.microsoft.com/office/drawing/2014/main" id="{AC084A8C-D0A6-4A75-AED9-C13FD20A6E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B537086-027A-4360-81BC-8BA916D2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EFAAFA00-A1E1-4789-A035-9CBB7B030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A00730-5B3B-731A-66FF-831617C236B5}"/>
              </a:ext>
            </a:extLst>
          </p:cNvPr>
          <p:cNvSpPr>
            <a:spLocks noGrp="1"/>
          </p:cNvSpPr>
          <p:nvPr>
            <p:ph type="title"/>
          </p:nvPr>
        </p:nvSpPr>
        <p:spPr>
          <a:xfrm>
            <a:off x="1969803" y="808056"/>
            <a:ext cx="8608037" cy="1077229"/>
          </a:xfrm>
        </p:spPr>
        <p:txBody>
          <a:bodyPr>
            <a:normAutofit/>
          </a:bodyPr>
          <a:lstStyle/>
          <a:p>
            <a:pPr algn="l"/>
            <a:r>
              <a:rPr lang="en-US" b="1">
                <a:effectLst/>
                <a:latin typeface="Aptos" panose="020B0004020202020204" pitchFamily="34" charset="0"/>
                <a:ea typeface="Aptos" panose="020B0004020202020204" pitchFamily="34" charset="0"/>
                <a:cs typeface="Times New Roman" panose="02020603050405020304" pitchFamily="18" charset="0"/>
              </a:rPr>
              <a:t>Collaborating with Defense Counsel</a:t>
            </a:r>
            <a:endParaRPr lang="en-US"/>
          </a:p>
        </p:txBody>
      </p:sp>
      <p:sp>
        <p:nvSpPr>
          <p:cNvPr id="3" name="Content Placeholder 2">
            <a:extLst>
              <a:ext uri="{FF2B5EF4-FFF2-40B4-BE49-F238E27FC236}">
                <a16:creationId xmlns:a16="http://schemas.microsoft.com/office/drawing/2014/main" id="{3E884BBF-0173-3EE4-E838-5F249E539A1A}"/>
              </a:ext>
            </a:extLst>
          </p:cNvPr>
          <p:cNvSpPr>
            <a:spLocks noGrp="1"/>
          </p:cNvSpPr>
          <p:nvPr>
            <p:ph idx="1"/>
          </p:nvPr>
        </p:nvSpPr>
        <p:spPr>
          <a:xfrm>
            <a:off x="1975805" y="2052116"/>
            <a:ext cx="5243780" cy="3997828"/>
          </a:xfrm>
        </p:spPr>
        <p:txBody>
          <a:bodyPr>
            <a:normAutofit/>
          </a:bodyPr>
          <a:lstStyle/>
          <a:p>
            <a:pPr marL="342900" marR="0" lvl="0" indent="-342900">
              <a:spcAft>
                <a:spcPts val="800"/>
              </a:spcAft>
              <a:buSzPts val="1000"/>
              <a:buFont typeface="Symbol" panose="05050102010706020507" pitchFamily="18" charset="2"/>
              <a:buChar char=""/>
              <a:tabLst>
                <a:tab pos="457200" algn="l"/>
              </a:tabLst>
            </a:pPr>
            <a:r>
              <a:rPr lang="en-US" kern="100">
                <a:effectLst/>
                <a:latin typeface="Aptos" panose="020B0004020202020204" pitchFamily="34" charset="0"/>
                <a:ea typeface="Aptos" panose="020B0004020202020204" pitchFamily="34" charset="0"/>
                <a:cs typeface="Times New Roman" panose="02020603050405020304" pitchFamily="18" charset="0"/>
              </a:rPr>
              <a:t>ADAs and DAs can strengthen outcomes by working with defense counsel to:</a:t>
            </a:r>
          </a:p>
          <a:p>
            <a:pPr marL="742950" marR="0" lvl="1" indent="-285750">
              <a:spcAft>
                <a:spcPts val="800"/>
              </a:spcAft>
              <a:buSzPts val="1000"/>
              <a:buFont typeface="Courier New" panose="02070309020205020404" pitchFamily="49" charset="0"/>
              <a:buChar char="o"/>
              <a:tabLst>
                <a:tab pos="914400" algn="l"/>
              </a:tabLst>
            </a:pPr>
            <a:r>
              <a:rPr lang="en-US" kern="100">
                <a:effectLst/>
                <a:latin typeface="Aptos" panose="020B0004020202020204" pitchFamily="34" charset="0"/>
                <a:ea typeface="Aptos" panose="020B0004020202020204" pitchFamily="34" charset="0"/>
                <a:cs typeface="Times New Roman" panose="02020603050405020304" pitchFamily="18" charset="0"/>
              </a:rPr>
              <a:t>Encourage defendants to complete CARS assessments.</a:t>
            </a:r>
          </a:p>
          <a:p>
            <a:pPr marL="742950" marR="0" lvl="1" indent="-285750">
              <a:spcAft>
                <a:spcPts val="800"/>
              </a:spcAft>
              <a:buSzPts val="1000"/>
              <a:buFont typeface="Courier New" panose="02070309020205020404" pitchFamily="49" charset="0"/>
              <a:buChar char="o"/>
              <a:tabLst>
                <a:tab pos="914400" algn="l"/>
              </a:tabLst>
            </a:pPr>
            <a:r>
              <a:rPr lang="en-US" kern="100">
                <a:effectLst/>
                <a:latin typeface="Aptos" panose="020B0004020202020204" pitchFamily="34" charset="0"/>
                <a:ea typeface="Aptos" panose="020B0004020202020204" pitchFamily="34" charset="0"/>
                <a:cs typeface="Times New Roman" panose="02020603050405020304" pitchFamily="18" charset="0"/>
              </a:rPr>
              <a:t>Jointly advocate for rehabilitative measures when appropriate.</a:t>
            </a:r>
          </a:p>
          <a:p>
            <a:pPr marL="742950" marR="0" lvl="1" indent="-285750">
              <a:spcAft>
                <a:spcPts val="800"/>
              </a:spcAft>
              <a:buSzPts val="1000"/>
              <a:buFont typeface="Courier New" panose="02070309020205020404" pitchFamily="49" charset="0"/>
              <a:buChar char="o"/>
              <a:tabLst>
                <a:tab pos="914400" algn="l"/>
              </a:tabLst>
            </a:pPr>
            <a:r>
              <a:rPr lang="en-US" kern="100">
                <a:effectLst/>
                <a:latin typeface="Aptos" panose="020B0004020202020204" pitchFamily="34" charset="0"/>
                <a:ea typeface="Aptos" panose="020B0004020202020204" pitchFamily="34" charset="0"/>
                <a:cs typeface="Times New Roman" panose="02020603050405020304" pitchFamily="18" charset="0"/>
              </a:rPr>
              <a:t>Promote restorative justice approaches grounded in CARS data.</a:t>
            </a:r>
          </a:p>
          <a:p>
            <a:pPr marL="0" indent="0">
              <a:buNone/>
            </a:pPr>
            <a:endParaRPr lang="en-US" dirty="0"/>
          </a:p>
        </p:txBody>
      </p:sp>
      <p:pic>
        <p:nvPicPr>
          <p:cNvPr id="7" name="Graphic 6" descr="Scales of Justice">
            <a:extLst>
              <a:ext uri="{FF2B5EF4-FFF2-40B4-BE49-F238E27FC236}">
                <a16:creationId xmlns:a16="http://schemas.microsoft.com/office/drawing/2014/main" id="{423A9CF8-E5F2-227A-9CCD-E0A142255F3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029123" y="2924092"/>
            <a:ext cx="2222842" cy="2222842"/>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22" name="Rectangle 21">
            <a:extLst>
              <a:ext uri="{FF2B5EF4-FFF2-40B4-BE49-F238E27FC236}">
                <a16:creationId xmlns:a16="http://schemas.microsoft.com/office/drawing/2014/main" id="{FC0230C3-CF46-441A-85D2-5E6F8B3A1E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3011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8BD58-28A6-4FB3-A939-928D36434A3E}"/>
              </a:ext>
            </a:extLst>
          </p:cNvPr>
          <p:cNvSpPr>
            <a:spLocks noGrp="1"/>
          </p:cNvSpPr>
          <p:nvPr>
            <p:ph type="title"/>
          </p:nvPr>
        </p:nvSpPr>
        <p:spPr>
          <a:xfrm>
            <a:off x="2611808" y="808056"/>
            <a:ext cx="7958331" cy="1077229"/>
          </a:xfrm>
        </p:spPr>
        <p:txBody>
          <a:bodyPr>
            <a:normAutofit/>
          </a:bodyPr>
          <a:lstStyle/>
          <a:p>
            <a:pPr algn="l"/>
            <a:r>
              <a:rPr lang="en-US" b="1">
                <a:effectLst/>
                <a:latin typeface="Aptos" panose="020B0004020202020204" pitchFamily="34" charset="0"/>
                <a:ea typeface="Aptos" panose="020B0004020202020204" pitchFamily="34" charset="0"/>
                <a:cs typeface="Times New Roman" panose="02020603050405020304" pitchFamily="18" charset="0"/>
              </a:rPr>
              <a:t>Data-Driven Decision-Making</a:t>
            </a:r>
            <a:endParaRPr lang="en-US"/>
          </a:p>
        </p:txBody>
      </p:sp>
      <p:graphicFrame>
        <p:nvGraphicFramePr>
          <p:cNvPr id="5" name="Content Placeholder 2">
            <a:extLst>
              <a:ext uri="{FF2B5EF4-FFF2-40B4-BE49-F238E27FC236}">
                <a16:creationId xmlns:a16="http://schemas.microsoft.com/office/drawing/2014/main" id="{73333B6B-3247-2A68-4B57-9B16BC11729A}"/>
              </a:ext>
            </a:extLst>
          </p:cNvPr>
          <p:cNvGraphicFramePr>
            <a:graphicFrameLocks noGrp="1"/>
          </p:cNvGraphicFramePr>
          <p:nvPr>
            <p:ph idx="1"/>
            <p:extLst>
              <p:ext uri="{D42A27DB-BD31-4B8C-83A1-F6EECF244321}">
                <p14:modId xmlns:p14="http://schemas.microsoft.com/office/powerpoint/2010/main" val="1206220607"/>
              </p:ext>
            </p:extLst>
          </p:nvPr>
        </p:nvGraphicFramePr>
        <p:xfrm>
          <a:off x="2611808" y="2367883"/>
          <a:ext cx="7958330" cy="336683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86144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3"/>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36FA072-D541-4EE8-9DC6-513AAB2B9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1"/>
            <a:ext cx="11184467"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2BD4AA0B-889E-42F1-8C61-06B59098806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3" name="Rectangle 12">
            <a:extLst>
              <a:ext uri="{FF2B5EF4-FFF2-40B4-BE49-F238E27FC236}">
                <a16:creationId xmlns:a16="http://schemas.microsoft.com/office/drawing/2014/main" id="{27A27B9E-2573-4972-8BC6-6FC372B9F6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2684A4E-2FEB-456B-BFC9-4FEA3CCD56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772861-A1F1-7E9F-734A-5F51F261AC42}"/>
              </a:ext>
            </a:extLst>
          </p:cNvPr>
          <p:cNvSpPr>
            <a:spLocks noGrp="1"/>
          </p:cNvSpPr>
          <p:nvPr>
            <p:ph type="title"/>
          </p:nvPr>
        </p:nvSpPr>
        <p:spPr>
          <a:xfrm>
            <a:off x="1808936" y="2811270"/>
            <a:ext cx="3473753" cy="1770045"/>
          </a:xfrm>
        </p:spPr>
        <p:txBody>
          <a:bodyPr>
            <a:normAutofit/>
          </a:bodyPr>
          <a:lstStyle/>
          <a:p>
            <a:pPr algn="l"/>
            <a:r>
              <a:rPr lang="en-US" sz="2900" b="1">
                <a:effectLst/>
                <a:latin typeface="Aptos" panose="020B0004020202020204" pitchFamily="34" charset="0"/>
                <a:ea typeface="Aptos" panose="020B0004020202020204" pitchFamily="34" charset="0"/>
                <a:cs typeface="Times New Roman" panose="02020603050405020304" pitchFamily="18" charset="0"/>
              </a:rPr>
              <a:t>Tailored Recommendations</a:t>
            </a:r>
            <a:endParaRPr lang="en-US" sz="2900"/>
          </a:p>
        </p:txBody>
      </p:sp>
      <p:graphicFrame>
        <p:nvGraphicFramePr>
          <p:cNvPr id="5" name="Content Placeholder 2">
            <a:extLst>
              <a:ext uri="{FF2B5EF4-FFF2-40B4-BE49-F238E27FC236}">
                <a16:creationId xmlns:a16="http://schemas.microsoft.com/office/drawing/2014/main" id="{30894D2C-A705-7179-1865-C5AD6F356A0D}"/>
              </a:ext>
            </a:extLst>
          </p:cNvPr>
          <p:cNvGraphicFramePr>
            <a:graphicFrameLocks noGrp="1"/>
          </p:cNvGraphicFramePr>
          <p:nvPr>
            <p:ph idx="1"/>
            <p:extLst>
              <p:ext uri="{D42A27DB-BD31-4B8C-83A1-F6EECF244321}">
                <p14:modId xmlns:p14="http://schemas.microsoft.com/office/powerpoint/2010/main" val="3951496625"/>
              </p:ext>
            </p:extLst>
          </p:nvPr>
        </p:nvGraphicFramePr>
        <p:xfrm>
          <a:off x="6280264" y="550974"/>
          <a:ext cx="5295778" cy="572756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46962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F3CF990-ACB8-443A-BB74-D36EC8A00B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601900C-265D-4146-A578-477541E3DF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lumMod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0B98862-BEE1-44FB-A335-A1B9106B445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a:noFill/>
        </p:spPr>
      </p:pic>
      <p:sp>
        <p:nvSpPr>
          <p:cNvPr id="14" name="Freeform: Shape 13">
            <a:extLst>
              <a:ext uri="{FF2B5EF4-FFF2-40B4-BE49-F238E27FC236}">
                <a16:creationId xmlns:a16="http://schemas.microsoft.com/office/drawing/2014/main" id="{65F94F98-3A57-49AA-838E-91AAF600B6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678519" y="-1660968"/>
            <a:ext cx="5838229" cy="11188733"/>
          </a:xfrm>
          <a:custGeom>
            <a:avLst/>
            <a:gdLst>
              <a:gd name="connsiteX0" fmla="*/ 0 w 7821919"/>
              <a:gd name="connsiteY0" fmla="*/ 0 h 6858000"/>
              <a:gd name="connsiteX1" fmla="*/ 6983367 w 7821919"/>
              <a:gd name="connsiteY1" fmla="*/ 0 h 6858000"/>
              <a:gd name="connsiteX2" fmla="*/ 6982269 w 7821919"/>
              <a:gd name="connsiteY2" fmla="*/ 1331 h 6858000"/>
              <a:gd name="connsiteX3" fmla="*/ 6833782 w 7821919"/>
              <a:gd name="connsiteY3" fmla="*/ 487443 h 6858000"/>
              <a:gd name="connsiteX4" fmla="*/ 6851446 w 7821919"/>
              <a:gd name="connsiteY4" fmla="*/ 662666 h 6858000"/>
              <a:gd name="connsiteX5" fmla="*/ 6857532 w 7821919"/>
              <a:gd name="connsiteY5" fmla="*/ 686333 h 6858000"/>
              <a:gd name="connsiteX6" fmla="*/ 6806927 w 7821919"/>
              <a:gd name="connsiteY6" fmla="*/ 699345 h 6858000"/>
              <a:gd name="connsiteX7" fmla="*/ 5555365 w 7821919"/>
              <a:gd name="connsiteY7" fmla="*/ 2400515 h 6858000"/>
              <a:gd name="connsiteX8" fmla="*/ 7336617 w 7821919"/>
              <a:gd name="connsiteY8" fmla="*/ 4181767 h 6858000"/>
              <a:gd name="connsiteX9" fmla="*/ 7452815 w 7821919"/>
              <a:gd name="connsiteY9" fmla="*/ 4175900 h 6858000"/>
              <a:gd name="connsiteX10" fmla="*/ 7437456 w 7821919"/>
              <a:gd name="connsiteY10" fmla="*/ 4225378 h 6858000"/>
              <a:gd name="connsiteX11" fmla="*/ 7428275 w 7821919"/>
              <a:gd name="connsiteY11" fmla="*/ 4316448 h 6858000"/>
              <a:gd name="connsiteX12" fmla="*/ 7789089 w 7821919"/>
              <a:gd name="connsiteY12" fmla="*/ 4759152 h 6858000"/>
              <a:gd name="connsiteX13" fmla="*/ 7821919 w 7821919"/>
              <a:gd name="connsiteY13" fmla="*/ 4762461 h 6858000"/>
              <a:gd name="connsiteX14" fmla="*/ 7809638 w 7821919"/>
              <a:gd name="connsiteY14" fmla="*/ 4785088 h 6858000"/>
              <a:gd name="connsiteX15" fmla="*/ 7794661 w 7821919"/>
              <a:gd name="connsiteY15" fmla="*/ 4833335 h 6858000"/>
              <a:gd name="connsiteX16" fmla="*/ 7524776 w 7821919"/>
              <a:gd name="connsiteY16" fmla="*/ 4917113 h 6858000"/>
              <a:gd name="connsiteX17" fmla="*/ 6642110 w 7821919"/>
              <a:gd name="connsiteY17" fmla="*/ 6248746 h 6858000"/>
              <a:gd name="connsiteX18" fmla="*/ 6755682 w 7821919"/>
              <a:gd name="connsiteY18" fmla="*/ 6811285 h 6858000"/>
              <a:gd name="connsiteX19" fmla="*/ 6778185 w 7821919"/>
              <a:gd name="connsiteY19" fmla="*/ 6858000 h 6858000"/>
              <a:gd name="connsiteX20" fmla="*/ 0 w 7821919"/>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21919" h="6858000">
                <a:moveTo>
                  <a:pt x="0" y="0"/>
                </a:moveTo>
                <a:lnTo>
                  <a:pt x="6983367" y="0"/>
                </a:lnTo>
                <a:lnTo>
                  <a:pt x="6982269" y="1331"/>
                </a:lnTo>
                <a:cubicBezTo>
                  <a:pt x="6888522" y="140095"/>
                  <a:pt x="6833782" y="307376"/>
                  <a:pt x="6833782" y="487443"/>
                </a:cubicBezTo>
                <a:cubicBezTo>
                  <a:pt x="6833782" y="547466"/>
                  <a:pt x="6839864" y="606067"/>
                  <a:pt x="6851446" y="662666"/>
                </a:cubicBezTo>
                <a:lnTo>
                  <a:pt x="6857532" y="686333"/>
                </a:lnTo>
                <a:lnTo>
                  <a:pt x="6806927" y="699345"/>
                </a:lnTo>
                <a:cubicBezTo>
                  <a:pt x="6081835" y="924872"/>
                  <a:pt x="5555365" y="1601212"/>
                  <a:pt x="5555365" y="2400515"/>
                </a:cubicBezTo>
                <a:cubicBezTo>
                  <a:pt x="5555365" y="3384273"/>
                  <a:pt x="6352859" y="4181767"/>
                  <a:pt x="7336617" y="4181767"/>
                </a:cubicBezTo>
                <a:lnTo>
                  <a:pt x="7452815" y="4175900"/>
                </a:lnTo>
                <a:lnTo>
                  <a:pt x="7437456" y="4225378"/>
                </a:lnTo>
                <a:cubicBezTo>
                  <a:pt x="7431436" y="4254794"/>
                  <a:pt x="7428275" y="4285252"/>
                  <a:pt x="7428275" y="4316448"/>
                </a:cubicBezTo>
                <a:cubicBezTo>
                  <a:pt x="7428275" y="4534821"/>
                  <a:pt x="7583172" y="4717015"/>
                  <a:pt x="7789089" y="4759152"/>
                </a:cubicBezTo>
                <a:lnTo>
                  <a:pt x="7821919" y="4762461"/>
                </a:lnTo>
                <a:lnTo>
                  <a:pt x="7809638" y="4785088"/>
                </a:lnTo>
                <a:lnTo>
                  <a:pt x="7794661" y="4833335"/>
                </a:lnTo>
                <a:lnTo>
                  <a:pt x="7524776" y="4917113"/>
                </a:lnTo>
                <a:cubicBezTo>
                  <a:pt x="7006070" y="5136507"/>
                  <a:pt x="6642110" y="5650122"/>
                  <a:pt x="6642110" y="6248746"/>
                </a:cubicBezTo>
                <a:cubicBezTo>
                  <a:pt x="6642110" y="6448287"/>
                  <a:pt x="6682550" y="6638383"/>
                  <a:pt x="6755682" y="6811285"/>
                </a:cubicBezTo>
                <a:lnTo>
                  <a:pt x="6778185" y="6858000"/>
                </a:lnTo>
                <a:lnTo>
                  <a:pt x="0" y="6858000"/>
                </a:lnTo>
                <a:close/>
              </a:path>
            </a:pathLst>
          </a:custGeom>
          <a:gradFill>
            <a:gsLst>
              <a:gs pos="25000">
                <a:schemeClr val="accent1">
                  <a:alpha val="0"/>
                </a:schemeClr>
              </a:gs>
              <a:gs pos="100000">
                <a:schemeClr val="accent1">
                  <a:alpha val="75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16" name="Picture 15">
            <a:extLst>
              <a:ext uri="{FF2B5EF4-FFF2-40B4-BE49-F238E27FC236}">
                <a16:creationId xmlns:a16="http://schemas.microsoft.com/office/drawing/2014/main" id="{7185CF21-0594-48C0-9F3E-254D6BCE9D9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067" y="0"/>
            <a:ext cx="12189867" cy="6858000"/>
          </a:xfrm>
          <a:prstGeom prst="rect">
            <a:avLst/>
          </a:prstGeom>
        </p:spPr>
      </p:pic>
      <p:sp>
        <p:nvSpPr>
          <p:cNvPr id="18" name="Rectangle 17">
            <a:extLst>
              <a:ext uri="{FF2B5EF4-FFF2-40B4-BE49-F238E27FC236}">
                <a16:creationId xmlns:a16="http://schemas.microsoft.com/office/drawing/2014/main" id="{41F8C064-2DC5-4758-B49C-76BFF64052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solidFill>
            <a:schemeClr val="tx2">
              <a:lumMod val="1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FBD68200-BC03-4015-860B-CD5C30CD7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3542" y="0"/>
            <a:ext cx="7875912" cy="6858000"/>
          </a:xfrm>
          <a:custGeom>
            <a:avLst/>
            <a:gdLst>
              <a:gd name="connsiteX0" fmla="*/ 0 w 7821919"/>
              <a:gd name="connsiteY0" fmla="*/ 0 h 6858000"/>
              <a:gd name="connsiteX1" fmla="*/ 6983367 w 7821919"/>
              <a:gd name="connsiteY1" fmla="*/ 0 h 6858000"/>
              <a:gd name="connsiteX2" fmla="*/ 6982269 w 7821919"/>
              <a:gd name="connsiteY2" fmla="*/ 1331 h 6858000"/>
              <a:gd name="connsiteX3" fmla="*/ 6833782 w 7821919"/>
              <a:gd name="connsiteY3" fmla="*/ 487443 h 6858000"/>
              <a:gd name="connsiteX4" fmla="*/ 6851446 w 7821919"/>
              <a:gd name="connsiteY4" fmla="*/ 662666 h 6858000"/>
              <a:gd name="connsiteX5" fmla="*/ 6857532 w 7821919"/>
              <a:gd name="connsiteY5" fmla="*/ 686333 h 6858000"/>
              <a:gd name="connsiteX6" fmla="*/ 6806927 w 7821919"/>
              <a:gd name="connsiteY6" fmla="*/ 699345 h 6858000"/>
              <a:gd name="connsiteX7" fmla="*/ 5555365 w 7821919"/>
              <a:gd name="connsiteY7" fmla="*/ 2400515 h 6858000"/>
              <a:gd name="connsiteX8" fmla="*/ 7336617 w 7821919"/>
              <a:gd name="connsiteY8" fmla="*/ 4181767 h 6858000"/>
              <a:gd name="connsiteX9" fmla="*/ 7452815 w 7821919"/>
              <a:gd name="connsiteY9" fmla="*/ 4175900 h 6858000"/>
              <a:gd name="connsiteX10" fmla="*/ 7437456 w 7821919"/>
              <a:gd name="connsiteY10" fmla="*/ 4225378 h 6858000"/>
              <a:gd name="connsiteX11" fmla="*/ 7428275 w 7821919"/>
              <a:gd name="connsiteY11" fmla="*/ 4316448 h 6858000"/>
              <a:gd name="connsiteX12" fmla="*/ 7789089 w 7821919"/>
              <a:gd name="connsiteY12" fmla="*/ 4759152 h 6858000"/>
              <a:gd name="connsiteX13" fmla="*/ 7821919 w 7821919"/>
              <a:gd name="connsiteY13" fmla="*/ 4762461 h 6858000"/>
              <a:gd name="connsiteX14" fmla="*/ 7809638 w 7821919"/>
              <a:gd name="connsiteY14" fmla="*/ 4785088 h 6858000"/>
              <a:gd name="connsiteX15" fmla="*/ 7794661 w 7821919"/>
              <a:gd name="connsiteY15" fmla="*/ 4833335 h 6858000"/>
              <a:gd name="connsiteX16" fmla="*/ 7524776 w 7821919"/>
              <a:gd name="connsiteY16" fmla="*/ 4917113 h 6858000"/>
              <a:gd name="connsiteX17" fmla="*/ 6642110 w 7821919"/>
              <a:gd name="connsiteY17" fmla="*/ 6248746 h 6858000"/>
              <a:gd name="connsiteX18" fmla="*/ 6755682 w 7821919"/>
              <a:gd name="connsiteY18" fmla="*/ 6811285 h 6858000"/>
              <a:gd name="connsiteX19" fmla="*/ 6778185 w 7821919"/>
              <a:gd name="connsiteY19" fmla="*/ 6858000 h 6858000"/>
              <a:gd name="connsiteX20" fmla="*/ 0 w 7821919"/>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21919" h="6858000">
                <a:moveTo>
                  <a:pt x="0" y="0"/>
                </a:moveTo>
                <a:lnTo>
                  <a:pt x="6983367" y="0"/>
                </a:lnTo>
                <a:lnTo>
                  <a:pt x="6982269" y="1331"/>
                </a:lnTo>
                <a:cubicBezTo>
                  <a:pt x="6888522" y="140095"/>
                  <a:pt x="6833782" y="307376"/>
                  <a:pt x="6833782" y="487443"/>
                </a:cubicBezTo>
                <a:cubicBezTo>
                  <a:pt x="6833782" y="547466"/>
                  <a:pt x="6839864" y="606067"/>
                  <a:pt x="6851446" y="662666"/>
                </a:cubicBezTo>
                <a:lnTo>
                  <a:pt x="6857532" y="686333"/>
                </a:lnTo>
                <a:lnTo>
                  <a:pt x="6806927" y="699345"/>
                </a:lnTo>
                <a:cubicBezTo>
                  <a:pt x="6081835" y="924872"/>
                  <a:pt x="5555365" y="1601212"/>
                  <a:pt x="5555365" y="2400515"/>
                </a:cubicBezTo>
                <a:cubicBezTo>
                  <a:pt x="5555365" y="3384273"/>
                  <a:pt x="6352859" y="4181767"/>
                  <a:pt x="7336617" y="4181767"/>
                </a:cubicBezTo>
                <a:lnTo>
                  <a:pt x="7452815" y="4175900"/>
                </a:lnTo>
                <a:lnTo>
                  <a:pt x="7437456" y="4225378"/>
                </a:lnTo>
                <a:cubicBezTo>
                  <a:pt x="7431436" y="4254794"/>
                  <a:pt x="7428275" y="4285252"/>
                  <a:pt x="7428275" y="4316448"/>
                </a:cubicBezTo>
                <a:cubicBezTo>
                  <a:pt x="7428275" y="4534821"/>
                  <a:pt x="7583172" y="4717015"/>
                  <a:pt x="7789089" y="4759152"/>
                </a:cubicBezTo>
                <a:lnTo>
                  <a:pt x="7821919" y="4762461"/>
                </a:lnTo>
                <a:lnTo>
                  <a:pt x="7809638" y="4785088"/>
                </a:lnTo>
                <a:lnTo>
                  <a:pt x="7794661" y="4833335"/>
                </a:lnTo>
                <a:lnTo>
                  <a:pt x="7524776" y="4917113"/>
                </a:lnTo>
                <a:cubicBezTo>
                  <a:pt x="7006070" y="5136507"/>
                  <a:pt x="6642110" y="5650122"/>
                  <a:pt x="6642110" y="6248746"/>
                </a:cubicBezTo>
                <a:cubicBezTo>
                  <a:pt x="6642110" y="6448287"/>
                  <a:pt x="6682550" y="6638383"/>
                  <a:pt x="6755682" y="6811285"/>
                </a:cubicBezTo>
                <a:lnTo>
                  <a:pt x="6778185" y="6858000"/>
                </a:lnTo>
                <a:lnTo>
                  <a:pt x="0" y="6858000"/>
                </a:lnTo>
                <a:close/>
              </a:path>
            </a:pathLst>
          </a:custGeom>
          <a:gradFill>
            <a:gsLst>
              <a:gs pos="15000">
                <a:schemeClr val="bg2">
                  <a:alpha val="0"/>
                </a:schemeClr>
              </a:gs>
              <a:gs pos="100000">
                <a:schemeClr val="bg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2" name="Rectangle 21">
            <a:extLst>
              <a:ext uri="{FF2B5EF4-FFF2-40B4-BE49-F238E27FC236}">
                <a16:creationId xmlns:a16="http://schemas.microsoft.com/office/drawing/2014/main" id="{A0B5529D-5CAA-4BF2-B5C9-34705E7661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59909" cy="6858000"/>
          </a:xfrm>
          <a:prstGeom prst="rect">
            <a:avLst/>
          </a:prstGeom>
          <a:solidFill>
            <a:schemeClr val="bg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4" name="Oval 23">
            <a:extLst>
              <a:ext uri="{FF2B5EF4-FFF2-40B4-BE49-F238E27FC236}">
                <a16:creationId xmlns:a16="http://schemas.microsoft.com/office/drawing/2014/main" id="{332A6F87-AC28-4AA8-B8A6-AEBC67BD0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47567" y="421698"/>
            <a:ext cx="967148" cy="967148"/>
          </a:xfrm>
          <a:prstGeom prst="ellipse">
            <a:avLst/>
          </a:prstGeom>
          <a:gradFill>
            <a:gsLst>
              <a:gs pos="0">
                <a:schemeClr val="bg2">
                  <a:alpha val="0"/>
                </a:schemeClr>
              </a:gs>
              <a:gs pos="100000">
                <a:schemeClr val="accent1">
                  <a:alpha val="21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0A6E55-2ABB-400D-B381-A3D017731A17}"/>
              </a:ext>
            </a:extLst>
          </p:cNvPr>
          <p:cNvSpPr>
            <a:spLocks noGrp="1"/>
          </p:cNvSpPr>
          <p:nvPr>
            <p:ph type="title"/>
          </p:nvPr>
        </p:nvSpPr>
        <p:spPr>
          <a:xfrm>
            <a:off x="2188901" y="808056"/>
            <a:ext cx="8381238" cy="1077229"/>
          </a:xfrm>
        </p:spPr>
        <p:txBody>
          <a:bodyPr>
            <a:normAutofit/>
          </a:bodyPr>
          <a:lstStyle/>
          <a:p>
            <a:pPr algn="l"/>
            <a:r>
              <a:rPr lang="en-US" b="1">
                <a:effectLst/>
                <a:latin typeface="Aptos" panose="020B0004020202020204" pitchFamily="34" charset="0"/>
                <a:ea typeface="Aptos" panose="020B0004020202020204" pitchFamily="34" charset="0"/>
                <a:cs typeface="Times New Roman" panose="02020603050405020304" pitchFamily="18" charset="0"/>
              </a:rPr>
              <a:t>Leveraging CARS for Sentencing Advocacy</a:t>
            </a:r>
            <a:endParaRPr lang="en-US"/>
          </a:p>
        </p:txBody>
      </p:sp>
      <p:sp>
        <p:nvSpPr>
          <p:cNvPr id="3" name="Content Placeholder 2">
            <a:extLst>
              <a:ext uri="{FF2B5EF4-FFF2-40B4-BE49-F238E27FC236}">
                <a16:creationId xmlns:a16="http://schemas.microsoft.com/office/drawing/2014/main" id="{667FBA66-AF08-81F8-F236-992705F5CE40}"/>
              </a:ext>
            </a:extLst>
          </p:cNvPr>
          <p:cNvSpPr>
            <a:spLocks noGrp="1"/>
          </p:cNvSpPr>
          <p:nvPr>
            <p:ph idx="1"/>
          </p:nvPr>
        </p:nvSpPr>
        <p:spPr>
          <a:xfrm>
            <a:off x="2256639" y="2052116"/>
            <a:ext cx="6572814" cy="3997828"/>
          </a:xfrm>
        </p:spPr>
        <p:txBody>
          <a:bodyPr anchor="t">
            <a:normAutofit/>
          </a:bodyPr>
          <a:lstStyle/>
          <a:p>
            <a:pPr marL="342900" marR="0" lvl="0" indent="-342900">
              <a:spcAft>
                <a:spcPts val="800"/>
              </a:spcAft>
              <a:buSzPts val="1000"/>
              <a:buFont typeface="Symbol" panose="05050102010706020507" pitchFamily="18" charset="2"/>
              <a:buChar char=""/>
              <a:tabLst>
                <a:tab pos="4572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Prosecutors can use CARS findings to:</a:t>
            </a:r>
          </a:p>
          <a:p>
            <a:pPr marL="742950" marR="0" lvl="1" indent="-285750">
              <a:spcAft>
                <a:spcPts val="800"/>
              </a:spcAft>
              <a:buSzPts val="1000"/>
              <a:buFont typeface="Courier New" panose="02070309020205020404" pitchFamily="49" charset="0"/>
              <a:buChar char="o"/>
              <a:tabLst>
                <a:tab pos="9144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Advocate for sentencing that incorporates mental health interventions.</a:t>
            </a:r>
          </a:p>
          <a:p>
            <a:pPr marL="742950" marR="0" lvl="1" indent="-285750">
              <a:spcAft>
                <a:spcPts val="800"/>
              </a:spcAft>
              <a:buSzPts val="1000"/>
              <a:buFont typeface="Courier New" panose="02070309020205020404" pitchFamily="49" charset="0"/>
              <a:buChar char="o"/>
              <a:tabLst>
                <a:tab pos="9144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Support alternatives to incarceration where appropriate.</a:t>
            </a:r>
          </a:p>
          <a:p>
            <a:pPr marL="742950" marR="0" lvl="1" indent="-285750">
              <a:spcAft>
                <a:spcPts val="800"/>
              </a:spcAft>
              <a:buSzPts val="1000"/>
              <a:buFont typeface="Courier New" panose="02070309020205020404" pitchFamily="49" charset="0"/>
              <a:buChar char="o"/>
              <a:tabLst>
                <a:tab pos="9144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Highlight evidence-based outcomes of rehabilitation-focused sentences.</a:t>
            </a:r>
          </a:p>
          <a:p>
            <a:pPr marL="0" indent="0">
              <a:buNone/>
            </a:pPr>
            <a:endParaRPr lang="en-US" sz="1800" dirty="0"/>
          </a:p>
        </p:txBody>
      </p:sp>
    </p:spTree>
    <p:extLst>
      <p:ext uri="{BB962C8B-B14F-4D97-AF65-F5344CB8AC3E}">
        <p14:creationId xmlns:p14="http://schemas.microsoft.com/office/powerpoint/2010/main" val="11073721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3"/>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46222-2480-A4CF-36EE-0F46A7960FB6}"/>
              </a:ext>
            </a:extLst>
          </p:cNvPr>
          <p:cNvSpPr>
            <a:spLocks noGrp="1"/>
          </p:cNvSpPr>
          <p:nvPr>
            <p:ph type="title"/>
          </p:nvPr>
        </p:nvSpPr>
        <p:spPr>
          <a:xfrm>
            <a:off x="2611808" y="808056"/>
            <a:ext cx="7958331" cy="1077229"/>
          </a:xfrm>
        </p:spPr>
        <p:txBody>
          <a:bodyPr>
            <a:normAutofit/>
          </a:bodyPr>
          <a:lstStyle/>
          <a:p>
            <a:pPr algn="l"/>
            <a:r>
              <a:rPr lang="en-US" b="1">
                <a:effectLst/>
                <a:latin typeface="Aptos" panose="020B0004020202020204" pitchFamily="34" charset="0"/>
                <a:ea typeface="Aptos" panose="020B0004020202020204" pitchFamily="34" charset="0"/>
                <a:cs typeface="Times New Roman" panose="02020603050405020304" pitchFamily="18" charset="0"/>
              </a:rPr>
              <a:t>Evidence Supporting Rehabilitation-Focused Approaches</a:t>
            </a:r>
            <a:endParaRPr lang="en-US"/>
          </a:p>
        </p:txBody>
      </p:sp>
      <p:graphicFrame>
        <p:nvGraphicFramePr>
          <p:cNvPr id="5" name="Content Placeholder 2">
            <a:extLst>
              <a:ext uri="{FF2B5EF4-FFF2-40B4-BE49-F238E27FC236}">
                <a16:creationId xmlns:a16="http://schemas.microsoft.com/office/drawing/2014/main" id="{875C671D-9A40-E3DE-C542-321F2302306C}"/>
              </a:ext>
            </a:extLst>
          </p:cNvPr>
          <p:cNvGraphicFramePr>
            <a:graphicFrameLocks noGrp="1"/>
          </p:cNvGraphicFramePr>
          <p:nvPr>
            <p:ph idx="1"/>
            <p:extLst>
              <p:ext uri="{D42A27DB-BD31-4B8C-83A1-F6EECF244321}">
                <p14:modId xmlns:p14="http://schemas.microsoft.com/office/powerpoint/2010/main" val="1292794649"/>
              </p:ext>
            </p:extLst>
          </p:nvPr>
        </p:nvGraphicFramePr>
        <p:xfrm>
          <a:off x="2611808" y="2367883"/>
          <a:ext cx="7958330" cy="336683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4401445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B5E326A3-EB92-4BDA-9F77-45197E0CBE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35">
            <a:extLst>
              <a:ext uri="{FF2B5EF4-FFF2-40B4-BE49-F238E27FC236}">
                <a16:creationId xmlns:a16="http://schemas.microsoft.com/office/drawing/2014/main" id="{B4E7D395-0531-4A17-A276-FDA3EB7792E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41" name="Rectangle 40">
            <a:extLst>
              <a:ext uri="{FF2B5EF4-FFF2-40B4-BE49-F238E27FC236}">
                <a16:creationId xmlns:a16="http://schemas.microsoft.com/office/drawing/2014/main" id="{CAC996C7-7B84-4645-9AA1-6EA85EAB47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22901"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13986F99-43FE-9A67-38F6-F95784F1A62B}"/>
              </a:ext>
            </a:extLst>
          </p:cNvPr>
          <p:cNvSpPr>
            <a:spLocks noGrp="1"/>
          </p:cNvSpPr>
          <p:nvPr>
            <p:ph type="title"/>
          </p:nvPr>
        </p:nvSpPr>
        <p:spPr>
          <a:xfrm>
            <a:off x="1337191" y="1064365"/>
            <a:ext cx="2856582" cy="3313671"/>
          </a:xfrm>
        </p:spPr>
        <p:txBody>
          <a:bodyPr>
            <a:normAutofit/>
          </a:bodyPr>
          <a:lstStyle/>
          <a:p>
            <a:pPr algn="l"/>
            <a:r>
              <a:rPr lang="en-US" sz="2800" b="1"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Metrics for Success in CARS Implementation</a:t>
            </a:r>
            <a:endParaRPr lang="en-US" sz="2800" dirty="0">
              <a:solidFill>
                <a:schemeClr val="bg1"/>
              </a:solidFill>
            </a:endParaRPr>
          </a:p>
        </p:txBody>
      </p:sp>
      <p:sp>
        <p:nvSpPr>
          <p:cNvPr id="40" name="Rectangle 39">
            <a:extLst>
              <a:ext uri="{FF2B5EF4-FFF2-40B4-BE49-F238E27FC236}">
                <a16:creationId xmlns:a16="http://schemas.microsoft.com/office/drawing/2014/main" id="{32DC315B-5680-47D9-B827-34D012FB14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769"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80D893A1-1311-87C4-FBAE-CBC53BE79A65}"/>
              </a:ext>
            </a:extLst>
          </p:cNvPr>
          <p:cNvGraphicFramePr>
            <a:graphicFrameLocks noGrp="1"/>
          </p:cNvGraphicFramePr>
          <p:nvPr>
            <p:ph idx="1"/>
            <p:extLst>
              <p:ext uri="{D42A27DB-BD31-4B8C-83A1-F6EECF244321}">
                <p14:modId xmlns:p14="http://schemas.microsoft.com/office/powerpoint/2010/main" val="2133259425"/>
              </p:ext>
            </p:extLst>
          </p:nvPr>
        </p:nvGraphicFramePr>
        <p:xfrm>
          <a:off x="5507182" y="897534"/>
          <a:ext cx="5889686" cy="531924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39841519"/>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2806DFD-E192-42CC-B190-3C4C95B8FF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9867"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16B814-A9ED-5AE6-8538-FB91E55E8C72}"/>
              </a:ext>
            </a:extLst>
          </p:cNvPr>
          <p:cNvSpPr>
            <a:spLocks noGrp="1"/>
          </p:cNvSpPr>
          <p:nvPr>
            <p:ph type="ctrTitle"/>
          </p:nvPr>
        </p:nvSpPr>
        <p:spPr>
          <a:xfrm>
            <a:off x="5659697" y="1949051"/>
            <a:ext cx="5644108" cy="4056638"/>
          </a:xfrm>
        </p:spPr>
        <p:txBody>
          <a:bodyPr>
            <a:normAutofit/>
          </a:bodyPr>
          <a:lstStyle/>
          <a:p>
            <a:r>
              <a:rPr lang="en-US" sz="6600"/>
              <a:t>Louisiana CARS Project</a:t>
            </a:r>
            <a:br>
              <a:rPr lang="en-US" sz="6600"/>
            </a:br>
            <a:r>
              <a:rPr lang="en-US" sz="6600"/>
              <a:t>2024-2025</a:t>
            </a:r>
          </a:p>
        </p:txBody>
      </p:sp>
      <p:sp>
        <p:nvSpPr>
          <p:cNvPr id="10" name="Rectangle 9">
            <a:extLst>
              <a:ext uri="{FF2B5EF4-FFF2-40B4-BE49-F238E27FC236}">
                <a16:creationId xmlns:a16="http://schemas.microsoft.com/office/drawing/2014/main" id="{5DA7D8ED-4DB6-46C0-AE81-24DA0AAF9A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6204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E5C12349-62E6-4BD7-9794-8785CD02DF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3" y="0"/>
            <a:ext cx="3690120" cy="6858000"/>
          </a:xfrm>
          <a:prstGeom prst="rect">
            <a:avLst/>
          </a:prstGeom>
          <a:solidFill>
            <a:schemeClr val="bg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Subtitle 2">
            <a:extLst>
              <a:ext uri="{FF2B5EF4-FFF2-40B4-BE49-F238E27FC236}">
                <a16:creationId xmlns:a16="http://schemas.microsoft.com/office/drawing/2014/main" id="{8FD5B309-6BE5-4D48-0CF6-D2C7A790268B}"/>
              </a:ext>
            </a:extLst>
          </p:cNvPr>
          <p:cNvSpPr>
            <a:spLocks noGrp="1"/>
          </p:cNvSpPr>
          <p:nvPr>
            <p:ph type="subTitle" idx="1"/>
          </p:nvPr>
        </p:nvSpPr>
        <p:spPr>
          <a:xfrm>
            <a:off x="1307490" y="1949051"/>
            <a:ext cx="3002750" cy="2959899"/>
          </a:xfrm>
        </p:spPr>
        <p:txBody>
          <a:bodyPr anchor="ctr">
            <a:normAutofit/>
          </a:bodyPr>
          <a:lstStyle/>
          <a:p>
            <a:pPr algn="ctr"/>
            <a:r>
              <a:rPr lang="en-US" sz="2800"/>
              <a:t>T. Scott Smith, PhD</a:t>
            </a:r>
          </a:p>
        </p:txBody>
      </p:sp>
      <p:sp>
        <p:nvSpPr>
          <p:cNvPr id="14" name="Right Triangle 13">
            <a:extLst>
              <a:ext uri="{FF2B5EF4-FFF2-40B4-BE49-F238E27FC236}">
                <a16:creationId xmlns:a16="http://schemas.microsoft.com/office/drawing/2014/main" id="{CDD5A4AA-8515-49AE-8C6C-9CF6E14C9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1431831" y="1949051"/>
            <a:ext cx="239869" cy="239869"/>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99932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3"/>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B5E7C-1B26-2DA2-DF9F-5D48BB0B5286}"/>
              </a:ext>
            </a:extLst>
          </p:cNvPr>
          <p:cNvSpPr>
            <a:spLocks noGrp="1"/>
          </p:cNvSpPr>
          <p:nvPr>
            <p:ph type="title"/>
          </p:nvPr>
        </p:nvSpPr>
        <p:spPr>
          <a:xfrm>
            <a:off x="2611808" y="808056"/>
            <a:ext cx="7958331" cy="1077229"/>
          </a:xfrm>
        </p:spPr>
        <p:txBody>
          <a:bodyPr>
            <a:normAutofit/>
          </a:bodyPr>
          <a:lstStyle/>
          <a:p>
            <a:pPr algn="l"/>
            <a:r>
              <a:rPr lang="en-US" b="1" dirty="0">
                <a:effectLst/>
                <a:latin typeface="Aptos" panose="020B0004020202020204" pitchFamily="34" charset="0"/>
                <a:ea typeface="Aptos" panose="020B0004020202020204" pitchFamily="34" charset="0"/>
                <a:cs typeface="Times New Roman" panose="02020603050405020304" pitchFamily="18" charset="0"/>
              </a:rPr>
              <a:t>Integrating CARS Into Court Practice</a:t>
            </a:r>
            <a:endParaRPr lang="en-US" dirty="0"/>
          </a:p>
        </p:txBody>
      </p:sp>
      <p:graphicFrame>
        <p:nvGraphicFramePr>
          <p:cNvPr id="5" name="Content Placeholder 2">
            <a:extLst>
              <a:ext uri="{FF2B5EF4-FFF2-40B4-BE49-F238E27FC236}">
                <a16:creationId xmlns:a16="http://schemas.microsoft.com/office/drawing/2014/main" id="{5E58F2B0-6312-A93F-3207-F0A7BAC1F027}"/>
              </a:ext>
            </a:extLst>
          </p:cNvPr>
          <p:cNvGraphicFramePr>
            <a:graphicFrameLocks noGrp="1"/>
          </p:cNvGraphicFramePr>
          <p:nvPr>
            <p:ph idx="1"/>
            <p:extLst>
              <p:ext uri="{D42A27DB-BD31-4B8C-83A1-F6EECF244321}">
                <p14:modId xmlns:p14="http://schemas.microsoft.com/office/powerpoint/2010/main" val="3567504967"/>
              </p:ext>
            </p:extLst>
          </p:nvPr>
        </p:nvGraphicFramePr>
        <p:xfrm>
          <a:off x="2611808" y="2367883"/>
          <a:ext cx="7958330" cy="336683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751703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5E326A3-EB92-4BDA-9F77-45197E0CBE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B4E7D395-0531-4A17-A276-FDA3EB7792E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3" name="Rectangle 12">
            <a:extLst>
              <a:ext uri="{FF2B5EF4-FFF2-40B4-BE49-F238E27FC236}">
                <a16:creationId xmlns:a16="http://schemas.microsoft.com/office/drawing/2014/main" id="{CAC996C7-7B84-4645-9AA1-6EA85EAB47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22901"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3E1C510B-FF95-A471-8A20-1357F6D287D5}"/>
              </a:ext>
            </a:extLst>
          </p:cNvPr>
          <p:cNvSpPr>
            <a:spLocks noGrp="1"/>
          </p:cNvSpPr>
          <p:nvPr>
            <p:ph type="title"/>
          </p:nvPr>
        </p:nvSpPr>
        <p:spPr>
          <a:xfrm>
            <a:off x="1337191" y="1064365"/>
            <a:ext cx="2856582" cy="3313671"/>
          </a:xfrm>
        </p:spPr>
        <p:txBody>
          <a:bodyPr>
            <a:normAutofit/>
          </a:bodyPr>
          <a:lstStyle/>
          <a:p>
            <a:pPr algn="l"/>
            <a:r>
              <a:rPr lang="en-US" b="1">
                <a:solidFill>
                  <a:schemeClr val="bg1"/>
                </a:solidFill>
                <a:effectLst/>
                <a:latin typeface="Aptos" panose="020B0004020202020204" pitchFamily="34" charset="0"/>
                <a:ea typeface="Aptos" panose="020B0004020202020204" pitchFamily="34" charset="0"/>
                <a:cs typeface="Times New Roman" panose="02020603050405020304" pitchFamily="18" charset="0"/>
              </a:rPr>
              <a:t>Building Community and Resource Networks</a:t>
            </a:r>
            <a:endParaRPr lang="en-US">
              <a:solidFill>
                <a:schemeClr val="bg1"/>
              </a:solidFill>
            </a:endParaRPr>
          </a:p>
        </p:txBody>
      </p:sp>
      <p:sp>
        <p:nvSpPr>
          <p:cNvPr id="15" name="Rectangle 14">
            <a:extLst>
              <a:ext uri="{FF2B5EF4-FFF2-40B4-BE49-F238E27FC236}">
                <a16:creationId xmlns:a16="http://schemas.microsoft.com/office/drawing/2014/main" id="{32DC315B-5680-47D9-B827-34D012FB14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769"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aphicFrame>
        <p:nvGraphicFramePr>
          <p:cNvPr id="7" name="Content Placeholder 2">
            <a:extLst>
              <a:ext uri="{FF2B5EF4-FFF2-40B4-BE49-F238E27FC236}">
                <a16:creationId xmlns:a16="http://schemas.microsoft.com/office/drawing/2014/main" id="{AC252052-1650-7E27-4727-FA896407773D}"/>
              </a:ext>
            </a:extLst>
          </p:cNvPr>
          <p:cNvGraphicFramePr>
            <a:graphicFrameLocks noGrp="1"/>
          </p:cNvGraphicFramePr>
          <p:nvPr>
            <p:ph idx="1"/>
            <p:extLst>
              <p:ext uri="{D42A27DB-BD31-4B8C-83A1-F6EECF244321}">
                <p14:modId xmlns:p14="http://schemas.microsoft.com/office/powerpoint/2010/main" val="3937689851"/>
              </p:ext>
            </p:extLst>
          </p:nvPr>
        </p:nvGraphicFramePr>
        <p:xfrm>
          <a:off x="5507182" y="897534"/>
          <a:ext cx="5889686" cy="53192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11838968"/>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3"/>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44374-98EB-5FF3-9352-514199F0131E}"/>
              </a:ext>
            </a:extLst>
          </p:cNvPr>
          <p:cNvSpPr>
            <a:spLocks noGrp="1"/>
          </p:cNvSpPr>
          <p:nvPr>
            <p:ph type="title"/>
          </p:nvPr>
        </p:nvSpPr>
        <p:spPr>
          <a:xfrm>
            <a:off x="2611808" y="808056"/>
            <a:ext cx="7958331" cy="1077229"/>
          </a:xfrm>
        </p:spPr>
        <p:txBody>
          <a:bodyPr>
            <a:normAutofit/>
          </a:bodyPr>
          <a:lstStyle/>
          <a:p>
            <a:pPr algn="l"/>
            <a:r>
              <a:rPr lang="en-US" b="1">
                <a:effectLst/>
                <a:latin typeface="Aptos" panose="020B0004020202020204" pitchFamily="34" charset="0"/>
                <a:ea typeface="Aptos" panose="020B0004020202020204" pitchFamily="34" charset="0"/>
                <a:cs typeface="Times New Roman" panose="02020603050405020304" pitchFamily="18" charset="0"/>
              </a:rPr>
              <a:t>Addressing Concerns</a:t>
            </a:r>
            <a:endParaRPr lang="en-US"/>
          </a:p>
        </p:txBody>
      </p:sp>
      <p:graphicFrame>
        <p:nvGraphicFramePr>
          <p:cNvPr id="5" name="Content Placeholder 2">
            <a:extLst>
              <a:ext uri="{FF2B5EF4-FFF2-40B4-BE49-F238E27FC236}">
                <a16:creationId xmlns:a16="http://schemas.microsoft.com/office/drawing/2014/main" id="{2E25A376-4461-819D-3A89-40675B7DC326}"/>
              </a:ext>
            </a:extLst>
          </p:cNvPr>
          <p:cNvGraphicFramePr>
            <a:graphicFrameLocks noGrp="1"/>
          </p:cNvGraphicFramePr>
          <p:nvPr>
            <p:ph idx="1"/>
            <p:extLst>
              <p:ext uri="{D42A27DB-BD31-4B8C-83A1-F6EECF244321}">
                <p14:modId xmlns:p14="http://schemas.microsoft.com/office/powerpoint/2010/main" val="1067330037"/>
              </p:ext>
            </p:extLst>
          </p:nvPr>
        </p:nvGraphicFramePr>
        <p:xfrm>
          <a:off x="2611808" y="2367883"/>
          <a:ext cx="7958330" cy="336683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44601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936FA072-D541-4EE8-9DC6-513AAB2B9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1"/>
            <a:ext cx="11184467"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5" name="Picture 34">
            <a:extLst>
              <a:ext uri="{FF2B5EF4-FFF2-40B4-BE49-F238E27FC236}">
                <a16:creationId xmlns:a16="http://schemas.microsoft.com/office/drawing/2014/main" id="{2BD4AA0B-889E-42F1-8C61-06B59098806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37" name="Rectangle 36">
            <a:extLst>
              <a:ext uri="{FF2B5EF4-FFF2-40B4-BE49-F238E27FC236}">
                <a16:creationId xmlns:a16="http://schemas.microsoft.com/office/drawing/2014/main" id="{27A27B9E-2573-4972-8BC6-6FC372B9F6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A2684A4E-2FEB-456B-BFC9-4FEA3CCD56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9FBF0C-955B-84C1-033F-773D92F099BA}"/>
              </a:ext>
            </a:extLst>
          </p:cNvPr>
          <p:cNvSpPr>
            <a:spLocks noGrp="1"/>
          </p:cNvSpPr>
          <p:nvPr>
            <p:ph type="title"/>
          </p:nvPr>
        </p:nvSpPr>
        <p:spPr>
          <a:xfrm>
            <a:off x="1808936" y="2811270"/>
            <a:ext cx="3473753" cy="1770045"/>
          </a:xfrm>
        </p:spPr>
        <p:txBody>
          <a:bodyPr>
            <a:normAutofit/>
          </a:bodyPr>
          <a:lstStyle/>
          <a:p>
            <a:pPr algn="l"/>
            <a:r>
              <a:rPr lang="en-US" b="1">
                <a:effectLst/>
                <a:latin typeface="Aptos" panose="020B0004020202020204" pitchFamily="34" charset="0"/>
                <a:ea typeface="Aptos" panose="020B0004020202020204" pitchFamily="34" charset="0"/>
                <a:cs typeface="Times New Roman" panose="02020603050405020304" pitchFamily="18" charset="0"/>
              </a:rPr>
              <a:t>Ethical Considerations for Prosecutors</a:t>
            </a:r>
            <a:endParaRPr lang="en-US"/>
          </a:p>
        </p:txBody>
      </p:sp>
      <p:graphicFrame>
        <p:nvGraphicFramePr>
          <p:cNvPr id="29" name="Content Placeholder 2">
            <a:extLst>
              <a:ext uri="{FF2B5EF4-FFF2-40B4-BE49-F238E27FC236}">
                <a16:creationId xmlns:a16="http://schemas.microsoft.com/office/drawing/2014/main" id="{06A8DCC7-089D-2E0D-0C8A-C23EE73D0004}"/>
              </a:ext>
            </a:extLst>
          </p:cNvPr>
          <p:cNvGraphicFramePr>
            <a:graphicFrameLocks noGrp="1"/>
          </p:cNvGraphicFramePr>
          <p:nvPr>
            <p:ph idx="1"/>
            <p:extLst>
              <p:ext uri="{D42A27DB-BD31-4B8C-83A1-F6EECF244321}">
                <p14:modId xmlns:p14="http://schemas.microsoft.com/office/powerpoint/2010/main" val="2983194852"/>
              </p:ext>
            </p:extLst>
          </p:nvPr>
        </p:nvGraphicFramePr>
        <p:xfrm>
          <a:off x="6280264" y="550974"/>
          <a:ext cx="5295778" cy="57275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182335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3"/>
          <a:stretch/>
        </a:blip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3C38C329-05C1-44E0-942C-D7A60A7F2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extLst>
              <a:ext uri="{FF2B5EF4-FFF2-40B4-BE49-F238E27FC236}">
                <a16:creationId xmlns:a16="http://schemas.microsoft.com/office/drawing/2014/main" id="{A40E99DB-69B1-42D9-9A2E-A196302E0CA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22" name="Rectangle 21">
            <a:extLst>
              <a:ext uri="{FF2B5EF4-FFF2-40B4-BE49-F238E27FC236}">
                <a16:creationId xmlns:a16="http://schemas.microsoft.com/office/drawing/2014/main" id="{DA98F3A3-687B-4002-93F2-58E8590DC7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3" name="Rectangle 22">
            <a:extLst>
              <a:ext uri="{FF2B5EF4-FFF2-40B4-BE49-F238E27FC236}">
                <a16:creationId xmlns:a16="http://schemas.microsoft.com/office/drawing/2014/main" id="{27A1367E-049C-45E5-9C32-CC32DCEAEF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4174" y="0"/>
            <a:ext cx="9590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45255CDD-9B1A-493C-3AD8-652808A10DB3}"/>
              </a:ext>
            </a:extLst>
          </p:cNvPr>
          <p:cNvSpPr>
            <a:spLocks noGrp="1"/>
          </p:cNvSpPr>
          <p:nvPr>
            <p:ph type="title"/>
          </p:nvPr>
        </p:nvSpPr>
        <p:spPr>
          <a:xfrm>
            <a:off x="1759309" y="326017"/>
            <a:ext cx="7710140" cy="1077229"/>
          </a:xfrm>
        </p:spPr>
        <p:txBody>
          <a:bodyPr anchor="b">
            <a:normAutofit/>
          </a:bodyPr>
          <a:lstStyle/>
          <a:p>
            <a:r>
              <a:rPr lang="en-US" b="1">
                <a:effectLst/>
                <a:latin typeface="Aptos" panose="020B0004020202020204" pitchFamily="34" charset="0"/>
                <a:ea typeface="Aptos" panose="020B0004020202020204" pitchFamily="34" charset="0"/>
                <a:cs typeface="Times New Roman" panose="02020603050405020304" pitchFamily="18" charset="0"/>
              </a:rPr>
              <a:t>Overcoming Barriers to Implementation</a:t>
            </a:r>
            <a:endParaRPr lang="en-US" dirty="0"/>
          </a:p>
        </p:txBody>
      </p:sp>
      <p:sp>
        <p:nvSpPr>
          <p:cNvPr id="24" name="Right Triangle 23">
            <a:extLst>
              <a:ext uri="{FF2B5EF4-FFF2-40B4-BE49-F238E27FC236}">
                <a16:creationId xmlns:a16="http://schemas.microsoft.com/office/drawing/2014/main" id="{16E2DAB7-48CB-400E-9ED2-FB1762BE0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9589439" y="326017"/>
            <a:ext cx="239869" cy="239869"/>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46B538D-C74D-0355-73BA-43DB31BE2E0D}"/>
              </a:ext>
            </a:extLst>
          </p:cNvPr>
          <p:cNvSpPr>
            <a:spLocks noGrp="1"/>
          </p:cNvSpPr>
          <p:nvPr>
            <p:ph idx="1"/>
          </p:nvPr>
        </p:nvSpPr>
        <p:spPr>
          <a:xfrm>
            <a:off x="1759308" y="1591733"/>
            <a:ext cx="7710141" cy="4684887"/>
          </a:xfrm>
        </p:spPr>
        <p:txBody>
          <a:bodyPr anchor="ctr">
            <a:normAutofit/>
          </a:bodyPr>
          <a:lstStyle/>
          <a:p>
            <a:pPr marL="342900" marR="0" lvl="0" indent="-342900">
              <a:spcAft>
                <a:spcPts val="800"/>
              </a:spcAft>
              <a:buSzPts val="1000"/>
              <a:buFont typeface="Symbol" panose="05050102010706020507" pitchFamily="18" charset="2"/>
              <a:buChar char=""/>
              <a:tabLst>
                <a:tab pos="457200" algn="l"/>
              </a:tabLst>
            </a:pPr>
            <a:r>
              <a:rPr lang="en-US" kern="100">
                <a:effectLst/>
                <a:latin typeface="Aptos" panose="020B0004020202020204" pitchFamily="34" charset="0"/>
                <a:ea typeface="Aptos" panose="020B0004020202020204" pitchFamily="34" charset="0"/>
                <a:cs typeface="Times New Roman" panose="02020603050405020304" pitchFamily="18" charset="0"/>
              </a:rPr>
              <a:t>Common challenges in implementing CARS include:</a:t>
            </a:r>
          </a:p>
          <a:p>
            <a:pPr marL="742950" marR="0" lvl="1" indent="-285750">
              <a:spcAft>
                <a:spcPts val="800"/>
              </a:spcAft>
              <a:buSzPts val="1000"/>
              <a:buFont typeface="Courier New" panose="02070309020205020404" pitchFamily="49" charset="0"/>
              <a:buChar char="o"/>
              <a:tabLst>
                <a:tab pos="914400" algn="l"/>
              </a:tabLst>
            </a:pPr>
            <a:r>
              <a:rPr lang="en-US" kern="100">
                <a:effectLst/>
                <a:latin typeface="Aptos" panose="020B0004020202020204" pitchFamily="34" charset="0"/>
                <a:ea typeface="Aptos" panose="020B0004020202020204" pitchFamily="34" charset="0"/>
                <a:cs typeface="Times New Roman" panose="02020603050405020304" pitchFamily="18" charset="0"/>
              </a:rPr>
              <a:t>Lack of resources for mental health treatment.</a:t>
            </a:r>
          </a:p>
          <a:p>
            <a:pPr marL="742950" marR="0" lvl="1" indent="-285750">
              <a:spcAft>
                <a:spcPts val="800"/>
              </a:spcAft>
              <a:buSzPts val="1000"/>
              <a:buFont typeface="Courier New" panose="02070309020205020404" pitchFamily="49" charset="0"/>
              <a:buChar char="o"/>
              <a:tabLst>
                <a:tab pos="914400" algn="l"/>
              </a:tabLst>
            </a:pPr>
            <a:r>
              <a:rPr lang="en-US" kern="100">
                <a:effectLst/>
                <a:latin typeface="Aptos" panose="020B0004020202020204" pitchFamily="34" charset="0"/>
                <a:ea typeface="Aptos" panose="020B0004020202020204" pitchFamily="34" charset="0"/>
                <a:cs typeface="Times New Roman" panose="02020603050405020304" pitchFamily="18" charset="0"/>
              </a:rPr>
              <a:t>Resistance from stakeholders unfamiliar with CARS benefits.</a:t>
            </a:r>
          </a:p>
          <a:p>
            <a:pPr marL="742950" marR="0" lvl="1" indent="-285750">
              <a:spcAft>
                <a:spcPts val="800"/>
              </a:spcAft>
              <a:buSzPts val="1000"/>
              <a:buFont typeface="Courier New" panose="02070309020205020404" pitchFamily="49" charset="0"/>
              <a:buChar char="o"/>
              <a:tabLst>
                <a:tab pos="914400" algn="l"/>
              </a:tabLst>
            </a:pPr>
            <a:r>
              <a:rPr lang="en-US" kern="100">
                <a:effectLst/>
                <a:latin typeface="Aptos" panose="020B0004020202020204" pitchFamily="34" charset="0"/>
                <a:ea typeface="Aptos" panose="020B0004020202020204" pitchFamily="34" charset="0"/>
                <a:cs typeface="Times New Roman" panose="02020603050405020304" pitchFamily="18" charset="0"/>
              </a:rPr>
              <a:t>Balancing prosecutorial discretion with data-driven recommendations.</a:t>
            </a:r>
            <a:br>
              <a:rPr lang="en-US" kern="100">
                <a:effectLst/>
                <a:latin typeface="Aptos" panose="020B0004020202020204" pitchFamily="34" charset="0"/>
                <a:ea typeface="Aptos" panose="020B0004020202020204" pitchFamily="34" charset="0"/>
                <a:cs typeface="Times New Roman" panose="02020603050405020304" pitchFamily="18" charset="0"/>
              </a:rPr>
            </a:br>
            <a:r>
              <a:rPr lang="en-US" kern="100">
                <a:effectLst/>
                <a:latin typeface="Aptos" panose="020B0004020202020204" pitchFamily="34" charset="0"/>
                <a:ea typeface="Aptos" panose="020B0004020202020204" pitchFamily="34" charset="0"/>
                <a:cs typeface="Times New Roman" panose="02020603050405020304" pitchFamily="18" charset="0"/>
              </a:rPr>
              <a:t>Solutions include:</a:t>
            </a:r>
          </a:p>
          <a:p>
            <a:pPr marL="742950" marR="0" lvl="1" indent="-285750">
              <a:spcAft>
                <a:spcPts val="800"/>
              </a:spcAft>
              <a:buSzPts val="1000"/>
              <a:buFont typeface="Courier New" panose="02070309020205020404" pitchFamily="49" charset="0"/>
              <a:buChar char="o"/>
              <a:tabLst>
                <a:tab pos="914400" algn="l"/>
              </a:tabLst>
            </a:pPr>
            <a:r>
              <a:rPr lang="en-US" kern="100">
                <a:effectLst/>
                <a:latin typeface="Aptos" panose="020B0004020202020204" pitchFamily="34" charset="0"/>
                <a:ea typeface="Aptos" panose="020B0004020202020204" pitchFamily="34" charset="0"/>
                <a:cs typeface="Times New Roman" panose="02020603050405020304" pitchFamily="18" charset="0"/>
              </a:rPr>
              <a:t>Hosting training sessions on the value of CARS.</a:t>
            </a:r>
          </a:p>
          <a:p>
            <a:pPr marL="742950" marR="0" lvl="1" indent="-285750">
              <a:spcAft>
                <a:spcPts val="800"/>
              </a:spcAft>
              <a:buSzPts val="1000"/>
              <a:buFont typeface="Courier New" panose="02070309020205020404" pitchFamily="49" charset="0"/>
              <a:buChar char="o"/>
              <a:tabLst>
                <a:tab pos="914400" algn="l"/>
              </a:tabLst>
            </a:pPr>
            <a:r>
              <a:rPr lang="en-US" kern="100">
                <a:effectLst/>
                <a:latin typeface="Aptos" panose="020B0004020202020204" pitchFamily="34" charset="0"/>
                <a:ea typeface="Aptos" panose="020B0004020202020204" pitchFamily="34" charset="0"/>
                <a:cs typeface="Times New Roman" panose="02020603050405020304" pitchFamily="18" charset="0"/>
              </a:rPr>
              <a:t>Collaborating with community mental health providers.</a:t>
            </a:r>
          </a:p>
          <a:p>
            <a:pPr marL="742950" marR="0" lvl="1" indent="-285750">
              <a:spcAft>
                <a:spcPts val="800"/>
              </a:spcAft>
              <a:buSzPts val="1000"/>
              <a:buFont typeface="Courier New" panose="02070309020205020404" pitchFamily="49" charset="0"/>
              <a:buChar char="o"/>
              <a:tabLst>
                <a:tab pos="914400" algn="l"/>
              </a:tabLst>
            </a:pPr>
            <a:r>
              <a:rPr lang="en-US" kern="100">
                <a:effectLst/>
                <a:latin typeface="Aptos" panose="020B0004020202020204" pitchFamily="34" charset="0"/>
                <a:ea typeface="Aptos" panose="020B0004020202020204" pitchFamily="34" charset="0"/>
                <a:cs typeface="Times New Roman" panose="02020603050405020304" pitchFamily="18" charset="0"/>
              </a:rPr>
              <a:t>Presenting success stories to build confidence in CARS.</a:t>
            </a:r>
          </a:p>
          <a:p>
            <a:pPr marL="0" indent="0">
              <a:buNone/>
            </a:pPr>
            <a:endParaRPr lang="en-US" dirty="0"/>
          </a:p>
        </p:txBody>
      </p:sp>
    </p:spTree>
    <p:extLst>
      <p:ext uri="{BB962C8B-B14F-4D97-AF65-F5344CB8AC3E}">
        <p14:creationId xmlns:p14="http://schemas.microsoft.com/office/powerpoint/2010/main" val="41894135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936FA072-D541-4EE8-9DC6-513AAB2B9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1"/>
            <a:ext cx="11184467"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Picture 37">
            <a:extLst>
              <a:ext uri="{FF2B5EF4-FFF2-40B4-BE49-F238E27FC236}">
                <a16:creationId xmlns:a16="http://schemas.microsoft.com/office/drawing/2014/main" id="{2BD4AA0B-889E-42F1-8C61-06B59098806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40" name="Rectangle 39">
            <a:extLst>
              <a:ext uri="{FF2B5EF4-FFF2-40B4-BE49-F238E27FC236}">
                <a16:creationId xmlns:a16="http://schemas.microsoft.com/office/drawing/2014/main" id="{27A27B9E-2573-4972-8BC6-6FC372B9F6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A2684A4E-2FEB-456B-BFC9-4FEA3CCD56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D81F2E-BC34-4376-04AB-64CC9DA26246}"/>
              </a:ext>
            </a:extLst>
          </p:cNvPr>
          <p:cNvSpPr>
            <a:spLocks noGrp="1"/>
          </p:cNvSpPr>
          <p:nvPr>
            <p:ph type="title"/>
          </p:nvPr>
        </p:nvSpPr>
        <p:spPr>
          <a:xfrm>
            <a:off x="1808936" y="2811270"/>
            <a:ext cx="3473753" cy="1770045"/>
          </a:xfrm>
        </p:spPr>
        <p:txBody>
          <a:bodyPr>
            <a:normAutofit/>
          </a:bodyPr>
          <a:lstStyle/>
          <a:p>
            <a:pPr algn="l"/>
            <a:r>
              <a:rPr lang="en-US"/>
              <a:t>Training and Continuous Education</a:t>
            </a:r>
          </a:p>
        </p:txBody>
      </p:sp>
      <p:graphicFrame>
        <p:nvGraphicFramePr>
          <p:cNvPr id="5" name="Content Placeholder 2">
            <a:extLst>
              <a:ext uri="{FF2B5EF4-FFF2-40B4-BE49-F238E27FC236}">
                <a16:creationId xmlns:a16="http://schemas.microsoft.com/office/drawing/2014/main" id="{483235D7-CA6C-D1CD-1996-DEF6833AFE1F}"/>
              </a:ext>
            </a:extLst>
          </p:cNvPr>
          <p:cNvGraphicFramePr>
            <a:graphicFrameLocks noGrp="1"/>
          </p:cNvGraphicFramePr>
          <p:nvPr>
            <p:ph idx="1"/>
            <p:extLst>
              <p:ext uri="{D42A27DB-BD31-4B8C-83A1-F6EECF244321}">
                <p14:modId xmlns:p14="http://schemas.microsoft.com/office/powerpoint/2010/main" val="1120389403"/>
              </p:ext>
            </p:extLst>
          </p:nvPr>
        </p:nvGraphicFramePr>
        <p:xfrm>
          <a:off x="6280264" y="550974"/>
          <a:ext cx="5295778" cy="57275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6606269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a:extLst>
            <a:ext uri="{FF2B5EF4-FFF2-40B4-BE49-F238E27FC236}">
              <a16:creationId xmlns:a16="http://schemas.microsoft.com/office/drawing/2014/main" id="{76D17AD4-B46B-1357-5819-327F90EFB1CF}"/>
            </a:ext>
          </a:extLst>
        </p:cNvPr>
        <p:cNvGrpSpPr/>
        <p:nvPr/>
      </p:nvGrpSpPr>
      <p:grpSpPr>
        <a:xfrm>
          <a:off x="0" y="0"/>
          <a:ext cx="0" cy="0"/>
          <a:chOff x="0" y="0"/>
          <a:chExt cx="0" cy="0"/>
        </a:xfrm>
      </p:grpSpPr>
      <p:sp>
        <p:nvSpPr>
          <p:cNvPr id="36" name="Rectangle 35">
            <a:extLst>
              <a:ext uri="{FF2B5EF4-FFF2-40B4-BE49-F238E27FC236}">
                <a16:creationId xmlns:a16="http://schemas.microsoft.com/office/drawing/2014/main" id="{7DEA8C15-EF73-76C6-48AF-8C00D6EE19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1"/>
            <a:ext cx="11184467"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Picture 37">
            <a:extLst>
              <a:ext uri="{FF2B5EF4-FFF2-40B4-BE49-F238E27FC236}">
                <a16:creationId xmlns:a16="http://schemas.microsoft.com/office/drawing/2014/main" id="{8EE08BC5-CBC4-72A7-A8F1-428E4C9D34A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40" name="Rectangle 39">
            <a:extLst>
              <a:ext uri="{FF2B5EF4-FFF2-40B4-BE49-F238E27FC236}">
                <a16:creationId xmlns:a16="http://schemas.microsoft.com/office/drawing/2014/main" id="{51BB2263-9E2F-D42D-D9FB-AEA1E022A1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672F8E4B-4583-5371-1622-1708A89FD4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F6AB74-15C3-F352-3E53-7F86B50BFB5A}"/>
              </a:ext>
            </a:extLst>
          </p:cNvPr>
          <p:cNvSpPr>
            <a:spLocks noGrp="1"/>
          </p:cNvSpPr>
          <p:nvPr>
            <p:ph type="title"/>
          </p:nvPr>
        </p:nvSpPr>
        <p:spPr>
          <a:xfrm>
            <a:off x="1808936" y="2811270"/>
            <a:ext cx="3473753" cy="1770045"/>
          </a:xfrm>
        </p:spPr>
        <p:txBody>
          <a:bodyPr>
            <a:normAutofit/>
          </a:bodyPr>
          <a:lstStyle/>
          <a:p>
            <a:pPr algn="l"/>
            <a:r>
              <a:rPr lang="en-US" dirty="0"/>
              <a:t>Next Steps</a:t>
            </a:r>
          </a:p>
        </p:txBody>
      </p:sp>
      <p:graphicFrame>
        <p:nvGraphicFramePr>
          <p:cNvPr id="5" name="Content Placeholder 2">
            <a:extLst>
              <a:ext uri="{FF2B5EF4-FFF2-40B4-BE49-F238E27FC236}">
                <a16:creationId xmlns:a16="http://schemas.microsoft.com/office/drawing/2014/main" id="{B25CB52F-4760-D00A-BC2B-77C3974E1170}"/>
              </a:ext>
            </a:extLst>
          </p:cNvPr>
          <p:cNvGraphicFramePr>
            <a:graphicFrameLocks noGrp="1"/>
          </p:cNvGraphicFramePr>
          <p:nvPr>
            <p:ph idx="1"/>
            <p:extLst>
              <p:ext uri="{D42A27DB-BD31-4B8C-83A1-F6EECF244321}">
                <p14:modId xmlns:p14="http://schemas.microsoft.com/office/powerpoint/2010/main" val="16476658"/>
              </p:ext>
            </p:extLst>
          </p:nvPr>
        </p:nvGraphicFramePr>
        <p:xfrm>
          <a:off x="6280264" y="550974"/>
          <a:ext cx="5295778" cy="57275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93192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36FA072-D541-4EE8-9DC6-513AAB2B9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1"/>
            <a:ext cx="11184467"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2BD4AA0B-889E-42F1-8C61-06B59098806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3" name="Rectangle 12">
            <a:extLst>
              <a:ext uri="{FF2B5EF4-FFF2-40B4-BE49-F238E27FC236}">
                <a16:creationId xmlns:a16="http://schemas.microsoft.com/office/drawing/2014/main" id="{27A27B9E-2573-4972-8BC6-6FC372B9F6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2684A4E-2FEB-456B-BFC9-4FEA3CCD56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399300-4C66-936D-5EF5-94AEA58025EB}"/>
              </a:ext>
            </a:extLst>
          </p:cNvPr>
          <p:cNvSpPr>
            <a:spLocks noGrp="1"/>
          </p:cNvSpPr>
          <p:nvPr>
            <p:ph type="title"/>
          </p:nvPr>
        </p:nvSpPr>
        <p:spPr>
          <a:xfrm>
            <a:off x="1808936" y="2811270"/>
            <a:ext cx="3473753" cy="1770045"/>
          </a:xfrm>
        </p:spPr>
        <p:txBody>
          <a:bodyPr>
            <a:normAutofit/>
          </a:bodyPr>
          <a:lstStyle/>
          <a:p>
            <a:pPr algn="l"/>
            <a:r>
              <a:rPr lang="en-US" b="1">
                <a:effectLst/>
                <a:latin typeface="Aptos" panose="020B0004020202020204" pitchFamily="34" charset="0"/>
                <a:ea typeface="Aptos" panose="020B0004020202020204" pitchFamily="34" charset="0"/>
                <a:cs typeface="Times New Roman" panose="02020603050405020304" pitchFamily="18" charset="0"/>
              </a:rPr>
              <a:t>Objectives of the Training</a:t>
            </a:r>
            <a:endParaRPr lang="en-US"/>
          </a:p>
        </p:txBody>
      </p:sp>
      <p:graphicFrame>
        <p:nvGraphicFramePr>
          <p:cNvPr id="5" name="Content Placeholder 2">
            <a:extLst>
              <a:ext uri="{FF2B5EF4-FFF2-40B4-BE49-F238E27FC236}">
                <a16:creationId xmlns:a16="http://schemas.microsoft.com/office/drawing/2014/main" id="{1F3FC94C-5CDC-A3C1-1BF3-B4F8DA96FC03}"/>
              </a:ext>
            </a:extLst>
          </p:cNvPr>
          <p:cNvGraphicFramePr>
            <a:graphicFrameLocks noGrp="1"/>
          </p:cNvGraphicFramePr>
          <p:nvPr>
            <p:ph idx="1"/>
            <p:extLst>
              <p:ext uri="{D42A27DB-BD31-4B8C-83A1-F6EECF244321}">
                <p14:modId xmlns:p14="http://schemas.microsoft.com/office/powerpoint/2010/main" val="1853123299"/>
              </p:ext>
            </p:extLst>
          </p:nvPr>
        </p:nvGraphicFramePr>
        <p:xfrm>
          <a:off x="6280264" y="550974"/>
          <a:ext cx="5295778" cy="572756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47668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36FA072-D541-4EE8-9DC6-513AAB2B9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1"/>
            <a:ext cx="11184467"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2BD4AA0B-889E-42F1-8C61-06B59098806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3" name="Rectangle 12">
            <a:extLst>
              <a:ext uri="{FF2B5EF4-FFF2-40B4-BE49-F238E27FC236}">
                <a16:creationId xmlns:a16="http://schemas.microsoft.com/office/drawing/2014/main" id="{27A27B9E-2573-4972-8BC6-6FC372B9F6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2684A4E-2FEB-456B-BFC9-4FEA3CCD56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749C0DC-D79B-B4DE-2A7B-1270F1EAD857}"/>
              </a:ext>
            </a:extLst>
          </p:cNvPr>
          <p:cNvSpPr>
            <a:spLocks noGrp="1"/>
          </p:cNvSpPr>
          <p:nvPr>
            <p:ph type="title"/>
          </p:nvPr>
        </p:nvSpPr>
        <p:spPr>
          <a:xfrm>
            <a:off x="1808936" y="2811270"/>
            <a:ext cx="3473753" cy="1770045"/>
          </a:xfrm>
        </p:spPr>
        <p:txBody>
          <a:bodyPr>
            <a:normAutofit/>
          </a:bodyPr>
          <a:lstStyle/>
          <a:p>
            <a:pPr algn="l"/>
            <a:r>
              <a:rPr lang="en-US" sz="3100" b="1">
                <a:effectLst/>
                <a:latin typeface="Aptos" panose="020B0004020202020204" pitchFamily="34" charset="0"/>
                <a:ea typeface="Aptos" panose="020B0004020202020204" pitchFamily="34" charset="0"/>
                <a:cs typeface="Times New Roman" panose="02020603050405020304" pitchFamily="18" charset="0"/>
              </a:rPr>
              <a:t>Why Mental Health Screening Matters</a:t>
            </a:r>
            <a:endParaRPr lang="en-US" sz="3100"/>
          </a:p>
        </p:txBody>
      </p:sp>
      <p:graphicFrame>
        <p:nvGraphicFramePr>
          <p:cNvPr id="5" name="Content Placeholder 2">
            <a:extLst>
              <a:ext uri="{FF2B5EF4-FFF2-40B4-BE49-F238E27FC236}">
                <a16:creationId xmlns:a16="http://schemas.microsoft.com/office/drawing/2014/main" id="{E23BF8BD-7829-2750-8F4B-B3CBAF03C4B8}"/>
              </a:ext>
            </a:extLst>
          </p:cNvPr>
          <p:cNvGraphicFramePr>
            <a:graphicFrameLocks noGrp="1"/>
          </p:cNvGraphicFramePr>
          <p:nvPr>
            <p:ph idx="1"/>
            <p:extLst>
              <p:ext uri="{D42A27DB-BD31-4B8C-83A1-F6EECF244321}">
                <p14:modId xmlns:p14="http://schemas.microsoft.com/office/powerpoint/2010/main" val="1795937002"/>
              </p:ext>
            </p:extLst>
          </p:nvPr>
        </p:nvGraphicFramePr>
        <p:xfrm>
          <a:off x="6280264" y="550974"/>
          <a:ext cx="5295778" cy="572756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770036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F3CF990-ACB8-443A-BB74-D36EC8A00B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601900C-265D-4146-A578-477541E3DF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lumMod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0B98862-BEE1-44FB-A335-A1B9106B445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a:noFill/>
        </p:spPr>
      </p:pic>
      <p:sp>
        <p:nvSpPr>
          <p:cNvPr id="14" name="Freeform: Shape 13">
            <a:extLst>
              <a:ext uri="{FF2B5EF4-FFF2-40B4-BE49-F238E27FC236}">
                <a16:creationId xmlns:a16="http://schemas.microsoft.com/office/drawing/2014/main" id="{65F94F98-3A57-49AA-838E-91AAF600B6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678519" y="-1660968"/>
            <a:ext cx="5838229" cy="11188733"/>
          </a:xfrm>
          <a:custGeom>
            <a:avLst/>
            <a:gdLst>
              <a:gd name="connsiteX0" fmla="*/ 0 w 7821919"/>
              <a:gd name="connsiteY0" fmla="*/ 0 h 6858000"/>
              <a:gd name="connsiteX1" fmla="*/ 6983367 w 7821919"/>
              <a:gd name="connsiteY1" fmla="*/ 0 h 6858000"/>
              <a:gd name="connsiteX2" fmla="*/ 6982269 w 7821919"/>
              <a:gd name="connsiteY2" fmla="*/ 1331 h 6858000"/>
              <a:gd name="connsiteX3" fmla="*/ 6833782 w 7821919"/>
              <a:gd name="connsiteY3" fmla="*/ 487443 h 6858000"/>
              <a:gd name="connsiteX4" fmla="*/ 6851446 w 7821919"/>
              <a:gd name="connsiteY4" fmla="*/ 662666 h 6858000"/>
              <a:gd name="connsiteX5" fmla="*/ 6857532 w 7821919"/>
              <a:gd name="connsiteY5" fmla="*/ 686333 h 6858000"/>
              <a:gd name="connsiteX6" fmla="*/ 6806927 w 7821919"/>
              <a:gd name="connsiteY6" fmla="*/ 699345 h 6858000"/>
              <a:gd name="connsiteX7" fmla="*/ 5555365 w 7821919"/>
              <a:gd name="connsiteY7" fmla="*/ 2400515 h 6858000"/>
              <a:gd name="connsiteX8" fmla="*/ 7336617 w 7821919"/>
              <a:gd name="connsiteY8" fmla="*/ 4181767 h 6858000"/>
              <a:gd name="connsiteX9" fmla="*/ 7452815 w 7821919"/>
              <a:gd name="connsiteY9" fmla="*/ 4175900 h 6858000"/>
              <a:gd name="connsiteX10" fmla="*/ 7437456 w 7821919"/>
              <a:gd name="connsiteY10" fmla="*/ 4225378 h 6858000"/>
              <a:gd name="connsiteX11" fmla="*/ 7428275 w 7821919"/>
              <a:gd name="connsiteY11" fmla="*/ 4316448 h 6858000"/>
              <a:gd name="connsiteX12" fmla="*/ 7789089 w 7821919"/>
              <a:gd name="connsiteY12" fmla="*/ 4759152 h 6858000"/>
              <a:gd name="connsiteX13" fmla="*/ 7821919 w 7821919"/>
              <a:gd name="connsiteY13" fmla="*/ 4762461 h 6858000"/>
              <a:gd name="connsiteX14" fmla="*/ 7809638 w 7821919"/>
              <a:gd name="connsiteY14" fmla="*/ 4785088 h 6858000"/>
              <a:gd name="connsiteX15" fmla="*/ 7794661 w 7821919"/>
              <a:gd name="connsiteY15" fmla="*/ 4833335 h 6858000"/>
              <a:gd name="connsiteX16" fmla="*/ 7524776 w 7821919"/>
              <a:gd name="connsiteY16" fmla="*/ 4917113 h 6858000"/>
              <a:gd name="connsiteX17" fmla="*/ 6642110 w 7821919"/>
              <a:gd name="connsiteY17" fmla="*/ 6248746 h 6858000"/>
              <a:gd name="connsiteX18" fmla="*/ 6755682 w 7821919"/>
              <a:gd name="connsiteY18" fmla="*/ 6811285 h 6858000"/>
              <a:gd name="connsiteX19" fmla="*/ 6778185 w 7821919"/>
              <a:gd name="connsiteY19" fmla="*/ 6858000 h 6858000"/>
              <a:gd name="connsiteX20" fmla="*/ 0 w 7821919"/>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21919" h="6858000">
                <a:moveTo>
                  <a:pt x="0" y="0"/>
                </a:moveTo>
                <a:lnTo>
                  <a:pt x="6983367" y="0"/>
                </a:lnTo>
                <a:lnTo>
                  <a:pt x="6982269" y="1331"/>
                </a:lnTo>
                <a:cubicBezTo>
                  <a:pt x="6888522" y="140095"/>
                  <a:pt x="6833782" y="307376"/>
                  <a:pt x="6833782" y="487443"/>
                </a:cubicBezTo>
                <a:cubicBezTo>
                  <a:pt x="6833782" y="547466"/>
                  <a:pt x="6839864" y="606067"/>
                  <a:pt x="6851446" y="662666"/>
                </a:cubicBezTo>
                <a:lnTo>
                  <a:pt x="6857532" y="686333"/>
                </a:lnTo>
                <a:lnTo>
                  <a:pt x="6806927" y="699345"/>
                </a:lnTo>
                <a:cubicBezTo>
                  <a:pt x="6081835" y="924872"/>
                  <a:pt x="5555365" y="1601212"/>
                  <a:pt x="5555365" y="2400515"/>
                </a:cubicBezTo>
                <a:cubicBezTo>
                  <a:pt x="5555365" y="3384273"/>
                  <a:pt x="6352859" y="4181767"/>
                  <a:pt x="7336617" y="4181767"/>
                </a:cubicBezTo>
                <a:lnTo>
                  <a:pt x="7452815" y="4175900"/>
                </a:lnTo>
                <a:lnTo>
                  <a:pt x="7437456" y="4225378"/>
                </a:lnTo>
                <a:cubicBezTo>
                  <a:pt x="7431436" y="4254794"/>
                  <a:pt x="7428275" y="4285252"/>
                  <a:pt x="7428275" y="4316448"/>
                </a:cubicBezTo>
                <a:cubicBezTo>
                  <a:pt x="7428275" y="4534821"/>
                  <a:pt x="7583172" y="4717015"/>
                  <a:pt x="7789089" y="4759152"/>
                </a:cubicBezTo>
                <a:lnTo>
                  <a:pt x="7821919" y="4762461"/>
                </a:lnTo>
                <a:lnTo>
                  <a:pt x="7809638" y="4785088"/>
                </a:lnTo>
                <a:lnTo>
                  <a:pt x="7794661" y="4833335"/>
                </a:lnTo>
                <a:lnTo>
                  <a:pt x="7524776" y="4917113"/>
                </a:lnTo>
                <a:cubicBezTo>
                  <a:pt x="7006070" y="5136507"/>
                  <a:pt x="6642110" y="5650122"/>
                  <a:pt x="6642110" y="6248746"/>
                </a:cubicBezTo>
                <a:cubicBezTo>
                  <a:pt x="6642110" y="6448287"/>
                  <a:pt x="6682550" y="6638383"/>
                  <a:pt x="6755682" y="6811285"/>
                </a:cubicBezTo>
                <a:lnTo>
                  <a:pt x="6778185" y="6858000"/>
                </a:lnTo>
                <a:lnTo>
                  <a:pt x="0" y="6858000"/>
                </a:lnTo>
                <a:close/>
              </a:path>
            </a:pathLst>
          </a:custGeom>
          <a:gradFill>
            <a:gsLst>
              <a:gs pos="25000">
                <a:schemeClr val="accent1">
                  <a:alpha val="0"/>
                </a:schemeClr>
              </a:gs>
              <a:gs pos="100000">
                <a:schemeClr val="accent1">
                  <a:alpha val="75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16" name="Picture 15">
            <a:extLst>
              <a:ext uri="{FF2B5EF4-FFF2-40B4-BE49-F238E27FC236}">
                <a16:creationId xmlns:a16="http://schemas.microsoft.com/office/drawing/2014/main" id="{7185CF21-0594-48C0-9F3E-254D6BCE9D9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extLst>
              <a:ext uri="{28A0092B-C50C-407E-A947-70E740481C1C}">
                <a14:useLocalDpi xmlns:a14="http://schemas.microsoft.com/office/drawing/2010/main" val="0"/>
              </a:ext>
            </a:extLst>
          </a:blip>
          <a:stretch>
            <a:fillRect/>
          </a:stretch>
        </p:blipFill>
        <p:spPr>
          <a:xfrm>
            <a:off x="1067" y="0"/>
            <a:ext cx="12189867" cy="6858000"/>
          </a:xfrm>
          <a:prstGeom prst="rect">
            <a:avLst/>
          </a:prstGeom>
        </p:spPr>
      </p:pic>
      <p:sp>
        <p:nvSpPr>
          <p:cNvPr id="18" name="Rectangle 17">
            <a:extLst>
              <a:ext uri="{FF2B5EF4-FFF2-40B4-BE49-F238E27FC236}">
                <a16:creationId xmlns:a16="http://schemas.microsoft.com/office/drawing/2014/main" id="{41F8C064-2DC5-4758-B49C-76BFF64052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solidFill>
            <a:schemeClr val="tx2">
              <a:lumMod val="1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FBD68200-BC03-4015-860B-CD5C30CD7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3542" y="0"/>
            <a:ext cx="7875912" cy="6858000"/>
          </a:xfrm>
          <a:custGeom>
            <a:avLst/>
            <a:gdLst>
              <a:gd name="connsiteX0" fmla="*/ 0 w 7821919"/>
              <a:gd name="connsiteY0" fmla="*/ 0 h 6858000"/>
              <a:gd name="connsiteX1" fmla="*/ 6983367 w 7821919"/>
              <a:gd name="connsiteY1" fmla="*/ 0 h 6858000"/>
              <a:gd name="connsiteX2" fmla="*/ 6982269 w 7821919"/>
              <a:gd name="connsiteY2" fmla="*/ 1331 h 6858000"/>
              <a:gd name="connsiteX3" fmla="*/ 6833782 w 7821919"/>
              <a:gd name="connsiteY3" fmla="*/ 487443 h 6858000"/>
              <a:gd name="connsiteX4" fmla="*/ 6851446 w 7821919"/>
              <a:gd name="connsiteY4" fmla="*/ 662666 h 6858000"/>
              <a:gd name="connsiteX5" fmla="*/ 6857532 w 7821919"/>
              <a:gd name="connsiteY5" fmla="*/ 686333 h 6858000"/>
              <a:gd name="connsiteX6" fmla="*/ 6806927 w 7821919"/>
              <a:gd name="connsiteY6" fmla="*/ 699345 h 6858000"/>
              <a:gd name="connsiteX7" fmla="*/ 5555365 w 7821919"/>
              <a:gd name="connsiteY7" fmla="*/ 2400515 h 6858000"/>
              <a:gd name="connsiteX8" fmla="*/ 7336617 w 7821919"/>
              <a:gd name="connsiteY8" fmla="*/ 4181767 h 6858000"/>
              <a:gd name="connsiteX9" fmla="*/ 7452815 w 7821919"/>
              <a:gd name="connsiteY9" fmla="*/ 4175900 h 6858000"/>
              <a:gd name="connsiteX10" fmla="*/ 7437456 w 7821919"/>
              <a:gd name="connsiteY10" fmla="*/ 4225378 h 6858000"/>
              <a:gd name="connsiteX11" fmla="*/ 7428275 w 7821919"/>
              <a:gd name="connsiteY11" fmla="*/ 4316448 h 6858000"/>
              <a:gd name="connsiteX12" fmla="*/ 7789089 w 7821919"/>
              <a:gd name="connsiteY12" fmla="*/ 4759152 h 6858000"/>
              <a:gd name="connsiteX13" fmla="*/ 7821919 w 7821919"/>
              <a:gd name="connsiteY13" fmla="*/ 4762461 h 6858000"/>
              <a:gd name="connsiteX14" fmla="*/ 7809638 w 7821919"/>
              <a:gd name="connsiteY14" fmla="*/ 4785088 h 6858000"/>
              <a:gd name="connsiteX15" fmla="*/ 7794661 w 7821919"/>
              <a:gd name="connsiteY15" fmla="*/ 4833335 h 6858000"/>
              <a:gd name="connsiteX16" fmla="*/ 7524776 w 7821919"/>
              <a:gd name="connsiteY16" fmla="*/ 4917113 h 6858000"/>
              <a:gd name="connsiteX17" fmla="*/ 6642110 w 7821919"/>
              <a:gd name="connsiteY17" fmla="*/ 6248746 h 6858000"/>
              <a:gd name="connsiteX18" fmla="*/ 6755682 w 7821919"/>
              <a:gd name="connsiteY18" fmla="*/ 6811285 h 6858000"/>
              <a:gd name="connsiteX19" fmla="*/ 6778185 w 7821919"/>
              <a:gd name="connsiteY19" fmla="*/ 6858000 h 6858000"/>
              <a:gd name="connsiteX20" fmla="*/ 0 w 7821919"/>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21919" h="6858000">
                <a:moveTo>
                  <a:pt x="0" y="0"/>
                </a:moveTo>
                <a:lnTo>
                  <a:pt x="6983367" y="0"/>
                </a:lnTo>
                <a:lnTo>
                  <a:pt x="6982269" y="1331"/>
                </a:lnTo>
                <a:cubicBezTo>
                  <a:pt x="6888522" y="140095"/>
                  <a:pt x="6833782" y="307376"/>
                  <a:pt x="6833782" y="487443"/>
                </a:cubicBezTo>
                <a:cubicBezTo>
                  <a:pt x="6833782" y="547466"/>
                  <a:pt x="6839864" y="606067"/>
                  <a:pt x="6851446" y="662666"/>
                </a:cubicBezTo>
                <a:lnTo>
                  <a:pt x="6857532" y="686333"/>
                </a:lnTo>
                <a:lnTo>
                  <a:pt x="6806927" y="699345"/>
                </a:lnTo>
                <a:cubicBezTo>
                  <a:pt x="6081835" y="924872"/>
                  <a:pt x="5555365" y="1601212"/>
                  <a:pt x="5555365" y="2400515"/>
                </a:cubicBezTo>
                <a:cubicBezTo>
                  <a:pt x="5555365" y="3384273"/>
                  <a:pt x="6352859" y="4181767"/>
                  <a:pt x="7336617" y="4181767"/>
                </a:cubicBezTo>
                <a:lnTo>
                  <a:pt x="7452815" y="4175900"/>
                </a:lnTo>
                <a:lnTo>
                  <a:pt x="7437456" y="4225378"/>
                </a:lnTo>
                <a:cubicBezTo>
                  <a:pt x="7431436" y="4254794"/>
                  <a:pt x="7428275" y="4285252"/>
                  <a:pt x="7428275" y="4316448"/>
                </a:cubicBezTo>
                <a:cubicBezTo>
                  <a:pt x="7428275" y="4534821"/>
                  <a:pt x="7583172" y="4717015"/>
                  <a:pt x="7789089" y="4759152"/>
                </a:cubicBezTo>
                <a:lnTo>
                  <a:pt x="7821919" y="4762461"/>
                </a:lnTo>
                <a:lnTo>
                  <a:pt x="7809638" y="4785088"/>
                </a:lnTo>
                <a:lnTo>
                  <a:pt x="7794661" y="4833335"/>
                </a:lnTo>
                <a:lnTo>
                  <a:pt x="7524776" y="4917113"/>
                </a:lnTo>
                <a:cubicBezTo>
                  <a:pt x="7006070" y="5136507"/>
                  <a:pt x="6642110" y="5650122"/>
                  <a:pt x="6642110" y="6248746"/>
                </a:cubicBezTo>
                <a:cubicBezTo>
                  <a:pt x="6642110" y="6448287"/>
                  <a:pt x="6682550" y="6638383"/>
                  <a:pt x="6755682" y="6811285"/>
                </a:cubicBezTo>
                <a:lnTo>
                  <a:pt x="6778185" y="6858000"/>
                </a:lnTo>
                <a:lnTo>
                  <a:pt x="0" y="6858000"/>
                </a:lnTo>
                <a:close/>
              </a:path>
            </a:pathLst>
          </a:custGeom>
          <a:gradFill>
            <a:gsLst>
              <a:gs pos="15000">
                <a:schemeClr val="bg2">
                  <a:alpha val="0"/>
                </a:schemeClr>
              </a:gs>
              <a:gs pos="100000">
                <a:schemeClr val="bg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2" name="Rectangle 21">
            <a:extLst>
              <a:ext uri="{FF2B5EF4-FFF2-40B4-BE49-F238E27FC236}">
                <a16:creationId xmlns:a16="http://schemas.microsoft.com/office/drawing/2014/main" id="{A0B5529D-5CAA-4BF2-B5C9-34705E7661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59909" cy="6858000"/>
          </a:xfrm>
          <a:prstGeom prst="rect">
            <a:avLst/>
          </a:prstGeom>
          <a:solidFill>
            <a:schemeClr val="bg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4" name="Oval 23">
            <a:extLst>
              <a:ext uri="{FF2B5EF4-FFF2-40B4-BE49-F238E27FC236}">
                <a16:creationId xmlns:a16="http://schemas.microsoft.com/office/drawing/2014/main" id="{332A6F87-AC28-4AA8-B8A6-AEBC67BD0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47567" y="421698"/>
            <a:ext cx="967148" cy="967148"/>
          </a:xfrm>
          <a:prstGeom prst="ellipse">
            <a:avLst/>
          </a:prstGeom>
          <a:gradFill>
            <a:gsLst>
              <a:gs pos="0">
                <a:schemeClr val="bg2">
                  <a:alpha val="0"/>
                </a:schemeClr>
              </a:gs>
              <a:gs pos="100000">
                <a:schemeClr val="accent1">
                  <a:alpha val="21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31CF4A-49C2-B0A5-085F-F08BE0FFA370}"/>
              </a:ext>
            </a:extLst>
          </p:cNvPr>
          <p:cNvSpPr>
            <a:spLocks noGrp="1"/>
          </p:cNvSpPr>
          <p:nvPr>
            <p:ph type="title"/>
          </p:nvPr>
        </p:nvSpPr>
        <p:spPr>
          <a:xfrm>
            <a:off x="2188901" y="808056"/>
            <a:ext cx="8381238" cy="1077229"/>
          </a:xfrm>
        </p:spPr>
        <p:txBody>
          <a:bodyPr>
            <a:normAutofit/>
          </a:bodyPr>
          <a:lstStyle/>
          <a:p>
            <a:pPr algn="l"/>
            <a:r>
              <a:rPr lang="en-US" b="1">
                <a:effectLst/>
                <a:latin typeface="Aptos" panose="020B0004020202020204" pitchFamily="34" charset="0"/>
                <a:ea typeface="Aptos" panose="020B0004020202020204" pitchFamily="34" charset="0"/>
                <a:cs typeface="Times New Roman" panose="02020603050405020304" pitchFamily="18" charset="0"/>
              </a:rPr>
              <a:t>Prosecutors' Role in Mental Health Advocacy</a:t>
            </a:r>
            <a:endParaRPr lang="en-US"/>
          </a:p>
        </p:txBody>
      </p:sp>
      <p:sp>
        <p:nvSpPr>
          <p:cNvPr id="3" name="Content Placeholder 2">
            <a:extLst>
              <a:ext uri="{FF2B5EF4-FFF2-40B4-BE49-F238E27FC236}">
                <a16:creationId xmlns:a16="http://schemas.microsoft.com/office/drawing/2014/main" id="{281A0B40-BB7A-2929-0AF9-693C3E66E82B}"/>
              </a:ext>
            </a:extLst>
          </p:cNvPr>
          <p:cNvSpPr>
            <a:spLocks noGrp="1"/>
          </p:cNvSpPr>
          <p:nvPr>
            <p:ph idx="1"/>
          </p:nvPr>
        </p:nvSpPr>
        <p:spPr>
          <a:xfrm>
            <a:off x="2256639" y="2105200"/>
            <a:ext cx="8313500" cy="3944743"/>
          </a:xfrm>
        </p:spPr>
        <p:txBody>
          <a:bodyPr anchor="t">
            <a:normAutofit/>
          </a:bodyPr>
          <a:lstStyle/>
          <a:p>
            <a:pPr marL="0" marR="0" lvl="0" indent="0">
              <a:spcAft>
                <a:spcPts val="800"/>
              </a:spcAft>
              <a:buSzPts val="1000"/>
              <a:buNone/>
              <a:tabLst>
                <a:tab pos="4572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As legal representatives of the public interest, prosecutors play a critical role in advocating for mental health-informed decisions. Key actions include:</a:t>
            </a:r>
          </a:p>
          <a:p>
            <a:pPr marL="742950" marR="0" lvl="1" indent="-285750">
              <a:spcAft>
                <a:spcPts val="800"/>
              </a:spcAft>
              <a:buSzPts val="1000"/>
              <a:buFont typeface="Courier New" panose="02070309020205020404" pitchFamily="49" charset="0"/>
              <a:buChar char="o"/>
              <a:tabLst>
                <a:tab pos="9144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Ensuring defendants are assessed early using CARS.</a:t>
            </a:r>
          </a:p>
          <a:p>
            <a:pPr marL="742950" marR="0" lvl="1" indent="-285750">
              <a:spcAft>
                <a:spcPts val="800"/>
              </a:spcAft>
              <a:buSzPts val="1000"/>
              <a:buFont typeface="Courier New" panose="02070309020205020404" pitchFamily="49" charset="0"/>
              <a:buChar char="o"/>
              <a:tabLst>
                <a:tab pos="9144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Balancing public safety with rehabilitation-oriented solutions.</a:t>
            </a:r>
          </a:p>
          <a:p>
            <a:pPr marL="742950" marR="0" lvl="1" indent="-285750">
              <a:spcAft>
                <a:spcPts val="800"/>
              </a:spcAft>
              <a:buSzPts val="1000"/>
              <a:buFont typeface="Courier New" panose="02070309020205020404" pitchFamily="49" charset="0"/>
              <a:buChar char="o"/>
              <a:tabLst>
                <a:tab pos="9144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Using CARS data to support justice reforms.</a:t>
            </a:r>
          </a:p>
          <a:p>
            <a:pPr marL="0" indent="0">
              <a:buNone/>
            </a:pPr>
            <a:endParaRPr lang="en-US" sz="1800" dirty="0"/>
          </a:p>
        </p:txBody>
      </p:sp>
    </p:spTree>
    <p:extLst>
      <p:ext uri="{BB962C8B-B14F-4D97-AF65-F5344CB8AC3E}">
        <p14:creationId xmlns:p14="http://schemas.microsoft.com/office/powerpoint/2010/main" val="1355667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5E326A3-EB92-4BDA-9F77-45197E0CBE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B4E7D395-0531-4A17-A276-FDA3EB7792E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3" name="Rectangle 12">
            <a:extLst>
              <a:ext uri="{FF2B5EF4-FFF2-40B4-BE49-F238E27FC236}">
                <a16:creationId xmlns:a16="http://schemas.microsoft.com/office/drawing/2014/main" id="{CAC996C7-7B84-4645-9AA1-6EA85EAB47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22901"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826BBF3D-6C36-9F99-12EA-48A5FA6495AC}"/>
              </a:ext>
            </a:extLst>
          </p:cNvPr>
          <p:cNvSpPr>
            <a:spLocks noGrp="1"/>
          </p:cNvSpPr>
          <p:nvPr>
            <p:ph type="title"/>
          </p:nvPr>
        </p:nvSpPr>
        <p:spPr>
          <a:xfrm>
            <a:off x="1337191" y="1064365"/>
            <a:ext cx="2856582" cy="3313671"/>
          </a:xfrm>
        </p:spPr>
        <p:txBody>
          <a:bodyPr>
            <a:normAutofit/>
          </a:bodyPr>
          <a:lstStyle/>
          <a:p>
            <a:pPr algn="l"/>
            <a:r>
              <a:rPr lang="en-US" b="1">
                <a:solidFill>
                  <a:schemeClr val="bg1"/>
                </a:solidFill>
                <a:effectLst/>
                <a:latin typeface="Aptos" panose="020B0004020202020204" pitchFamily="34" charset="0"/>
                <a:ea typeface="Aptos" panose="020B0004020202020204" pitchFamily="34" charset="0"/>
                <a:cs typeface="Times New Roman" panose="02020603050405020304" pitchFamily="18" charset="0"/>
              </a:rPr>
              <a:t>A Brief History of CARS</a:t>
            </a:r>
            <a:endParaRPr lang="en-US">
              <a:solidFill>
                <a:schemeClr val="bg1"/>
              </a:solidFill>
            </a:endParaRPr>
          </a:p>
        </p:txBody>
      </p:sp>
      <p:sp>
        <p:nvSpPr>
          <p:cNvPr id="15" name="Rectangle 14">
            <a:extLst>
              <a:ext uri="{FF2B5EF4-FFF2-40B4-BE49-F238E27FC236}">
                <a16:creationId xmlns:a16="http://schemas.microsoft.com/office/drawing/2014/main" id="{32DC315B-5680-47D9-B827-34D012FB14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769"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CE3C03B5-314F-476B-972B-B74F6A10579B}"/>
              </a:ext>
            </a:extLst>
          </p:cNvPr>
          <p:cNvGraphicFramePr>
            <a:graphicFrameLocks noGrp="1"/>
          </p:cNvGraphicFramePr>
          <p:nvPr>
            <p:ph idx="1"/>
            <p:extLst>
              <p:ext uri="{D42A27DB-BD31-4B8C-83A1-F6EECF244321}">
                <p14:modId xmlns:p14="http://schemas.microsoft.com/office/powerpoint/2010/main" val="3684101158"/>
              </p:ext>
            </p:extLst>
          </p:nvPr>
        </p:nvGraphicFramePr>
        <p:xfrm>
          <a:off x="5507182" y="897534"/>
          <a:ext cx="5889686" cy="531924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628467468"/>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blip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683DBC4-DF1F-47B4-A427-3A02BF6FCA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B505947-2EDE-4036-BAB7-9D467D50A8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4" name="Picture 13">
            <a:extLst>
              <a:ext uri="{FF2B5EF4-FFF2-40B4-BE49-F238E27FC236}">
                <a16:creationId xmlns:a16="http://schemas.microsoft.com/office/drawing/2014/main" id="{88E107CE-A324-40CD-893D-2D871179D41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6" name="Rectangle 15">
            <a:extLst>
              <a:ext uri="{FF2B5EF4-FFF2-40B4-BE49-F238E27FC236}">
                <a16:creationId xmlns:a16="http://schemas.microsoft.com/office/drawing/2014/main" id="{C9206E69-8320-4953-8527-D4C926A46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EFB0BA3C-4542-415C-9AD5-4A65B973D4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D3FCC301-B2A8-4BFA-8ADD-314A8AC885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9B1506-A649-79D9-FE2D-FAB0F0EE75AE}"/>
              </a:ext>
            </a:extLst>
          </p:cNvPr>
          <p:cNvSpPr>
            <a:spLocks noGrp="1"/>
          </p:cNvSpPr>
          <p:nvPr>
            <p:ph type="title"/>
          </p:nvPr>
        </p:nvSpPr>
        <p:spPr>
          <a:xfrm>
            <a:off x="1964444" y="808056"/>
            <a:ext cx="3974905" cy="1077229"/>
          </a:xfrm>
        </p:spPr>
        <p:txBody>
          <a:bodyPr>
            <a:normAutofit/>
          </a:bodyPr>
          <a:lstStyle/>
          <a:p>
            <a:pPr algn="l"/>
            <a:r>
              <a:rPr lang="en-US">
                <a:effectLst/>
                <a:latin typeface="Aptos" panose="020B0004020202020204" pitchFamily="34" charset="0"/>
                <a:ea typeface="Aptos" panose="020B0004020202020204" pitchFamily="34" charset="0"/>
                <a:cs typeface="Times New Roman" panose="02020603050405020304" pitchFamily="18" charset="0"/>
              </a:rPr>
              <a:t>How CARS Works</a:t>
            </a:r>
            <a:endParaRPr lang="en-US"/>
          </a:p>
        </p:txBody>
      </p:sp>
      <p:sp>
        <p:nvSpPr>
          <p:cNvPr id="3" name="Content Placeholder 2">
            <a:extLst>
              <a:ext uri="{FF2B5EF4-FFF2-40B4-BE49-F238E27FC236}">
                <a16:creationId xmlns:a16="http://schemas.microsoft.com/office/drawing/2014/main" id="{0F64358E-B040-5D1B-DD86-797BEB689B00}"/>
              </a:ext>
            </a:extLst>
          </p:cNvPr>
          <p:cNvSpPr>
            <a:spLocks noGrp="1"/>
          </p:cNvSpPr>
          <p:nvPr>
            <p:ph idx="1"/>
          </p:nvPr>
        </p:nvSpPr>
        <p:spPr>
          <a:xfrm>
            <a:off x="1964444" y="2052116"/>
            <a:ext cx="3972159" cy="3997828"/>
          </a:xfrm>
        </p:spPr>
        <p:txBody>
          <a:bodyPr>
            <a:normAutofit/>
          </a:bodyPr>
          <a:lstStyle/>
          <a:p>
            <a:pPr marL="342900" marR="0" lvl="0" indent="-342900">
              <a:spcAft>
                <a:spcPts val="800"/>
              </a:spcAft>
              <a:buSzPts val="1000"/>
              <a:buFont typeface="Symbol" panose="05050102010706020507" pitchFamily="18" charset="2"/>
              <a:buChar char=""/>
              <a:tabLst>
                <a:tab pos="457200" algn="l"/>
              </a:tabLst>
            </a:pPr>
            <a:r>
              <a:rPr lang="en-US" sz="1800" kern="100">
                <a:effectLst/>
                <a:latin typeface="Aptos" panose="020B0004020202020204" pitchFamily="34" charset="0"/>
                <a:ea typeface="Aptos" panose="020B0004020202020204" pitchFamily="34" charset="0"/>
                <a:cs typeface="Times New Roman" panose="02020603050405020304" pitchFamily="18" charset="0"/>
              </a:rPr>
              <a:t>CARS simplifies mental health screening into three main steps:</a:t>
            </a:r>
          </a:p>
          <a:p>
            <a:pPr marL="742950" marR="0" lvl="1" indent="-285750">
              <a:spcAft>
                <a:spcPts val="800"/>
              </a:spcAft>
              <a:buFont typeface="+mj-lt"/>
              <a:buAutoNum type="arabicPeriod"/>
              <a:tabLst>
                <a:tab pos="914400" algn="l"/>
              </a:tabLst>
            </a:pPr>
            <a:r>
              <a:rPr lang="en-US" kern="100">
                <a:effectLst/>
                <a:latin typeface="Aptos" panose="020B0004020202020204" pitchFamily="34" charset="0"/>
                <a:ea typeface="Aptos" panose="020B0004020202020204" pitchFamily="34" charset="0"/>
                <a:cs typeface="Times New Roman" panose="02020603050405020304" pitchFamily="18" charset="0"/>
              </a:rPr>
              <a:t>Defendant completes the assessment.</a:t>
            </a:r>
          </a:p>
          <a:p>
            <a:pPr marL="742950" marR="0" lvl="1" indent="-285750">
              <a:spcAft>
                <a:spcPts val="800"/>
              </a:spcAft>
              <a:buFont typeface="+mj-lt"/>
              <a:buAutoNum type="arabicPeriod"/>
              <a:tabLst>
                <a:tab pos="914400" algn="l"/>
              </a:tabLst>
            </a:pPr>
            <a:r>
              <a:rPr lang="en-US" kern="100">
                <a:effectLst/>
                <a:latin typeface="Aptos" panose="020B0004020202020204" pitchFamily="34" charset="0"/>
                <a:ea typeface="Aptos" panose="020B0004020202020204" pitchFamily="34" charset="0"/>
                <a:cs typeface="Times New Roman" panose="02020603050405020304" pitchFamily="18" charset="0"/>
              </a:rPr>
              <a:t>Results are analyzed and compiled into a report.</a:t>
            </a:r>
          </a:p>
          <a:p>
            <a:pPr marL="742950" marR="0" lvl="1" indent="-285750">
              <a:spcAft>
                <a:spcPts val="800"/>
              </a:spcAft>
              <a:buFont typeface="+mj-lt"/>
              <a:buAutoNum type="arabicPeriod"/>
              <a:tabLst>
                <a:tab pos="914400" algn="l"/>
              </a:tabLst>
            </a:pPr>
            <a:r>
              <a:rPr lang="en-US" kern="100">
                <a:effectLst/>
                <a:latin typeface="Aptos" panose="020B0004020202020204" pitchFamily="34" charset="0"/>
                <a:ea typeface="Aptos" panose="020B0004020202020204" pitchFamily="34" charset="0"/>
                <a:cs typeface="Times New Roman" panose="02020603050405020304" pitchFamily="18" charset="0"/>
              </a:rPr>
              <a:t>Prosecutors receive insights and recommended interventions.</a:t>
            </a:r>
          </a:p>
          <a:p>
            <a:pPr marL="0" indent="0">
              <a:buNone/>
            </a:pPr>
            <a:endParaRPr lang="en-US" sz="1800"/>
          </a:p>
        </p:txBody>
      </p:sp>
      <p:sp>
        <p:nvSpPr>
          <p:cNvPr id="22" name="Rectangle 21">
            <a:extLst>
              <a:ext uri="{FF2B5EF4-FFF2-40B4-BE49-F238E27FC236}">
                <a16:creationId xmlns:a16="http://schemas.microsoft.com/office/drawing/2014/main" id="{341BA995-C21C-4D29-BE49-3CBE571895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4295" y="0"/>
            <a:ext cx="464264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A8E2B414-B7E4-DC5D-5335-2651BE8D920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063356" y="1434548"/>
            <a:ext cx="3988361" cy="3988361"/>
          </a:xfrm>
          <a:prstGeom prst="rect">
            <a:avLst/>
          </a:prstGeom>
          <a:ln w="12700">
            <a:noFill/>
          </a:ln>
        </p:spPr>
      </p:pic>
      <p:sp>
        <p:nvSpPr>
          <p:cNvPr id="24" name="Rectangle 23">
            <a:extLst>
              <a:ext uri="{FF2B5EF4-FFF2-40B4-BE49-F238E27FC236}">
                <a16:creationId xmlns:a16="http://schemas.microsoft.com/office/drawing/2014/main" id="{F6B63D7C-DA20-4B10-8164-8F1ACA90EE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90379" y="244088"/>
            <a:ext cx="4139753" cy="6367923"/>
          </a:xfrm>
          <a:prstGeom prst="rect">
            <a:avLst/>
          </a:prstGeom>
          <a:noFill/>
          <a:ln w="9525">
            <a:solidFill>
              <a:schemeClr val="accent6">
                <a:lumMod val="60000"/>
                <a:lumOff val="40000"/>
                <a:alpha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CEB1DFB-E9D4-4418-85B6-90079F8894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6850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F3CF990-ACB8-443A-BB74-D36EC8A00B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601900C-265D-4146-A578-477541E3DF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lumMod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0B98862-BEE1-44FB-A335-A1B9106B445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a:noFill/>
        </p:spPr>
      </p:pic>
      <p:sp>
        <p:nvSpPr>
          <p:cNvPr id="14" name="Freeform: Shape 13">
            <a:extLst>
              <a:ext uri="{FF2B5EF4-FFF2-40B4-BE49-F238E27FC236}">
                <a16:creationId xmlns:a16="http://schemas.microsoft.com/office/drawing/2014/main" id="{65F94F98-3A57-49AA-838E-91AAF600B6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678519" y="-1660968"/>
            <a:ext cx="5838229" cy="11188733"/>
          </a:xfrm>
          <a:custGeom>
            <a:avLst/>
            <a:gdLst>
              <a:gd name="connsiteX0" fmla="*/ 0 w 7821919"/>
              <a:gd name="connsiteY0" fmla="*/ 0 h 6858000"/>
              <a:gd name="connsiteX1" fmla="*/ 6983367 w 7821919"/>
              <a:gd name="connsiteY1" fmla="*/ 0 h 6858000"/>
              <a:gd name="connsiteX2" fmla="*/ 6982269 w 7821919"/>
              <a:gd name="connsiteY2" fmla="*/ 1331 h 6858000"/>
              <a:gd name="connsiteX3" fmla="*/ 6833782 w 7821919"/>
              <a:gd name="connsiteY3" fmla="*/ 487443 h 6858000"/>
              <a:gd name="connsiteX4" fmla="*/ 6851446 w 7821919"/>
              <a:gd name="connsiteY4" fmla="*/ 662666 h 6858000"/>
              <a:gd name="connsiteX5" fmla="*/ 6857532 w 7821919"/>
              <a:gd name="connsiteY5" fmla="*/ 686333 h 6858000"/>
              <a:gd name="connsiteX6" fmla="*/ 6806927 w 7821919"/>
              <a:gd name="connsiteY6" fmla="*/ 699345 h 6858000"/>
              <a:gd name="connsiteX7" fmla="*/ 5555365 w 7821919"/>
              <a:gd name="connsiteY7" fmla="*/ 2400515 h 6858000"/>
              <a:gd name="connsiteX8" fmla="*/ 7336617 w 7821919"/>
              <a:gd name="connsiteY8" fmla="*/ 4181767 h 6858000"/>
              <a:gd name="connsiteX9" fmla="*/ 7452815 w 7821919"/>
              <a:gd name="connsiteY9" fmla="*/ 4175900 h 6858000"/>
              <a:gd name="connsiteX10" fmla="*/ 7437456 w 7821919"/>
              <a:gd name="connsiteY10" fmla="*/ 4225378 h 6858000"/>
              <a:gd name="connsiteX11" fmla="*/ 7428275 w 7821919"/>
              <a:gd name="connsiteY11" fmla="*/ 4316448 h 6858000"/>
              <a:gd name="connsiteX12" fmla="*/ 7789089 w 7821919"/>
              <a:gd name="connsiteY12" fmla="*/ 4759152 h 6858000"/>
              <a:gd name="connsiteX13" fmla="*/ 7821919 w 7821919"/>
              <a:gd name="connsiteY13" fmla="*/ 4762461 h 6858000"/>
              <a:gd name="connsiteX14" fmla="*/ 7809638 w 7821919"/>
              <a:gd name="connsiteY14" fmla="*/ 4785088 h 6858000"/>
              <a:gd name="connsiteX15" fmla="*/ 7794661 w 7821919"/>
              <a:gd name="connsiteY15" fmla="*/ 4833335 h 6858000"/>
              <a:gd name="connsiteX16" fmla="*/ 7524776 w 7821919"/>
              <a:gd name="connsiteY16" fmla="*/ 4917113 h 6858000"/>
              <a:gd name="connsiteX17" fmla="*/ 6642110 w 7821919"/>
              <a:gd name="connsiteY17" fmla="*/ 6248746 h 6858000"/>
              <a:gd name="connsiteX18" fmla="*/ 6755682 w 7821919"/>
              <a:gd name="connsiteY18" fmla="*/ 6811285 h 6858000"/>
              <a:gd name="connsiteX19" fmla="*/ 6778185 w 7821919"/>
              <a:gd name="connsiteY19" fmla="*/ 6858000 h 6858000"/>
              <a:gd name="connsiteX20" fmla="*/ 0 w 7821919"/>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21919" h="6858000">
                <a:moveTo>
                  <a:pt x="0" y="0"/>
                </a:moveTo>
                <a:lnTo>
                  <a:pt x="6983367" y="0"/>
                </a:lnTo>
                <a:lnTo>
                  <a:pt x="6982269" y="1331"/>
                </a:lnTo>
                <a:cubicBezTo>
                  <a:pt x="6888522" y="140095"/>
                  <a:pt x="6833782" y="307376"/>
                  <a:pt x="6833782" y="487443"/>
                </a:cubicBezTo>
                <a:cubicBezTo>
                  <a:pt x="6833782" y="547466"/>
                  <a:pt x="6839864" y="606067"/>
                  <a:pt x="6851446" y="662666"/>
                </a:cubicBezTo>
                <a:lnTo>
                  <a:pt x="6857532" y="686333"/>
                </a:lnTo>
                <a:lnTo>
                  <a:pt x="6806927" y="699345"/>
                </a:lnTo>
                <a:cubicBezTo>
                  <a:pt x="6081835" y="924872"/>
                  <a:pt x="5555365" y="1601212"/>
                  <a:pt x="5555365" y="2400515"/>
                </a:cubicBezTo>
                <a:cubicBezTo>
                  <a:pt x="5555365" y="3384273"/>
                  <a:pt x="6352859" y="4181767"/>
                  <a:pt x="7336617" y="4181767"/>
                </a:cubicBezTo>
                <a:lnTo>
                  <a:pt x="7452815" y="4175900"/>
                </a:lnTo>
                <a:lnTo>
                  <a:pt x="7437456" y="4225378"/>
                </a:lnTo>
                <a:cubicBezTo>
                  <a:pt x="7431436" y="4254794"/>
                  <a:pt x="7428275" y="4285252"/>
                  <a:pt x="7428275" y="4316448"/>
                </a:cubicBezTo>
                <a:cubicBezTo>
                  <a:pt x="7428275" y="4534821"/>
                  <a:pt x="7583172" y="4717015"/>
                  <a:pt x="7789089" y="4759152"/>
                </a:cubicBezTo>
                <a:lnTo>
                  <a:pt x="7821919" y="4762461"/>
                </a:lnTo>
                <a:lnTo>
                  <a:pt x="7809638" y="4785088"/>
                </a:lnTo>
                <a:lnTo>
                  <a:pt x="7794661" y="4833335"/>
                </a:lnTo>
                <a:lnTo>
                  <a:pt x="7524776" y="4917113"/>
                </a:lnTo>
                <a:cubicBezTo>
                  <a:pt x="7006070" y="5136507"/>
                  <a:pt x="6642110" y="5650122"/>
                  <a:pt x="6642110" y="6248746"/>
                </a:cubicBezTo>
                <a:cubicBezTo>
                  <a:pt x="6642110" y="6448287"/>
                  <a:pt x="6682550" y="6638383"/>
                  <a:pt x="6755682" y="6811285"/>
                </a:cubicBezTo>
                <a:lnTo>
                  <a:pt x="6778185" y="6858000"/>
                </a:lnTo>
                <a:lnTo>
                  <a:pt x="0" y="6858000"/>
                </a:lnTo>
                <a:close/>
              </a:path>
            </a:pathLst>
          </a:custGeom>
          <a:gradFill>
            <a:gsLst>
              <a:gs pos="25000">
                <a:schemeClr val="accent1">
                  <a:alpha val="0"/>
                </a:schemeClr>
              </a:gs>
              <a:gs pos="100000">
                <a:schemeClr val="accent1">
                  <a:alpha val="75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16" name="Picture 15">
            <a:extLst>
              <a:ext uri="{FF2B5EF4-FFF2-40B4-BE49-F238E27FC236}">
                <a16:creationId xmlns:a16="http://schemas.microsoft.com/office/drawing/2014/main" id="{7185CF21-0594-48C0-9F3E-254D6BCE9D9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extLst>
              <a:ext uri="{28A0092B-C50C-407E-A947-70E740481C1C}">
                <a14:useLocalDpi xmlns:a14="http://schemas.microsoft.com/office/drawing/2010/main" val="0"/>
              </a:ext>
            </a:extLst>
          </a:blip>
          <a:stretch>
            <a:fillRect/>
          </a:stretch>
        </p:blipFill>
        <p:spPr>
          <a:xfrm>
            <a:off x="1067" y="0"/>
            <a:ext cx="12189867" cy="6858000"/>
          </a:xfrm>
          <a:prstGeom prst="rect">
            <a:avLst/>
          </a:prstGeom>
        </p:spPr>
      </p:pic>
      <p:sp>
        <p:nvSpPr>
          <p:cNvPr id="18" name="Rectangle 17">
            <a:extLst>
              <a:ext uri="{FF2B5EF4-FFF2-40B4-BE49-F238E27FC236}">
                <a16:creationId xmlns:a16="http://schemas.microsoft.com/office/drawing/2014/main" id="{41F8C064-2DC5-4758-B49C-76BFF64052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solidFill>
            <a:schemeClr val="tx2">
              <a:lumMod val="1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FBD68200-BC03-4015-860B-CD5C30CD7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3542" y="0"/>
            <a:ext cx="7875912" cy="6858000"/>
          </a:xfrm>
          <a:custGeom>
            <a:avLst/>
            <a:gdLst>
              <a:gd name="connsiteX0" fmla="*/ 0 w 7821919"/>
              <a:gd name="connsiteY0" fmla="*/ 0 h 6858000"/>
              <a:gd name="connsiteX1" fmla="*/ 6983367 w 7821919"/>
              <a:gd name="connsiteY1" fmla="*/ 0 h 6858000"/>
              <a:gd name="connsiteX2" fmla="*/ 6982269 w 7821919"/>
              <a:gd name="connsiteY2" fmla="*/ 1331 h 6858000"/>
              <a:gd name="connsiteX3" fmla="*/ 6833782 w 7821919"/>
              <a:gd name="connsiteY3" fmla="*/ 487443 h 6858000"/>
              <a:gd name="connsiteX4" fmla="*/ 6851446 w 7821919"/>
              <a:gd name="connsiteY4" fmla="*/ 662666 h 6858000"/>
              <a:gd name="connsiteX5" fmla="*/ 6857532 w 7821919"/>
              <a:gd name="connsiteY5" fmla="*/ 686333 h 6858000"/>
              <a:gd name="connsiteX6" fmla="*/ 6806927 w 7821919"/>
              <a:gd name="connsiteY6" fmla="*/ 699345 h 6858000"/>
              <a:gd name="connsiteX7" fmla="*/ 5555365 w 7821919"/>
              <a:gd name="connsiteY7" fmla="*/ 2400515 h 6858000"/>
              <a:gd name="connsiteX8" fmla="*/ 7336617 w 7821919"/>
              <a:gd name="connsiteY8" fmla="*/ 4181767 h 6858000"/>
              <a:gd name="connsiteX9" fmla="*/ 7452815 w 7821919"/>
              <a:gd name="connsiteY9" fmla="*/ 4175900 h 6858000"/>
              <a:gd name="connsiteX10" fmla="*/ 7437456 w 7821919"/>
              <a:gd name="connsiteY10" fmla="*/ 4225378 h 6858000"/>
              <a:gd name="connsiteX11" fmla="*/ 7428275 w 7821919"/>
              <a:gd name="connsiteY11" fmla="*/ 4316448 h 6858000"/>
              <a:gd name="connsiteX12" fmla="*/ 7789089 w 7821919"/>
              <a:gd name="connsiteY12" fmla="*/ 4759152 h 6858000"/>
              <a:gd name="connsiteX13" fmla="*/ 7821919 w 7821919"/>
              <a:gd name="connsiteY13" fmla="*/ 4762461 h 6858000"/>
              <a:gd name="connsiteX14" fmla="*/ 7809638 w 7821919"/>
              <a:gd name="connsiteY14" fmla="*/ 4785088 h 6858000"/>
              <a:gd name="connsiteX15" fmla="*/ 7794661 w 7821919"/>
              <a:gd name="connsiteY15" fmla="*/ 4833335 h 6858000"/>
              <a:gd name="connsiteX16" fmla="*/ 7524776 w 7821919"/>
              <a:gd name="connsiteY16" fmla="*/ 4917113 h 6858000"/>
              <a:gd name="connsiteX17" fmla="*/ 6642110 w 7821919"/>
              <a:gd name="connsiteY17" fmla="*/ 6248746 h 6858000"/>
              <a:gd name="connsiteX18" fmla="*/ 6755682 w 7821919"/>
              <a:gd name="connsiteY18" fmla="*/ 6811285 h 6858000"/>
              <a:gd name="connsiteX19" fmla="*/ 6778185 w 7821919"/>
              <a:gd name="connsiteY19" fmla="*/ 6858000 h 6858000"/>
              <a:gd name="connsiteX20" fmla="*/ 0 w 7821919"/>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21919" h="6858000">
                <a:moveTo>
                  <a:pt x="0" y="0"/>
                </a:moveTo>
                <a:lnTo>
                  <a:pt x="6983367" y="0"/>
                </a:lnTo>
                <a:lnTo>
                  <a:pt x="6982269" y="1331"/>
                </a:lnTo>
                <a:cubicBezTo>
                  <a:pt x="6888522" y="140095"/>
                  <a:pt x="6833782" y="307376"/>
                  <a:pt x="6833782" y="487443"/>
                </a:cubicBezTo>
                <a:cubicBezTo>
                  <a:pt x="6833782" y="547466"/>
                  <a:pt x="6839864" y="606067"/>
                  <a:pt x="6851446" y="662666"/>
                </a:cubicBezTo>
                <a:lnTo>
                  <a:pt x="6857532" y="686333"/>
                </a:lnTo>
                <a:lnTo>
                  <a:pt x="6806927" y="699345"/>
                </a:lnTo>
                <a:cubicBezTo>
                  <a:pt x="6081835" y="924872"/>
                  <a:pt x="5555365" y="1601212"/>
                  <a:pt x="5555365" y="2400515"/>
                </a:cubicBezTo>
                <a:cubicBezTo>
                  <a:pt x="5555365" y="3384273"/>
                  <a:pt x="6352859" y="4181767"/>
                  <a:pt x="7336617" y="4181767"/>
                </a:cubicBezTo>
                <a:lnTo>
                  <a:pt x="7452815" y="4175900"/>
                </a:lnTo>
                <a:lnTo>
                  <a:pt x="7437456" y="4225378"/>
                </a:lnTo>
                <a:cubicBezTo>
                  <a:pt x="7431436" y="4254794"/>
                  <a:pt x="7428275" y="4285252"/>
                  <a:pt x="7428275" y="4316448"/>
                </a:cubicBezTo>
                <a:cubicBezTo>
                  <a:pt x="7428275" y="4534821"/>
                  <a:pt x="7583172" y="4717015"/>
                  <a:pt x="7789089" y="4759152"/>
                </a:cubicBezTo>
                <a:lnTo>
                  <a:pt x="7821919" y="4762461"/>
                </a:lnTo>
                <a:lnTo>
                  <a:pt x="7809638" y="4785088"/>
                </a:lnTo>
                <a:lnTo>
                  <a:pt x="7794661" y="4833335"/>
                </a:lnTo>
                <a:lnTo>
                  <a:pt x="7524776" y="4917113"/>
                </a:lnTo>
                <a:cubicBezTo>
                  <a:pt x="7006070" y="5136507"/>
                  <a:pt x="6642110" y="5650122"/>
                  <a:pt x="6642110" y="6248746"/>
                </a:cubicBezTo>
                <a:cubicBezTo>
                  <a:pt x="6642110" y="6448287"/>
                  <a:pt x="6682550" y="6638383"/>
                  <a:pt x="6755682" y="6811285"/>
                </a:cubicBezTo>
                <a:lnTo>
                  <a:pt x="6778185" y="6858000"/>
                </a:lnTo>
                <a:lnTo>
                  <a:pt x="0" y="6858000"/>
                </a:lnTo>
                <a:close/>
              </a:path>
            </a:pathLst>
          </a:custGeom>
          <a:gradFill>
            <a:gsLst>
              <a:gs pos="15000">
                <a:schemeClr val="bg2">
                  <a:alpha val="0"/>
                </a:schemeClr>
              </a:gs>
              <a:gs pos="100000">
                <a:schemeClr val="bg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2" name="Rectangle 21">
            <a:extLst>
              <a:ext uri="{FF2B5EF4-FFF2-40B4-BE49-F238E27FC236}">
                <a16:creationId xmlns:a16="http://schemas.microsoft.com/office/drawing/2014/main" id="{A0B5529D-5CAA-4BF2-B5C9-34705E7661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59909" cy="6858000"/>
          </a:xfrm>
          <a:prstGeom prst="rect">
            <a:avLst/>
          </a:prstGeom>
          <a:solidFill>
            <a:schemeClr val="bg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4" name="Oval 23">
            <a:extLst>
              <a:ext uri="{FF2B5EF4-FFF2-40B4-BE49-F238E27FC236}">
                <a16:creationId xmlns:a16="http://schemas.microsoft.com/office/drawing/2014/main" id="{332A6F87-AC28-4AA8-B8A6-AEBC67BD0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47567" y="421698"/>
            <a:ext cx="967148" cy="967148"/>
          </a:xfrm>
          <a:prstGeom prst="ellipse">
            <a:avLst/>
          </a:prstGeom>
          <a:gradFill>
            <a:gsLst>
              <a:gs pos="0">
                <a:schemeClr val="bg2">
                  <a:alpha val="0"/>
                </a:schemeClr>
              </a:gs>
              <a:gs pos="100000">
                <a:schemeClr val="accent1">
                  <a:alpha val="21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406F0F-4B21-5E25-1F2C-66BA991D0F4F}"/>
              </a:ext>
            </a:extLst>
          </p:cNvPr>
          <p:cNvSpPr>
            <a:spLocks noGrp="1"/>
          </p:cNvSpPr>
          <p:nvPr>
            <p:ph type="title"/>
          </p:nvPr>
        </p:nvSpPr>
        <p:spPr>
          <a:xfrm>
            <a:off x="2188901" y="808056"/>
            <a:ext cx="8381238" cy="1077229"/>
          </a:xfrm>
        </p:spPr>
        <p:txBody>
          <a:bodyPr>
            <a:normAutofit/>
          </a:bodyPr>
          <a:lstStyle/>
          <a:p>
            <a:pPr algn="l"/>
            <a:r>
              <a:rPr lang="en-US" b="1">
                <a:effectLst/>
                <a:latin typeface="Aptos" panose="020B0004020202020204" pitchFamily="34" charset="0"/>
                <a:ea typeface="Aptos" panose="020B0004020202020204" pitchFamily="34" charset="0"/>
                <a:cs typeface="Times New Roman" panose="02020603050405020304" pitchFamily="18" charset="0"/>
              </a:rPr>
              <a:t>Integrating CARS Into Charging Decisions</a:t>
            </a:r>
            <a:endParaRPr lang="en-US"/>
          </a:p>
        </p:txBody>
      </p:sp>
      <p:sp>
        <p:nvSpPr>
          <p:cNvPr id="3" name="Content Placeholder 2">
            <a:extLst>
              <a:ext uri="{FF2B5EF4-FFF2-40B4-BE49-F238E27FC236}">
                <a16:creationId xmlns:a16="http://schemas.microsoft.com/office/drawing/2014/main" id="{A1DFD60A-E978-63FD-4C01-80985D99E53A}"/>
              </a:ext>
            </a:extLst>
          </p:cNvPr>
          <p:cNvSpPr>
            <a:spLocks noGrp="1"/>
          </p:cNvSpPr>
          <p:nvPr>
            <p:ph idx="1"/>
          </p:nvPr>
        </p:nvSpPr>
        <p:spPr>
          <a:xfrm>
            <a:off x="2256639" y="2052116"/>
            <a:ext cx="6572814" cy="3997828"/>
          </a:xfrm>
        </p:spPr>
        <p:txBody>
          <a:bodyPr anchor="t">
            <a:normAutofit/>
          </a:bodyPr>
          <a:lstStyle/>
          <a:p>
            <a:pPr marL="342900" marR="0" lvl="0" indent="-342900">
              <a:spcAft>
                <a:spcPts val="800"/>
              </a:spcAft>
              <a:buSzPts val="1000"/>
              <a:buFont typeface="Symbol" panose="05050102010706020507" pitchFamily="18" charset="2"/>
              <a:buChar char=""/>
              <a:tabLst>
                <a:tab pos="4572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CARS findings can guide prosecutors in:</a:t>
            </a:r>
          </a:p>
          <a:p>
            <a:pPr marL="742950" marR="0" lvl="1" indent="-285750">
              <a:spcAft>
                <a:spcPts val="800"/>
              </a:spcAft>
              <a:buSzPts val="1000"/>
              <a:buFont typeface="Courier New" panose="02070309020205020404" pitchFamily="49" charset="0"/>
              <a:buChar char="o"/>
              <a:tabLst>
                <a:tab pos="9144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Deciding whether to pursue charges or recommend diversion programs.</a:t>
            </a:r>
          </a:p>
          <a:p>
            <a:pPr marL="742950" marR="0" lvl="1" indent="-285750">
              <a:spcAft>
                <a:spcPts val="800"/>
              </a:spcAft>
              <a:buSzPts val="1000"/>
              <a:buFont typeface="Courier New" panose="02070309020205020404" pitchFamily="49" charset="0"/>
              <a:buChar char="o"/>
              <a:tabLst>
                <a:tab pos="9144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Identifying cases where mental health factors should influence plea agreements.</a:t>
            </a:r>
          </a:p>
          <a:p>
            <a:pPr marL="742950" marR="0" lvl="1" indent="-285750">
              <a:spcAft>
                <a:spcPts val="800"/>
              </a:spcAft>
              <a:buSzPts val="1000"/>
              <a:buFont typeface="Courier New" panose="02070309020205020404" pitchFamily="49" charset="0"/>
              <a:buChar char="o"/>
              <a:tabLst>
                <a:tab pos="9144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Aligning charging decisions with the principles of fairness and rehabilitation.</a:t>
            </a:r>
          </a:p>
          <a:p>
            <a:pPr marL="0" indent="0">
              <a:buNone/>
            </a:pPr>
            <a:endParaRPr lang="en-US" sz="1800" dirty="0"/>
          </a:p>
        </p:txBody>
      </p:sp>
    </p:spTree>
    <p:extLst>
      <p:ext uri="{BB962C8B-B14F-4D97-AF65-F5344CB8AC3E}">
        <p14:creationId xmlns:p14="http://schemas.microsoft.com/office/powerpoint/2010/main" val="3435613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tretch/>
        </a:blip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936FA072-D541-4EE8-9DC6-513AAB2B9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1"/>
            <a:ext cx="11184467"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2BD4AA0B-889E-42F1-8C61-06B59098806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24" name="Rectangle 23">
            <a:extLst>
              <a:ext uri="{FF2B5EF4-FFF2-40B4-BE49-F238E27FC236}">
                <a16:creationId xmlns:a16="http://schemas.microsoft.com/office/drawing/2014/main" id="{27A27B9E-2573-4972-8BC6-6FC372B9F6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2684A4E-2FEB-456B-BFC9-4FEA3CCD56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B4DBDD-8888-9648-A067-BD8E2543EA4F}"/>
              </a:ext>
            </a:extLst>
          </p:cNvPr>
          <p:cNvSpPr>
            <a:spLocks noGrp="1"/>
          </p:cNvSpPr>
          <p:nvPr>
            <p:ph type="title"/>
          </p:nvPr>
        </p:nvSpPr>
        <p:spPr>
          <a:xfrm>
            <a:off x="1808936" y="2811270"/>
            <a:ext cx="3473753" cy="1770045"/>
          </a:xfrm>
        </p:spPr>
        <p:txBody>
          <a:bodyPr>
            <a:normAutofit/>
          </a:bodyPr>
          <a:lstStyle/>
          <a:p>
            <a:pPr algn="l"/>
            <a:r>
              <a:rPr lang="en-US" sz="2900" b="1">
                <a:effectLst/>
                <a:latin typeface="Aptos" panose="020B0004020202020204" pitchFamily="34" charset="0"/>
                <a:ea typeface="Aptos" panose="020B0004020202020204" pitchFamily="34" charset="0"/>
                <a:cs typeface="Times New Roman" panose="02020603050405020304" pitchFamily="18" charset="0"/>
              </a:rPr>
              <a:t>Step 1 – Defendant Completes the Assessment</a:t>
            </a:r>
            <a:endParaRPr lang="en-US" sz="2900"/>
          </a:p>
        </p:txBody>
      </p:sp>
      <p:graphicFrame>
        <p:nvGraphicFramePr>
          <p:cNvPr id="5" name="Content Placeholder 2">
            <a:extLst>
              <a:ext uri="{FF2B5EF4-FFF2-40B4-BE49-F238E27FC236}">
                <a16:creationId xmlns:a16="http://schemas.microsoft.com/office/drawing/2014/main" id="{B2A90B68-2A5B-DF1E-4515-099D636DDF80}"/>
              </a:ext>
            </a:extLst>
          </p:cNvPr>
          <p:cNvGraphicFramePr>
            <a:graphicFrameLocks noGrp="1"/>
          </p:cNvGraphicFramePr>
          <p:nvPr>
            <p:ph idx="1"/>
            <p:extLst>
              <p:ext uri="{D42A27DB-BD31-4B8C-83A1-F6EECF244321}">
                <p14:modId xmlns:p14="http://schemas.microsoft.com/office/powerpoint/2010/main" val="3465536916"/>
              </p:ext>
            </p:extLst>
          </p:nvPr>
        </p:nvGraphicFramePr>
        <p:xfrm>
          <a:off x="6280264" y="550974"/>
          <a:ext cx="5295778" cy="572756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2065411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Madison</Template>
  <TotalTime>108</TotalTime>
  <Words>1670</Words>
  <Application>Microsoft Office PowerPoint</Application>
  <PresentationFormat>Widescreen</PresentationFormat>
  <Paragraphs>176</Paragraphs>
  <Slides>26</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Aptos</vt:lpstr>
      <vt:lpstr>Arial</vt:lpstr>
      <vt:lpstr>Courier New</vt:lpstr>
      <vt:lpstr>MS Shell Dlg 2</vt:lpstr>
      <vt:lpstr>Segoe UI</vt:lpstr>
      <vt:lpstr>Symbol</vt:lpstr>
      <vt:lpstr>Wingdings</vt:lpstr>
      <vt:lpstr>Wingdings 3</vt:lpstr>
      <vt:lpstr>Madison</vt:lpstr>
      <vt:lpstr> Welcome to the CARS System Training for Prosecutors</vt:lpstr>
      <vt:lpstr>Louisiana CARS Project 2024-2025</vt:lpstr>
      <vt:lpstr>Objectives of the Training</vt:lpstr>
      <vt:lpstr>Why Mental Health Screening Matters</vt:lpstr>
      <vt:lpstr>Prosecutors' Role in Mental Health Advocacy</vt:lpstr>
      <vt:lpstr>A Brief History of CARS</vt:lpstr>
      <vt:lpstr>How CARS Works</vt:lpstr>
      <vt:lpstr>Integrating CARS Into Charging Decisions</vt:lpstr>
      <vt:lpstr>Step 1 – Defendant Completes the Assessment</vt:lpstr>
      <vt:lpstr>Step 2 – Results Are Analyzed</vt:lpstr>
      <vt:lpstr>Step 3 – Prosecutors Receive Reports</vt:lpstr>
      <vt:lpstr>Benefits of CARS for Diversion Programs </vt:lpstr>
      <vt:lpstr>Benefits of CARS for Prosecutors Judicial Benefits Overview </vt:lpstr>
      <vt:lpstr>Collaborating with Defense Counsel</vt:lpstr>
      <vt:lpstr>Data-Driven Decision-Making</vt:lpstr>
      <vt:lpstr>Tailored Recommendations</vt:lpstr>
      <vt:lpstr>Leveraging CARS for Sentencing Advocacy</vt:lpstr>
      <vt:lpstr>Evidence Supporting Rehabilitation-Focused Approaches</vt:lpstr>
      <vt:lpstr>Metrics for Success in CARS Implementation</vt:lpstr>
      <vt:lpstr>Integrating CARS Into Court Practice</vt:lpstr>
      <vt:lpstr>Building Community and Resource Networks</vt:lpstr>
      <vt:lpstr>Addressing Concerns</vt:lpstr>
      <vt:lpstr>Ethical Considerations for Prosecutors</vt:lpstr>
      <vt:lpstr>Overcoming Barriers to Implementation</vt:lpstr>
      <vt:lpstr>Training and Continuous Education</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Theodore Smith</dc:creator>
  <cp:lastModifiedBy>Theodore Smith</cp:lastModifiedBy>
  <cp:revision>8</cp:revision>
  <dcterms:created xsi:type="dcterms:W3CDTF">2024-12-31T16:11:49Z</dcterms:created>
  <dcterms:modified xsi:type="dcterms:W3CDTF">2025-01-08T13:10:19Z</dcterms:modified>
</cp:coreProperties>
</file>